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theme/theme13.xml" ContentType="application/vnd.openxmlformats-officedocument.theme+xml"/>
  <Override PartName="/ppt/slideLayouts/slideLayout40.xml" ContentType="application/vnd.openxmlformats-officedocument.presentationml.slideLayout+xml"/>
  <Override PartName="/ppt/theme/theme14.xml" ContentType="application/vnd.openxmlformats-officedocument.theme+xml"/>
  <Override PartName="/ppt/slideLayouts/slideLayout4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 id="2147483793" r:id="rId2"/>
    <p:sldMasterId id="2147483795" r:id="rId3"/>
    <p:sldMasterId id="2147483800" r:id="rId4"/>
    <p:sldMasterId id="2147483803" r:id="rId5"/>
    <p:sldMasterId id="2147483806" r:id="rId6"/>
    <p:sldMasterId id="2147483808" r:id="rId7"/>
    <p:sldMasterId id="2147483811" r:id="rId8"/>
    <p:sldMasterId id="2147483815" r:id="rId9"/>
    <p:sldMasterId id="2147483819" r:id="rId10"/>
    <p:sldMasterId id="2147483825" r:id="rId11"/>
    <p:sldMasterId id="2147483828" r:id="rId12"/>
    <p:sldMasterId id="2147483831" r:id="rId13"/>
    <p:sldMasterId id="2147483833" r:id="rId14"/>
    <p:sldMasterId id="2147483835" r:id="rId15"/>
  </p:sldMasterIdLst>
  <p:notesMasterIdLst>
    <p:notesMasterId r:id="rId412"/>
  </p:notesMasterIdLst>
  <p:sldIdLst>
    <p:sldId id="256" r:id="rId16"/>
    <p:sldId id="675" r:id="rId17"/>
    <p:sldId id="676" r:id="rId18"/>
    <p:sldId id="677" r:id="rId19"/>
    <p:sldId id="678" r:id="rId20"/>
    <p:sldId id="679" r:id="rId21"/>
    <p:sldId id="680"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386" r:id="rId50"/>
    <p:sldId id="387" r:id="rId51"/>
    <p:sldId id="388" r:id="rId52"/>
    <p:sldId id="389" r:id="rId53"/>
    <p:sldId id="390" r:id="rId54"/>
    <p:sldId id="391" r:id="rId55"/>
    <p:sldId id="392" r:id="rId56"/>
    <p:sldId id="393" r:id="rId57"/>
    <p:sldId id="394" r:id="rId58"/>
    <p:sldId id="395" r:id="rId59"/>
    <p:sldId id="396" r:id="rId60"/>
    <p:sldId id="397" r:id="rId61"/>
    <p:sldId id="398" r:id="rId62"/>
    <p:sldId id="399" r:id="rId63"/>
    <p:sldId id="400" r:id="rId64"/>
    <p:sldId id="401" r:id="rId65"/>
    <p:sldId id="402" r:id="rId66"/>
    <p:sldId id="403" r:id="rId67"/>
    <p:sldId id="404" r:id="rId68"/>
    <p:sldId id="405" r:id="rId69"/>
    <p:sldId id="406" r:id="rId70"/>
    <p:sldId id="407" r:id="rId71"/>
    <p:sldId id="408" r:id="rId72"/>
    <p:sldId id="409" r:id="rId73"/>
    <p:sldId id="410" r:id="rId74"/>
    <p:sldId id="411" r:id="rId75"/>
    <p:sldId id="412" r:id="rId76"/>
    <p:sldId id="284" r:id="rId77"/>
    <p:sldId id="285" r:id="rId78"/>
    <p:sldId id="286" r:id="rId79"/>
    <p:sldId id="287" r:id="rId80"/>
    <p:sldId id="288" r:id="rId81"/>
    <p:sldId id="289" r:id="rId82"/>
    <p:sldId id="290" r:id="rId83"/>
    <p:sldId id="291" r:id="rId84"/>
    <p:sldId id="292" r:id="rId85"/>
    <p:sldId id="293" r:id="rId86"/>
    <p:sldId id="294" r:id="rId87"/>
    <p:sldId id="295" r:id="rId88"/>
    <p:sldId id="296" r:id="rId89"/>
    <p:sldId id="297" r:id="rId90"/>
    <p:sldId id="298" r:id="rId91"/>
    <p:sldId id="299" r:id="rId92"/>
    <p:sldId id="300" r:id="rId93"/>
    <p:sldId id="301" r:id="rId94"/>
    <p:sldId id="302" r:id="rId95"/>
    <p:sldId id="303" r:id="rId96"/>
    <p:sldId id="304" r:id="rId97"/>
    <p:sldId id="305" r:id="rId98"/>
    <p:sldId id="306" r:id="rId99"/>
    <p:sldId id="307" r:id="rId100"/>
    <p:sldId id="308" r:id="rId101"/>
    <p:sldId id="309" r:id="rId102"/>
    <p:sldId id="310" r:id="rId103"/>
    <p:sldId id="311" r:id="rId104"/>
    <p:sldId id="312" r:id="rId105"/>
    <p:sldId id="313" r:id="rId106"/>
    <p:sldId id="314" r:id="rId107"/>
    <p:sldId id="315" r:id="rId108"/>
    <p:sldId id="316" r:id="rId109"/>
    <p:sldId id="317" r:id="rId110"/>
    <p:sldId id="318" r:id="rId111"/>
    <p:sldId id="319" r:id="rId112"/>
    <p:sldId id="320" r:id="rId113"/>
    <p:sldId id="321" r:id="rId114"/>
    <p:sldId id="322" r:id="rId115"/>
    <p:sldId id="323" r:id="rId116"/>
    <p:sldId id="324" r:id="rId117"/>
    <p:sldId id="325" r:id="rId118"/>
    <p:sldId id="326" r:id="rId119"/>
    <p:sldId id="327" r:id="rId120"/>
    <p:sldId id="328" r:id="rId121"/>
    <p:sldId id="329" r:id="rId122"/>
    <p:sldId id="330" r:id="rId123"/>
    <p:sldId id="359" r:id="rId124"/>
    <p:sldId id="360" r:id="rId125"/>
    <p:sldId id="361" r:id="rId126"/>
    <p:sldId id="362" r:id="rId127"/>
    <p:sldId id="363" r:id="rId128"/>
    <p:sldId id="364" r:id="rId129"/>
    <p:sldId id="365" r:id="rId130"/>
    <p:sldId id="366" r:id="rId131"/>
    <p:sldId id="367" r:id="rId132"/>
    <p:sldId id="368" r:id="rId133"/>
    <p:sldId id="369" r:id="rId134"/>
    <p:sldId id="370" r:id="rId135"/>
    <p:sldId id="371" r:id="rId136"/>
    <p:sldId id="372" r:id="rId137"/>
    <p:sldId id="373" r:id="rId138"/>
    <p:sldId id="374" r:id="rId139"/>
    <p:sldId id="375" r:id="rId140"/>
    <p:sldId id="376" r:id="rId141"/>
    <p:sldId id="377" r:id="rId142"/>
    <p:sldId id="378" r:id="rId143"/>
    <p:sldId id="379" r:id="rId144"/>
    <p:sldId id="380" r:id="rId145"/>
    <p:sldId id="381" r:id="rId146"/>
    <p:sldId id="382" r:id="rId147"/>
    <p:sldId id="383" r:id="rId148"/>
    <p:sldId id="384" r:id="rId149"/>
    <p:sldId id="413"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426" r:id="rId163"/>
    <p:sldId id="427" r:id="rId164"/>
    <p:sldId id="428" r:id="rId165"/>
    <p:sldId id="429" r:id="rId166"/>
    <p:sldId id="430" r:id="rId167"/>
    <p:sldId id="431" r:id="rId168"/>
    <p:sldId id="432" r:id="rId169"/>
    <p:sldId id="433" r:id="rId170"/>
    <p:sldId id="434" r:id="rId171"/>
    <p:sldId id="435" r:id="rId172"/>
    <p:sldId id="436" r:id="rId173"/>
    <p:sldId id="437" r:id="rId174"/>
    <p:sldId id="438" r:id="rId175"/>
    <p:sldId id="439" r:id="rId176"/>
    <p:sldId id="440" r:id="rId177"/>
    <p:sldId id="441" r:id="rId178"/>
    <p:sldId id="442" r:id="rId179"/>
    <p:sldId id="443" r:id="rId180"/>
    <p:sldId id="444" r:id="rId181"/>
    <p:sldId id="445" r:id="rId182"/>
    <p:sldId id="446" r:id="rId183"/>
    <p:sldId id="447" r:id="rId184"/>
    <p:sldId id="448" r:id="rId185"/>
    <p:sldId id="449" r:id="rId186"/>
    <p:sldId id="450" r:id="rId187"/>
    <p:sldId id="451" r:id="rId188"/>
    <p:sldId id="452" r:id="rId189"/>
    <p:sldId id="453" r:id="rId190"/>
    <p:sldId id="454" r:id="rId191"/>
    <p:sldId id="455" r:id="rId192"/>
    <p:sldId id="456" r:id="rId193"/>
    <p:sldId id="457" r:id="rId194"/>
    <p:sldId id="458" r:id="rId195"/>
    <p:sldId id="459" r:id="rId196"/>
    <p:sldId id="460" r:id="rId197"/>
    <p:sldId id="461" r:id="rId198"/>
    <p:sldId id="462" r:id="rId199"/>
    <p:sldId id="463" r:id="rId200"/>
    <p:sldId id="464" r:id="rId201"/>
    <p:sldId id="465" r:id="rId202"/>
    <p:sldId id="466" r:id="rId203"/>
    <p:sldId id="467" r:id="rId204"/>
    <p:sldId id="468" r:id="rId205"/>
    <p:sldId id="469" r:id="rId206"/>
    <p:sldId id="470" r:id="rId207"/>
    <p:sldId id="471" r:id="rId208"/>
    <p:sldId id="472" r:id="rId209"/>
    <p:sldId id="473" r:id="rId210"/>
    <p:sldId id="474" r:id="rId211"/>
    <p:sldId id="475" r:id="rId212"/>
    <p:sldId id="476" r:id="rId213"/>
    <p:sldId id="477" r:id="rId214"/>
    <p:sldId id="478" r:id="rId215"/>
    <p:sldId id="479" r:id="rId216"/>
    <p:sldId id="480" r:id="rId217"/>
    <p:sldId id="481" r:id="rId218"/>
    <p:sldId id="482" r:id="rId219"/>
    <p:sldId id="483" r:id="rId220"/>
    <p:sldId id="484" r:id="rId221"/>
    <p:sldId id="485" r:id="rId222"/>
    <p:sldId id="486" r:id="rId223"/>
    <p:sldId id="487" r:id="rId224"/>
    <p:sldId id="488" r:id="rId225"/>
    <p:sldId id="489" r:id="rId226"/>
    <p:sldId id="490" r:id="rId227"/>
    <p:sldId id="491" r:id="rId228"/>
    <p:sldId id="492" r:id="rId229"/>
    <p:sldId id="493" r:id="rId230"/>
    <p:sldId id="494" r:id="rId231"/>
    <p:sldId id="495" r:id="rId232"/>
    <p:sldId id="496" r:id="rId233"/>
    <p:sldId id="497" r:id="rId234"/>
    <p:sldId id="498" r:id="rId235"/>
    <p:sldId id="499" r:id="rId236"/>
    <p:sldId id="500" r:id="rId237"/>
    <p:sldId id="501" r:id="rId238"/>
    <p:sldId id="502" r:id="rId239"/>
    <p:sldId id="503" r:id="rId240"/>
    <p:sldId id="504" r:id="rId241"/>
    <p:sldId id="505" r:id="rId242"/>
    <p:sldId id="506" r:id="rId243"/>
    <p:sldId id="507" r:id="rId244"/>
    <p:sldId id="508" r:id="rId245"/>
    <p:sldId id="509" r:id="rId246"/>
    <p:sldId id="510" r:id="rId247"/>
    <p:sldId id="511" r:id="rId248"/>
    <p:sldId id="512" r:id="rId249"/>
    <p:sldId id="513" r:id="rId250"/>
    <p:sldId id="514" r:id="rId251"/>
    <p:sldId id="515" r:id="rId252"/>
    <p:sldId id="516" r:id="rId253"/>
    <p:sldId id="517" r:id="rId254"/>
    <p:sldId id="518" r:id="rId255"/>
    <p:sldId id="519" r:id="rId256"/>
    <p:sldId id="520" r:id="rId257"/>
    <p:sldId id="521" r:id="rId258"/>
    <p:sldId id="522" r:id="rId259"/>
    <p:sldId id="523" r:id="rId260"/>
    <p:sldId id="524" r:id="rId261"/>
    <p:sldId id="525" r:id="rId262"/>
    <p:sldId id="526" r:id="rId263"/>
    <p:sldId id="527" r:id="rId264"/>
    <p:sldId id="528" r:id="rId265"/>
    <p:sldId id="529" r:id="rId266"/>
    <p:sldId id="530" r:id="rId267"/>
    <p:sldId id="531" r:id="rId268"/>
    <p:sldId id="532" r:id="rId269"/>
    <p:sldId id="533" r:id="rId270"/>
    <p:sldId id="534" r:id="rId271"/>
    <p:sldId id="535" r:id="rId272"/>
    <p:sldId id="536" r:id="rId273"/>
    <p:sldId id="537" r:id="rId274"/>
    <p:sldId id="538" r:id="rId275"/>
    <p:sldId id="539" r:id="rId276"/>
    <p:sldId id="540" r:id="rId277"/>
    <p:sldId id="541" r:id="rId278"/>
    <p:sldId id="542" r:id="rId279"/>
    <p:sldId id="543" r:id="rId280"/>
    <p:sldId id="544" r:id="rId281"/>
    <p:sldId id="545" r:id="rId282"/>
    <p:sldId id="546" r:id="rId283"/>
    <p:sldId id="547" r:id="rId284"/>
    <p:sldId id="548" r:id="rId285"/>
    <p:sldId id="549" r:id="rId286"/>
    <p:sldId id="550" r:id="rId287"/>
    <p:sldId id="551" r:id="rId288"/>
    <p:sldId id="552" r:id="rId289"/>
    <p:sldId id="553" r:id="rId290"/>
    <p:sldId id="554" r:id="rId291"/>
    <p:sldId id="555" r:id="rId292"/>
    <p:sldId id="556" r:id="rId293"/>
    <p:sldId id="557" r:id="rId294"/>
    <p:sldId id="558" r:id="rId295"/>
    <p:sldId id="559" r:id="rId296"/>
    <p:sldId id="560" r:id="rId297"/>
    <p:sldId id="561" r:id="rId298"/>
    <p:sldId id="562" r:id="rId299"/>
    <p:sldId id="563" r:id="rId300"/>
    <p:sldId id="564" r:id="rId301"/>
    <p:sldId id="565" r:id="rId302"/>
    <p:sldId id="566" r:id="rId303"/>
    <p:sldId id="567" r:id="rId304"/>
    <p:sldId id="568" r:id="rId305"/>
    <p:sldId id="569" r:id="rId306"/>
    <p:sldId id="570" r:id="rId307"/>
    <p:sldId id="571" r:id="rId308"/>
    <p:sldId id="572" r:id="rId309"/>
    <p:sldId id="573" r:id="rId310"/>
    <p:sldId id="574" r:id="rId311"/>
    <p:sldId id="575" r:id="rId312"/>
    <p:sldId id="576" r:id="rId313"/>
    <p:sldId id="577" r:id="rId314"/>
    <p:sldId id="578" r:id="rId315"/>
    <p:sldId id="579" r:id="rId316"/>
    <p:sldId id="580" r:id="rId317"/>
    <p:sldId id="581" r:id="rId318"/>
    <p:sldId id="582" r:id="rId319"/>
    <p:sldId id="583" r:id="rId320"/>
    <p:sldId id="584" r:id="rId321"/>
    <p:sldId id="585" r:id="rId322"/>
    <p:sldId id="586" r:id="rId323"/>
    <p:sldId id="587" r:id="rId324"/>
    <p:sldId id="588" r:id="rId325"/>
    <p:sldId id="589" r:id="rId326"/>
    <p:sldId id="590" r:id="rId327"/>
    <p:sldId id="591" r:id="rId328"/>
    <p:sldId id="592" r:id="rId329"/>
    <p:sldId id="593" r:id="rId330"/>
    <p:sldId id="594" r:id="rId331"/>
    <p:sldId id="595" r:id="rId332"/>
    <p:sldId id="596" r:id="rId333"/>
    <p:sldId id="597" r:id="rId334"/>
    <p:sldId id="598" r:id="rId335"/>
    <p:sldId id="599" r:id="rId336"/>
    <p:sldId id="600" r:id="rId337"/>
    <p:sldId id="601" r:id="rId338"/>
    <p:sldId id="602" r:id="rId339"/>
    <p:sldId id="603" r:id="rId340"/>
    <p:sldId id="604" r:id="rId341"/>
    <p:sldId id="605" r:id="rId342"/>
    <p:sldId id="606" r:id="rId343"/>
    <p:sldId id="607" r:id="rId344"/>
    <p:sldId id="608" r:id="rId345"/>
    <p:sldId id="609" r:id="rId346"/>
    <p:sldId id="610" r:id="rId347"/>
    <p:sldId id="611" r:id="rId348"/>
    <p:sldId id="612" r:id="rId349"/>
    <p:sldId id="613" r:id="rId350"/>
    <p:sldId id="614" r:id="rId351"/>
    <p:sldId id="615" r:id="rId352"/>
    <p:sldId id="616" r:id="rId353"/>
    <p:sldId id="617" r:id="rId354"/>
    <p:sldId id="618" r:id="rId355"/>
    <p:sldId id="619" r:id="rId356"/>
    <p:sldId id="620" r:id="rId357"/>
    <p:sldId id="621" r:id="rId358"/>
    <p:sldId id="622" r:id="rId359"/>
    <p:sldId id="623" r:id="rId360"/>
    <p:sldId id="624" r:id="rId361"/>
    <p:sldId id="625" r:id="rId362"/>
    <p:sldId id="626" r:id="rId363"/>
    <p:sldId id="627" r:id="rId364"/>
    <p:sldId id="628" r:id="rId365"/>
    <p:sldId id="629" r:id="rId366"/>
    <p:sldId id="630" r:id="rId367"/>
    <p:sldId id="631" r:id="rId368"/>
    <p:sldId id="632" r:id="rId369"/>
    <p:sldId id="633" r:id="rId370"/>
    <p:sldId id="634" r:id="rId371"/>
    <p:sldId id="635" r:id="rId372"/>
    <p:sldId id="636" r:id="rId373"/>
    <p:sldId id="637" r:id="rId374"/>
    <p:sldId id="638" r:id="rId375"/>
    <p:sldId id="639" r:id="rId376"/>
    <p:sldId id="640" r:id="rId377"/>
    <p:sldId id="641" r:id="rId378"/>
    <p:sldId id="642" r:id="rId379"/>
    <p:sldId id="643" r:id="rId380"/>
    <p:sldId id="644" r:id="rId381"/>
    <p:sldId id="645" r:id="rId382"/>
    <p:sldId id="646" r:id="rId383"/>
    <p:sldId id="647" r:id="rId384"/>
    <p:sldId id="648" r:id="rId385"/>
    <p:sldId id="649" r:id="rId386"/>
    <p:sldId id="650" r:id="rId387"/>
    <p:sldId id="651" r:id="rId388"/>
    <p:sldId id="652" r:id="rId389"/>
    <p:sldId id="653" r:id="rId390"/>
    <p:sldId id="654" r:id="rId391"/>
    <p:sldId id="655" r:id="rId392"/>
    <p:sldId id="656" r:id="rId393"/>
    <p:sldId id="657" r:id="rId394"/>
    <p:sldId id="658" r:id="rId395"/>
    <p:sldId id="659" r:id="rId396"/>
    <p:sldId id="660" r:id="rId397"/>
    <p:sldId id="661" r:id="rId398"/>
    <p:sldId id="662" r:id="rId399"/>
    <p:sldId id="663" r:id="rId400"/>
    <p:sldId id="664" r:id="rId401"/>
    <p:sldId id="665" r:id="rId402"/>
    <p:sldId id="666" r:id="rId403"/>
    <p:sldId id="667" r:id="rId404"/>
    <p:sldId id="668" r:id="rId405"/>
    <p:sldId id="669" r:id="rId406"/>
    <p:sldId id="670" r:id="rId407"/>
    <p:sldId id="671" r:id="rId408"/>
    <p:sldId id="672" r:id="rId409"/>
    <p:sldId id="673" r:id="rId410"/>
    <p:sldId id="674" r:id="rId4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7" d="100"/>
          <a:sy n="77" d="100"/>
        </p:scale>
        <p:origin x="267"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99" Type="http://schemas.openxmlformats.org/officeDocument/2006/relationships/slide" Target="slides/slide284.xml"/><Relationship Id="rId21" Type="http://schemas.openxmlformats.org/officeDocument/2006/relationships/slide" Target="slides/slide6.xml"/><Relationship Id="rId63" Type="http://schemas.openxmlformats.org/officeDocument/2006/relationships/slide" Target="slides/slide48.xml"/><Relationship Id="rId159" Type="http://schemas.openxmlformats.org/officeDocument/2006/relationships/slide" Target="slides/slide144.xml"/><Relationship Id="rId324" Type="http://schemas.openxmlformats.org/officeDocument/2006/relationships/slide" Target="slides/slide309.xml"/><Relationship Id="rId366" Type="http://schemas.openxmlformats.org/officeDocument/2006/relationships/slide" Target="slides/slide351.xml"/><Relationship Id="rId170" Type="http://schemas.openxmlformats.org/officeDocument/2006/relationships/slide" Target="slides/slide155.xml"/><Relationship Id="rId226" Type="http://schemas.openxmlformats.org/officeDocument/2006/relationships/slide" Target="slides/slide211.xml"/><Relationship Id="rId268" Type="http://schemas.openxmlformats.org/officeDocument/2006/relationships/slide" Target="slides/slide253.xml"/><Relationship Id="rId32" Type="http://schemas.openxmlformats.org/officeDocument/2006/relationships/slide" Target="slides/slide17.xml"/><Relationship Id="rId74" Type="http://schemas.openxmlformats.org/officeDocument/2006/relationships/slide" Target="slides/slide59.xml"/><Relationship Id="rId128" Type="http://schemas.openxmlformats.org/officeDocument/2006/relationships/slide" Target="slides/slide113.xml"/><Relationship Id="rId335" Type="http://schemas.openxmlformats.org/officeDocument/2006/relationships/slide" Target="slides/slide320.xml"/><Relationship Id="rId377" Type="http://schemas.openxmlformats.org/officeDocument/2006/relationships/slide" Target="slides/slide362.xml"/><Relationship Id="rId5" Type="http://schemas.openxmlformats.org/officeDocument/2006/relationships/slideMaster" Target="slideMasters/slideMaster5.xml"/><Relationship Id="rId181" Type="http://schemas.openxmlformats.org/officeDocument/2006/relationships/slide" Target="slides/slide166.xml"/><Relationship Id="rId237" Type="http://schemas.openxmlformats.org/officeDocument/2006/relationships/slide" Target="slides/slide222.xml"/><Relationship Id="rId402" Type="http://schemas.openxmlformats.org/officeDocument/2006/relationships/slide" Target="slides/slide387.xml"/><Relationship Id="rId279" Type="http://schemas.openxmlformats.org/officeDocument/2006/relationships/slide" Target="slides/slide264.xml"/><Relationship Id="rId43" Type="http://schemas.openxmlformats.org/officeDocument/2006/relationships/slide" Target="slides/slide28.xml"/><Relationship Id="rId139" Type="http://schemas.openxmlformats.org/officeDocument/2006/relationships/slide" Target="slides/slide124.xml"/><Relationship Id="rId290" Type="http://schemas.openxmlformats.org/officeDocument/2006/relationships/slide" Target="slides/slide275.xml"/><Relationship Id="rId304" Type="http://schemas.openxmlformats.org/officeDocument/2006/relationships/slide" Target="slides/slide289.xml"/><Relationship Id="rId346" Type="http://schemas.openxmlformats.org/officeDocument/2006/relationships/slide" Target="slides/slide331.xml"/><Relationship Id="rId388" Type="http://schemas.openxmlformats.org/officeDocument/2006/relationships/slide" Target="slides/slide373.xml"/><Relationship Id="rId85" Type="http://schemas.openxmlformats.org/officeDocument/2006/relationships/slide" Target="slides/slide70.xml"/><Relationship Id="rId150" Type="http://schemas.openxmlformats.org/officeDocument/2006/relationships/slide" Target="slides/slide135.xml"/><Relationship Id="rId192" Type="http://schemas.openxmlformats.org/officeDocument/2006/relationships/slide" Target="slides/slide177.xml"/><Relationship Id="rId206" Type="http://schemas.openxmlformats.org/officeDocument/2006/relationships/slide" Target="slides/slide191.xml"/><Relationship Id="rId413" Type="http://schemas.openxmlformats.org/officeDocument/2006/relationships/presProps" Target="presProps.xml"/><Relationship Id="rId248" Type="http://schemas.openxmlformats.org/officeDocument/2006/relationships/slide" Target="slides/slide233.xml"/><Relationship Id="rId12" Type="http://schemas.openxmlformats.org/officeDocument/2006/relationships/slideMaster" Target="slideMasters/slideMaster12.xml"/><Relationship Id="rId108" Type="http://schemas.openxmlformats.org/officeDocument/2006/relationships/slide" Target="slides/slide93.xml"/><Relationship Id="rId315" Type="http://schemas.openxmlformats.org/officeDocument/2006/relationships/slide" Target="slides/slide300.xml"/><Relationship Id="rId357" Type="http://schemas.openxmlformats.org/officeDocument/2006/relationships/slide" Target="slides/slide342.xml"/><Relationship Id="rId54" Type="http://schemas.openxmlformats.org/officeDocument/2006/relationships/slide" Target="slides/slide39.xml"/><Relationship Id="rId96" Type="http://schemas.openxmlformats.org/officeDocument/2006/relationships/slide" Target="slides/slide81.xml"/><Relationship Id="rId161" Type="http://schemas.openxmlformats.org/officeDocument/2006/relationships/slide" Target="slides/slide146.xml"/><Relationship Id="rId217" Type="http://schemas.openxmlformats.org/officeDocument/2006/relationships/slide" Target="slides/slide202.xml"/><Relationship Id="rId399" Type="http://schemas.openxmlformats.org/officeDocument/2006/relationships/slide" Target="slides/slide384.xml"/><Relationship Id="rId259" Type="http://schemas.openxmlformats.org/officeDocument/2006/relationships/slide" Target="slides/slide244.xml"/><Relationship Id="rId23" Type="http://schemas.openxmlformats.org/officeDocument/2006/relationships/slide" Target="slides/slide8.xml"/><Relationship Id="rId119" Type="http://schemas.openxmlformats.org/officeDocument/2006/relationships/slide" Target="slides/slide104.xml"/><Relationship Id="rId270" Type="http://schemas.openxmlformats.org/officeDocument/2006/relationships/slide" Target="slides/slide255.xml"/><Relationship Id="rId326" Type="http://schemas.openxmlformats.org/officeDocument/2006/relationships/slide" Target="slides/slide311.xml"/><Relationship Id="rId65" Type="http://schemas.openxmlformats.org/officeDocument/2006/relationships/slide" Target="slides/slide50.xml"/><Relationship Id="rId130" Type="http://schemas.openxmlformats.org/officeDocument/2006/relationships/slide" Target="slides/slide115.xml"/><Relationship Id="rId368" Type="http://schemas.openxmlformats.org/officeDocument/2006/relationships/slide" Target="slides/slide353.xml"/><Relationship Id="rId172" Type="http://schemas.openxmlformats.org/officeDocument/2006/relationships/slide" Target="slides/slide157.xml"/><Relationship Id="rId228" Type="http://schemas.openxmlformats.org/officeDocument/2006/relationships/slide" Target="slides/slide213.xml"/><Relationship Id="rId281" Type="http://schemas.openxmlformats.org/officeDocument/2006/relationships/slide" Target="slides/slide266.xml"/><Relationship Id="rId337" Type="http://schemas.openxmlformats.org/officeDocument/2006/relationships/slide" Target="slides/slide322.xml"/><Relationship Id="rId34" Type="http://schemas.openxmlformats.org/officeDocument/2006/relationships/slide" Target="slides/slide19.xml"/><Relationship Id="rId76" Type="http://schemas.openxmlformats.org/officeDocument/2006/relationships/slide" Target="slides/slide61.xml"/><Relationship Id="rId141" Type="http://schemas.openxmlformats.org/officeDocument/2006/relationships/slide" Target="slides/slide126.xml"/><Relationship Id="rId379" Type="http://schemas.openxmlformats.org/officeDocument/2006/relationships/slide" Target="slides/slide364.xml"/><Relationship Id="rId7" Type="http://schemas.openxmlformats.org/officeDocument/2006/relationships/slideMaster" Target="slideMasters/slideMaster7.xml"/><Relationship Id="rId183" Type="http://schemas.openxmlformats.org/officeDocument/2006/relationships/slide" Target="slides/slide168.xml"/><Relationship Id="rId239" Type="http://schemas.openxmlformats.org/officeDocument/2006/relationships/slide" Target="slides/slide224.xml"/><Relationship Id="rId390" Type="http://schemas.openxmlformats.org/officeDocument/2006/relationships/slide" Target="slides/slide375.xml"/><Relationship Id="rId404" Type="http://schemas.openxmlformats.org/officeDocument/2006/relationships/slide" Target="slides/slide389.xml"/><Relationship Id="rId250" Type="http://schemas.openxmlformats.org/officeDocument/2006/relationships/slide" Target="slides/slide235.xml"/><Relationship Id="rId292" Type="http://schemas.openxmlformats.org/officeDocument/2006/relationships/slide" Target="slides/slide277.xml"/><Relationship Id="rId306" Type="http://schemas.openxmlformats.org/officeDocument/2006/relationships/slide" Target="slides/slide291.xml"/><Relationship Id="rId45" Type="http://schemas.openxmlformats.org/officeDocument/2006/relationships/slide" Target="slides/slide30.xml"/><Relationship Id="rId87" Type="http://schemas.openxmlformats.org/officeDocument/2006/relationships/slide" Target="slides/slide72.xml"/><Relationship Id="rId110" Type="http://schemas.openxmlformats.org/officeDocument/2006/relationships/slide" Target="slides/slide95.xml"/><Relationship Id="rId348" Type="http://schemas.openxmlformats.org/officeDocument/2006/relationships/slide" Target="slides/slide333.xml"/><Relationship Id="rId152" Type="http://schemas.openxmlformats.org/officeDocument/2006/relationships/slide" Target="slides/slide137.xml"/><Relationship Id="rId194" Type="http://schemas.openxmlformats.org/officeDocument/2006/relationships/slide" Target="slides/slide179.xml"/><Relationship Id="rId208" Type="http://schemas.openxmlformats.org/officeDocument/2006/relationships/slide" Target="slides/slide193.xml"/><Relationship Id="rId415" Type="http://schemas.openxmlformats.org/officeDocument/2006/relationships/theme" Target="theme/theme1.xml"/><Relationship Id="rId261" Type="http://schemas.openxmlformats.org/officeDocument/2006/relationships/slide" Target="slides/slide246.xml"/><Relationship Id="rId14" Type="http://schemas.openxmlformats.org/officeDocument/2006/relationships/slideMaster" Target="slideMasters/slideMaster14.xml"/><Relationship Id="rId56" Type="http://schemas.openxmlformats.org/officeDocument/2006/relationships/slide" Target="slides/slide41.xml"/><Relationship Id="rId317" Type="http://schemas.openxmlformats.org/officeDocument/2006/relationships/slide" Target="slides/slide302.xml"/><Relationship Id="rId359" Type="http://schemas.openxmlformats.org/officeDocument/2006/relationships/slide" Target="slides/slide344.xml"/><Relationship Id="rId98" Type="http://schemas.openxmlformats.org/officeDocument/2006/relationships/slide" Target="slides/slide83.xml"/><Relationship Id="rId121" Type="http://schemas.openxmlformats.org/officeDocument/2006/relationships/slide" Target="slides/slide106.xml"/><Relationship Id="rId163" Type="http://schemas.openxmlformats.org/officeDocument/2006/relationships/slide" Target="slides/slide148.xml"/><Relationship Id="rId219" Type="http://schemas.openxmlformats.org/officeDocument/2006/relationships/slide" Target="slides/slide204.xml"/><Relationship Id="rId370" Type="http://schemas.openxmlformats.org/officeDocument/2006/relationships/slide" Target="slides/slide355.xml"/><Relationship Id="rId230" Type="http://schemas.openxmlformats.org/officeDocument/2006/relationships/slide" Target="slides/slide215.xml"/><Relationship Id="rId25" Type="http://schemas.openxmlformats.org/officeDocument/2006/relationships/slide" Target="slides/slide10.xml"/><Relationship Id="rId67" Type="http://schemas.openxmlformats.org/officeDocument/2006/relationships/slide" Target="slides/slide52.xml"/><Relationship Id="rId272" Type="http://schemas.openxmlformats.org/officeDocument/2006/relationships/slide" Target="slides/slide257.xml"/><Relationship Id="rId328" Type="http://schemas.openxmlformats.org/officeDocument/2006/relationships/slide" Target="slides/slide313.xml"/><Relationship Id="rId132" Type="http://schemas.openxmlformats.org/officeDocument/2006/relationships/slide" Target="slides/slide117.xml"/><Relationship Id="rId174" Type="http://schemas.openxmlformats.org/officeDocument/2006/relationships/slide" Target="slides/slide159.xml"/><Relationship Id="rId381" Type="http://schemas.openxmlformats.org/officeDocument/2006/relationships/slide" Target="slides/slide366.xml"/><Relationship Id="rId241" Type="http://schemas.openxmlformats.org/officeDocument/2006/relationships/slide" Target="slides/slide226.xml"/><Relationship Id="rId36" Type="http://schemas.openxmlformats.org/officeDocument/2006/relationships/slide" Target="slides/slide21.xml"/><Relationship Id="rId283" Type="http://schemas.openxmlformats.org/officeDocument/2006/relationships/slide" Target="slides/slide268.xml"/><Relationship Id="rId339" Type="http://schemas.openxmlformats.org/officeDocument/2006/relationships/slide" Target="slides/slide324.xml"/><Relationship Id="rId78" Type="http://schemas.openxmlformats.org/officeDocument/2006/relationships/slide" Target="slides/slide63.xml"/><Relationship Id="rId101" Type="http://schemas.openxmlformats.org/officeDocument/2006/relationships/slide" Target="slides/slide86.xml"/><Relationship Id="rId143" Type="http://schemas.openxmlformats.org/officeDocument/2006/relationships/slide" Target="slides/slide128.xml"/><Relationship Id="rId185" Type="http://schemas.openxmlformats.org/officeDocument/2006/relationships/slide" Target="slides/slide170.xml"/><Relationship Id="rId350" Type="http://schemas.openxmlformats.org/officeDocument/2006/relationships/slide" Target="slides/slide335.xml"/><Relationship Id="rId406" Type="http://schemas.openxmlformats.org/officeDocument/2006/relationships/slide" Target="slides/slide391.xml"/><Relationship Id="rId9" Type="http://schemas.openxmlformats.org/officeDocument/2006/relationships/slideMaster" Target="slideMasters/slideMaster9.xml"/><Relationship Id="rId210" Type="http://schemas.openxmlformats.org/officeDocument/2006/relationships/slide" Target="slides/slide195.xml"/><Relationship Id="rId392" Type="http://schemas.openxmlformats.org/officeDocument/2006/relationships/slide" Target="slides/slide377.xml"/><Relationship Id="rId252" Type="http://schemas.openxmlformats.org/officeDocument/2006/relationships/slide" Target="slides/slide237.xml"/><Relationship Id="rId294" Type="http://schemas.openxmlformats.org/officeDocument/2006/relationships/slide" Target="slides/slide279.xml"/><Relationship Id="rId308" Type="http://schemas.openxmlformats.org/officeDocument/2006/relationships/slide" Target="slides/slide293.xml"/><Relationship Id="rId47" Type="http://schemas.openxmlformats.org/officeDocument/2006/relationships/slide" Target="slides/slide32.xml"/><Relationship Id="rId89" Type="http://schemas.openxmlformats.org/officeDocument/2006/relationships/slide" Target="slides/slide74.xml"/><Relationship Id="rId112" Type="http://schemas.openxmlformats.org/officeDocument/2006/relationships/slide" Target="slides/slide97.xml"/><Relationship Id="rId154" Type="http://schemas.openxmlformats.org/officeDocument/2006/relationships/slide" Target="slides/slide139.xml"/><Relationship Id="rId361" Type="http://schemas.openxmlformats.org/officeDocument/2006/relationships/slide" Target="slides/slide346.xml"/><Relationship Id="rId196" Type="http://schemas.openxmlformats.org/officeDocument/2006/relationships/slide" Target="slides/slide181.xml"/><Relationship Id="rId417" Type="http://schemas.microsoft.com/office/2016/11/relationships/changesInfo" Target="changesInfos/changesInfo1.xml"/><Relationship Id="rId16" Type="http://schemas.openxmlformats.org/officeDocument/2006/relationships/slide" Target="slides/slide1.xml"/><Relationship Id="rId221" Type="http://schemas.openxmlformats.org/officeDocument/2006/relationships/slide" Target="slides/slide206.xml"/><Relationship Id="rId263" Type="http://schemas.openxmlformats.org/officeDocument/2006/relationships/slide" Target="slides/slide248.xml"/><Relationship Id="rId319" Type="http://schemas.openxmlformats.org/officeDocument/2006/relationships/slide" Target="slides/slide304.xml"/><Relationship Id="rId58" Type="http://schemas.openxmlformats.org/officeDocument/2006/relationships/slide" Target="slides/slide43.xml"/><Relationship Id="rId123" Type="http://schemas.openxmlformats.org/officeDocument/2006/relationships/slide" Target="slides/slide108.xml"/><Relationship Id="rId330" Type="http://schemas.openxmlformats.org/officeDocument/2006/relationships/slide" Target="slides/slide315.xml"/><Relationship Id="rId165" Type="http://schemas.openxmlformats.org/officeDocument/2006/relationships/slide" Target="slides/slide150.xml"/><Relationship Id="rId372" Type="http://schemas.openxmlformats.org/officeDocument/2006/relationships/slide" Target="slides/slide357.xml"/><Relationship Id="rId232" Type="http://schemas.openxmlformats.org/officeDocument/2006/relationships/slide" Target="slides/slide217.xml"/><Relationship Id="rId274" Type="http://schemas.openxmlformats.org/officeDocument/2006/relationships/slide" Target="slides/slide259.xml"/><Relationship Id="rId27" Type="http://schemas.openxmlformats.org/officeDocument/2006/relationships/slide" Target="slides/slide12.xml"/><Relationship Id="rId69" Type="http://schemas.openxmlformats.org/officeDocument/2006/relationships/slide" Target="slides/slide54.xml"/><Relationship Id="rId134" Type="http://schemas.openxmlformats.org/officeDocument/2006/relationships/slide" Target="slides/slide119.xml"/><Relationship Id="rId80" Type="http://schemas.openxmlformats.org/officeDocument/2006/relationships/slide" Target="slides/slide65.xml"/><Relationship Id="rId176" Type="http://schemas.openxmlformats.org/officeDocument/2006/relationships/slide" Target="slides/slide161.xml"/><Relationship Id="rId341" Type="http://schemas.openxmlformats.org/officeDocument/2006/relationships/slide" Target="slides/slide326.xml"/><Relationship Id="rId383" Type="http://schemas.openxmlformats.org/officeDocument/2006/relationships/slide" Target="slides/slide368.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slide" Target="slides/slide228.xml"/><Relationship Id="rId264" Type="http://schemas.openxmlformats.org/officeDocument/2006/relationships/slide" Target="slides/slide249.xml"/><Relationship Id="rId285" Type="http://schemas.openxmlformats.org/officeDocument/2006/relationships/slide" Target="slides/slide270.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310" Type="http://schemas.openxmlformats.org/officeDocument/2006/relationships/slide" Target="slides/slide295.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331" Type="http://schemas.openxmlformats.org/officeDocument/2006/relationships/slide" Target="slides/slide316.xml"/><Relationship Id="rId352" Type="http://schemas.openxmlformats.org/officeDocument/2006/relationships/slide" Target="slides/slide337.xml"/><Relationship Id="rId373" Type="http://schemas.openxmlformats.org/officeDocument/2006/relationships/slide" Target="slides/slide358.xml"/><Relationship Id="rId394" Type="http://schemas.openxmlformats.org/officeDocument/2006/relationships/slide" Target="slides/slide379.xml"/><Relationship Id="rId408"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197.xml"/><Relationship Id="rId233" Type="http://schemas.openxmlformats.org/officeDocument/2006/relationships/slide" Target="slides/slide218.xml"/><Relationship Id="rId254" Type="http://schemas.openxmlformats.org/officeDocument/2006/relationships/slide" Target="slides/slide239.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275" Type="http://schemas.openxmlformats.org/officeDocument/2006/relationships/slide" Target="slides/slide260.xml"/><Relationship Id="rId296" Type="http://schemas.openxmlformats.org/officeDocument/2006/relationships/slide" Target="slides/slide281.xml"/><Relationship Id="rId300" Type="http://schemas.openxmlformats.org/officeDocument/2006/relationships/slide" Target="slides/slide285.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321" Type="http://schemas.openxmlformats.org/officeDocument/2006/relationships/slide" Target="slides/slide306.xml"/><Relationship Id="rId342" Type="http://schemas.openxmlformats.org/officeDocument/2006/relationships/slide" Target="slides/slide327.xml"/><Relationship Id="rId363" Type="http://schemas.openxmlformats.org/officeDocument/2006/relationships/slide" Target="slides/slide348.xml"/><Relationship Id="rId384" Type="http://schemas.openxmlformats.org/officeDocument/2006/relationships/slide" Target="slides/slide369.xml"/><Relationship Id="rId202" Type="http://schemas.openxmlformats.org/officeDocument/2006/relationships/slide" Target="slides/slide187.xml"/><Relationship Id="rId223" Type="http://schemas.openxmlformats.org/officeDocument/2006/relationships/slide" Target="slides/slide208.xml"/><Relationship Id="rId244" Type="http://schemas.openxmlformats.org/officeDocument/2006/relationships/slide" Target="slides/slide229.xml"/><Relationship Id="rId18" Type="http://schemas.openxmlformats.org/officeDocument/2006/relationships/slide" Target="slides/slide3.xml"/><Relationship Id="rId39" Type="http://schemas.openxmlformats.org/officeDocument/2006/relationships/slide" Target="slides/slide24.xml"/><Relationship Id="rId265" Type="http://schemas.openxmlformats.org/officeDocument/2006/relationships/slide" Target="slides/slide250.xml"/><Relationship Id="rId286" Type="http://schemas.openxmlformats.org/officeDocument/2006/relationships/slide" Target="slides/slide271.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311" Type="http://schemas.openxmlformats.org/officeDocument/2006/relationships/slide" Target="slides/slide296.xml"/><Relationship Id="rId332" Type="http://schemas.openxmlformats.org/officeDocument/2006/relationships/slide" Target="slides/slide317.xml"/><Relationship Id="rId353" Type="http://schemas.openxmlformats.org/officeDocument/2006/relationships/slide" Target="slides/slide338.xml"/><Relationship Id="rId374" Type="http://schemas.openxmlformats.org/officeDocument/2006/relationships/slide" Target="slides/slide359.xml"/><Relationship Id="rId395" Type="http://schemas.openxmlformats.org/officeDocument/2006/relationships/slide" Target="slides/slide380.xml"/><Relationship Id="rId409" Type="http://schemas.openxmlformats.org/officeDocument/2006/relationships/slide" Target="slides/slide394.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slide" Target="slides/slide219.xml"/><Relationship Id="rId2" Type="http://schemas.openxmlformats.org/officeDocument/2006/relationships/slideMaster" Target="slideMasters/slideMaster2.xml"/><Relationship Id="rId29" Type="http://schemas.openxmlformats.org/officeDocument/2006/relationships/slide" Target="slides/slide14.xml"/><Relationship Id="rId255" Type="http://schemas.openxmlformats.org/officeDocument/2006/relationships/slide" Target="slides/slide240.xml"/><Relationship Id="rId276" Type="http://schemas.openxmlformats.org/officeDocument/2006/relationships/slide" Target="slides/slide261.xml"/><Relationship Id="rId297" Type="http://schemas.openxmlformats.org/officeDocument/2006/relationships/slide" Target="slides/slide282.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301" Type="http://schemas.openxmlformats.org/officeDocument/2006/relationships/slide" Target="slides/slide286.xml"/><Relationship Id="rId322" Type="http://schemas.openxmlformats.org/officeDocument/2006/relationships/slide" Target="slides/slide307.xml"/><Relationship Id="rId343" Type="http://schemas.openxmlformats.org/officeDocument/2006/relationships/slide" Target="slides/slide328.xml"/><Relationship Id="rId364" Type="http://schemas.openxmlformats.org/officeDocument/2006/relationships/slide" Target="slides/slide349.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385" Type="http://schemas.openxmlformats.org/officeDocument/2006/relationships/slide" Target="slides/slide370.xml"/><Relationship Id="rId19" Type="http://schemas.openxmlformats.org/officeDocument/2006/relationships/slide" Target="slides/slide4.xml"/><Relationship Id="rId224" Type="http://schemas.openxmlformats.org/officeDocument/2006/relationships/slide" Target="slides/slide209.xml"/><Relationship Id="rId245" Type="http://schemas.openxmlformats.org/officeDocument/2006/relationships/slide" Target="slides/slide230.xml"/><Relationship Id="rId266" Type="http://schemas.openxmlformats.org/officeDocument/2006/relationships/slide" Target="slides/slide251.xml"/><Relationship Id="rId287" Type="http://schemas.openxmlformats.org/officeDocument/2006/relationships/slide" Target="slides/slide272.xml"/><Relationship Id="rId410" Type="http://schemas.openxmlformats.org/officeDocument/2006/relationships/slide" Target="slides/slide395.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312" Type="http://schemas.openxmlformats.org/officeDocument/2006/relationships/slide" Target="slides/slide297.xml"/><Relationship Id="rId333" Type="http://schemas.openxmlformats.org/officeDocument/2006/relationships/slide" Target="slides/slide318.xml"/><Relationship Id="rId354" Type="http://schemas.openxmlformats.org/officeDocument/2006/relationships/slide" Target="slides/slide339.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75" Type="http://schemas.openxmlformats.org/officeDocument/2006/relationships/slide" Target="slides/slide360.xml"/><Relationship Id="rId396" Type="http://schemas.openxmlformats.org/officeDocument/2006/relationships/slide" Target="slides/slide381.xml"/><Relationship Id="rId3" Type="http://schemas.openxmlformats.org/officeDocument/2006/relationships/slideMaster" Target="slideMasters/slideMaster3.xml"/><Relationship Id="rId214" Type="http://schemas.openxmlformats.org/officeDocument/2006/relationships/slide" Target="slides/slide199.xml"/><Relationship Id="rId235" Type="http://schemas.openxmlformats.org/officeDocument/2006/relationships/slide" Target="slides/slide220.xml"/><Relationship Id="rId256" Type="http://schemas.openxmlformats.org/officeDocument/2006/relationships/slide" Target="slides/slide241.xml"/><Relationship Id="rId277" Type="http://schemas.openxmlformats.org/officeDocument/2006/relationships/slide" Target="slides/slide262.xml"/><Relationship Id="rId298" Type="http://schemas.openxmlformats.org/officeDocument/2006/relationships/slide" Target="slides/slide283.xml"/><Relationship Id="rId400" Type="http://schemas.openxmlformats.org/officeDocument/2006/relationships/slide" Target="slides/slide385.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302" Type="http://schemas.openxmlformats.org/officeDocument/2006/relationships/slide" Target="slides/slide287.xml"/><Relationship Id="rId323" Type="http://schemas.openxmlformats.org/officeDocument/2006/relationships/slide" Target="slides/slide308.xml"/><Relationship Id="rId344" Type="http://schemas.openxmlformats.org/officeDocument/2006/relationships/slide" Target="slides/slide329.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179" Type="http://schemas.openxmlformats.org/officeDocument/2006/relationships/slide" Target="slides/slide164.xml"/><Relationship Id="rId365" Type="http://schemas.openxmlformats.org/officeDocument/2006/relationships/slide" Target="slides/slide350.xml"/><Relationship Id="rId386" Type="http://schemas.openxmlformats.org/officeDocument/2006/relationships/slide" Target="slides/slide371.xml"/><Relationship Id="rId190" Type="http://schemas.openxmlformats.org/officeDocument/2006/relationships/slide" Target="slides/slide175.xml"/><Relationship Id="rId204" Type="http://schemas.openxmlformats.org/officeDocument/2006/relationships/slide" Target="slides/slide189.xml"/><Relationship Id="rId225" Type="http://schemas.openxmlformats.org/officeDocument/2006/relationships/slide" Target="slides/slide210.xml"/><Relationship Id="rId246" Type="http://schemas.openxmlformats.org/officeDocument/2006/relationships/slide" Target="slides/slide231.xml"/><Relationship Id="rId267" Type="http://schemas.openxmlformats.org/officeDocument/2006/relationships/slide" Target="slides/slide252.xml"/><Relationship Id="rId288" Type="http://schemas.openxmlformats.org/officeDocument/2006/relationships/slide" Target="slides/slide273.xml"/><Relationship Id="rId411" Type="http://schemas.openxmlformats.org/officeDocument/2006/relationships/slide" Target="slides/slide396.xml"/><Relationship Id="rId106" Type="http://schemas.openxmlformats.org/officeDocument/2006/relationships/slide" Target="slides/slide91.xml"/><Relationship Id="rId127" Type="http://schemas.openxmlformats.org/officeDocument/2006/relationships/slide" Target="slides/slide112.xml"/><Relationship Id="rId313" Type="http://schemas.openxmlformats.org/officeDocument/2006/relationships/slide" Target="slides/slide298.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94" Type="http://schemas.openxmlformats.org/officeDocument/2006/relationships/slide" Target="slides/slide79.xml"/><Relationship Id="rId148" Type="http://schemas.openxmlformats.org/officeDocument/2006/relationships/slide" Target="slides/slide133.xml"/><Relationship Id="rId169" Type="http://schemas.openxmlformats.org/officeDocument/2006/relationships/slide" Target="slides/slide154.xml"/><Relationship Id="rId334" Type="http://schemas.openxmlformats.org/officeDocument/2006/relationships/slide" Target="slides/slide319.xml"/><Relationship Id="rId355" Type="http://schemas.openxmlformats.org/officeDocument/2006/relationships/slide" Target="slides/slide340.xml"/><Relationship Id="rId376" Type="http://schemas.openxmlformats.org/officeDocument/2006/relationships/slide" Target="slides/slide361.xml"/><Relationship Id="rId397" Type="http://schemas.openxmlformats.org/officeDocument/2006/relationships/slide" Target="slides/slide382.xml"/><Relationship Id="rId4" Type="http://schemas.openxmlformats.org/officeDocument/2006/relationships/slideMaster" Target="slideMasters/slideMaster4.xml"/><Relationship Id="rId180" Type="http://schemas.openxmlformats.org/officeDocument/2006/relationships/slide" Target="slides/slide165.xml"/><Relationship Id="rId215" Type="http://schemas.openxmlformats.org/officeDocument/2006/relationships/slide" Target="slides/slide200.xml"/><Relationship Id="rId236" Type="http://schemas.openxmlformats.org/officeDocument/2006/relationships/slide" Target="slides/slide221.xml"/><Relationship Id="rId257" Type="http://schemas.openxmlformats.org/officeDocument/2006/relationships/slide" Target="slides/slide242.xml"/><Relationship Id="rId278" Type="http://schemas.openxmlformats.org/officeDocument/2006/relationships/slide" Target="slides/slide263.xml"/><Relationship Id="rId401" Type="http://schemas.openxmlformats.org/officeDocument/2006/relationships/slide" Target="slides/slide386.xml"/><Relationship Id="rId303" Type="http://schemas.openxmlformats.org/officeDocument/2006/relationships/slide" Target="slides/slide288.xml"/><Relationship Id="rId42" Type="http://schemas.openxmlformats.org/officeDocument/2006/relationships/slide" Target="slides/slide27.xml"/><Relationship Id="rId84" Type="http://schemas.openxmlformats.org/officeDocument/2006/relationships/slide" Target="slides/slide69.xml"/><Relationship Id="rId138" Type="http://schemas.openxmlformats.org/officeDocument/2006/relationships/slide" Target="slides/slide123.xml"/><Relationship Id="rId345" Type="http://schemas.openxmlformats.org/officeDocument/2006/relationships/slide" Target="slides/slide330.xml"/><Relationship Id="rId387" Type="http://schemas.openxmlformats.org/officeDocument/2006/relationships/slide" Target="slides/slide372.xml"/><Relationship Id="rId191" Type="http://schemas.openxmlformats.org/officeDocument/2006/relationships/slide" Target="slides/slide176.xml"/><Relationship Id="rId205" Type="http://schemas.openxmlformats.org/officeDocument/2006/relationships/slide" Target="slides/slide190.xml"/><Relationship Id="rId247" Type="http://schemas.openxmlformats.org/officeDocument/2006/relationships/slide" Target="slides/slide232.xml"/><Relationship Id="rId412" Type="http://schemas.openxmlformats.org/officeDocument/2006/relationships/notesMaster" Target="notesMasters/notesMaster1.xml"/><Relationship Id="rId107" Type="http://schemas.openxmlformats.org/officeDocument/2006/relationships/slide" Target="slides/slide92.xml"/><Relationship Id="rId289" Type="http://schemas.openxmlformats.org/officeDocument/2006/relationships/slide" Target="slides/slide274.xml"/><Relationship Id="rId11" Type="http://schemas.openxmlformats.org/officeDocument/2006/relationships/slideMaster" Target="slideMasters/slideMaster11.xml"/><Relationship Id="rId53" Type="http://schemas.openxmlformats.org/officeDocument/2006/relationships/slide" Target="slides/slide38.xml"/><Relationship Id="rId149" Type="http://schemas.openxmlformats.org/officeDocument/2006/relationships/slide" Target="slides/slide134.xml"/><Relationship Id="rId314" Type="http://schemas.openxmlformats.org/officeDocument/2006/relationships/slide" Target="slides/slide299.xml"/><Relationship Id="rId356" Type="http://schemas.openxmlformats.org/officeDocument/2006/relationships/slide" Target="slides/slide341.xml"/><Relationship Id="rId398" Type="http://schemas.openxmlformats.org/officeDocument/2006/relationships/slide" Target="slides/slide383.xml"/><Relationship Id="rId95" Type="http://schemas.openxmlformats.org/officeDocument/2006/relationships/slide" Target="slides/slide80.xml"/><Relationship Id="rId160" Type="http://schemas.openxmlformats.org/officeDocument/2006/relationships/slide" Target="slides/slide145.xml"/><Relationship Id="rId216" Type="http://schemas.openxmlformats.org/officeDocument/2006/relationships/slide" Target="slides/slide201.xml"/><Relationship Id="rId258" Type="http://schemas.openxmlformats.org/officeDocument/2006/relationships/slide" Target="slides/slide243.xml"/><Relationship Id="rId22" Type="http://schemas.openxmlformats.org/officeDocument/2006/relationships/slide" Target="slides/slide7.xml"/><Relationship Id="rId64" Type="http://schemas.openxmlformats.org/officeDocument/2006/relationships/slide" Target="slides/slide49.xml"/><Relationship Id="rId118" Type="http://schemas.openxmlformats.org/officeDocument/2006/relationships/slide" Target="slides/slide103.xml"/><Relationship Id="rId325" Type="http://schemas.openxmlformats.org/officeDocument/2006/relationships/slide" Target="slides/slide310.xml"/><Relationship Id="rId367" Type="http://schemas.openxmlformats.org/officeDocument/2006/relationships/slide" Target="slides/slide352.xml"/><Relationship Id="rId171" Type="http://schemas.openxmlformats.org/officeDocument/2006/relationships/slide" Target="slides/slide156.xml"/><Relationship Id="rId227" Type="http://schemas.openxmlformats.org/officeDocument/2006/relationships/slide" Target="slides/slide212.xml"/><Relationship Id="rId269" Type="http://schemas.openxmlformats.org/officeDocument/2006/relationships/slide" Target="slides/slide254.xml"/><Relationship Id="rId33" Type="http://schemas.openxmlformats.org/officeDocument/2006/relationships/slide" Target="slides/slide18.xml"/><Relationship Id="rId129" Type="http://schemas.openxmlformats.org/officeDocument/2006/relationships/slide" Target="slides/slide114.xml"/><Relationship Id="rId280" Type="http://schemas.openxmlformats.org/officeDocument/2006/relationships/slide" Target="slides/slide265.xml"/><Relationship Id="rId336" Type="http://schemas.openxmlformats.org/officeDocument/2006/relationships/slide" Target="slides/slide321.xml"/><Relationship Id="rId75" Type="http://schemas.openxmlformats.org/officeDocument/2006/relationships/slide" Target="slides/slide60.xml"/><Relationship Id="rId140" Type="http://schemas.openxmlformats.org/officeDocument/2006/relationships/slide" Target="slides/slide125.xml"/><Relationship Id="rId182" Type="http://schemas.openxmlformats.org/officeDocument/2006/relationships/slide" Target="slides/slide167.xml"/><Relationship Id="rId378" Type="http://schemas.openxmlformats.org/officeDocument/2006/relationships/slide" Target="slides/slide363.xml"/><Relationship Id="rId403" Type="http://schemas.openxmlformats.org/officeDocument/2006/relationships/slide" Target="slides/slide388.xml"/><Relationship Id="rId6" Type="http://schemas.openxmlformats.org/officeDocument/2006/relationships/slideMaster" Target="slideMasters/slideMaster6.xml"/><Relationship Id="rId238" Type="http://schemas.openxmlformats.org/officeDocument/2006/relationships/slide" Target="slides/slide223.xml"/><Relationship Id="rId291" Type="http://schemas.openxmlformats.org/officeDocument/2006/relationships/slide" Target="slides/slide276.xml"/><Relationship Id="rId305" Type="http://schemas.openxmlformats.org/officeDocument/2006/relationships/slide" Target="slides/slide290.xml"/><Relationship Id="rId347" Type="http://schemas.openxmlformats.org/officeDocument/2006/relationships/slide" Target="slides/slide332.xml"/><Relationship Id="rId44" Type="http://schemas.openxmlformats.org/officeDocument/2006/relationships/slide" Target="slides/slide29.xml"/><Relationship Id="rId86" Type="http://schemas.openxmlformats.org/officeDocument/2006/relationships/slide" Target="slides/slide71.xml"/><Relationship Id="rId151" Type="http://schemas.openxmlformats.org/officeDocument/2006/relationships/slide" Target="slides/slide136.xml"/><Relationship Id="rId389" Type="http://schemas.openxmlformats.org/officeDocument/2006/relationships/slide" Target="slides/slide374.xml"/><Relationship Id="rId193" Type="http://schemas.openxmlformats.org/officeDocument/2006/relationships/slide" Target="slides/slide178.xml"/><Relationship Id="rId207" Type="http://schemas.openxmlformats.org/officeDocument/2006/relationships/slide" Target="slides/slide192.xml"/><Relationship Id="rId249" Type="http://schemas.openxmlformats.org/officeDocument/2006/relationships/slide" Target="slides/slide234.xml"/><Relationship Id="rId414"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94.xml"/><Relationship Id="rId260" Type="http://schemas.openxmlformats.org/officeDocument/2006/relationships/slide" Target="slides/slide245.xml"/><Relationship Id="rId316" Type="http://schemas.openxmlformats.org/officeDocument/2006/relationships/slide" Target="slides/slide301.xml"/><Relationship Id="rId55" Type="http://schemas.openxmlformats.org/officeDocument/2006/relationships/slide" Target="slides/slide40.xml"/><Relationship Id="rId97" Type="http://schemas.openxmlformats.org/officeDocument/2006/relationships/slide" Target="slides/slide82.xml"/><Relationship Id="rId120" Type="http://schemas.openxmlformats.org/officeDocument/2006/relationships/slide" Target="slides/slide105.xml"/><Relationship Id="rId358" Type="http://schemas.openxmlformats.org/officeDocument/2006/relationships/slide" Target="slides/slide343.xml"/><Relationship Id="rId162" Type="http://schemas.openxmlformats.org/officeDocument/2006/relationships/slide" Target="slides/slide147.xml"/><Relationship Id="rId218" Type="http://schemas.openxmlformats.org/officeDocument/2006/relationships/slide" Target="slides/slide203.xml"/><Relationship Id="rId271" Type="http://schemas.openxmlformats.org/officeDocument/2006/relationships/slide" Target="slides/slide256.xml"/><Relationship Id="rId24" Type="http://schemas.openxmlformats.org/officeDocument/2006/relationships/slide" Target="slides/slide9.xml"/><Relationship Id="rId66" Type="http://schemas.openxmlformats.org/officeDocument/2006/relationships/slide" Target="slides/slide51.xml"/><Relationship Id="rId131" Type="http://schemas.openxmlformats.org/officeDocument/2006/relationships/slide" Target="slides/slide116.xml"/><Relationship Id="rId327" Type="http://schemas.openxmlformats.org/officeDocument/2006/relationships/slide" Target="slides/slide312.xml"/><Relationship Id="rId369" Type="http://schemas.openxmlformats.org/officeDocument/2006/relationships/slide" Target="slides/slide354.xml"/><Relationship Id="rId173" Type="http://schemas.openxmlformats.org/officeDocument/2006/relationships/slide" Target="slides/slide158.xml"/><Relationship Id="rId229" Type="http://schemas.openxmlformats.org/officeDocument/2006/relationships/slide" Target="slides/slide214.xml"/><Relationship Id="rId380" Type="http://schemas.openxmlformats.org/officeDocument/2006/relationships/slide" Target="slides/slide365.xml"/><Relationship Id="rId240" Type="http://schemas.openxmlformats.org/officeDocument/2006/relationships/slide" Target="slides/slide225.xml"/><Relationship Id="rId35" Type="http://schemas.openxmlformats.org/officeDocument/2006/relationships/slide" Target="slides/slide20.xml"/><Relationship Id="rId77" Type="http://schemas.openxmlformats.org/officeDocument/2006/relationships/slide" Target="slides/slide62.xml"/><Relationship Id="rId100" Type="http://schemas.openxmlformats.org/officeDocument/2006/relationships/slide" Target="slides/slide85.xml"/><Relationship Id="rId282" Type="http://schemas.openxmlformats.org/officeDocument/2006/relationships/slide" Target="slides/slide267.xml"/><Relationship Id="rId338" Type="http://schemas.openxmlformats.org/officeDocument/2006/relationships/slide" Target="slides/slide323.xml"/><Relationship Id="rId8" Type="http://schemas.openxmlformats.org/officeDocument/2006/relationships/slideMaster" Target="slideMasters/slideMaster8.xml"/><Relationship Id="rId142" Type="http://schemas.openxmlformats.org/officeDocument/2006/relationships/slide" Target="slides/slide127.xml"/><Relationship Id="rId184" Type="http://schemas.openxmlformats.org/officeDocument/2006/relationships/slide" Target="slides/slide169.xml"/><Relationship Id="rId391" Type="http://schemas.openxmlformats.org/officeDocument/2006/relationships/slide" Target="slides/slide376.xml"/><Relationship Id="rId405" Type="http://schemas.openxmlformats.org/officeDocument/2006/relationships/slide" Target="slides/slide390.xml"/><Relationship Id="rId251" Type="http://schemas.openxmlformats.org/officeDocument/2006/relationships/slide" Target="slides/slide236.xml"/><Relationship Id="rId46" Type="http://schemas.openxmlformats.org/officeDocument/2006/relationships/slide" Target="slides/slide31.xml"/><Relationship Id="rId293" Type="http://schemas.openxmlformats.org/officeDocument/2006/relationships/slide" Target="slides/slide278.xml"/><Relationship Id="rId307" Type="http://schemas.openxmlformats.org/officeDocument/2006/relationships/slide" Target="slides/slide292.xml"/><Relationship Id="rId349" Type="http://schemas.openxmlformats.org/officeDocument/2006/relationships/slide" Target="slides/slide334.xml"/><Relationship Id="rId88" Type="http://schemas.openxmlformats.org/officeDocument/2006/relationships/slide" Target="slides/slide73.xml"/><Relationship Id="rId111" Type="http://schemas.openxmlformats.org/officeDocument/2006/relationships/slide" Target="slides/slide96.xml"/><Relationship Id="rId153" Type="http://schemas.openxmlformats.org/officeDocument/2006/relationships/slide" Target="slides/slide138.xml"/><Relationship Id="rId195" Type="http://schemas.openxmlformats.org/officeDocument/2006/relationships/slide" Target="slides/slide180.xml"/><Relationship Id="rId209" Type="http://schemas.openxmlformats.org/officeDocument/2006/relationships/slide" Target="slides/slide194.xml"/><Relationship Id="rId360" Type="http://schemas.openxmlformats.org/officeDocument/2006/relationships/slide" Target="slides/slide345.xml"/><Relationship Id="rId416" Type="http://schemas.openxmlformats.org/officeDocument/2006/relationships/tableStyles" Target="tableStyles.xml"/><Relationship Id="rId220" Type="http://schemas.openxmlformats.org/officeDocument/2006/relationships/slide" Target="slides/slide205.xml"/><Relationship Id="rId15" Type="http://schemas.openxmlformats.org/officeDocument/2006/relationships/slideMaster" Target="slideMasters/slideMaster15.xml"/><Relationship Id="rId57" Type="http://schemas.openxmlformats.org/officeDocument/2006/relationships/slide" Target="slides/slide42.xml"/><Relationship Id="rId262" Type="http://schemas.openxmlformats.org/officeDocument/2006/relationships/slide" Target="slides/slide247.xml"/><Relationship Id="rId318" Type="http://schemas.openxmlformats.org/officeDocument/2006/relationships/slide" Target="slides/slide303.xml"/><Relationship Id="rId99" Type="http://schemas.openxmlformats.org/officeDocument/2006/relationships/slide" Target="slides/slide84.xml"/><Relationship Id="rId122" Type="http://schemas.openxmlformats.org/officeDocument/2006/relationships/slide" Target="slides/slide107.xml"/><Relationship Id="rId164" Type="http://schemas.openxmlformats.org/officeDocument/2006/relationships/slide" Target="slides/slide149.xml"/><Relationship Id="rId371" Type="http://schemas.openxmlformats.org/officeDocument/2006/relationships/slide" Target="slides/slide356.xml"/><Relationship Id="rId26" Type="http://schemas.openxmlformats.org/officeDocument/2006/relationships/slide" Target="slides/slide11.xml"/><Relationship Id="rId231" Type="http://schemas.openxmlformats.org/officeDocument/2006/relationships/slide" Target="slides/slide216.xml"/><Relationship Id="rId273" Type="http://schemas.openxmlformats.org/officeDocument/2006/relationships/slide" Target="slides/slide258.xml"/><Relationship Id="rId329" Type="http://schemas.openxmlformats.org/officeDocument/2006/relationships/slide" Target="slides/slide314.xml"/><Relationship Id="rId68" Type="http://schemas.openxmlformats.org/officeDocument/2006/relationships/slide" Target="slides/slide53.xml"/><Relationship Id="rId133" Type="http://schemas.openxmlformats.org/officeDocument/2006/relationships/slide" Target="slides/slide118.xml"/><Relationship Id="rId175" Type="http://schemas.openxmlformats.org/officeDocument/2006/relationships/slide" Target="slides/slide160.xml"/><Relationship Id="rId340" Type="http://schemas.openxmlformats.org/officeDocument/2006/relationships/slide" Target="slides/slide325.xml"/><Relationship Id="rId200" Type="http://schemas.openxmlformats.org/officeDocument/2006/relationships/slide" Target="slides/slide185.xml"/><Relationship Id="rId382" Type="http://schemas.openxmlformats.org/officeDocument/2006/relationships/slide" Target="slides/slide367.xml"/><Relationship Id="rId242" Type="http://schemas.openxmlformats.org/officeDocument/2006/relationships/slide" Target="slides/slide227.xml"/><Relationship Id="rId284" Type="http://schemas.openxmlformats.org/officeDocument/2006/relationships/slide" Target="slides/slide269.xml"/><Relationship Id="rId37" Type="http://schemas.openxmlformats.org/officeDocument/2006/relationships/slide" Target="slides/slide22.xml"/><Relationship Id="rId79" Type="http://schemas.openxmlformats.org/officeDocument/2006/relationships/slide" Target="slides/slide64.xml"/><Relationship Id="rId102" Type="http://schemas.openxmlformats.org/officeDocument/2006/relationships/slide" Target="slides/slide87.xml"/><Relationship Id="rId144" Type="http://schemas.openxmlformats.org/officeDocument/2006/relationships/slide" Target="slides/slide129.xml"/><Relationship Id="rId90" Type="http://schemas.openxmlformats.org/officeDocument/2006/relationships/slide" Target="slides/slide75.xml"/><Relationship Id="rId186" Type="http://schemas.openxmlformats.org/officeDocument/2006/relationships/slide" Target="slides/slide171.xml"/><Relationship Id="rId351" Type="http://schemas.openxmlformats.org/officeDocument/2006/relationships/slide" Target="slides/slide336.xml"/><Relationship Id="rId393" Type="http://schemas.openxmlformats.org/officeDocument/2006/relationships/slide" Target="slides/slide378.xml"/><Relationship Id="rId407" Type="http://schemas.openxmlformats.org/officeDocument/2006/relationships/slide" Target="slides/slide392.xml"/><Relationship Id="rId211" Type="http://schemas.openxmlformats.org/officeDocument/2006/relationships/slide" Target="slides/slide196.xml"/><Relationship Id="rId253" Type="http://schemas.openxmlformats.org/officeDocument/2006/relationships/slide" Target="slides/slide238.xml"/><Relationship Id="rId295" Type="http://schemas.openxmlformats.org/officeDocument/2006/relationships/slide" Target="slides/slide280.xml"/><Relationship Id="rId309" Type="http://schemas.openxmlformats.org/officeDocument/2006/relationships/slide" Target="slides/slide294.xml"/><Relationship Id="rId48" Type="http://schemas.openxmlformats.org/officeDocument/2006/relationships/slide" Target="slides/slide33.xml"/><Relationship Id="rId113" Type="http://schemas.openxmlformats.org/officeDocument/2006/relationships/slide" Target="slides/slide98.xml"/><Relationship Id="rId320" Type="http://schemas.openxmlformats.org/officeDocument/2006/relationships/slide" Target="slides/slide305.xml"/><Relationship Id="rId155" Type="http://schemas.openxmlformats.org/officeDocument/2006/relationships/slide" Target="slides/slide140.xml"/><Relationship Id="rId197" Type="http://schemas.openxmlformats.org/officeDocument/2006/relationships/slide" Target="slides/slide182.xml"/><Relationship Id="rId362" Type="http://schemas.openxmlformats.org/officeDocument/2006/relationships/slide" Target="slides/slide3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d. Masudur Rahman" userId="7b31cda9e9d283c8" providerId="LiveId" clId="{E047ECAD-15E0-43FF-9875-72A6973356F4}"/>
    <pc:docChg chg="modSld">
      <pc:chgData name="Md. Masudur Rahman" userId="7b31cda9e9d283c8" providerId="LiveId" clId="{E047ECAD-15E0-43FF-9875-72A6973356F4}" dt="2026-01-12T10:59:41.502" v="29" actId="20577"/>
      <pc:docMkLst>
        <pc:docMk/>
      </pc:docMkLst>
      <pc:sldChg chg="modSp mod">
        <pc:chgData name="Md. Masudur Rahman" userId="7b31cda9e9d283c8" providerId="LiveId" clId="{E047ECAD-15E0-43FF-9875-72A6973356F4}" dt="2026-01-12T10:59:19.178" v="15" actId="20577"/>
        <pc:sldMkLst>
          <pc:docMk/>
          <pc:sldMk cId="328131760" sldId="256"/>
        </pc:sldMkLst>
        <pc:spChg chg="mod">
          <ac:chgData name="Md. Masudur Rahman" userId="7b31cda9e9d283c8" providerId="LiveId" clId="{E047ECAD-15E0-43FF-9875-72A6973356F4}" dt="2026-01-12T10:59:19.178" v="15" actId="20577"/>
          <ac:spMkLst>
            <pc:docMk/>
            <pc:sldMk cId="328131760" sldId="256"/>
            <ac:spMk id="2" creationId="{60500ADA-0E5F-52D5-734D-4F409B8488A6}"/>
          </ac:spMkLst>
        </pc:spChg>
      </pc:sldChg>
      <pc:sldChg chg="modSp mod">
        <pc:chgData name="Md. Masudur Rahman" userId="7b31cda9e9d283c8" providerId="LiveId" clId="{E047ECAD-15E0-43FF-9875-72A6973356F4}" dt="2026-01-12T10:59:41.502" v="29" actId="20577"/>
        <pc:sldMkLst>
          <pc:docMk/>
          <pc:sldMk cId="1110012234" sldId="675"/>
        </pc:sldMkLst>
        <pc:graphicFrameChg chg="modGraphic">
          <ac:chgData name="Md. Masudur Rahman" userId="7b31cda9e9d283c8" providerId="LiveId" clId="{E047ECAD-15E0-43FF-9875-72A6973356F4}" dt="2026-01-12T10:59:41.502" v="29" actId="20577"/>
          <ac:graphicFrameMkLst>
            <pc:docMk/>
            <pc:sldMk cId="1110012234" sldId="675"/>
            <ac:graphicFrameMk id="6" creationId="{40057616-769F-772F-CE0A-75344152E6A4}"/>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hyperlink" Target="https://hastie.su.domains/ElemStatLearn/" TargetMode="Externa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hyperlink" Target="https://www.coursera.org/" TargetMode="External"/><Relationship Id="rId1" Type="http://schemas.openxmlformats.org/officeDocument/2006/relationships/hyperlink" Target="https://ocw.mit.edu/" TargetMode="External"/><Relationship Id="rId5" Type="http://schemas.openxmlformats.org/officeDocument/2006/relationships/hyperlink" Target="https://archive.ics.uci.edu/ml/index.php" TargetMode="External"/><Relationship Id="rId4" Type="http://schemas.openxmlformats.org/officeDocument/2006/relationships/hyperlink" Target="https://scholar.google.com/"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hyperlink" Target="https://hastie.su.domains/ElemStatLearn/"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hyperlink" Target="https://www.coursera.org/" TargetMode="External"/><Relationship Id="rId1" Type="http://schemas.openxmlformats.org/officeDocument/2006/relationships/hyperlink" Target="https://ocw.mit.edu/" TargetMode="External"/><Relationship Id="rId5" Type="http://schemas.openxmlformats.org/officeDocument/2006/relationships/hyperlink" Target="https://archive.ics.uci.edu/ml/index.php" TargetMode="External"/><Relationship Id="rId4" Type="http://schemas.openxmlformats.org/officeDocument/2006/relationships/hyperlink" Target="https://scholar.google.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3F1491-566F-45D2-8853-16CF92437BA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5D6579E-E53A-47F8-BD92-043BAB32A87D}">
      <dgm:prSet/>
      <dgm:spPr/>
      <dgm:t>
        <a:bodyPr/>
        <a:lstStyle/>
        <a:p>
          <a:pPr>
            <a:lnSpc>
              <a:spcPct val="100000"/>
            </a:lnSpc>
          </a:pPr>
          <a:r>
            <a:rPr lang="en-US" b="1" i="0" baseline="0"/>
            <a:t>"Pattern Classification" by Richard O. Duda, Peter E. Hart, and David G. Stork</a:t>
          </a:r>
          <a:endParaRPr lang="en-US"/>
        </a:p>
      </dgm:t>
    </dgm:pt>
    <dgm:pt modelId="{1414C728-2F53-48FD-B736-6170DE88126E}" type="parTrans" cxnId="{1C17AED3-9EE9-41C8-B3C5-C71A3380BF30}">
      <dgm:prSet/>
      <dgm:spPr/>
      <dgm:t>
        <a:bodyPr/>
        <a:lstStyle/>
        <a:p>
          <a:endParaRPr lang="en-US"/>
        </a:p>
      </dgm:t>
    </dgm:pt>
    <dgm:pt modelId="{477192C0-A5D7-487C-8F2B-64221F1B3834}" type="sibTrans" cxnId="{1C17AED3-9EE9-41C8-B3C5-C71A3380BF30}">
      <dgm:prSet/>
      <dgm:spPr/>
      <dgm:t>
        <a:bodyPr/>
        <a:lstStyle/>
        <a:p>
          <a:endParaRPr lang="en-US"/>
        </a:p>
      </dgm:t>
    </dgm:pt>
    <dgm:pt modelId="{6A37DDF9-B21C-4C6D-9741-D1805DB59236}">
      <dgm:prSet/>
      <dgm:spPr/>
      <dgm:t>
        <a:bodyPr/>
        <a:lstStyle/>
        <a:p>
          <a:pPr>
            <a:lnSpc>
              <a:spcPct val="100000"/>
            </a:lnSpc>
          </a:pPr>
          <a:r>
            <a:rPr lang="en-US" b="0" i="0" baseline="0"/>
            <a:t>One of the most authoritative texts on statistical pattern recognition.</a:t>
          </a:r>
          <a:endParaRPr lang="en-US"/>
        </a:p>
      </dgm:t>
    </dgm:pt>
    <dgm:pt modelId="{B4ABCC62-6C4C-43B5-A3FD-36B5394F9677}" type="parTrans" cxnId="{F17D47FE-E927-47CF-A60C-9FE87655A71B}">
      <dgm:prSet/>
      <dgm:spPr/>
      <dgm:t>
        <a:bodyPr/>
        <a:lstStyle/>
        <a:p>
          <a:endParaRPr lang="en-US"/>
        </a:p>
      </dgm:t>
    </dgm:pt>
    <dgm:pt modelId="{BE1C490E-267C-4783-879F-459C9A868A2A}" type="sibTrans" cxnId="{F17D47FE-E927-47CF-A60C-9FE87655A71B}">
      <dgm:prSet/>
      <dgm:spPr/>
      <dgm:t>
        <a:bodyPr/>
        <a:lstStyle/>
        <a:p>
          <a:endParaRPr lang="en-US"/>
        </a:p>
      </dgm:t>
    </dgm:pt>
    <dgm:pt modelId="{2810D71F-1C41-498C-BA27-9954539A51CA}">
      <dgm:prSet/>
      <dgm:spPr/>
      <dgm:t>
        <a:bodyPr/>
        <a:lstStyle/>
        <a:p>
          <a:pPr>
            <a:lnSpc>
              <a:spcPct val="100000"/>
            </a:lnSpc>
          </a:pPr>
          <a:r>
            <a:rPr lang="en-US" b="0" i="0" baseline="0"/>
            <a:t>Covers Bayesian decision theory, neural networks, clustering, and feature selection.</a:t>
          </a:r>
          <a:endParaRPr lang="en-US"/>
        </a:p>
      </dgm:t>
    </dgm:pt>
    <dgm:pt modelId="{E28934EC-C4CC-4A83-BA73-EED68A20F598}" type="parTrans" cxnId="{8A71D701-7AD6-405F-B405-072A54CC7904}">
      <dgm:prSet/>
      <dgm:spPr/>
      <dgm:t>
        <a:bodyPr/>
        <a:lstStyle/>
        <a:p>
          <a:endParaRPr lang="en-US"/>
        </a:p>
      </dgm:t>
    </dgm:pt>
    <dgm:pt modelId="{40CC1478-FDAA-478A-BF8A-27086709E695}" type="sibTrans" cxnId="{8A71D701-7AD6-405F-B405-072A54CC7904}">
      <dgm:prSet/>
      <dgm:spPr/>
      <dgm:t>
        <a:bodyPr/>
        <a:lstStyle/>
        <a:p>
          <a:endParaRPr lang="en-US"/>
        </a:p>
      </dgm:t>
    </dgm:pt>
    <dgm:pt modelId="{3A6D6879-2ECC-4C9A-B32E-86C6BFEA2AAD}">
      <dgm:prSet/>
      <dgm:spPr/>
      <dgm:t>
        <a:bodyPr/>
        <a:lstStyle/>
        <a:p>
          <a:pPr>
            <a:lnSpc>
              <a:spcPct val="100000"/>
            </a:lnSpc>
          </a:pPr>
          <a:r>
            <a:rPr lang="en-US" b="1" i="0" baseline="0"/>
            <a:t>Edition</a:t>
          </a:r>
          <a:r>
            <a:rPr lang="en-US" b="0" i="0" baseline="0"/>
            <a:t>: 2nd Edition</a:t>
          </a:r>
          <a:endParaRPr lang="en-US"/>
        </a:p>
      </dgm:t>
    </dgm:pt>
    <dgm:pt modelId="{8E5CF222-5641-4FE4-ACE2-59E3DD6901BF}" type="parTrans" cxnId="{215816F4-C652-4AD4-93E5-906C69BC10BE}">
      <dgm:prSet/>
      <dgm:spPr/>
      <dgm:t>
        <a:bodyPr/>
        <a:lstStyle/>
        <a:p>
          <a:endParaRPr lang="en-US"/>
        </a:p>
      </dgm:t>
    </dgm:pt>
    <dgm:pt modelId="{6D49F9E7-7605-48C0-85E5-C1F077217DB8}" type="sibTrans" cxnId="{215816F4-C652-4AD4-93E5-906C69BC10BE}">
      <dgm:prSet/>
      <dgm:spPr/>
      <dgm:t>
        <a:bodyPr/>
        <a:lstStyle/>
        <a:p>
          <a:endParaRPr lang="en-US"/>
        </a:p>
      </dgm:t>
    </dgm:pt>
    <dgm:pt modelId="{4F16942A-42AA-4962-9765-F3A8799DCC7A}">
      <dgm:prSet/>
      <dgm:spPr/>
      <dgm:t>
        <a:bodyPr/>
        <a:lstStyle/>
        <a:p>
          <a:pPr>
            <a:lnSpc>
              <a:spcPct val="100000"/>
            </a:lnSpc>
          </a:pPr>
          <a:r>
            <a:rPr lang="en-US" b="1" i="0" baseline="0"/>
            <a:t>Publisher</a:t>
          </a:r>
          <a:r>
            <a:rPr lang="en-US" b="0" i="0" baseline="0"/>
            <a:t>: Wiley</a:t>
          </a:r>
          <a:endParaRPr lang="en-US"/>
        </a:p>
      </dgm:t>
    </dgm:pt>
    <dgm:pt modelId="{A013686C-C1E9-47FF-ADA7-2CF719795CA8}" type="parTrans" cxnId="{C4C90F43-833F-4A00-9159-4D178FAE1894}">
      <dgm:prSet/>
      <dgm:spPr/>
      <dgm:t>
        <a:bodyPr/>
        <a:lstStyle/>
        <a:p>
          <a:endParaRPr lang="en-US"/>
        </a:p>
      </dgm:t>
    </dgm:pt>
    <dgm:pt modelId="{B826685F-C521-4F56-AEC9-0CF4751AB72B}" type="sibTrans" cxnId="{C4C90F43-833F-4A00-9159-4D178FAE1894}">
      <dgm:prSet/>
      <dgm:spPr/>
      <dgm:t>
        <a:bodyPr/>
        <a:lstStyle/>
        <a:p>
          <a:endParaRPr lang="en-US"/>
        </a:p>
      </dgm:t>
    </dgm:pt>
    <dgm:pt modelId="{95E47E4C-348C-4A58-AE09-513DF3ABE793}">
      <dgm:prSet/>
      <dgm:spPr/>
      <dgm:t>
        <a:bodyPr/>
        <a:lstStyle/>
        <a:p>
          <a:pPr>
            <a:lnSpc>
              <a:spcPct val="100000"/>
            </a:lnSpc>
          </a:pPr>
          <a:r>
            <a:rPr lang="en-US" b="1" i="0" baseline="0"/>
            <a:t>"Pattern Recognition and Machine Learning" by Christopher M. Bishop</a:t>
          </a:r>
          <a:endParaRPr lang="en-US"/>
        </a:p>
      </dgm:t>
    </dgm:pt>
    <dgm:pt modelId="{F120440E-D053-46EB-9642-57F117786E60}" type="parTrans" cxnId="{B1753F68-C9A7-4DE2-AABC-4F2CA4D05810}">
      <dgm:prSet/>
      <dgm:spPr/>
      <dgm:t>
        <a:bodyPr/>
        <a:lstStyle/>
        <a:p>
          <a:endParaRPr lang="en-US"/>
        </a:p>
      </dgm:t>
    </dgm:pt>
    <dgm:pt modelId="{9E7D3949-B6AE-4F9A-915B-9ED37E466374}" type="sibTrans" cxnId="{B1753F68-C9A7-4DE2-AABC-4F2CA4D05810}">
      <dgm:prSet/>
      <dgm:spPr/>
      <dgm:t>
        <a:bodyPr/>
        <a:lstStyle/>
        <a:p>
          <a:endParaRPr lang="en-US"/>
        </a:p>
      </dgm:t>
    </dgm:pt>
    <dgm:pt modelId="{C2684500-AB36-421C-AD46-5A3D66D10286}">
      <dgm:prSet/>
      <dgm:spPr/>
      <dgm:t>
        <a:bodyPr/>
        <a:lstStyle/>
        <a:p>
          <a:pPr>
            <a:lnSpc>
              <a:spcPct val="100000"/>
            </a:lnSpc>
          </a:pPr>
          <a:r>
            <a:rPr lang="en-US" b="0" i="0" baseline="0"/>
            <a:t>Focuses on probabilistic models, Bayesian networks, and kernel methods.</a:t>
          </a:r>
          <a:endParaRPr lang="en-US"/>
        </a:p>
      </dgm:t>
    </dgm:pt>
    <dgm:pt modelId="{F1F4A3F0-BC4C-47C3-92F3-AD1E19B315D0}" type="parTrans" cxnId="{5741ABC9-E69A-44F7-ACE4-8291DD68EF2E}">
      <dgm:prSet/>
      <dgm:spPr/>
      <dgm:t>
        <a:bodyPr/>
        <a:lstStyle/>
        <a:p>
          <a:endParaRPr lang="en-US"/>
        </a:p>
      </dgm:t>
    </dgm:pt>
    <dgm:pt modelId="{BAD45CF1-3189-46AA-9267-56BDCF080A0E}" type="sibTrans" cxnId="{5741ABC9-E69A-44F7-ACE4-8291DD68EF2E}">
      <dgm:prSet/>
      <dgm:spPr/>
      <dgm:t>
        <a:bodyPr/>
        <a:lstStyle/>
        <a:p>
          <a:endParaRPr lang="en-US"/>
        </a:p>
      </dgm:t>
    </dgm:pt>
    <dgm:pt modelId="{9C0648D8-9341-4AE7-A5F6-5702E6D709DF}">
      <dgm:prSet/>
      <dgm:spPr/>
      <dgm:t>
        <a:bodyPr/>
        <a:lstStyle/>
        <a:p>
          <a:pPr>
            <a:lnSpc>
              <a:spcPct val="100000"/>
            </a:lnSpc>
          </a:pPr>
          <a:r>
            <a:rPr lang="en-US" b="0" i="0" baseline="0"/>
            <a:t>Great for students with a solid mathematical background.</a:t>
          </a:r>
          <a:endParaRPr lang="en-US"/>
        </a:p>
      </dgm:t>
    </dgm:pt>
    <dgm:pt modelId="{536E9042-1916-48AF-8865-0B32DE944CDE}" type="parTrans" cxnId="{630244A6-F69A-4F6F-94F6-3AAD907376DA}">
      <dgm:prSet/>
      <dgm:spPr/>
      <dgm:t>
        <a:bodyPr/>
        <a:lstStyle/>
        <a:p>
          <a:endParaRPr lang="en-US"/>
        </a:p>
      </dgm:t>
    </dgm:pt>
    <dgm:pt modelId="{717FD15A-9649-4303-95E2-DEAC0C982F62}" type="sibTrans" cxnId="{630244A6-F69A-4F6F-94F6-3AAD907376DA}">
      <dgm:prSet/>
      <dgm:spPr/>
      <dgm:t>
        <a:bodyPr/>
        <a:lstStyle/>
        <a:p>
          <a:endParaRPr lang="en-US"/>
        </a:p>
      </dgm:t>
    </dgm:pt>
    <dgm:pt modelId="{93DEC9CB-95BA-4EFA-9026-9D655D5CB05C}">
      <dgm:prSet/>
      <dgm:spPr/>
      <dgm:t>
        <a:bodyPr/>
        <a:lstStyle/>
        <a:p>
          <a:pPr>
            <a:lnSpc>
              <a:spcPct val="100000"/>
            </a:lnSpc>
          </a:pPr>
          <a:r>
            <a:rPr lang="en-US" b="1" i="0" baseline="0"/>
            <a:t>Publisher</a:t>
          </a:r>
          <a:r>
            <a:rPr lang="en-US" b="0" i="0" baseline="0"/>
            <a:t>: Springer</a:t>
          </a:r>
          <a:endParaRPr lang="en-US"/>
        </a:p>
      </dgm:t>
    </dgm:pt>
    <dgm:pt modelId="{FE5E80D1-5076-4974-B569-B02580C8EB93}" type="parTrans" cxnId="{29D55CAC-DEB7-4B71-864E-F32E592A9EC2}">
      <dgm:prSet/>
      <dgm:spPr/>
      <dgm:t>
        <a:bodyPr/>
        <a:lstStyle/>
        <a:p>
          <a:endParaRPr lang="en-US"/>
        </a:p>
      </dgm:t>
    </dgm:pt>
    <dgm:pt modelId="{AB414A25-6070-47BD-BA8F-4860C9C264FC}" type="sibTrans" cxnId="{29D55CAC-DEB7-4B71-864E-F32E592A9EC2}">
      <dgm:prSet/>
      <dgm:spPr/>
      <dgm:t>
        <a:bodyPr/>
        <a:lstStyle/>
        <a:p>
          <a:endParaRPr lang="en-US"/>
        </a:p>
      </dgm:t>
    </dgm:pt>
    <dgm:pt modelId="{29A78763-9DB5-44D7-BBD5-EF2205094829}">
      <dgm:prSet/>
      <dgm:spPr/>
      <dgm:t>
        <a:bodyPr/>
        <a:lstStyle/>
        <a:p>
          <a:pPr>
            <a:lnSpc>
              <a:spcPct val="100000"/>
            </a:lnSpc>
          </a:pPr>
          <a:r>
            <a:rPr lang="en-US" b="1" i="0" baseline="0"/>
            <a:t>"Introduction to Statistical Pattern Recognition" by Keinosuke Fukunaga</a:t>
          </a:r>
          <a:endParaRPr lang="en-US"/>
        </a:p>
      </dgm:t>
    </dgm:pt>
    <dgm:pt modelId="{5395226F-C80F-4C73-B04F-A0FD2343236D}" type="parTrans" cxnId="{32E3F498-E450-49D5-934C-D2241CBAD4CD}">
      <dgm:prSet/>
      <dgm:spPr/>
      <dgm:t>
        <a:bodyPr/>
        <a:lstStyle/>
        <a:p>
          <a:endParaRPr lang="en-US"/>
        </a:p>
      </dgm:t>
    </dgm:pt>
    <dgm:pt modelId="{26F7A104-3025-4FCF-B3CC-A6BE1DDF876C}" type="sibTrans" cxnId="{32E3F498-E450-49D5-934C-D2241CBAD4CD}">
      <dgm:prSet/>
      <dgm:spPr/>
      <dgm:t>
        <a:bodyPr/>
        <a:lstStyle/>
        <a:p>
          <a:endParaRPr lang="en-US"/>
        </a:p>
      </dgm:t>
    </dgm:pt>
    <dgm:pt modelId="{629C3DF5-AB3F-4ED7-A227-26A4BAA61ADF}">
      <dgm:prSet/>
      <dgm:spPr/>
      <dgm:t>
        <a:bodyPr/>
        <a:lstStyle/>
        <a:p>
          <a:pPr>
            <a:lnSpc>
              <a:spcPct val="100000"/>
            </a:lnSpc>
          </a:pPr>
          <a:r>
            <a:rPr lang="en-US" b="0" i="0" baseline="0"/>
            <a:t>More theoretical, ideal for understanding statistical methods in depth.</a:t>
          </a:r>
          <a:endParaRPr lang="en-US"/>
        </a:p>
      </dgm:t>
    </dgm:pt>
    <dgm:pt modelId="{2BDBD50C-D13D-42B4-8BBB-DD1433AB6EAF}" type="parTrans" cxnId="{77467037-EA2A-4800-AD6B-92B580C55CC9}">
      <dgm:prSet/>
      <dgm:spPr/>
      <dgm:t>
        <a:bodyPr/>
        <a:lstStyle/>
        <a:p>
          <a:endParaRPr lang="en-US"/>
        </a:p>
      </dgm:t>
    </dgm:pt>
    <dgm:pt modelId="{FB001380-0978-4719-B45B-0FD70CF701EF}" type="sibTrans" cxnId="{77467037-EA2A-4800-AD6B-92B580C55CC9}">
      <dgm:prSet/>
      <dgm:spPr/>
      <dgm:t>
        <a:bodyPr/>
        <a:lstStyle/>
        <a:p>
          <a:endParaRPr lang="en-US"/>
        </a:p>
      </dgm:t>
    </dgm:pt>
    <dgm:pt modelId="{EF1C4251-E50E-4AA5-8BF0-B2956A57820D}">
      <dgm:prSet/>
      <dgm:spPr/>
      <dgm:t>
        <a:bodyPr/>
        <a:lstStyle/>
        <a:p>
          <a:pPr>
            <a:lnSpc>
              <a:spcPct val="100000"/>
            </a:lnSpc>
          </a:pPr>
          <a:r>
            <a:rPr lang="en-US" b="1" i="0" baseline="0"/>
            <a:t>Publisher</a:t>
          </a:r>
          <a:r>
            <a:rPr lang="en-US" b="0" i="0" baseline="0"/>
            <a:t>: Academic Press</a:t>
          </a:r>
          <a:endParaRPr lang="en-US"/>
        </a:p>
      </dgm:t>
    </dgm:pt>
    <dgm:pt modelId="{204E1BF1-1C65-472E-91E0-67710B25DC58}" type="parTrans" cxnId="{7044E100-5CA6-45CD-8AA9-5CF4A2A7802F}">
      <dgm:prSet/>
      <dgm:spPr/>
      <dgm:t>
        <a:bodyPr/>
        <a:lstStyle/>
        <a:p>
          <a:endParaRPr lang="en-US"/>
        </a:p>
      </dgm:t>
    </dgm:pt>
    <dgm:pt modelId="{253335CC-1878-46FF-82B9-524C23F102E0}" type="sibTrans" cxnId="{7044E100-5CA6-45CD-8AA9-5CF4A2A7802F}">
      <dgm:prSet/>
      <dgm:spPr/>
      <dgm:t>
        <a:bodyPr/>
        <a:lstStyle/>
        <a:p>
          <a:endParaRPr lang="en-US"/>
        </a:p>
      </dgm:t>
    </dgm:pt>
    <dgm:pt modelId="{B1FF9C72-CBCC-4216-B582-ED1E542F874F}">
      <dgm:prSet/>
      <dgm:spPr/>
      <dgm:t>
        <a:bodyPr/>
        <a:lstStyle/>
        <a:p>
          <a:pPr>
            <a:lnSpc>
              <a:spcPct val="100000"/>
            </a:lnSpc>
          </a:pPr>
          <a:r>
            <a:rPr lang="en-US" b="1" i="0" baseline="0"/>
            <a:t>"The Elements of Statistical Learning" by Trevor Hastie, Robert Tibshirani, Jerome Friedman</a:t>
          </a:r>
          <a:endParaRPr lang="en-US"/>
        </a:p>
      </dgm:t>
    </dgm:pt>
    <dgm:pt modelId="{46D71B6C-FB68-4435-A052-7A5CFB6E3B2C}" type="parTrans" cxnId="{F00A6A90-73C2-4C85-84B4-85223E0E5FAA}">
      <dgm:prSet/>
      <dgm:spPr/>
      <dgm:t>
        <a:bodyPr/>
        <a:lstStyle/>
        <a:p>
          <a:endParaRPr lang="en-US"/>
        </a:p>
      </dgm:t>
    </dgm:pt>
    <dgm:pt modelId="{1561179C-80DB-4637-B90C-A0D29C2CA7F5}" type="sibTrans" cxnId="{F00A6A90-73C2-4C85-84B4-85223E0E5FAA}">
      <dgm:prSet/>
      <dgm:spPr/>
      <dgm:t>
        <a:bodyPr/>
        <a:lstStyle/>
        <a:p>
          <a:endParaRPr lang="en-US"/>
        </a:p>
      </dgm:t>
    </dgm:pt>
    <dgm:pt modelId="{666EA0B7-CAB6-4906-81A3-C0D2D716302B}">
      <dgm:prSet/>
      <dgm:spPr/>
      <dgm:t>
        <a:bodyPr/>
        <a:lstStyle/>
        <a:p>
          <a:pPr>
            <a:lnSpc>
              <a:spcPct val="100000"/>
            </a:lnSpc>
          </a:pPr>
          <a:r>
            <a:rPr lang="en-US" b="0" i="0" baseline="0"/>
            <a:t>Advanced but widely used in machine learning and pattern recognition.</a:t>
          </a:r>
          <a:endParaRPr lang="en-US"/>
        </a:p>
      </dgm:t>
    </dgm:pt>
    <dgm:pt modelId="{6563AF54-81B8-4CE4-855D-0EB3A6AD2916}" type="parTrans" cxnId="{64DE45CC-4601-4995-B2D1-2C1A5CBB63EF}">
      <dgm:prSet/>
      <dgm:spPr/>
      <dgm:t>
        <a:bodyPr/>
        <a:lstStyle/>
        <a:p>
          <a:endParaRPr lang="en-US"/>
        </a:p>
      </dgm:t>
    </dgm:pt>
    <dgm:pt modelId="{7A308A68-C891-4D4C-B69B-F1CE1683F0AB}" type="sibTrans" cxnId="{64DE45CC-4601-4995-B2D1-2C1A5CBB63EF}">
      <dgm:prSet/>
      <dgm:spPr/>
      <dgm:t>
        <a:bodyPr/>
        <a:lstStyle/>
        <a:p>
          <a:endParaRPr lang="en-US"/>
        </a:p>
      </dgm:t>
    </dgm:pt>
    <dgm:pt modelId="{971DDFE3-4BD7-4DCF-88C1-86D351803913}">
      <dgm:prSet/>
      <dgm:spPr/>
      <dgm:t>
        <a:bodyPr/>
        <a:lstStyle/>
        <a:p>
          <a:pPr>
            <a:lnSpc>
              <a:spcPct val="100000"/>
            </a:lnSpc>
          </a:pPr>
          <a:r>
            <a:rPr lang="en-US" b="0" i="0" baseline="0"/>
            <a:t>Available </a:t>
          </a:r>
          <a:r>
            <a:rPr lang="en-US" b="1" i="0" baseline="0"/>
            <a:t>for free</a:t>
          </a:r>
          <a:r>
            <a:rPr lang="en-US" b="0" i="0" baseline="0"/>
            <a:t> from the authors' website.</a:t>
          </a:r>
          <a:endParaRPr lang="en-US"/>
        </a:p>
      </dgm:t>
    </dgm:pt>
    <dgm:pt modelId="{1E0A2E92-C38C-437E-9E45-97C553BC52F0}" type="parTrans" cxnId="{95A4CC58-DFA5-438D-867E-653DDFAE6B3E}">
      <dgm:prSet/>
      <dgm:spPr/>
      <dgm:t>
        <a:bodyPr/>
        <a:lstStyle/>
        <a:p>
          <a:endParaRPr lang="en-US"/>
        </a:p>
      </dgm:t>
    </dgm:pt>
    <dgm:pt modelId="{C047CDE1-8CCB-45D0-9E2F-9FAE68C8B46D}" type="sibTrans" cxnId="{95A4CC58-DFA5-438D-867E-653DDFAE6B3E}">
      <dgm:prSet/>
      <dgm:spPr/>
      <dgm:t>
        <a:bodyPr/>
        <a:lstStyle/>
        <a:p>
          <a:endParaRPr lang="en-US"/>
        </a:p>
      </dgm:t>
    </dgm:pt>
    <dgm:pt modelId="{850EC66E-956A-4363-8802-205EB553AC83}">
      <dgm:prSet/>
      <dgm:spPr/>
      <dgm:t>
        <a:bodyPr/>
        <a:lstStyle/>
        <a:p>
          <a:pPr>
            <a:lnSpc>
              <a:spcPct val="100000"/>
            </a:lnSpc>
          </a:pPr>
          <a:r>
            <a:rPr lang="en-US" b="0" i="0" baseline="0">
              <a:hlinkClick xmlns:r="http://schemas.openxmlformats.org/officeDocument/2006/relationships" r:id="rId1"/>
            </a:rPr>
            <a:t>https://hastie.su.domains/ElemStatLearn/</a:t>
          </a:r>
          <a:endParaRPr lang="en-US"/>
        </a:p>
      </dgm:t>
    </dgm:pt>
    <dgm:pt modelId="{64FE4B33-84FB-46BE-B2BC-D0402755D6D6}" type="parTrans" cxnId="{3A972F67-5A79-44B5-B64C-3C8B5DF181F7}">
      <dgm:prSet/>
      <dgm:spPr/>
      <dgm:t>
        <a:bodyPr/>
        <a:lstStyle/>
        <a:p>
          <a:endParaRPr lang="en-US"/>
        </a:p>
      </dgm:t>
    </dgm:pt>
    <dgm:pt modelId="{C445129E-271D-46CA-8845-862569C294F4}" type="sibTrans" cxnId="{3A972F67-5A79-44B5-B64C-3C8B5DF181F7}">
      <dgm:prSet/>
      <dgm:spPr/>
      <dgm:t>
        <a:bodyPr/>
        <a:lstStyle/>
        <a:p>
          <a:endParaRPr lang="en-US"/>
        </a:p>
      </dgm:t>
    </dgm:pt>
    <dgm:pt modelId="{140C2075-3C42-4724-8B1F-C085AE50451F}" type="pres">
      <dgm:prSet presAssocID="{BF3F1491-566F-45D2-8853-16CF92437BAF}" presName="root" presStyleCnt="0">
        <dgm:presLayoutVars>
          <dgm:dir/>
          <dgm:resizeHandles val="exact"/>
        </dgm:presLayoutVars>
      </dgm:prSet>
      <dgm:spPr/>
    </dgm:pt>
    <dgm:pt modelId="{414C6349-D9B1-4260-8CE5-3DB0DBCC33FC}" type="pres">
      <dgm:prSet presAssocID="{D5D6579E-E53A-47F8-BD92-043BAB32A87D}" presName="compNode" presStyleCnt="0"/>
      <dgm:spPr/>
    </dgm:pt>
    <dgm:pt modelId="{B5434B97-8E66-4DD2-B094-C694DC20086F}" type="pres">
      <dgm:prSet presAssocID="{D5D6579E-E53A-47F8-BD92-043BAB32A87D}" presName="bgRect" presStyleLbl="bgShp" presStyleIdx="0" presStyleCnt="4"/>
      <dgm:spPr/>
    </dgm:pt>
    <dgm:pt modelId="{20634AA0-44B8-49A1-8F8B-AAD2028B61FB}" type="pres">
      <dgm:prSet presAssocID="{D5D6579E-E53A-47F8-BD92-043BAB32A87D}"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ranching Diagram"/>
        </a:ext>
      </dgm:extLst>
    </dgm:pt>
    <dgm:pt modelId="{A8F4DBD9-7219-4FD0-B616-BED771FC405F}" type="pres">
      <dgm:prSet presAssocID="{D5D6579E-E53A-47F8-BD92-043BAB32A87D}" presName="spaceRect" presStyleCnt="0"/>
      <dgm:spPr/>
    </dgm:pt>
    <dgm:pt modelId="{83AF9CA1-42F7-41E0-B5A7-69BE1CE9A91E}" type="pres">
      <dgm:prSet presAssocID="{D5D6579E-E53A-47F8-BD92-043BAB32A87D}" presName="parTx" presStyleLbl="revTx" presStyleIdx="0" presStyleCnt="8">
        <dgm:presLayoutVars>
          <dgm:chMax val="0"/>
          <dgm:chPref val="0"/>
        </dgm:presLayoutVars>
      </dgm:prSet>
      <dgm:spPr/>
    </dgm:pt>
    <dgm:pt modelId="{BC59284A-C07B-4634-B667-15BEE25DD6B5}" type="pres">
      <dgm:prSet presAssocID="{D5D6579E-E53A-47F8-BD92-043BAB32A87D}" presName="desTx" presStyleLbl="revTx" presStyleIdx="1" presStyleCnt="8">
        <dgm:presLayoutVars/>
      </dgm:prSet>
      <dgm:spPr/>
    </dgm:pt>
    <dgm:pt modelId="{2A81E110-DB96-47DB-92BC-58AA3A4D4313}" type="pres">
      <dgm:prSet presAssocID="{477192C0-A5D7-487C-8F2B-64221F1B3834}" presName="sibTrans" presStyleCnt="0"/>
      <dgm:spPr/>
    </dgm:pt>
    <dgm:pt modelId="{06468AA7-9BDC-459E-8CA2-4230040D18F1}" type="pres">
      <dgm:prSet presAssocID="{95E47E4C-348C-4A58-AE09-513DF3ABE793}" presName="compNode" presStyleCnt="0"/>
      <dgm:spPr/>
    </dgm:pt>
    <dgm:pt modelId="{3B1127B5-ECB6-4CE3-AB8C-462A294B0249}" type="pres">
      <dgm:prSet presAssocID="{95E47E4C-348C-4A58-AE09-513DF3ABE793}" presName="bgRect" presStyleLbl="bgShp" presStyleIdx="1" presStyleCnt="4"/>
      <dgm:spPr/>
    </dgm:pt>
    <dgm:pt modelId="{E9C58E43-D063-45D0-B770-5E0508A4688A}" type="pres">
      <dgm:prSet presAssocID="{95E47E4C-348C-4A58-AE09-513DF3ABE793}"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rogrammer"/>
        </a:ext>
      </dgm:extLst>
    </dgm:pt>
    <dgm:pt modelId="{03EB8718-150D-4BA4-B165-1969D749BA28}" type="pres">
      <dgm:prSet presAssocID="{95E47E4C-348C-4A58-AE09-513DF3ABE793}" presName="spaceRect" presStyleCnt="0"/>
      <dgm:spPr/>
    </dgm:pt>
    <dgm:pt modelId="{CD18CC8A-D9BA-41BF-A206-909203344510}" type="pres">
      <dgm:prSet presAssocID="{95E47E4C-348C-4A58-AE09-513DF3ABE793}" presName="parTx" presStyleLbl="revTx" presStyleIdx="2" presStyleCnt="8">
        <dgm:presLayoutVars>
          <dgm:chMax val="0"/>
          <dgm:chPref val="0"/>
        </dgm:presLayoutVars>
      </dgm:prSet>
      <dgm:spPr/>
    </dgm:pt>
    <dgm:pt modelId="{B950F0D9-2A23-423B-B92E-D9FEC5915CE3}" type="pres">
      <dgm:prSet presAssocID="{95E47E4C-348C-4A58-AE09-513DF3ABE793}" presName="desTx" presStyleLbl="revTx" presStyleIdx="3" presStyleCnt="8">
        <dgm:presLayoutVars/>
      </dgm:prSet>
      <dgm:spPr/>
    </dgm:pt>
    <dgm:pt modelId="{C5C9224C-6F1A-4002-8E57-58FAA4874415}" type="pres">
      <dgm:prSet presAssocID="{9E7D3949-B6AE-4F9A-915B-9ED37E466374}" presName="sibTrans" presStyleCnt="0"/>
      <dgm:spPr/>
    </dgm:pt>
    <dgm:pt modelId="{2BF24E3B-6E4E-4EF7-9601-71C40E4E3A9F}" type="pres">
      <dgm:prSet presAssocID="{29A78763-9DB5-44D7-BBD5-EF2205094829}" presName="compNode" presStyleCnt="0"/>
      <dgm:spPr/>
    </dgm:pt>
    <dgm:pt modelId="{188A6556-E743-48CF-B439-0A63021912A8}" type="pres">
      <dgm:prSet presAssocID="{29A78763-9DB5-44D7-BBD5-EF2205094829}" presName="bgRect" presStyleLbl="bgShp" presStyleIdx="2" presStyleCnt="4"/>
      <dgm:spPr/>
    </dgm:pt>
    <dgm:pt modelId="{E2377D9B-A721-4F46-911A-87AABE66270A}" type="pres">
      <dgm:prSet presAssocID="{29A78763-9DB5-44D7-BBD5-EF2205094829}"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Books"/>
        </a:ext>
      </dgm:extLst>
    </dgm:pt>
    <dgm:pt modelId="{CC16AC17-67D6-4B91-893C-7D1357B50D91}" type="pres">
      <dgm:prSet presAssocID="{29A78763-9DB5-44D7-BBD5-EF2205094829}" presName="spaceRect" presStyleCnt="0"/>
      <dgm:spPr/>
    </dgm:pt>
    <dgm:pt modelId="{1B0BD78F-7A58-4216-8279-4E806ACE766E}" type="pres">
      <dgm:prSet presAssocID="{29A78763-9DB5-44D7-BBD5-EF2205094829}" presName="parTx" presStyleLbl="revTx" presStyleIdx="4" presStyleCnt="8">
        <dgm:presLayoutVars>
          <dgm:chMax val="0"/>
          <dgm:chPref val="0"/>
        </dgm:presLayoutVars>
      </dgm:prSet>
      <dgm:spPr/>
    </dgm:pt>
    <dgm:pt modelId="{1380FBF3-E069-48AA-836F-4286AC1D443C}" type="pres">
      <dgm:prSet presAssocID="{29A78763-9DB5-44D7-BBD5-EF2205094829}" presName="desTx" presStyleLbl="revTx" presStyleIdx="5" presStyleCnt="8">
        <dgm:presLayoutVars/>
      </dgm:prSet>
      <dgm:spPr/>
    </dgm:pt>
    <dgm:pt modelId="{DF0BC4D7-E4A3-4E24-A672-81535C4BDB0F}" type="pres">
      <dgm:prSet presAssocID="{26F7A104-3025-4FCF-B3CC-A6BE1DDF876C}" presName="sibTrans" presStyleCnt="0"/>
      <dgm:spPr/>
    </dgm:pt>
    <dgm:pt modelId="{F137889C-F224-41E5-9754-353FF27A0D29}" type="pres">
      <dgm:prSet presAssocID="{B1FF9C72-CBCC-4216-B582-ED1E542F874F}" presName="compNode" presStyleCnt="0"/>
      <dgm:spPr/>
    </dgm:pt>
    <dgm:pt modelId="{2AA6751A-37AF-4CA7-98E5-CB6C40BF4ABB}" type="pres">
      <dgm:prSet presAssocID="{B1FF9C72-CBCC-4216-B582-ED1E542F874F}" presName="bgRect" presStyleLbl="bgShp" presStyleIdx="3" presStyleCnt="4"/>
      <dgm:spPr/>
    </dgm:pt>
    <dgm:pt modelId="{1AB5EA60-02F5-4C41-BC81-2C3B941BBE4E}" type="pres">
      <dgm:prSet presAssocID="{B1FF9C72-CBCC-4216-B582-ED1E542F874F}"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Processor"/>
        </a:ext>
      </dgm:extLst>
    </dgm:pt>
    <dgm:pt modelId="{15501480-D02F-4E7A-83C4-52732D713DB9}" type="pres">
      <dgm:prSet presAssocID="{B1FF9C72-CBCC-4216-B582-ED1E542F874F}" presName="spaceRect" presStyleCnt="0"/>
      <dgm:spPr/>
    </dgm:pt>
    <dgm:pt modelId="{4EF6DA23-5DCC-469C-A8DF-4FA0EBF4E48C}" type="pres">
      <dgm:prSet presAssocID="{B1FF9C72-CBCC-4216-B582-ED1E542F874F}" presName="parTx" presStyleLbl="revTx" presStyleIdx="6" presStyleCnt="8">
        <dgm:presLayoutVars>
          <dgm:chMax val="0"/>
          <dgm:chPref val="0"/>
        </dgm:presLayoutVars>
      </dgm:prSet>
      <dgm:spPr/>
    </dgm:pt>
    <dgm:pt modelId="{AEBE07B6-55A5-4745-9CF1-8FADCC5BD4D0}" type="pres">
      <dgm:prSet presAssocID="{B1FF9C72-CBCC-4216-B582-ED1E542F874F}" presName="desTx" presStyleLbl="revTx" presStyleIdx="7" presStyleCnt="8">
        <dgm:presLayoutVars/>
      </dgm:prSet>
      <dgm:spPr/>
    </dgm:pt>
  </dgm:ptLst>
  <dgm:cxnLst>
    <dgm:cxn modelId="{7044E100-5CA6-45CD-8AA9-5CF4A2A7802F}" srcId="{29A78763-9DB5-44D7-BBD5-EF2205094829}" destId="{EF1C4251-E50E-4AA5-8BF0-B2956A57820D}" srcOrd="1" destOrd="0" parTransId="{204E1BF1-1C65-472E-91E0-67710B25DC58}" sibTransId="{253335CC-1878-46FF-82B9-524C23F102E0}"/>
    <dgm:cxn modelId="{8A71D701-7AD6-405F-B405-072A54CC7904}" srcId="{D5D6579E-E53A-47F8-BD92-043BAB32A87D}" destId="{2810D71F-1C41-498C-BA27-9954539A51CA}" srcOrd="1" destOrd="0" parTransId="{E28934EC-C4CC-4A83-BA73-EED68A20F598}" sibTransId="{40CC1478-FDAA-478A-BF8A-27086709E695}"/>
    <dgm:cxn modelId="{557A3C2D-F421-48EA-8629-F11EFDAF2C52}" type="presOf" srcId="{29A78763-9DB5-44D7-BBD5-EF2205094829}" destId="{1B0BD78F-7A58-4216-8279-4E806ACE766E}" srcOrd="0" destOrd="0" presId="urn:microsoft.com/office/officeart/2018/2/layout/IconVerticalSolidList"/>
    <dgm:cxn modelId="{0169AC36-58EA-4F46-95F8-919297583CC5}" type="presOf" srcId="{2810D71F-1C41-498C-BA27-9954539A51CA}" destId="{BC59284A-C07B-4634-B667-15BEE25DD6B5}" srcOrd="0" destOrd="1" presId="urn:microsoft.com/office/officeart/2018/2/layout/IconVerticalSolidList"/>
    <dgm:cxn modelId="{77467037-EA2A-4800-AD6B-92B580C55CC9}" srcId="{29A78763-9DB5-44D7-BBD5-EF2205094829}" destId="{629C3DF5-AB3F-4ED7-A227-26A4BAA61ADF}" srcOrd="0" destOrd="0" parTransId="{2BDBD50C-D13D-42B4-8BBB-DD1433AB6EAF}" sibTransId="{FB001380-0978-4719-B45B-0FD70CF701EF}"/>
    <dgm:cxn modelId="{D94B0F3B-F3A4-4F56-8F6E-B253AE7BCFA0}" type="presOf" srcId="{850EC66E-956A-4363-8802-205EB553AC83}" destId="{AEBE07B6-55A5-4745-9CF1-8FADCC5BD4D0}" srcOrd="0" destOrd="2" presId="urn:microsoft.com/office/officeart/2018/2/layout/IconVerticalSolidList"/>
    <dgm:cxn modelId="{2750B041-54EE-494B-91E1-6ECA3BC195CD}" type="presOf" srcId="{9C0648D8-9341-4AE7-A5F6-5702E6D709DF}" destId="{B950F0D9-2A23-423B-B92E-D9FEC5915CE3}" srcOrd="0" destOrd="1" presId="urn:microsoft.com/office/officeart/2018/2/layout/IconVerticalSolidList"/>
    <dgm:cxn modelId="{C4C90F43-833F-4A00-9159-4D178FAE1894}" srcId="{D5D6579E-E53A-47F8-BD92-043BAB32A87D}" destId="{4F16942A-42AA-4962-9765-F3A8799DCC7A}" srcOrd="3" destOrd="0" parTransId="{A013686C-C1E9-47FF-ADA7-2CF719795CA8}" sibTransId="{B826685F-C521-4F56-AEC9-0CF4751AB72B}"/>
    <dgm:cxn modelId="{783B8F45-5876-4641-B9EF-94CB66E50FD6}" type="presOf" srcId="{629C3DF5-AB3F-4ED7-A227-26A4BAA61ADF}" destId="{1380FBF3-E069-48AA-836F-4286AC1D443C}" srcOrd="0" destOrd="0" presId="urn:microsoft.com/office/officeart/2018/2/layout/IconVerticalSolidList"/>
    <dgm:cxn modelId="{3A972F67-5A79-44B5-B64C-3C8B5DF181F7}" srcId="{B1FF9C72-CBCC-4216-B582-ED1E542F874F}" destId="{850EC66E-956A-4363-8802-205EB553AC83}" srcOrd="2" destOrd="0" parTransId="{64FE4B33-84FB-46BE-B2BC-D0402755D6D6}" sibTransId="{C445129E-271D-46CA-8845-862569C294F4}"/>
    <dgm:cxn modelId="{B1753F68-C9A7-4DE2-AABC-4F2CA4D05810}" srcId="{BF3F1491-566F-45D2-8853-16CF92437BAF}" destId="{95E47E4C-348C-4A58-AE09-513DF3ABE793}" srcOrd="1" destOrd="0" parTransId="{F120440E-D053-46EB-9642-57F117786E60}" sibTransId="{9E7D3949-B6AE-4F9A-915B-9ED37E466374}"/>
    <dgm:cxn modelId="{A40FA557-942B-4886-931E-3E42689CF566}" type="presOf" srcId="{4F16942A-42AA-4962-9765-F3A8799DCC7A}" destId="{BC59284A-C07B-4634-B667-15BEE25DD6B5}" srcOrd="0" destOrd="3" presId="urn:microsoft.com/office/officeart/2018/2/layout/IconVerticalSolidList"/>
    <dgm:cxn modelId="{95A4CC58-DFA5-438D-867E-653DDFAE6B3E}" srcId="{B1FF9C72-CBCC-4216-B582-ED1E542F874F}" destId="{971DDFE3-4BD7-4DCF-88C1-86D351803913}" srcOrd="1" destOrd="0" parTransId="{1E0A2E92-C38C-437E-9E45-97C553BC52F0}" sibTransId="{C047CDE1-8CCB-45D0-9E2F-9FAE68C8B46D}"/>
    <dgm:cxn modelId="{89104A7E-0A15-4C01-83BE-191B3F3734F1}" type="presOf" srcId="{95E47E4C-348C-4A58-AE09-513DF3ABE793}" destId="{CD18CC8A-D9BA-41BF-A206-909203344510}" srcOrd="0" destOrd="0" presId="urn:microsoft.com/office/officeart/2018/2/layout/IconVerticalSolidList"/>
    <dgm:cxn modelId="{F00A6A90-73C2-4C85-84B4-85223E0E5FAA}" srcId="{BF3F1491-566F-45D2-8853-16CF92437BAF}" destId="{B1FF9C72-CBCC-4216-B582-ED1E542F874F}" srcOrd="3" destOrd="0" parTransId="{46D71B6C-FB68-4435-A052-7A5CFB6E3B2C}" sibTransId="{1561179C-80DB-4637-B90C-A0D29C2CA7F5}"/>
    <dgm:cxn modelId="{D176E197-D7E7-4B83-B3DF-B57EEF9BBCD7}" type="presOf" srcId="{EF1C4251-E50E-4AA5-8BF0-B2956A57820D}" destId="{1380FBF3-E069-48AA-836F-4286AC1D443C}" srcOrd="0" destOrd="1" presId="urn:microsoft.com/office/officeart/2018/2/layout/IconVerticalSolidList"/>
    <dgm:cxn modelId="{32E3F498-E450-49D5-934C-D2241CBAD4CD}" srcId="{BF3F1491-566F-45D2-8853-16CF92437BAF}" destId="{29A78763-9DB5-44D7-BBD5-EF2205094829}" srcOrd="2" destOrd="0" parTransId="{5395226F-C80F-4C73-B04F-A0FD2343236D}" sibTransId="{26F7A104-3025-4FCF-B3CC-A6BE1DDF876C}"/>
    <dgm:cxn modelId="{35F4AF9D-07E1-46D6-8AB3-F91C9882FDB8}" type="presOf" srcId="{BF3F1491-566F-45D2-8853-16CF92437BAF}" destId="{140C2075-3C42-4724-8B1F-C085AE50451F}" srcOrd="0" destOrd="0" presId="urn:microsoft.com/office/officeart/2018/2/layout/IconVerticalSolidList"/>
    <dgm:cxn modelId="{630244A6-F69A-4F6F-94F6-3AAD907376DA}" srcId="{95E47E4C-348C-4A58-AE09-513DF3ABE793}" destId="{9C0648D8-9341-4AE7-A5F6-5702E6D709DF}" srcOrd="1" destOrd="0" parTransId="{536E9042-1916-48AF-8865-0B32DE944CDE}" sibTransId="{717FD15A-9649-4303-95E2-DEAC0C982F62}"/>
    <dgm:cxn modelId="{29D55CAC-DEB7-4B71-864E-F32E592A9EC2}" srcId="{95E47E4C-348C-4A58-AE09-513DF3ABE793}" destId="{93DEC9CB-95BA-4EFA-9026-9D655D5CB05C}" srcOrd="2" destOrd="0" parTransId="{FE5E80D1-5076-4974-B569-B02580C8EB93}" sibTransId="{AB414A25-6070-47BD-BA8F-4860C9C264FC}"/>
    <dgm:cxn modelId="{232A3DB6-183E-42A1-B6AE-82C3C925B62F}" type="presOf" srcId="{C2684500-AB36-421C-AD46-5A3D66D10286}" destId="{B950F0D9-2A23-423B-B92E-D9FEC5915CE3}" srcOrd="0" destOrd="0" presId="urn:microsoft.com/office/officeart/2018/2/layout/IconVerticalSolidList"/>
    <dgm:cxn modelId="{C632FAB6-36C5-402A-9FF8-F455C7400199}" type="presOf" srcId="{D5D6579E-E53A-47F8-BD92-043BAB32A87D}" destId="{83AF9CA1-42F7-41E0-B5A7-69BE1CE9A91E}" srcOrd="0" destOrd="0" presId="urn:microsoft.com/office/officeart/2018/2/layout/IconVerticalSolidList"/>
    <dgm:cxn modelId="{88400CB9-4031-4D5B-AC35-F0C99493A6A7}" type="presOf" srcId="{971DDFE3-4BD7-4DCF-88C1-86D351803913}" destId="{AEBE07B6-55A5-4745-9CF1-8FADCC5BD4D0}" srcOrd="0" destOrd="1" presId="urn:microsoft.com/office/officeart/2018/2/layout/IconVerticalSolidList"/>
    <dgm:cxn modelId="{BAE19ABB-C88B-4FE4-8166-76380548F335}" type="presOf" srcId="{6A37DDF9-B21C-4C6D-9741-D1805DB59236}" destId="{BC59284A-C07B-4634-B667-15BEE25DD6B5}" srcOrd="0" destOrd="0" presId="urn:microsoft.com/office/officeart/2018/2/layout/IconVerticalSolidList"/>
    <dgm:cxn modelId="{C954BEBB-6E68-4DEE-81BC-D0CD533FA478}" type="presOf" srcId="{B1FF9C72-CBCC-4216-B582-ED1E542F874F}" destId="{4EF6DA23-5DCC-469C-A8DF-4FA0EBF4E48C}" srcOrd="0" destOrd="0" presId="urn:microsoft.com/office/officeart/2018/2/layout/IconVerticalSolidList"/>
    <dgm:cxn modelId="{5741ABC9-E69A-44F7-ACE4-8291DD68EF2E}" srcId="{95E47E4C-348C-4A58-AE09-513DF3ABE793}" destId="{C2684500-AB36-421C-AD46-5A3D66D10286}" srcOrd="0" destOrd="0" parTransId="{F1F4A3F0-BC4C-47C3-92F3-AD1E19B315D0}" sibTransId="{BAD45CF1-3189-46AA-9267-56BDCF080A0E}"/>
    <dgm:cxn modelId="{64DE45CC-4601-4995-B2D1-2C1A5CBB63EF}" srcId="{B1FF9C72-CBCC-4216-B582-ED1E542F874F}" destId="{666EA0B7-CAB6-4906-81A3-C0D2D716302B}" srcOrd="0" destOrd="0" parTransId="{6563AF54-81B8-4CE4-855D-0EB3A6AD2916}" sibTransId="{7A308A68-C891-4D4C-B69B-F1CE1683F0AB}"/>
    <dgm:cxn modelId="{1C17AED3-9EE9-41C8-B3C5-C71A3380BF30}" srcId="{BF3F1491-566F-45D2-8853-16CF92437BAF}" destId="{D5D6579E-E53A-47F8-BD92-043BAB32A87D}" srcOrd="0" destOrd="0" parTransId="{1414C728-2F53-48FD-B736-6170DE88126E}" sibTransId="{477192C0-A5D7-487C-8F2B-64221F1B3834}"/>
    <dgm:cxn modelId="{D3ED6ED6-25FE-4333-8EDD-2E57AF0F710C}" type="presOf" srcId="{3A6D6879-2ECC-4C9A-B32E-86C6BFEA2AAD}" destId="{BC59284A-C07B-4634-B667-15BEE25DD6B5}" srcOrd="0" destOrd="2" presId="urn:microsoft.com/office/officeart/2018/2/layout/IconVerticalSolidList"/>
    <dgm:cxn modelId="{7F7A02E2-2320-4EFB-AE74-2F7889657F19}" type="presOf" srcId="{666EA0B7-CAB6-4906-81A3-C0D2D716302B}" destId="{AEBE07B6-55A5-4745-9CF1-8FADCC5BD4D0}" srcOrd="0" destOrd="0" presId="urn:microsoft.com/office/officeart/2018/2/layout/IconVerticalSolidList"/>
    <dgm:cxn modelId="{DEDB88F2-22DE-45C9-A635-0C4C4348B424}" type="presOf" srcId="{93DEC9CB-95BA-4EFA-9026-9D655D5CB05C}" destId="{B950F0D9-2A23-423B-B92E-D9FEC5915CE3}" srcOrd="0" destOrd="2" presId="urn:microsoft.com/office/officeart/2018/2/layout/IconVerticalSolidList"/>
    <dgm:cxn modelId="{215816F4-C652-4AD4-93E5-906C69BC10BE}" srcId="{D5D6579E-E53A-47F8-BD92-043BAB32A87D}" destId="{3A6D6879-2ECC-4C9A-B32E-86C6BFEA2AAD}" srcOrd="2" destOrd="0" parTransId="{8E5CF222-5641-4FE4-ACE2-59E3DD6901BF}" sibTransId="{6D49F9E7-7605-48C0-85E5-C1F077217DB8}"/>
    <dgm:cxn modelId="{F17D47FE-E927-47CF-A60C-9FE87655A71B}" srcId="{D5D6579E-E53A-47F8-BD92-043BAB32A87D}" destId="{6A37DDF9-B21C-4C6D-9741-D1805DB59236}" srcOrd="0" destOrd="0" parTransId="{B4ABCC62-6C4C-43B5-A3FD-36B5394F9677}" sibTransId="{BE1C490E-267C-4783-879F-459C9A868A2A}"/>
    <dgm:cxn modelId="{ADD5591F-C214-4A7E-B8DC-E6B1E3E122AF}" type="presParOf" srcId="{140C2075-3C42-4724-8B1F-C085AE50451F}" destId="{414C6349-D9B1-4260-8CE5-3DB0DBCC33FC}" srcOrd="0" destOrd="0" presId="urn:microsoft.com/office/officeart/2018/2/layout/IconVerticalSolidList"/>
    <dgm:cxn modelId="{6047C3B0-6DC9-459B-9C0F-788792E52D87}" type="presParOf" srcId="{414C6349-D9B1-4260-8CE5-3DB0DBCC33FC}" destId="{B5434B97-8E66-4DD2-B094-C694DC20086F}" srcOrd="0" destOrd="0" presId="urn:microsoft.com/office/officeart/2018/2/layout/IconVerticalSolidList"/>
    <dgm:cxn modelId="{557C7FB7-1D6F-44C3-BBD1-D94211A4BD29}" type="presParOf" srcId="{414C6349-D9B1-4260-8CE5-3DB0DBCC33FC}" destId="{20634AA0-44B8-49A1-8F8B-AAD2028B61FB}" srcOrd="1" destOrd="0" presId="urn:microsoft.com/office/officeart/2018/2/layout/IconVerticalSolidList"/>
    <dgm:cxn modelId="{ED1C9CE9-18CF-4F76-AC5C-4CAC5F83FDA2}" type="presParOf" srcId="{414C6349-D9B1-4260-8CE5-3DB0DBCC33FC}" destId="{A8F4DBD9-7219-4FD0-B616-BED771FC405F}" srcOrd="2" destOrd="0" presId="urn:microsoft.com/office/officeart/2018/2/layout/IconVerticalSolidList"/>
    <dgm:cxn modelId="{D5CC52E0-8D94-481F-B9A4-A590A0152AEA}" type="presParOf" srcId="{414C6349-D9B1-4260-8CE5-3DB0DBCC33FC}" destId="{83AF9CA1-42F7-41E0-B5A7-69BE1CE9A91E}" srcOrd="3" destOrd="0" presId="urn:microsoft.com/office/officeart/2018/2/layout/IconVerticalSolidList"/>
    <dgm:cxn modelId="{EEBADA74-1A7F-4F4D-9670-D352EBC505D0}" type="presParOf" srcId="{414C6349-D9B1-4260-8CE5-3DB0DBCC33FC}" destId="{BC59284A-C07B-4634-B667-15BEE25DD6B5}" srcOrd="4" destOrd="0" presId="urn:microsoft.com/office/officeart/2018/2/layout/IconVerticalSolidList"/>
    <dgm:cxn modelId="{FA5B6179-A80D-4F13-A44A-3584045FF84D}" type="presParOf" srcId="{140C2075-3C42-4724-8B1F-C085AE50451F}" destId="{2A81E110-DB96-47DB-92BC-58AA3A4D4313}" srcOrd="1" destOrd="0" presId="urn:microsoft.com/office/officeart/2018/2/layout/IconVerticalSolidList"/>
    <dgm:cxn modelId="{C3C8CA82-0E2F-4CA2-BC45-12E8B63B0846}" type="presParOf" srcId="{140C2075-3C42-4724-8B1F-C085AE50451F}" destId="{06468AA7-9BDC-459E-8CA2-4230040D18F1}" srcOrd="2" destOrd="0" presId="urn:microsoft.com/office/officeart/2018/2/layout/IconVerticalSolidList"/>
    <dgm:cxn modelId="{9AD29812-4783-479E-B1E3-612E2C9CD3F4}" type="presParOf" srcId="{06468AA7-9BDC-459E-8CA2-4230040D18F1}" destId="{3B1127B5-ECB6-4CE3-AB8C-462A294B0249}" srcOrd="0" destOrd="0" presId="urn:microsoft.com/office/officeart/2018/2/layout/IconVerticalSolidList"/>
    <dgm:cxn modelId="{E2004529-EEE1-4CB9-AABA-11BAD208989F}" type="presParOf" srcId="{06468AA7-9BDC-459E-8CA2-4230040D18F1}" destId="{E9C58E43-D063-45D0-B770-5E0508A4688A}" srcOrd="1" destOrd="0" presId="urn:microsoft.com/office/officeart/2018/2/layout/IconVerticalSolidList"/>
    <dgm:cxn modelId="{91ACFEB3-8F49-4A02-A0EE-C9B0049E704C}" type="presParOf" srcId="{06468AA7-9BDC-459E-8CA2-4230040D18F1}" destId="{03EB8718-150D-4BA4-B165-1969D749BA28}" srcOrd="2" destOrd="0" presId="urn:microsoft.com/office/officeart/2018/2/layout/IconVerticalSolidList"/>
    <dgm:cxn modelId="{C2D09988-ED80-4599-BBAE-D5EEB85BA566}" type="presParOf" srcId="{06468AA7-9BDC-459E-8CA2-4230040D18F1}" destId="{CD18CC8A-D9BA-41BF-A206-909203344510}" srcOrd="3" destOrd="0" presId="urn:microsoft.com/office/officeart/2018/2/layout/IconVerticalSolidList"/>
    <dgm:cxn modelId="{344A1E5A-F80C-486D-B374-422541D497A2}" type="presParOf" srcId="{06468AA7-9BDC-459E-8CA2-4230040D18F1}" destId="{B950F0D9-2A23-423B-B92E-D9FEC5915CE3}" srcOrd="4" destOrd="0" presId="urn:microsoft.com/office/officeart/2018/2/layout/IconVerticalSolidList"/>
    <dgm:cxn modelId="{832817D7-B407-4D25-9806-BB3AFD8231BD}" type="presParOf" srcId="{140C2075-3C42-4724-8B1F-C085AE50451F}" destId="{C5C9224C-6F1A-4002-8E57-58FAA4874415}" srcOrd="3" destOrd="0" presId="urn:microsoft.com/office/officeart/2018/2/layout/IconVerticalSolidList"/>
    <dgm:cxn modelId="{4D18BC38-971E-4704-A6C0-3D50B3A4CC50}" type="presParOf" srcId="{140C2075-3C42-4724-8B1F-C085AE50451F}" destId="{2BF24E3B-6E4E-4EF7-9601-71C40E4E3A9F}" srcOrd="4" destOrd="0" presId="urn:microsoft.com/office/officeart/2018/2/layout/IconVerticalSolidList"/>
    <dgm:cxn modelId="{FC829F8F-726F-4AD9-AB40-289471405BA6}" type="presParOf" srcId="{2BF24E3B-6E4E-4EF7-9601-71C40E4E3A9F}" destId="{188A6556-E743-48CF-B439-0A63021912A8}" srcOrd="0" destOrd="0" presId="urn:microsoft.com/office/officeart/2018/2/layout/IconVerticalSolidList"/>
    <dgm:cxn modelId="{5A687AE7-98A6-4C38-B50A-68BE126B86EF}" type="presParOf" srcId="{2BF24E3B-6E4E-4EF7-9601-71C40E4E3A9F}" destId="{E2377D9B-A721-4F46-911A-87AABE66270A}" srcOrd="1" destOrd="0" presId="urn:microsoft.com/office/officeart/2018/2/layout/IconVerticalSolidList"/>
    <dgm:cxn modelId="{731F608D-BCB2-4D65-8F89-0DD743E7EC16}" type="presParOf" srcId="{2BF24E3B-6E4E-4EF7-9601-71C40E4E3A9F}" destId="{CC16AC17-67D6-4B91-893C-7D1357B50D91}" srcOrd="2" destOrd="0" presId="urn:microsoft.com/office/officeart/2018/2/layout/IconVerticalSolidList"/>
    <dgm:cxn modelId="{E6AEC334-9DFB-4455-906E-78CB72EE11E5}" type="presParOf" srcId="{2BF24E3B-6E4E-4EF7-9601-71C40E4E3A9F}" destId="{1B0BD78F-7A58-4216-8279-4E806ACE766E}" srcOrd="3" destOrd="0" presId="urn:microsoft.com/office/officeart/2018/2/layout/IconVerticalSolidList"/>
    <dgm:cxn modelId="{1B4A4BC1-63D4-4061-902C-8271FC20DB9A}" type="presParOf" srcId="{2BF24E3B-6E4E-4EF7-9601-71C40E4E3A9F}" destId="{1380FBF3-E069-48AA-836F-4286AC1D443C}" srcOrd="4" destOrd="0" presId="urn:microsoft.com/office/officeart/2018/2/layout/IconVerticalSolidList"/>
    <dgm:cxn modelId="{F2676096-1A60-469E-98AC-0DE56BE6EB89}" type="presParOf" srcId="{140C2075-3C42-4724-8B1F-C085AE50451F}" destId="{DF0BC4D7-E4A3-4E24-A672-81535C4BDB0F}" srcOrd="5" destOrd="0" presId="urn:microsoft.com/office/officeart/2018/2/layout/IconVerticalSolidList"/>
    <dgm:cxn modelId="{FD687455-6A01-4F4D-BE56-51F1737C2FB0}" type="presParOf" srcId="{140C2075-3C42-4724-8B1F-C085AE50451F}" destId="{F137889C-F224-41E5-9754-353FF27A0D29}" srcOrd="6" destOrd="0" presId="urn:microsoft.com/office/officeart/2018/2/layout/IconVerticalSolidList"/>
    <dgm:cxn modelId="{3FDF3F95-FCEE-44FE-97FE-CF5F90053E5D}" type="presParOf" srcId="{F137889C-F224-41E5-9754-353FF27A0D29}" destId="{2AA6751A-37AF-4CA7-98E5-CB6C40BF4ABB}" srcOrd="0" destOrd="0" presId="urn:microsoft.com/office/officeart/2018/2/layout/IconVerticalSolidList"/>
    <dgm:cxn modelId="{B47CE59D-98AA-49D5-82B5-B7F5CFBD12E5}" type="presParOf" srcId="{F137889C-F224-41E5-9754-353FF27A0D29}" destId="{1AB5EA60-02F5-4C41-BC81-2C3B941BBE4E}" srcOrd="1" destOrd="0" presId="urn:microsoft.com/office/officeart/2018/2/layout/IconVerticalSolidList"/>
    <dgm:cxn modelId="{43C50754-08EA-4FAD-8FA8-A73E7A787FC7}" type="presParOf" srcId="{F137889C-F224-41E5-9754-353FF27A0D29}" destId="{15501480-D02F-4E7A-83C4-52732D713DB9}" srcOrd="2" destOrd="0" presId="urn:microsoft.com/office/officeart/2018/2/layout/IconVerticalSolidList"/>
    <dgm:cxn modelId="{0071F214-5534-45C4-80EF-B0F61BFC4149}" type="presParOf" srcId="{F137889C-F224-41E5-9754-353FF27A0D29}" destId="{4EF6DA23-5DCC-469C-A8DF-4FA0EBF4E48C}" srcOrd="3" destOrd="0" presId="urn:microsoft.com/office/officeart/2018/2/layout/IconVerticalSolidList"/>
    <dgm:cxn modelId="{24B9EF23-1712-4EDD-AC5A-E999C47212EE}" type="presParOf" srcId="{F137889C-F224-41E5-9754-353FF27A0D29}" destId="{AEBE07B6-55A5-4745-9CF1-8FADCC5BD4D0}"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9B87DA-046D-410A-97A9-1F53DE400EEB}"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04D1E4D-2CA6-4226-90F8-D32AABCDE883}">
      <dgm:prSet/>
      <dgm:spPr/>
      <dgm:t>
        <a:bodyPr/>
        <a:lstStyle/>
        <a:p>
          <a:r>
            <a:rPr lang="en-US" b="1" i="0" baseline="0"/>
            <a:t>MIT OpenCourseWare – Pattern Recognition &amp; Machine Learning</a:t>
          </a:r>
          <a:endParaRPr lang="en-US"/>
        </a:p>
      </dgm:t>
    </dgm:pt>
    <dgm:pt modelId="{6F6B7396-431E-4B9B-A92C-633F36931472}" type="parTrans" cxnId="{56D72FE8-E7D9-4514-B82D-8F85BF4B2307}">
      <dgm:prSet/>
      <dgm:spPr/>
      <dgm:t>
        <a:bodyPr/>
        <a:lstStyle/>
        <a:p>
          <a:endParaRPr lang="en-US"/>
        </a:p>
      </dgm:t>
    </dgm:pt>
    <dgm:pt modelId="{7326E919-57F8-4D3E-82ED-187899142485}" type="sibTrans" cxnId="{56D72FE8-E7D9-4514-B82D-8F85BF4B2307}">
      <dgm:prSet/>
      <dgm:spPr/>
      <dgm:t>
        <a:bodyPr/>
        <a:lstStyle/>
        <a:p>
          <a:endParaRPr lang="en-US"/>
        </a:p>
      </dgm:t>
    </dgm:pt>
    <dgm:pt modelId="{F2536267-96C8-4495-9B1B-043B5DBEAAE2}">
      <dgm:prSet/>
      <dgm:spPr/>
      <dgm:t>
        <a:bodyPr/>
        <a:lstStyle/>
        <a:p>
          <a:r>
            <a:rPr lang="en-US" b="0" i="0" baseline="0"/>
            <a:t>Free course materials, slides, and assignments.</a:t>
          </a:r>
          <a:endParaRPr lang="en-US"/>
        </a:p>
      </dgm:t>
    </dgm:pt>
    <dgm:pt modelId="{69B39F10-307F-4E40-B795-5A9719FBDD44}" type="parTrans" cxnId="{734E9B5E-208D-403D-89FA-28A4AC26A913}">
      <dgm:prSet/>
      <dgm:spPr/>
      <dgm:t>
        <a:bodyPr/>
        <a:lstStyle/>
        <a:p>
          <a:endParaRPr lang="en-US"/>
        </a:p>
      </dgm:t>
    </dgm:pt>
    <dgm:pt modelId="{1BFB0429-9034-4B12-BDCB-DB6CD7228F99}" type="sibTrans" cxnId="{734E9B5E-208D-403D-89FA-28A4AC26A913}">
      <dgm:prSet/>
      <dgm:spPr/>
      <dgm:t>
        <a:bodyPr/>
        <a:lstStyle/>
        <a:p>
          <a:endParaRPr lang="en-US"/>
        </a:p>
      </dgm:t>
    </dgm:pt>
    <dgm:pt modelId="{77BEB085-BB59-4F1E-9933-F4926008D126}">
      <dgm:prSet/>
      <dgm:spPr/>
      <dgm:t>
        <a:bodyPr/>
        <a:lstStyle/>
        <a:p>
          <a:r>
            <a:rPr lang="en-US" b="0" i="0" baseline="0">
              <a:hlinkClick xmlns:r="http://schemas.openxmlformats.org/officeDocument/2006/relationships" r:id="rId1"/>
            </a:rPr>
            <a:t>https://ocw.mit.edu</a:t>
          </a:r>
          <a:endParaRPr lang="en-US"/>
        </a:p>
      </dgm:t>
    </dgm:pt>
    <dgm:pt modelId="{8E6590C8-FAE2-4032-B7AC-857B5882B2D5}" type="parTrans" cxnId="{C84644B8-9FD8-4610-AD33-003C0A3A8FE9}">
      <dgm:prSet/>
      <dgm:spPr/>
      <dgm:t>
        <a:bodyPr/>
        <a:lstStyle/>
        <a:p>
          <a:endParaRPr lang="en-US"/>
        </a:p>
      </dgm:t>
    </dgm:pt>
    <dgm:pt modelId="{DB7A1141-B0E7-4DF8-B72F-55C27FA5C628}" type="sibTrans" cxnId="{C84644B8-9FD8-4610-AD33-003C0A3A8FE9}">
      <dgm:prSet/>
      <dgm:spPr/>
      <dgm:t>
        <a:bodyPr/>
        <a:lstStyle/>
        <a:p>
          <a:endParaRPr lang="en-US"/>
        </a:p>
      </dgm:t>
    </dgm:pt>
    <dgm:pt modelId="{D6E9A54B-A66B-4C24-AA9B-CC20525F834E}">
      <dgm:prSet/>
      <dgm:spPr/>
      <dgm:t>
        <a:bodyPr/>
        <a:lstStyle/>
        <a:p>
          <a:r>
            <a:rPr lang="en-US" b="1" i="0" baseline="0"/>
            <a:t>Coursera – Pattern Recognition Courses</a:t>
          </a:r>
          <a:endParaRPr lang="en-US"/>
        </a:p>
      </dgm:t>
    </dgm:pt>
    <dgm:pt modelId="{DB78FF02-7653-4D08-94B2-56718B68111D}" type="parTrans" cxnId="{6EED2B95-4F03-4CA6-AA2C-C97EF31D3517}">
      <dgm:prSet/>
      <dgm:spPr/>
      <dgm:t>
        <a:bodyPr/>
        <a:lstStyle/>
        <a:p>
          <a:endParaRPr lang="en-US"/>
        </a:p>
      </dgm:t>
    </dgm:pt>
    <dgm:pt modelId="{C4950DB2-44BC-421B-AEBC-1AC47CB598AC}" type="sibTrans" cxnId="{6EED2B95-4F03-4CA6-AA2C-C97EF31D3517}">
      <dgm:prSet/>
      <dgm:spPr/>
      <dgm:t>
        <a:bodyPr/>
        <a:lstStyle/>
        <a:p>
          <a:endParaRPr lang="en-US"/>
        </a:p>
      </dgm:t>
    </dgm:pt>
    <dgm:pt modelId="{350864AD-C5D3-44E3-817D-48B007F60F9E}">
      <dgm:prSet/>
      <dgm:spPr/>
      <dgm:t>
        <a:bodyPr/>
        <a:lstStyle/>
        <a:p>
          <a:r>
            <a:rPr lang="en-US" b="0" i="0" baseline="0"/>
            <a:t>Look for courses by institutions like Stanford, University of Washington.</a:t>
          </a:r>
          <a:endParaRPr lang="en-US"/>
        </a:p>
      </dgm:t>
    </dgm:pt>
    <dgm:pt modelId="{1FF56C06-03F8-4A6E-AE79-199CAB0E37AC}" type="parTrans" cxnId="{CA4C08C7-D241-4401-8381-9CD188A1158C}">
      <dgm:prSet/>
      <dgm:spPr/>
      <dgm:t>
        <a:bodyPr/>
        <a:lstStyle/>
        <a:p>
          <a:endParaRPr lang="en-US"/>
        </a:p>
      </dgm:t>
    </dgm:pt>
    <dgm:pt modelId="{7049108A-E57D-4F6D-9A62-118D37EDF449}" type="sibTrans" cxnId="{CA4C08C7-D241-4401-8381-9CD188A1158C}">
      <dgm:prSet/>
      <dgm:spPr/>
      <dgm:t>
        <a:bodyPr/>
        <a:lstStyle/>
        <a:p>
          <a:endParaRPr lang="en-US"/>
        </a:p>
      </dgm:t>
    </dgm:pt>
    <dgm:pt modelId="{0548A31E-E3AC-4A7E-AD4A-3C4C33A7B3D8}">
      <dgm:prSet/>
      <dgm:spPr/>
      <dgm:t>
        <a:bodyPr/>
        <a:lstStyle/>
        <a:p>
          <a:r>
            <a:rPr lang="en-US" b="0" i="0" baseline="0">
              <a:hlinkClick xmlns:r="http://schemas.openxmlformats.org/officeDocument/2006/relationships" r:id="rId2"/>
            </a:rPr>
            <a:t>https://www.coursera.org</a:t>
          </a:r>
          <a:endParaRPr lang="en-US"/>
        </a:p>
      </dgm:t>
    </dgm:pt>
    <dgm:pt modelId="{160F8E19-A0D5-40AE-918C-F6604BB48058}" type="parTrans" cxnId="{3ABD79AF-22BD-4371-8AE8-592D7A528E10}">
      <dgm:prSet/>
      <dgm:spPr/>
      <dgm:t>
        <a:bodyPr/>
        <a:lstStyle/>
        <a:p>
          <a:endParaRPr lang="en-US"/>
        </a:p>
      </dgm:t>
    </dgm:pt>
    <dgm:pt modelId="{77213531-4D6C-4175-A2FC-020AF2F221F6}" type="sibTrans" cxnId="{3ABD79AF-22BD-4371-8AE8-592D7A528E10}">
      <dgm:prSet/>
      <dgm:spPr/>
      <dgm:t>
        <a:bodyPr/>
        <a:lstStyle/>
        <a:p>
          <a:endParaRPr lang="en-US"/>
        </a:p>
      </dgm:t>
    </dgm:pt>
    <dgm:pt modelId="{FF23E648-7E44-402E-994C-3E655A45F0B1}">
      <dgm:prSet/>
      <dgm:spPr/>
      <dgm:t>
        <a:bodyPr/>
        <a:lstStyle/>
        <a:p>
          <a:r>
            <a:rPr lang="en-US" b="1" i="0" baseline="0"/>
            <a:t>Scikit-learn Documentation (for practical implementation)</a:t>
          </a:r>
          <a:endParaRPr lang="en-US"/>
        </a:p>
      </dgm:t>
    </dgm:pt>
    <dgm:pt modelId="{DFC32449-016A-4261-9A85-3F3B9BDBBBF1}" type="parTrans" cxnId="{C6910A32-8349-412D-8A22-154096230E86}">
      <dgm:prSet/>
      <dgm:spPr/>
      <dgm:t>
        <a:bodyPr/>
        <a:lstStyle/>
        <a:p>
          <a:endParaRPr lang="en-US"/>
        </a:p>
      </dgm:t>
    </dgm:pt>
    <dgm:pt modelId="{91781B5E-3926-41C8-BAFA-3677E0B605C7}" type="sibTrans" cxnId="{C6910A32-8349-412D-8A22-154096230E86}">
      <dgm:prSet/>
      <dgm:spPr/>
      <dgm:t>
        <a:bodyPr/>
        <a:lstStyle/>
        <a:p>
          <a:endParaRPr lang="en-US"/>
        </a:p>
      </dgm:t>
    </dgm:pt>
    <dgm:pt modelId="{0BD68894-7F75-43F7-966C-29D88D394E0B}">
      <dgm:prSet/>
      <dgm:spPr/>
      <dgm:t>
        <a:bodyPr/>
        <a:lstStyle/>
        <a:p>
          <a:r>
            <a:rPr lang="en-US" b="0" i="0" baseline="0"/>
            <a:t>Python library for machine learning and pattern recognition.</a:t>
          </a:r>
          <a:endParaRPr lang="en-US"/>
        </a:p>
      </dgm:t>
    </dgm:pt>
    <dgm:pt modelId="{4E23446D-5232-4743-8DBA-4923317CCB1F}" type="parTrans" cxnId="{5B6120C6-6D90-4E28-B99D-A59D471473B3}">
      <dgm:prSet/>
      <dgm:spPr/>
      <dgm:t>
        <a:bodyPr/>
        <a:lstStyle/>
        <a:p>
          <a:endParaRPr lang="en-US"/>
        </a:p>
      </dgm:t>
    </dgm:pt>
    <dgm:pt modelId="{5C77323C-9BD5-4D74-9A1F-B9F2D002D277}" type="sibTrans" cxnId="{5B6120C6-6D90-4E28-B99D-A59D471473B3}">
      <dgm:prSet/>
      <dgm:spPr/>
      <dgm:t>
        <a:bodyPr/>
        <a:lstStyle/>
        <a:p>
          <a:endParaRPr lang="en-US"/>
        </a:p>
      </dgm:t>
    </dgm:pt>
    <dgm:pt modelId="{9B8F3C58-1D78-406E-817C-84BA01451B9A}">
      <dgm:prSet/>
      <dgm:spPr/>
      <dgm:t>
        <a:bodyPr/>
        <a:lstStyle/>
        <a:p>
          <a:r>
            <a:rPr lang="en-US" b="0" i="0" baseline="0">
              <a:hlinkClick xmlns:r="http://schemas.openxmlformats.org/officeDocument/2006/relationships" r:id="rId3"/>
            </a:rPr>
            <a:t>https://scikit-learn.org</a:t>
          </a:r>
          <a:endParaRPr lang="en-US"/>
        </a:p>
      </dgm:t>
    </dgm:pt>
    <dgm:pt modelId="{F6D58ADD-CA8C-4110-819C-1E859382742C}" type="parTrans" cxnId="{DD962E8F-075E-4431-821E-43EB0C77B234}">
      <dgm:prSet/>
      <dgm:spPr/>
      <dgm:t>
        <a:bodyPr/>
        <a:lstStyle/>
        <a:p>
          <a:endParaRPr lang="en-US"/>
        </a:p>
      </dgm:t>
    </dgm:pt>
    <dgm:pt modelId="{C54F9B7C-F65B-43B3-8646-E8B987070281}" type="sibTrans" cxnId="{DD962E8F-075E-4431-821E-43EB0C77B234}">
      <dgm:prSet/>
      <dgm:spPr/>
      <dgm:t>
        <a:bodyPr/>
        <a:lstStyle/>
        <a:p>
          <a:endParaRPr lang="en-US"/>
        </a:p>
      </dgm:t>
    </dgm:pt>
    <dgm:pt modelId="{563CAD38-AFEB-462F-8606-C02B6DF1ABB4}">
      <dgm:prSet/>
      <dgm:spPr/>
      <dgm:t>
        <a:bodyPr/>
        <a:lstStyle/>
        <a:p>
          <a:r>
            <a:rPr lang="en-US" b="1" i="0" baseline="0"/>
            <a:t>Google Scholar</a:t>
          </a:r>
          <a:endParaRPr lang="en-US"/>
        </a:p>
      </dgm:t>
    </dgm:pt>
    <dgm:pt modelId="{283F3E7C-4105-4408-B112-015177CE97B4}" type="parTrans" cxnId="{FF0E55C8-DD37-4855-999A-6E8F2B283BD1}">
      <dgm:prSet/>
      <dgm:spPr/>
      <dgm:t>
        <a:bodyPr/>
        <a:lstStyle/>
        <a:p>
          <a:endParaRPr lang="en-US"/>
        </a:p>
      </dgm:t>
    </dgm:pt>
    <dgm:pt modelId="{1C8E640E-AFA5-4125-90F1-95F834B8E17C}" type="sibTrans" cxnId="{FF0E55C8-DD37-4855-999A-6E8F2B283BD1}">
      <dgm:prSet/>
      <dgm:spPr/>
      <dgm:t>
        <a:bodyPr/>
        <a:lstStyle/>
        <a:p>
          <a:endParaRPr lang="en-US"/>
        </a:p>
      </dgm:t>
    </dgm:pt>
    <dgm:pt modelId="{09680C1E-9254-44B6-986E-607E0B6767F1}">
      <dgm:prSet/>
      <dgm:spPr/>
      <dgm:t>
        <a:bodyPr/>
        <a:lstStyle/>
        <a:p>
          <a:r>
            <a:rPr lang="en-US" b="0" i="0" baseline="0"/>
            <a:t>For recent research articles, survey papers, and case studies.</a:t>
          </a:r>
          <a:endParaRPr lang="en-US"/>
        </a:p>
      </dgm:t>
    </dgm:pt>
    <dgm:pt modelId="{BE6F8370-8536-44DF-80FB-ED51E526F5AE}" type="parTrans" cxnId="{5F49AA08-C311-4589-B52C-561C6553F423}">
      <dgm:prSet/>
      <dgm:spPr/>
      <dgm:t>
        <a:bodyPr/>
        <a:lstStyle/>
        <a:p>
          <a:endParaRPr lang="en-US"/>
        </a:p>
      </dgm:t>
    </dgm:pt>
    <dgm:pt modelId="{D8E0155D-EEE7-43CA-9F8C-145EF8C47165}" type="sibTrans" cxnId="{5F49AA08-C311-4589-B52C-561C6553F423}">
      <dgm:prSet/>
      <dgm:spPr/>
      <dgm:t>
        <a:bodyPr/>
        <a:lstStyle/>
        <a:p>
          <a:endParaRPr lang="en-US"/>
        </a:p>
      </dgm:t>
    </dgm:pt>
    <dgm:pt modelId="{69CD032A-F6B0-4AB1-A863-5DA5D708E351}">
      <dgm:prSet/>
      <dgm:spPr/>
      <dgm:t>
        <a:bodyPr/>
        <a:lstStyle/>
        <a:p>
          <a:r>
            <a:rPr lang="en-US" b="0" i="0" baseline="0">
              <a:hlinkClick xmlns:r="http://schemas.openxmlformats.org/officeDocument/2006/relationships" r:id="rId4"/>
            </a:rPr>
            <a:t>https://scholar.google.com</a:t>
          </a:r>
          <a:endParaRPr lang="en-US"/>
        </a:p>
      </dgm:t>
    </dgm:pt>
    <dgm:pt modelId="{74242C00-2DCB-4A0B-819D-64437B094EE6}" type="parTrans" cxnId="{38644183-ACA0-4472-AD86-454C88D72AB1}">
      <dgm:prSet/>
      <dgm:spPr/>
      <dgm:t>
        <a:bodyPr/>
        <a:lstStyle/>
        <a:p>
          <a:endParaRPr lang="en-US"/>
        </a:p>
      </dgm:t>
    </dgm:pt>
    <dgm:pt modelId="{51DFFF5C-BCBC-45AB-8513-EC8B082BC32D}" type="sibTrans" cxnId="{38644183-ACA0-4472-AD86-454C88D72AB1}">
      <dgm:prSet/>
      <dgm:spPr/>
      <dgm:t>
        <a:bodyPr/>
        <a:lstStyle/>
        <a:p>
          <a:endParaRPr lang="en-US"/>
        </a:p>
      </dgm:t>
    </dgm:pt>
    <dgm:pt modelId="{4AD6ADE0-FC07-4BAB-97EF-07FC59724A5E}">
      <dgm:prSet/>
      <dgm:spPr/>
      <dgm:t>
        <a:bodyPr/>
        <a:lstStyle/>
        <a:p>
          <a:r>
            <a:rPr lang="en-US" b="1" i="0" baseline="0"/>
            <a:t>UCI Machine Learning Repository</a:t>
          </a:r>
          <a:endParaRPr lang="en-US"/>
        </a:p>
      </dgm:t>
    </dgm:pt>
    <dgm:pt modelId="{2DB933C8-A34F-4371-928F-E3914B54ECC4}" type="parTrans" cxnId="{2EFDA499-F126-402E-B0FF-7C8C630C39E2}">
      <dgm:prSet/>
      <dgm:spPr/>
      <dgm:t>
        <a:bodyPr/>
        <a:lstStyle/>
        <a:p>
          <a:endParaRPr lang="en-US"/>
        </a:p>
      </dgm:t>
    </dgm:pt>
    <dgm:pt modelId="{F33EC5C5-E6DC-4C8D-B29A-6C8EC1739F26}" type="sibTrans" cxnId="{2EFDA499-F126-402E-B0FF-7C8C630C39E2}">
      <dgm:prSet/>
      <dgm:spPr/>
      <dgm:t>
        <a:bodyPr/>
        <a:lstStyle/>
        <a:p>
          <a:endParaRPr lang="en-US"/>
        </a:p>
      </dgm:t>
    </dgm:pt>
    <dgm:pt modelId="{41B826E1-CB82-423C-8F43-E67F2C4A4C28}">
      <dgm:prSet/>
      <dgm:spPr/>
      <dgm:t>
        <a:bodyPr/>
        <a:lstStyle/>
        <a:p>
          <a:r>
            <a:rPr lang="en-US" b="0" i="0" baseline="0"/>
            <a:t>Source of real-world datasets for pattern recognition practice.</a:t>
          </a:r>
          <a:endParaRPr lang="en-US"/>
        </a:p>
      </dgm:t>
    </dgm:pt>
    <dgm:pt modelId="{04F05401-063C-4FF0-816B-BD9D4E321380}" type="parTrans" cxnId="{492EC67A-B197-445F-9066-C5CE983F03E4}">
      <dgm:prSet/>
      <dgm:spPr/>
      <dgm:t>
        <a:bodyPr/>
        <a:lstStyle/>
        <a:p>
          <a:endParaRPr lang="en-US"/>
        </a:p>
      </dgm:t>
    </dgm:pt>
    <dgm:pt modelId="{3725E126-AC85-4E95-A831-A76480E8E313}" type="sibTrans" cxnId="{492EC67A-B197-445F-9066-C5CE983F03E4}">
      <dgm:prSet/>
      <dgm:spPr/>
      <dgm:t>
        <a:bodyPr/>
        <a:lstStyle/>
        <a:p>
          <a:endParaRPr lang="en-US"/>
        </a:p>
      </dgm:t>
    </dgm:pt>
    <dgm:pt modelId="{2BD57056-5502-45F9-9433-2F5525DF6C61}">
      <dgm:prSet/>
      <dgm:spPr/>
      <dgm:t>
        <a:bodyPr/>
        <a:lstStyle/>
        <a:p>
          <a:r>
            <a:rPr lang="en-US" b="0" i="0" baseline="0">
              <a:hlinkClick xmlns:r="http://schemas.openxmlformats.org/officeDocument/2006/relationships" r:id="rId5"/>
            </a:rPr>
            <a:t>https://archive.ics.uci.edu/ml/index.php</a:t>
          </a:r>
          <a:endParaRPr lang="en-US"/>
        </a:p>
      </dgm:t>
    </dgm:pt>
    <dgm:pt modelId="{20B18624-72BA-4730-9BCE-A8DF5D0B490D}" type="parTrans" cxnId="{1B905902-277F-417B-BE2F-BCE365E43D94}">
      <dgm:prSet/>
      <dgm:spPr/>
      <dgm:t>
        <a:bodyPr/>
        <a:lstStyle/>
        <a:p>
          <a:endParaRPr lang="en-US"/>
        </a:p>
      </dgm:t>
    </dgm:pt>
    <dgm:pt modelId="{2BEE4889-2D9C-4A5C-BF36-93B3FBE5F628}" type="sibTrans" cxnId="{1B905902-277F-417B-BE2F-BCE365E43D94}">
      <dgm:prSet/>
      <dgm:spPr/>
      <dgm:t>
        <a:bodyPr/>
        <a:lstStyle/>
        <a:p>
          <a:endParaRPr lang="en-US"/>
        </a:p>
      </dgm:t>
    </dgm:pt>
    <dgm:pt modelId="{59B92B16-EE97-4E96-A328-FC7BA2522DA6}" type="pres">
      <dgm:prSet presAssocID="{159B87DA-046D-410A-97A9-1F53DE400EEB}" presName="linear" presStyleCnt="0">
        <dgm:presLayoutVars>
          <dgm:dir/>
          <dgm:animLvl val="lvl"/>
          <dgm:resizeHandles val="exact"/>
        </dgm:presLayoutVars>
      </dgm:prSet>
      <dgm:spPr/>
    </dgm:pt>
    <dgm:pt modelId="{FF2E2D97-5775-4490-93AF-7B41A6C87AFC}" type="pres">
      <dgm:prSet presAssocID="{304D1E4D-2CA6-4226-90F8-D32AABCDE883}" presName="parentLin" presStyleCnt="0"/>
      <dgm:spPr/>
    </dgm:pt>
    <dgm:pt modelId="{7D0F2F19-FA20-4ADA-B2B1-8EA4F76D781D}" type="pres">
      <dgm:prSet presAssocID="{304D1E4D-2CA6-4226-90F8-D32AABCDE883}" presName="parentLeftMargin" presStyleLbl="node1" presStyleIdx="0" presStyleCnt="5"/>
      <dgm:spPr/>
    </dgm:pt>
    <dgm:pt modelId="{B8B2F0E0-3BAC-4014-9D04-E36FCB293855}" type="pres">
      <dgm:prSet presAssocID="{304D1E4D-2CA6-4226-90F8-D32AABCDE883}" presName="parentText" presStyleLbl="node1" presStyleIdx="0" presStyleCnt="5">
        <dgm:presLayoutVars>
          <dgm:chMax val="0"/>
          <dgm:bulletEnabled val="1"/>
        </dgm:presLayoutVars>
      </dgm:prSet>
      <dgm:spPr/>
    </dgm:pt>
    <dgm:pt modelId="{1B39D69B-F3A0-4458-8269-A7D0F02514BA}" type="pres">
      <dgm:prSet presAssocID="{304D1E4D-2CA6-4226-90F8-D32AABCDE883}" presName="negativeSpace" presStyleCnt="0"/>
      <dgm:spPr/>
    </dgm:pt>
    <dgm:pt modelId="{0EFBE0A1-B684-4455-924F-56034274ECDE}" type="pres">
      <dgm:prSet presAssocID="{304D1E4D-2CA6-4226-90F8-D32AABCDE883}" presName="childText" presStyleLbl="conFgAcc1" presStyleIdx="0" presStyleCnt="5">
        <dgm:presLayoutVars>
          <dgm:bulletEnabled val="1"/>
        </dgm:presLayoutVars>
      </dgm:prSet>
      <dgm:spPr/>
    </dgm:pt>
    <dgm:pt modelId="{FC2D9D93-E7FE-457B-8141-A6968119CC72}" type="pres">
      <dgm:prSet presAssocID="{7326E919-57F8-4D3E-82ED-187899142485}" presName="spaceBetweenRectangles" presStyleCnt="0"/>
      <dgm:spPr/>
    </dgm:pt>
    <dgm:pt modelId="{AAB2D424-AE19-40FE-993A-91DDF3350DB9}" type="pres">
      <dgm:prSet presAssocID="{D6E9A54B-A66B-4C24-AA9B-CC20525F834E}" presName="parentLin" presStyleCnt="0"/>
      <dgm:spPr/>
    </dgm:pt>
    <dgm:pt modelId="{EE915FB2-8C0F-4D51-B654-4875AC6D19F7}" type="pres">
      <dgm:prSet presAssocID="{D6E9A54B-A66B-4C24-AA9B-CC20525F834E}" presName="parentLeftMargin" presStyleLbl="node1" presStyleIdx="0" presStyleCnt="5"/>
      <dgm:spPr/>
    </dgm:pt>
    <dgm:pt modelId="{623B5F94-DF59-4B55-86BD-20FD5DA7E497}" type="pres">
      <dgm:prSet presAssocID="{D6E9A54B-A66B-4C24-AA9B-CC20525F834E}" presName="parentText" presStyleLbl="node1" presStyleIdx="1" presStyleCnt="5">
        <dgm:presLayoutVars>
          <dgm:chMax val="0"/>
          <dgm:bulletEnabled val="1"/>
        </dgm:presLayoutVars>
      </dgm:prSet>
      <dgm:spPr/>
    </dgm:pt>
    <dgm:pt modelId="{684D595C-3C1A-4E15-8157-AEBF321B833A}" type="pres">
      <dgm:prSet presAssocID="{D6E9A54B-A66B-4C24-AA9B-CC20525F834E}" presName="negativeSpace" presStyleCnt="0"/>
      <dgm:spPr/>
    </dgm:pt>
    <dgm:pt modelId="{B2A2AC0F-460D-47EF-8AFC-B9731C19171B}" type="pres">
      <dgm:prSet presAssocID="{D6E9A54B-A66B-4C24-AA9B-CC20525F834E}" presName="childText" presStyleLbl="conFgAcc1" presStyleIdx="1" presStyleCnt="5">
        <dgm:presLayoutVars>
          <dgm:bulletEnabled val="1"/>
        </dgm:presLayoutVars>
      </dgm:prSet>
      <dgm:spPr/>
    </dgm:pt>
    <dgm:pt modelId="{6FA83A77-E475-4750-99A1-AF8534AFAA3C}" type="pres">
      <dgm:prSet presAssocID="{C4950DB2-44BC-421B-AEBC-1AC47CB598AC}" presName="spaceBetweenRectangles" presStyleCnt="0"/>
      <dgm:spPr/>
    </dgm:pt>
    <dgm:pt modelId="{9589DD94-F99B-4EAD-BCD9-EDD42D4DDB2A}" type="pres">
      <dgm:prSet presAssocID="{FF23E648-7E44-402E-994C-3E655A45F0B1}" presName="parentLin" presStyleCnt="0"/>
      <dgm:spPr/>
    </dgm:pt>
    <dgm:pt modelId="{DA0AA7E0-7452-4251-BE91-295D8267F50F}" type="pres">
      <dgm:prSet presAssocID="{FF23E648-7E44-402E-994C-3E655A45F0B1}" presName="parentLeftMargin" presStyleLbl="node1" presStyleIdx="1" presStyleCnt="5"/>
      <dgm:spPr/>
    </dgm:pt>
    <dgm:pt modelId="{F9A8E7E4-C3E5-43A8-91ED-D272C50CE4DD}" type="pres">
      <dgm:prSet presAssocID="{FF23E648-7E44-402E-994C-3E655A45F0B1}" presName="parentText" presStyleLbl="node1" presStyleIdx="2" presStyleCnt="5">
        <dgm:presLayoutVars>
          <dgm:chMax val="0"/>
          <dgm:bulletEnabled val="1"/>
        </dgm:presLayoutVars>
      </dgm:prSet>
      <dgm:spPr/>
    </dgm:pt>
    <dgm:pt modelId="{6E306470-E7F2-4309-89E4-AA2424554D10}" type="pres">
      <dgm:prSet presAssocID="{FF23E648-7E44-402E-994C-3E655A45F0B1}" presName="negativeSpace" presStyleCnt="0"/>
      <dgm:spPr/>
    </dgm:pt>
    <dgm:pt modelId="{78B48F29-CF79-4F65-95EE-FB6886A08629}" type="pres">
      <dgm:prSet presAssocID="{FF23E648-7E44-402E-994C-3E655A45F0B1}" presName="childText" presStyleLbl="conFgAcc1" presStyleIdx="2" presStyleCnt="5">
        <dgm:presLayoutVars>
          <dgm:bulletEnabled val="1"/>
        </dgm:presLayoutVars>
      </dgm:prSet>
      <dgm:spPr/>
    </dgm:pt>
    <dgm:pt modelId="{C11CDE5D-8459-42F6-B536-3E5046CBCF60}" type="pres">
      <dgm:prSet presAssocID="{91781B5E-3926-41C8-BAFA-3677E0B605C7}" presName="spaceBetweenRectangles" presStyleCnt="0"/>
      <dgm:spPr/>
    </dgm:pt>
    <dgm:pt modelId="{4FE4090E-CDD7-4725-85FC-0DFDB7D6080A}" type="pres">
      <dgm:prSet presAssocID="{563CAD38-AFEB-462F-8606-C02B6DF1ABB4}" presName="parentLin" presStyleCnt="0"/>
      <dgm:spPr/>
    </dgm:pt>
    <dgm:pt modelId="{7CB9290A-58AD-4E3B-B0BB-3477A7435F63}" type="pres">
      <dgm:prSet presAssocID="{563CAD38-AFEB-462F-8606-C02B6DF1ABB4}" presName="parentLeftMargin" presStyleLbl="node1" presStyleIdx="2" presStyleCnt="5"/>
      <dgm:spPr/>
    </dgm:pt>
    <dgm:pt modelId="{5043E3F6-A964-4CD2-A0D0-CB775591D5B7}" type="pres">
      <dgm:prSet presAssocID="{563CAD38-AFEB-462F-8606-C02B6DF1ABB4}" presName="parentText" presStyleLbl="node1" presStyleIdx="3" presStyleCnt="5">
        <dgm:presLayoutVars>
          <dgm:chMax val="0"/>
          <dgm:bulletEnabled val="1"/>
        </dgm:presLayoutVars>
      </dgm:prSet>
      <dgm:spPr/>
    </dgm:pt>
    <dgm:pt modelId="{1A17721A-EF5D-4328-B88D-47B3004E5438}" type="pres">
      <dgm:prSet presAssocID="{563CAD38-AFEB-462F-8606-C02B6DF1ABB4}" presName="negativeSpace" presStyleCnt="0"/>
      <dgm:spPr/>
    </dgm:pt>
    <dgm:pt modelId="{917D17D4-39C7-4FAB-8315-D809122AC215}" type="pres">
      <dgm:prSet presAssocID="{563CAD38-AFEB-462F-8606-C02B6DF1ABB4}" presName="childText" presStyleLbl="conFgAcc1" presStyleIdx="3" presStyleCnt="5">
        <dgm:presLayoutVars>
          <dgm:bulletEnabled val="1"/>
        </dgm:presLayoutVars>
      </dgm:prSet>
      <dgm:spPr/>
    </dgm:pt>
    <dgm:pt modelId="{3EFB44DB-B33F-4B93-BA7C-49C2CCE2AB97}" type="pres">
      <dgm:prSet presAssocID="{1C8E640E-AFA5-4125-90F1-95F834B8E17C}" presName="spaceBetweenRectangles" presStyleCnt="0"/>
      <dgm:spPr/>
    </dgm:pt>
    <dgm:pt modelId="{0B7A9531-40F4-4FD7-AB4C-BF1937169484}" type="pres">
      <dgm:prSet presAssocID="{4AD6ADE0-FC07-4BAB-97EF-07FC59724A5E}" presName="parentLin" presStyleCnt="0"/>
      <dgm:spPr/>
    </dgm:pt>
    <dgm:pt modelId="{B4C1F249-1F90-4EB6-865A-EAF4F2435646}" type="pres">
      <dgm:prSet presAssocID="{4AD6ADE0-FC07-4BAB-97EF-07FC59724A5E}" presName="parentLeftMargin" presStyleLbl="node1" presStyleIdx="3" presStyleCnt="5"/>
      <dgm:spPr/>
    </dgm:pt>
    <dgm:pt modelId="{90E7CAA2-9007-4581-BAA3-A5AE33AED6D5}" type="pres">
      <dgm:prSet presAssocID="{4AD6ADE0-FC07-4BAB-97EF-07FC59724A5E}" presName="parentText" presStyleLbl="node1" presStyleIdx="4" presStyleCnt="5">
        <dgm:presLayoutVars>
          <dgm:chMax val="0"/>
          <dgm:bulletEnabled val="1"/>
        </dgm:presLayoutVars>
      </dgm:prSet>
      <dgm:spPr/>
    </dgm:pt>
    <dgm:pt modelId="{A8CBBD0A-573D-4657-BBEE-0E9543278507}" type="pres">
      <dgm:prSet presAssocID="{4AD6ADE0-FC07-4BAB-97EF-07FC59724A5E}" presName="negativeSpace" presStyleCnt="0"/>
      <dgm:spPr/>
    </dgm:pt>
    <dgm:pt modelId="{0AB034C5-FEE9-45E2-A095-C7CE92C2B4D2}" type="pres">
      <dgm:prSet presAssocID="{4AD6ADE0-FC07-4BAB-97EF-07FC59724A5E}" presName="childText" presStyleLbl="conFgAcc1" presStyleIdx="4" presStyleCnt="5">
        <dgm:presLayoutVars>
          <dgm:bulletEnabled val="1"/>
        </dgm:presLayoutVars>
      </dgm:prSet>
      <dgm:spPr/>
    </dgm:pt>
  </dgm:ptLst>
  <dgm:cxnLst>
    <dgm:cxn modelId="{1B905902-277F-417B-BE2F-BCE365E43D94}" srcId="{4AD6ADE0-FC07-4BAB-97EF-07FC59724A5E}" destId="{2BD57056-5502-45F9-9433-2F5525DF6C61}" srcOrd="1" destOrd="0" parTransId="{20B18624-72BA-4730-9BCE-A8DF5D0B490D}" sibTransId="{2BEE4889-2D9C-4A5C-BF36-93B3FBE5F628}"/>
    <dgm:cxn modelId="{5F49AA08-C311-4589-B52C-561C6553F423}" srcId="{563CAD38-AFEB-462F-8606-C02B6DF1ABB4}" destId="{09680C1E-9254-44B6-986E-607E0B6767F1}" srcOrd="0" destOrd="0" parTransId="{BE6F8370-8536-44DF-80FB-ED51E526F5AE}" sibTransId="{D8E0155D-EEE7-43CA-9F8C-145EF8C47165}"/>
    <dgm:cxn modelId="{0998D10C-F0EA-4AF7-8B57-43B4E69BA418}" type="presOf" srcId="{D6E9A54B-A66B-4C24-AA9B-CC20525F834E}" destId="{EE915FB2-8C0F-4D51-B654-4875AC6D19F7}" srcOrd="0" destOrd="0" presId="urn:microsoft.com/office/officeart/2005/8/layout/list1"/>
    <dgm:cxn modelId="{BB348411-9129-4BEB-ADD2-B79B0253C607}" type="presOf" srcId="{F2536267-96C8-4495-9B1B-043B5DBEAAE2}" destId="{0EFBE0A1-B684-4455-924F-56034274ECDE}" srcOrd="0" destOrd="0" presId="urn:microsoft.com/office/officeart/2005/8/layout/list1"/>
    <dgm:cxn modelId="{15B5ED25-A4C3-4516-80A7-B84F17877DC0}" type="presOf" srcId="{D6E9A54B-A66B-4C24-AA9B-CC20525F834E}" destId="{623B5F94-DF59-4B55-86BD-20FD5DA7E497}" srcOrd="1" destOrd="0" presId="urn:microsoft.com/office/officeart/2005/8/layout/list1"/>
    <dgm:cxn modelId="{07897E27-4CF4-4E23-A832-808F4AA155AE}" type="presOf" srcId="{0548A31E-E3AC-4A7E-AD4A-3C4C33A7B3D8}" destId="{B2A2AC0F-460D-47EF-8AFC-B9731C19171B}" srcOrd="0" destOrd="1" presId="urn:microsoft.com/office/officeart/2005/8/layout/list1"/>
    <dgm:cxn modelId="{C6910A32-8349-412D-8A22-154096230E86}" srcId="{159B87DA-046D-410A-97A9-1F53DE400EEB}" destId="{FF23E648-7E44-402E-994C-3E655A45F0B1}" srcOrd="2" destOrd="0" parTransId="{DFC32449-016A-4261-9A85-3F3B9BDBBBF1}" sibTransId="{91781B5E-3926-41C8-BAFA-3677E0B605C7}"/>
    <dgm:cxn modelId="{61090337-7ABA-4230-A4FF-AD3D9EC1086E}" type="presOf" srcId="{563CAD38-AFEB-462F-8606-C02B6DF1ABB4}" destId="{7CB9290A-58AD-4E3B-B0BB-3477A7435F63}" srcOrd="0" destOrd="0" presId="urn:microsoft.com/office/officeart/2005/8/layout/list1"/>
    <dgm:cxn modelId="{3C80FC3C-4470-4098-B765-88E526142F6C}" type="presOf" srcId="{FF23E648-7E44-402E-994C-3E655A45F0B1}" destId="{F9A8E7E4-C3E5-43A8-91ED-D272C50CE4DD}" srcOrd="1" destOrd="0" presId="urn:microsoft.com/office/officeart/2005/8/layout/list1"/>
    <dgm:cxn modelId="{9416CF5C-E146-41BE-8CDE-6F0F0A297943}" type="presOf" srcId="{09680C1E-9254-44B6-986E-607E0B6767F1}" destId="{917D17D4-39C7-4FAB-8315-D809122AC215}" srcOrd="0" destOrd="0" presId="urn:microsoft.com/office/officeart/2005/8/layout/list1"/>
    <dgm:cxn modelId="{734E9B5E-208D-403D-89FA-28A4AC26A913}" srcId="{304D1E4D-2CA6-4226-90F8-D32AABCDE883}" destId="{F2536267-96C8-4495-9B1B-043B5DBEAAE2}" srcOrd="0" destOrd="0" parTransId="{69B39F10-307F-4E40-B795-5A9719FBDD44}" sibTransId="{1BFB0429-9034-4B12-BDCB-DB6CD7228F99}"/>
    <dgm:cxn modelId="{E5101768-B7C6-48F5-B004-E8B2825C72BE}" type="presOf" srcId="{2BD57056-5502-45F9-9433-2F5525DF6C61}" destId="{0AB034C5-FEE9-45E2-A095-C7CE92C2B4D2}" srcOrd="0" destOrd="1" presId="urn:microsoft.com/office/officeart/2005/8/layout/list1"/>
    <dgm:cxn modelId="{4F2B2B48-AC76-45F7-BBA6-40E60897BEEF}" type="presOf" srcId="{FF23E648-7E44-402E-994C-3E655A45F0B1}" destId="{DA0AA7E0-7452-4251-BE91-295D8267F50F}" srcOrd="0" destOrd="0" presId="urn:microsoft.com/office/officeart/2005/8/layout/list1"/>
    <dgm:cxn modelId="{D84C9E4C-A1BF-4B11-9CF1-ABDA56C7B1AD}" type="presOf" srcId="{41B826E1-CB82-423C-8F43-E67F2C4A4C28}" destId="{0AB034C5-FEE9-45E2-A095-C7CE92C2B4D2}" srcOrd="0" destOrd="0" presId="urn:microsoft.com/office/officeart/2005/8/layout/list1"/>
    <dgm:cxn modelId="{492EC67A-B197-445F-9066-C5CE983F03E4}" srcId="{4AD6ADE0-FC07-4BAB-97EF-07FC59724A5E}" destId="{41B826E1-CB82-423C-8F43-E67F2C4A4C28}" srcOrd="0" destOrd="0" parTransId="{04F05401-063C-4FF0-816B-BD9D4E321380}" sibTransId="{3725E126-AC85-4E95-A831-A76480E8E313}"/>
    <dgm:cxn modelId="{E240AD80-81DC-4DBB-927B-5748E96DD2EB}" type="presOf" srcId="{4AD6ADE0-FC07-4BAB-97EF-07FC59724A5E}" destId="{B4C1F249-1F90-4EB6-865A-EAF4F2435646}" srcOrd="0" destOrd="0" presId="urn:microsoft.com/office/officeart/2005/8/layout/list1"/>
    <dgm:cxn modelId="{38644183-ACA0-4472-AD86-454C88D72AB1}" srcId="{563CAD38-AFEB-462F-8606-C02B6DF1ABB4}" destId="{69CD032A-F6B0-4AB1-A863-5DA5D708E351}" srcOrd="1" destOrd="0" parTransId="{74242C00-2DCB-4A0B-819D-64437B094EE6}" sibTransId="{51DFFF5C-BCBC-45AB-8513-EC8B082BC32D}"/>
    <dgm:cxn modelId="{DD962E8F-075E-4431-821E-43EB0C77B234}" srcId="{FF23E648-7E44-402E-994C-3E655A45F0B1}" destId="{9B8F3C58-1D78-406E-817C-84BA01451B9A}" srcOrd="1" destOrd="0" parTransId="{F6D58ADD-CA8C-4110-819C-1E859382742C}" sibTransId="{C54F9B7C-F65B-43B3-8646-E8B987070281}"/>
    <dgm:cxn modelId="{1EDB348F-A643-4E67-8780-EAEF565B7C4D}" type="presOf" srcId="{0BD68894-7F75-43F7-966C-29D88D394E0B}" destId="{78B48F29-CF79-4F65-95EE-FB6886A08629}" srcOrd="0" destOrd="0" presId="urn:microsoft.com/office/officeart/2005/8/layout/list1"/>
    <dgm:cxn modelId="{6EED2B95-4F03-4CA6-AA2C-C97EF31D3517}" srcId="{159B87DA-046D-410A-97A9-1F53DE400EEB}" destId="{D6E9A54B-A66B-4C24-AA9B-CC20525F834E}" srcOrd="1" destOrd="0" parTransId="{DB78FF02-7653-4D08-94B2-56718B68111D}" sibTransId="{C4950DB2-44BC-421B-AEBC-1AC47CB598AC}"/>
    <dgm:cxn modelId="{E4E96096-2DB2-4025-942E-0466653E1DC0}" type="presOf" srcId="{304D1E4D-2CA6-4226-90F8-D32AABCDE883}" destId="{B8B2F0E0-3BAC-4014-9D04-E36FCB293855}" srcOrd="1" destOrd="0" presId="urn:microsoft.com/office/officeart/2005/8/layout/list1"/>
    <dgm:cxn modelId="{89965596-5E00-4858-B5EA-7DACBC4D8CF2}" type="presOf" srcId="{4AD6ADE0-FC07-4BAB-97EF-07FC59724A5E}" destId="{90E7CAA2-9007-4581-BAA3-A5AE33AED6D5}" srcOrd="1" destOrd="0" presId="urn:microsoft.com/office/officeart/2005/8/layout/list1"/>
    <dgm:cxn modelId="{2EFDA499-F126-402E-B0FF-7C8C630C39E2}" srcId="{159B87DA-046D-410A-97A9-1F53DE400EEB}" destId="{4AD6ADE0-FC07-4BAB-97EF-07FC59724A5E}" srcOrd="4" destOrd="0" parTransId="{2DB933C8-A34F-4371-928F-E3914B54ECC4}" sibTransId="{F33EC5C5-E6DC-4C8D-B29A-6C8EC1739F26}"/>
    <dgm:cxn modelId="{109577A3-4EE9-4A91-8AFE-674A8D653A86}" type="presOf" srcId="{304D1E4D-2CA6-4226-90F8-D32AABCDE883}" destId="{7D0F2F19-FA20-4ADA-B2B1-8EA4F76D781D}" srcOrd="0" destOrd="0" presId="urn:microsoft.com/office/officeart/2005/8/layout/list1"/>
    <dgm:cxn modelId="{298F73A8-0059-4438-9DE3-4B32B135746E}" type="presOf" srcId="{563CAD38-AFEB-462F-8606-C02B6DF1ABB4}" destId="{5043E3F6-A964-4CD2-A0D0-CB775591D5B7}" srcOrd="1" destOrd="0" presId="urn:microsoft.com/office/officeart/2005/8/layout/list1"/>
    <dgm:cxn modelId="{3ABD79AF-22BD-4371-8AE8-592D7A528E10}" srcId="{D6E9A54B-A66B-4C24-AA9B-CC20525F834E}" destId="{0548A31E-E3AC-4A7E-AD4A-3C4C33A7B3D8}" srcOrd="1" destOrd="0" parTransId="{160F8E19-A0D5-40AE-918C-F6604BB48058}" sibTransId="{77213531-4D6C-4175-A2FC-020AF2F221F6}"/>
    <dgm:cxn modelId="{314925B1-9580-4F40-A033-497BDAF2BB24}" type="presOf" srcId="{159B87DA-046D-410A-97A9-1F53DE400EEB}" destId="{59B92B16-EE97-4E96-A328-FC7BA2522DA6}" srcOrd="0" destOrd="0" presId="urn:microsoft.com/office/officeart/2005/8/layout/list1"/>
    <dgm:cxn modelId="{C84644B8-9FD8-4610-AD33-003C0A3A8FE9}" srcId="{304D1E4D-2CA6-4226-90F8-D32AABCDE883}" destId="{77BEB085-BB59-4F1E-9933-F4926008D126}" srcOrd="1" destOrd="0" parTransId="{8E6590C8-FAE2-4032-B7AC-857B5882B2D5}" sibTransId="{DB7A1141-B0E7-4DF8-B72F-55C27FA5C628}"/>
    <dgm:cxn modelId="{DF6D33BE-49C6-45D6-ADA1-F79E8A40FCF4}" type="presOf" srcId="{350864AD-C5D3-44E3-817D-48B007F60F9E}" destId="{B2A2AC0F-460D-47EF-8AFC-B9731C19171B}" srcOrd="0" destOrd="0" presId="urn:microsoft.com/office/officeart/2005/8/layout/list1"/>
    <dgm:cxn modelId="{0822C7C3-913E-4A5E-B7FC-478E0FD8AA3A}" type="presOf" srcId="{69CD032A-F6B0-4AB1-A863-5DA5D708E351}" destId="{917D17D4-39C7-4FAB-8315-D809122AC215}" srcOrd="0" destOrd="1" presId="urn:microsoft.com/office/officeart/2005/8/layout/list1"/>
    <dgm:cxn modelId="{5B6120C6-6D90-4E28-B99D-A59D471473B3}" srcId="{FF23E648-7E44-402E-994C-3E655A45F0B1}" destId="{0BD68894-7F75-43F7-966C-29D88D394E0B}" srcOrd="0" destOrd="0" parTransId="{4E23446D-5232-4743-8DBA-4923317CCB1F}" sibTransId="{5C77323C-9BD5-4D74-9A1F-B9F2D002D277}"/>
    <dgm:cxn modelId="{CA4C08C7-D241-4401-8381-9CD188A1158C}" srcId="{D6E9A54B-A66B-4C24-AA9B-CC20525F834E}" destId="{350864AD-C5D3-44E3-817D-48B007F60F9E}" srcOrd="0" destOrd="0" parTransId="{1FF56C06-03F8-4A6E-AE79-199CAB0E37AC}" sibTransId="{7049108A-E57D-4F6D-9A62-118D37EDF449}"/>
    <dgm:cxn modelId="{FF0E55C8-DD37-4855-999A-6E8F2B283BD1}" srcId="{159B87DA-046D-410A-97A9-1F53DE400EEB}" destId="{563CAD38-AFEB-462F-8606-C02B6DF1ABB4}" srcOrd="3" destOrd="0" parTransId="{283F3E7C-4105-4408-B112-015177CE97B4}" sibTransId="{1C8E640E-AFA5-4125-90F1-95F834B8E17C}"/>
    <dgm:cxn modelId="{56D72FE8-E7D9-4514-B82D-8F85BF4B2307}" srcId="{159B87DA-046D-410A-97A9-1F53DE400EEB}" destId="{304D1E4D-2CA6-4226-90F8-D32AABCDE883}" srcOrd="0" destOrd="0" parTransId="{6F6B7396-431E-4B9B-A92C-633F36931472}" sibTransId="{7326E919-57F8-4D3E-82ED-187899142485}"/>
    <dgm:cxn modelId="{B6D2CBEC-7167-4CDD-B72A-C93160183984}" type="presOf" srcId="{9B8F3C58-1D78-406E-817C-84BA01451B9A}" destId="{78B48F29-CF79-4F65-95EE-FB6886A08629}" srcOrd="0" destOrd="1" presId="urn:microsoft.com/office/officeart/2005/8/layout/list1"/>
    <dgm:cxn modelId="{2E9747F5-DD5C-47C2-A801-3A49AFF3947E}" type="presOf" srcId="{77BEB085-BB59-4F1E-9933-F4926008D126}" destId="{0EFBE0A1-B684-4455-924F-56034274ECDE}" srcOrd="0" destOrd="1" presId="urn:microsoft.com/office/officeart/2005/8/layout/list1"/>
    <dgm:cxn modelId="{CC2646CC-472B-41DC-9B74-11006DD76023}" type="presParOf" srcId="{59B92B16-EE97-4E96-A328-FC7BA2522DA6}" destId="{FF2E2D97-5775-4490-93AF-7B41A6C87AFC}" srcOrd="0" destOrd="0" presId="urn:microsoft.com/office/officeart/2005/8/layout/list1"/>
    <dgm:cxn modelId="{FDE0F0A7-FC5A-4844-86B5-4F484737C194}" type="presParOf" srcId="{FF2E2D97-5775-4490-93AF-7B41A6C87AFC}" destId="{7D0F2F19-FA20-4ADA-B2B1-8EA4F76D781D}" srcOrd="0" destOrd="0" presId="urn:microsoft.com/office/officeart/2005/8/layout/list1"/>
    <dgm:cxn modelId="{F758DE4B-5107-4764-B618-ECE9336230B5}" type="presParOf" srcId="{FF2E2D97-5775-4490-93AF-7B41A6C87AFC}" destId="{B8B2F0E0-3BAC-4014-9D04-E36FCB293855}" srcOrd="1" destOrd="0" presId="urn:microsoft.com/office/officeart/2005/8/layout/list1"/>
    <dgm:cxn modelId="{8C692BD2-2E4C-404A-971F-156927B2A644}" type="presParOf" srcId="{59B92B16-EE97-4E96-A328-FC7BA2522DA6}" destId="{1B39D69B-F3A0-4458-8269-A7D0F02514BA}" srcOrd="1" destOrd="0" presId="urn:microsoft.com/office/officeart/2005/8/layout/list1"/>
    <dgm:cxn modelId="{71945561-2756-4377-BA9B-5ED8F3945B82}" type="presParOf" srcId="{59B92B16-EE97-4E96-A328-FC7BA2522DA6}" destId="{0EFBE0A1-B684-4455-924F-56034274ECDE}" srcOrd="2" destOrd="0" presId="urn:microsoft.com/office/officeart/2005/8/layout/list1"/>
    <dgm:cxn modelId="{EDB763D4-D898-45C1-88D3-CC1346135739}" type="presParOf" srcId="{59B92B16-EE97-4E96-A328-FC7BA2522DA6}" destId="{FC2D9D93-E7FE-457B-8141-A6968119CC72}" srcOrd="3" destOrd="0" presId="urn:microsoft.com/office/officeart/2005/8/layout/list1"/>
    <dgm:cxn modelId="{B23A4C70-805C-46FD-9A1E-36D406543F5D}" type="presParOf" srcId="{59B92B16-EE97-4E96-A328-FC7BA2522DA6}" destId="{AAB2D424-AE19-40FE-993A-91DDF3350DB9}" srcOrd="4" destOrd="0" presId="urn:microsoft.com/office/officeart/2005/8/layout/list1"/>
    <dgm:cxn modelId="{B0A40404-9A0C-410F-BAEB-A73A631DF917}" type="presParOf" srcId="{AAB2D424-AE19-40FE-993A-91DDF3350DB9}" destId="{EE915FB2-8C0F-4D51-B654-4875AC6D19F7}" srcOrd="0" destOrd="0" presId="urn:microsoft.com/office/officeart/2005/8/layout/list1"/>
    <dgm:cxn modelId="{5B8549F5-38B9-4097-85EE-DCE549D1355B}" type="presParOf" srcId="{AAB2D424-AE19-40FE-993A-91DDF3350DB9}" destId="{623B5F94-DF59-4B55-86BD-20FD5DA7E497}" srcOrd="1" destOrd="0" presId="urn:microsoft.com/office/officeart/2005/8/layout/list1"/>
    <dgm:cxn modelId="{CE02B6AC-855F-4003-B6A0-D6D0F07B5345}" type="presParOf" srcId="{59B92B16-EE97-4E96-A328-FC7BA2522DA6}" destId="{684D595C-3C1A-4E15-8157-AEBF321B833A}" srcOrd="5" destOrd="0" presId="urn:microsoft.com/office/officeart/2005/8/layout/list1"/>
    <dgm:cxn modelId="{B553BCB8-BE24-47E9-B5A9-C73D59C3FB78}" type="presParOf" srcId="{59B92B16-EE97-4E96-A328-FC7BA2522DA6}" destId="{B2A2AC0F-460D-47EF-8AFC-B9731C19171B}" srcOrd="6" destOrd="0" presId="urn:microsoft.com/office/officeart/2005/8/layout/list1"/>
    <dgm:cxn modelId="{EEE6C7B0-BA7A-4F72-9844-CFB905C54E06}" type="presParOf" srcId="{59B92B16-EE97-4E96-A328-FC7BA2522DA6}" destId="{6FA83A77-E475-4750-99A1-AF8534AFAA3C}" srcOrd="7" destOrd="0" presId="urn:microsoft.com/office/officeart/2005/8/layout/list1"/>
    <dgm:cxn modelId="{F846EBB5-195D-4F84-A091-BA739A3FC7DC}" type="presParOf" srcId="{59B92B16-EE97-4E96-A328-FC7BA2522DA6}" destId="{9589DD94-F99B-4EAD-BCD9-EDD42D4DDB2A}" srcOrd="8" destOrd="0" presId="urn:microsoft.com/office/officeart/2005/8/layout/list1"/>
    <dgm:cxn modelId="{503E62DE-7AD1-4FED-8868-C540CE903B80}" type="presParOf" srcId="{9589DD94-F99B-4EAD-BCD9-EDD42D4DDB2A}" destId="{DA0AA7E0-7452-4251-BE91-295D8267F50F}" srcOrd="0" destOrd="0" presId="urn:microsoft.com/office/officeart/2005/8/layout/list1"/>
    <dgm:cxn modelId="{1C3A2F0C-98E2-4D7E-BFFC-118A17C85487}" type="presParOf" srcId="{9589DD94-F99B-4EAD-BCD9-EDD42D4DDB2A}" destId="{F9A8E7E4-C3E5-43A8-91ED-D272C50CE4DD}" srcOrd="1" destOrd="0" presId="urn:microsoft.com/office/officeart/2005/8/layout/list1"/>
    <dgm:cxn modelId="{61EEED29-C2A8-43D4-B5EC-8524362FF69F}" type="presParOf" srcId="{59B92B16-EE97-4E96-A328-FC7BA2522DA6}" destId="{6E306470-E7F2-4309-89E4-AA2424554D10}" srcOrd="9" destOrd="0" presId="urn:microsoft.com/office/officeart/2005/8/layout/list1"/>
    <dgm:cxn modelId="{D786B8A7-833F-49A4-9360-AB41B0C171F0}" type="presParOf" srcId="{59B92B16-EE97-4E96-A328-FC7BA2522DA6}" destId="{78B48F29-CF79-4F65-95EE-FB6886A08629}" srcOrd="10" destOrd="0" presId="urn:microsoft.com/office/officeart/2005/8/layout/list1"/>
    <dgm:cxn modelId="{2D880FCF-3A21-462C-A963-0DB4B131804B}" type="presParOf" srcId="{59B92B16-EE97-4E96-A328-FC7BA2522DA6}" destId="{C11CDE5D-8459-42F6-B536-3E5046CBCF60}" srcOrd="11" destOrd="0" presId="urn:microsoft.com/office/officeart/2005/8/layout/list1"/>
    <dgm:cxn modelId="{D27F145F-5C32-4D78-82A4-BC28E1A138AA}" type="presParOf" srcId="{59B92B16-EE97-4E96-A328-FC7BA2522DA6}" destId="{4FE4090E-CDD7-4725-85FC-0DFDB7D6080A}" srcOrd="12" destOrd="0" presId="urn:microsoft.com/office/officeart/2005/8/layout/list1"/>
    <dgm:cxn modelId="{DD5A3D1F-BA96-41DB-959B-F0753B35EFFE}" type="presParOf" srcId="{4FE4090E-CDD7-4725-85FC-0DFDB7D6080A}" destId="{7CB9290A-58AD-4E3B-B0BB-3477A7435F63}" srcOrd="0" destOrd="0" presId="urn:microsoft.com/office/officeart/2005/8/layout/list1"/>
    <dgm:cxn modelId="{5BE74B10-DBBB-44AE-B503-625FD7C99E77}" type="presParOf" srcId="{4FE4090E-CDD7-4725-85FC-0DFDB7D6080A}" destId="{5043E3F6-A964-4CD2-A0D0-CB775591D5B7}" srcOrd="1" destOrd="0" presId="urn:microsoft.com/office/officeart/2005/8/layout/list1"/>
    <dgm:cxn modelId="{59A8E026-ACCD-40C4-A444-9504B32B1C93}" type="presParOf" srcId="{59B92B16-EE97-4E96-A328-FC7BA2522DA6}" destId="{1A17721A-EF5D-4328-B88D-47B3004E5438}" srcOrd="13" destOrd="0" presId="urn:microsoft.com/office/officeart/2005/8/layout/list1"/>
    <dgm:cxn modelId="{1C0D2CE0-9EEC-4C38-A44D-A0B900935343}" type="presParOf" srcId="{59B92B16-EE97-4E96-A328-FC7BA2522DA6}" destId="{917D17D4-39C7-4FAB-8315-D809122AC215}" srcOrd="14" destOrd="0" presId="urn:microsoft.com/office/officeart/2005/8/layout/list1"/>
    <dgm:cxn modelId="{A6CD2425-4937-47FA-9119-8078F1340664}" type="presParOf" srcId="{59B92B16-EE97-4E96-A328-FC7BA2522DA6}" destId="{3EFB44DB-B33F-4B93-BA7C-49C2CCE2AB97}" srcOrd="15" destOrd="0" presId="urn:microsoft.com/office/officeart/2005/8/layout/list1"/>
    <dgm:cxn modelId="{D69277B2-8D15-422A-939C-98A9F7981B53}" type="presParOf" srcId="{59B92B16-EE97-4E96-A328-FC7BA2522DA6}" destId="{0B7A9531-40F4-4FD7-AB4C-BF1937169484}" srcOrd="16" destOrd="0" presId="urn:microsoft.com/office/officeart/2005/8/layout/list1"/>
    <dgm:cxn modelId="{C3BAC83D-02C1-4053-A9BC-765DB7DCD115}" type="presParOf" srcId="{0B7A9531-40F4-4FD7-AB4C-BF1937169484}" destId="{B4C1F249-1F90-4EB6-865A-EAF4F2435646}" srcOrd="0" destOrd="0" presId="urn:microsoft.com/office/officeart/2005/8/layout/list1"/>
    <dgm:cxn modelId="{A7826519-43C4-4A20-BF4E-B17607214F8A}" type="presParOf" srcId="{0B7A9531-40F4-4FD7-AB4C-BF1937169484}" destId="{90E7CAA2-9007-4581-BAA3-A5AE33AED6D5}" srcOrd="1" destOrd="0" presId="urn:microsoft.com/office/officeart/2005/8/layout/list1"/>
    <dgm:cxn modelId="{4EC1E780-7650-4B01-9D94-1922513B1924}" type="presParOf" srcId="{59B92B16-EE97-4E96-A328-FC7BA2522DA6}" destId="{A8CBBD0A-573D-4657-BBEE-0E9543278507}" srcOrd="17" destOrd="0" presId="urn:microsoft.com/office/officeart/2005/8/layout/list1"/>
    <dgm:cxn modelId="{73B14B64-3388-4677-BE22-DEFCB8E088A3}" type="presParOf" srcId="{59B92B16-EE97-4E96-A328-FC7BA2522DA6}" destId="{0AB034C5-FEE9-45E2-A095-C7CE92C2B4D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34B97-8E66-4DD2-B094-C694DC20086F}">
      <dsp:nvSpPr>
        <dsp:cNvPr id="0" name=""/>
        <dsp:cNvSpPr/>
      </dsp:nvSpPr>
      <dsp:spPr>
        <a:xfrm>
          <a:off x="0" y="4001"/>
          <a:ext cx="10404515" cy="9313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634AA0-44B8-49A1-8F8B-AAD2028B61FB}">
      <dsp:nvSpPr>
        <dsp:cNvPr id="0" name=""/>
        <dsp:cNvSpPr/>
      </dsp:nvSpPr>
      <dsp:spPr>
        <a:xfrm>
          <a:off x="281737" y="213558"/>
          <a:ext cx="512250" cy="512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AF9CA1-42F7-41E0-B5A7-69BE1CE9A91E}">
      <dsp:nvSpPr>
        <dsp:cNvPr id="0" name=""/>
        <dsp:cNvSpPr/>
      </dsp:nvSpPr>
      <dsp:spPr>
        <a:xfrm>
          <a:off x="1075725" y="4001"/>
          <a:ext cx="4682031" cy="93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69" tIns="98569" rIns="98569" bIns="98569" numCol="1" spcCol="1270" anchor="ctr" anchorCtr="0">
          <a:noAutofit/>
        </a:bodyPr>
        <a:lstStyle/>
        <a:p>
          <a:pPr marL="0" lvl="0" indent="0" algn="l" defTabSz="711200">
            <a:lnSpc>
              <a:spcPct val="100000"/>
            </a:lnSpc>
            <a:spcBef>
              <a:spcPct val="0"/>
            </a:spcBef>
            <a:spcAft>
              <a:spcPct val="35000"/>
            </a:spcAft>
            <a:buNone/>
          </a:pPr>
          <a:r>
            <a:rPr lang="en-US" sz="1600" b="1" i="0" kern="1200" baseline="0"/>
            <a:t>"Pattern Classification" by Richard O. Duda, Peter E. Hart, and David G. Stork</a:t>
          </a:r>
          <a:endParaRPr lang="en-US" sz="1600" kern="1200"/>
        </a:p>
      </dsp:txBody>
      <dsp:txXfrm>
        <a:off x="1075725" y="4001"/>
        <a:ext cx="4682031" cy="931364"/>
      </dsp:txXfrm>
    </dsp:sp>
    <dsp:sp modelId="{BC59284A-C07B-4634-B667-15BEE25DD6B5}">
      <dsp:nvSpPr>
        <dsp:cNvPr id="0" name=""/>
        <dsp:cNvSpPr/>
      </dsp:nvSpPr>
      <dsp:spPr>
        <a:xfrm>
          <a:off x="5757757" y="4001"/>
          <a:ext cx="4645706" cy="93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69" tIns="98569" rIns="98569" bIns="98569" numCol="1" spcCol="1270" anchor="ctr" anchorCtr="0">
          <a:noAutofit/>
        </a:bodyPr>
        <a:lstStyle/>
        <a:p>
          <a:pPr marL="0" lvl="0" indent="0" algn="l" defTabSz="488950">
            <a:lnSpc>
              <a:spcPct val="100000"/>
            </a:lnSpc>
            <a:spcBef>
              <a:spcPct val="0"/>
            </a:spcBef>
            <a:spcAft>
              <a:spcPct val="35000"/>
            </a:spcAft>
            <a:buNone/>
          </a:pPr>
          <a:r>
            <a:rPr lang="en-US" sz="1100" b="0" i="0" kern="1200" baseline="0"/>
            <a:t>One of the most authoritative texts on statistical pattern recognition.</a:t>
          </a:r>
          <a:endParaRPr lang="en-US" sz="1100" kern="1200"/>
        </a:p>
        <a:p>
          <a:pPr marL="0" lvl="0" indent="0" algn="l" defTabSz="488950">
            <a:lnSpc>
              <a:spcPct val="100000"/>
            </a:lnSpc>
            <a:spcBef>
              <a:spcPct val="0"/>
            </a:spcBef>
            <a:spcAft>
              <a:spcPct val="35000"/>
            </a:spcAft>
            <a:buNone/>
          </a:pPr>
          <a:r>
            <a:rPr lang="en-US" sz="1100" b="0" i="0" kern="1200" baseline="0"/>
            <a:t>Covers Bayesian decision theory, neural networks, clustering, and feature selection.</a:t>
          </a:r>
          <a:endParaRPr lang="en-US" sz="1100" kern="1200"/>
        </a:p>
        <a:p>
          <a:pPr marL="0" lvl="0" indent="0" algn="l" defTabSz="488950">
            <a:lnSpc>
              <a:spcPct val="100000"/>
            </a:lnSpc>
            <a:spcBef>
              <a:spcPct val="0"/>
            </a:spcBef>
            <a:spcAft>
              <a:spcPct val="35000"/>
            </a:spcAft>
            <a:buNone/>
          </a:pPr>
          <a:r>
            <a:rPr lang="en-US" sz="1100" b="1" i="0" kern="1200" baseline="0"/>
            <a:t>Edition</a:t>
          </a:r>
          <a:r>
            <a:rPr lang="en-US" sz="1100" b="0" i="0" kern="1200" baseline="0"/>
            <a:t>: 2nd Edition</a:t>
          </a:r>
          <a:endParaRPr lang="en-US" sz="1100" kern="1200"/>
        </a:p>
        <a:p>
          <a:pPr marL="0" lvl="0" indent="0" algn="l" defTabSz="488950">
            <a:lnSpc>
              <a:spcPct val="100000"/>
            </a:lnSpc>
            <a:spcBef>
              <a:spcPct val="0"/>
            </a:spcBef>
            <a:spcAft>
              <a:spcPct val="35000"/>
            </a:spcAft>
            <a:buNone/>
          </a:pPr>
          <a:r>
            <a:rPr lang="en-US" sz="1100" b="1" i="0" kern="1200" baseline="0"/>
            <a:t>Publisher</a:t>
          </a:r>
          <a:r>
            <a:rPr lang="en-US" sz="1100" b="0" i="0" kern="1200" baseline="0"/>
            <a:t>: Wiley</a:t>
          </a:r>
          <a:endParaRPr lang="en-US" sz="1100" kern="1200"/>
        </a:p>
      </dsp:txBody>
      <dsp:txXfrm>
        <a:off x="5757757" y="4001"/>
        <a:ext cx="4645706" cy="931364"/>
      </dsp:txXfrm>
    </dsp:sp>
    <dsp:sp modelId="{3B1127B5-ECB6-4CE3-AB8C-462A294B0249}">
      <dsp:nvSpPr>
        <dsp:cNvPr id="0" name=""/>
        <dsp:cNvSpPr/>
      </dsp:nvSpPr>
      <dsp:spPr>
        <a:xfrm>
          <a:off x="0" y="1168206"/>
          <a:ext cx="10404515" cy="9313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C58E43-D063-45D0-B770-5E0508A4688A}">
      <dsp:nvSpPr>
        <dsp:cNvPr id="0" name=""/>
        <dsp:cNvSpPr/>
      </dsp:nvSpPr>
      <dsp:spPr>
        <a:xfrm>
          <a:off x="281737" y="1377763"/>
          <a:ext cx="512250" cy="512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8CC8A-D9BA-41BF-A206-909203344510}">
      <dsp:nvSpPr>
        <dsp:cNvPr id="0" name=""/>
        <dsp:cNvSpPr/>
      </dsp:nvSpPr>
      <dsp:spPr>
        <a:xfrm>
          <a:off x="1075725" y="1168206"/>
          <a:ext cx="4682031" cy="93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69" tIns="98569" rIns="98569" bIns="98569" numCol="1" spcCol="1270" anchor="ctr" anchorCtr="0">
          <a:noAutofit/>
        </a:bodyPr>
        <a:lstStyle/>
        <a:p>
          <a:pPr marL="0" lvl="0" indent="0" algn="l" defTabSz="711200">
            <a:lnSpc>
              <a:spcPct val="100000"/>
            </a:lnSpc>
            <a:spcBef>
              <a:spcPct val="0"/>
            </a:spcBef>
            <a:spcAft>
              <a:spcPct val="35000"/>
            </a:spcAft>
            <a:buNone/>
          </a:pPr>
          <a:r>
            <a:rPr lang="en-US" sz="1600" b="1" i="0" kern="1200" baseline="0"/>
            <a:t>"Pattern Recognition and Machine Learning" by Christopher M. Bishop</a:t>
          </a:r>
          <a:endParaRPr lang="en-US" sz="1600" kern="1200"/>
        </a:p>
      </dsp:txBody>
      <dsp:txXfrm>
        <a:off x="1075725" y="1168206"/>
        <a:ext cx="4682031" cy="931364"/>
      </dsp:txXfrm>
    </dsp:sp>
    <dsp:sp modelId="{B950F0D9-2A23-423B-B92E-D9FEC5915CE3}">
      <dsp:nvSpPr>
        <dsp:cNvPr id="0" name=""/>
        <dsp:cNvSpPr/>
      </dsp:nvSpPr>
      <dsp:spPr>
        <a:xfrm>
          <a:off x="5757757" y="1168206"/>
          <a:ext cx="4645706" cy="93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69" tIns="98569" rIns="98569" bIns="98569" numCol="1" spcCol="1270" anchor="ctr" anchorCtr="0">
          <a:noAutofit/>
        </a:bodyPr>
        <a:lstStyle/>
        <a:p>
          <a:pPr marL="0" lvl="0" indent="0" algn="l" defTabSz="488950">
            <a:lnSpc>
              <a:spcPct val="100000"/>
            </a:lnSpc>
            <a:spcBef>
              <a:spcPct val="0"/>
            </a:spcBef>
            <a:spcAft>
              <a:spcPct val="35000"/>
            </a:spcAft>
            <a:buNone/>
          </a:pPr>
          <a:r>
            <a:rPr lang="en-US" sz="1100" b="0" i="0" kern="1200" baseline="0"/>
            <a:t>Focuses on probabilistic models, Bayesian networks, and kernel methods.</a:t>
          </a:r>
          <a:endParaRPr lang="en-US" sz="1100" kern="1200"/>
        </a:p>
        <a:p>
          <a:pPr marL="0" lvl="0" indent="0" algn="l" defTabSz="488950">
            <a:lnSpc>
              <a:spcPct val="100000"/>
            </a:lnSpc>
            <a:spcBef>
              <a:spcPct val="0"/>
            </a:spcBef>
            <a:spcAft>
              <a:spcPct val="35000"/>
            </a:spcAft>
            <a:buNone/>
          </a:pPr>
          <a:r>
            <a:rPr lang="en-US" sz="1100" b="0" i="0" kern="1200" baseline="0"/>
            <a:t>Great for students with a solid mathematical background.</a:t>
          </a:r>
          <a:endParaRPr lang="en-US" sz="1100" kern="1200"/>
        </a:p>
        <a:p>
          <a:pPr marL="0" lvl="0" indent="0" algn="l" defTabSz="488950">
            <a:lnSpc>
              <a:spcPct val="100000"/>
            </a:lnSpc>
            <a:spcBef>
              <a:spcPct val="0"/>
            </a:spcBef>
            <a:spcAft>
              <a:spcPct val="35000"/>
            </a:spcAft>
            <a:buNone/>
          </a:pPr>
          <a:r>
            <a:rPr lang="en-US" sz="1100" b="1" i="0" kern="1200" baseline="0"/>
            <a:t>Publisher</a:t>
          </a:r>
          <a:r>
            <a:rPr lang="en-US" sz="1100" b="0" i="0" kern="1200" baseline="0"/>
            <a:t>: Springer</a:t>
          </a:r>
          <a:endParaRPr lang="en-US" sz="1100" kern="1200"/>
        </a:p>
      </dsp:txBody>
      <dsp:txXfrm>
        <a:off x="5757757" y="1168206"/>
        <a:ext cx="4645706" cy="931364"/>
      </dsp:txXfrm>
    </dsp:sp>
    <dsp:sp modelId="{188A6556-E743-48CF-B439-0A63021912A8}">
      <dsp:nvSpPr>
        <dsp:cNvPr id="0" name=""/>
        <dsp:cNvSpPr/>
      </dsp:nvSpPr>
      <dsp:spPr>
        <a:xfrm>
          <a:off x="0" y="2332412"/>
          <a:ext cx="10404515" cy="9313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77D9B-A721-4F46-911A-87AABE66270A}">
      <dsp:nvSpPr>
        <dsp:cNvPr id="0" name=""/>
        <dsp:cNvSpPr/>
      </dsp:nvSpPr>
      <dsp:spPr>
        <a:xfrm>
          <a:off x="281737" y="2541968"/>
          <a:ext cx="512250" cy="512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BD78F-7A58-4216-8279-4E806ACE766E}">
      <dsp:nvSpPr>
        <dsp:cNvPr id="0" name=""/>
        <dsp:cNvSpPr/>
      </dsp:nvSpPr>
      <dsp:spPr>
        <a:xfrm>
          <a:off x="1075725" y="2332412"/>
          <a:ext cx="4682031" cy="93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69" tIns="98569" rIns="98569" bIns="98569" numCol="1" spcCol="1270" anchor="ctr" anchorCtr="0">
          <a:noAutofit/>
        </a:bodyPr>
        <a:lstStyle/>
        <a:p>
          <a:pPr marL="0" lvl="0" indent="0" algn="l" defTabSz="711200">
            <a:lnSpc>
              <a:spcPct val="100000"/>
            </a:lnSpc>
            <a:spcBef>
              <a:spcPct val="0"/>
            </a:spcBef>
            <a:spcAft>
              <a:spcPct val="35000"/>
            </a:spcAft>
            <a:buNone/>
          </a:pPr>
          <a:r>
            <a:rPr lang="en-US" sz="1600" b="1" i="0" kern="1200" baseline="0"/>
            <a:t>"Introduction to Statistical Pattern Recognition" by Keinosuke Fukunaga</a:t>
          </a:r>
          <a:endParaRPr lang="en-US" sz="1600" kern="1200"/>
        </a:p>
      </dsp:txBody>
      <dsp:txXfrm>
        <a:off x="1075725" y="2332412"/>
        <a:ext cx="4682031" cy="931364"/>
      </dsp:txXfrm>
    </dsp:sp>
    <dsp:sp modelId="{1380FBF3-E069-48AA-836F-4286AC1D443C}">
      <dsp:nvSpPr>
        <dsp:cNvPr id="0" name=""/>
        <dsp:cNvSpPr/>
      </dsp:nvSpPr>
      <dsp:spPr>
        <a:xfrm>
          <a:off x="5757757" y="2332412"/>
          <a:ext cx="4645706" cy="93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69" tIns="98569" rIns="98569" bIns="98569" numCol="1" spcCol="1270" anchor="ctr" anchorCtr="0">
          <a:noAutofit/>
        </a:bodyPr>
        <a:lstStyle/>
        <a:p>
          <a:pPr marL="0" lvl="0" indent="0" algn="l" defTabSz="488950">
            <a:lnSpc>
              <a:spcPct val="100000"/>
            </a:lnSpc>
            <a:spcBef>
              <a:spcPct val="0"/>
            </a:spcBef>
            <a:spcAft>
              <a:spcPct val="35000"/>
            </a:spcAft>
            <a:buNone/>
          </a:pPr>
          <a:r>
            <a:rPr lang="en-US" sz="1100" b="0" i="0" kern="1200" baseline="0"/>
            <a:t>More theoretical, ideal for understanding statistical methods in depth.</a:t>
          </a:r>
          <a:endParaRPr lang="en-US" sz="1100" kern="1200"/>
        </a:p>
        <a:p>
          <a:pPr marL="0" lvl="0" indent="0" algn="l" defTabSz="488950">
            <a:lnSpc>
              <a:spcPct val="100000"/>
            </a:lnSpc>
            <a:spcBef>
              <a:spcPct val="0"/>
            </a:spcBef>
            <a:spcAft>
              <a:spcPct val="35000"/>
            </a:spcAft>
            <a:buNone/>
          </a:pPr>
          <a:r>
            <a:rPr lang="en-US" sz="1100" b="1" i="0" kern="1200" baseline="0"/>
            <a:t>Publisher</a:t>
          </a:r>
          <a:r>
            <a:rPr lang="en-US" sz="1100" b="0" i="0" kern="1200" baseline="0"/>
            <a:t>: Academic Press</a:t>
          </a:r>
          <a:endParaRPr lang="en-US" sz="1100" kern="1200"/>
        </a:p>
      </dsp:txBody>
      <dsp:txXfrm>
        <a:off x="5757757" y="2332412"/>
        <a:ext cx="4645706" cy="931364"/>
      </dsp:txXfrm>
    </dsp:sp>
    <dsp:sp modelId="{2AA6751A-37AF-4CA7-98E5-CB6C40BF4ABB}">
      <dsp:nvSpPr>
        <dsp:cNvPr id="0" name=""/>
        <dsp:cNvSpPr/>
      </dsp:nvSpPr>
      <dsp:spPr>
        <a:xfrm>
          <a:off x="0" y="3496617"/>
          <a:ext cx="10404515" cy="9313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5EA60-02F5-4C41-BC81-2C3B941BBE4E}">
      <dsp:nvSpPr>
        <dsp:cNvPr id="0" name=""/>
        <dsp:cNvSpPr/>
      </dsp:nvSpPr>
      <dsp:spPr>
        <a:xfrm>
          <a:off x="281737" y="3706174"/>
          <a:ext cx="512250" cy="5122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F6DA23-5DCC-469C-A8DF-4FA0EBF4E48C}">
      <dsp:nvSpPr>
        <dsp:cNvPr id="0" name=""/>
        <dsp:cNvSpPr/>
      </dsp:nvSpPr>
      <dsp:spPr>
        <a:xfrm>
          <a:off x="1075725" y="3496617"/>
          <a:ext cx="4682031" cy="93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69" tIns="98569" rIns="98569" bIns="98569" numCol="1" spcCol="1270" anchor="ctr" anchorCtr="0">
          <a:noAutofit/>
        </a:bodyPr>
        <a:lstStyle/>
        <a:p>
          <a:pPr marL="0" lvl="0" indent="0" algn="l" defTabSz="711200">
            <a:lnSpc>
              <a:spcPct val="100000"/>
            </a:lnSpc>
            <a:spcBef>
              <a:spcPct val="0"/>
            </a:spcBef>
            <a:spcAft>
              <a:spcPct val="35000"/>
            </a:spcAft>
            <a:buNone/>
          </a:pPr>
          <a:r>
            <a:rPr lang="en-US" sz="1600" b="1" i="0" kern="1200" baseline="0"/>
            <a:t>"The Elements of Statistical Learning" by Trevor Hastie, Robert Tibshirani, Jerome Friedman</a:t>
          </a:r>
          <a:endParaRPr lang="en-US" sz="1600" kern="1200"/>
        </a:p>
      </dsp:txBody>
      <dsp:txXfrm>
        <a:off x="1075725" y="3496617"/>
        <a:ext cx="4682031" cy="931364"/>
      </dsp:txXfrm>
    </dsp:sp>
    <dsp:sp modelId="{AEBE07B6-55A5-4745-9CF1-8FADCC5BD4D0}">
      <dsp:nvSpPr>
        <dsp:cNvPr id="0" name=""/>
        <dsp:cNvSpPr/>
      </dsp:nvSpPr>
      <dsp:spPr>
        <a:xfrm>
          <a:off x="5757757" y="3496617"/>
          <a:ext cx="4645706" cy="931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69" tIns="98569" rIns="98569" bIns="98569" numCol="1" spcCol="1270" anchor="ctr" anchorCtr="0">
          <a:noAutofit/>
        </a:bodyPr>
        <a:lstStyle/>
        <a:p>
          <a:pPr marL="0" lvl="0" indent="0" algn="l" defTabSz="488950">
            <a:lnSpc>
              <a:spcPct val="100000"/>
            </a:lnSpc>
            <a:spcBef>
              <a:spcPct val="0"/>
            </a:spcBef>
            <a:spcAft>
              <a:spcPct val="35000"/>
            </a:spcAft>
            <a:buNone/>
          </a:pPr>
          <a:r>
            <a:rPr lang="en-US" sz="1100" b="0" i="0" kern="1200" baseline="0"/>
            <a:t>Advanced but widely used in machine learning and pattern recognition.</a:t>
          </a:r>
          <a:endParaRPr lang="en-US" sz="1100" kern="1200"/>
        </a:p>
        <a:p>
          <a:pPr marL="0" lvl="0" indent="0" algn="l" defTabSz="488950">
            <a:lnSpc>
              <a:spcPct val="100000"/>
            </a:lnSpc>
            <a:spcBef>
              <a:spcPct val="0"/>
            </a:spcBef>
            <a:spcAft>
              <a:spcPct val="35000"/>
            </a:spcAft>
            <a:buNone/>
          </a:pPr>
          <a:r>
            <a:rPr lang="en-US" sz="1100" b="0" i="0" kern="1200" baseline="0"/>
            <a:t>Available </a:t>
          </a:r>
          <a:r>
            <a:rPr lang="en-US" sz="1100" b="1" i="0" kern="1200" baseline="0"/>
            <a:t>for free</a:t>
          </a:r>
          <a:r>
            <a:rPr lang="en-US" sz="1100" b="0" i="0" kern="1200" baseline="0"/>
            <a:t> from the authors' website.</a:t>
          </a:r>
          <a:endParaRPr lang="en-US" sz="1100" kern="1200"/>
        </a:p>
        <a:p>
          <a:pPr marL="0" lvl="0" indent="0" algn="l" defTabSz="488950">
            <a:lnSpc>
              <a:spcPct val="100000"/>
            </a:lnSpc>
            <a:spcBef>
              <a:spcPct val="0"/>
            </a:spcBef>
            <a:spcAft>
              <a:spcPct val="35000"/>
            </a:spcAft>
            <a:buNone/>
          </a:pPr>
          <a:r>
            <a:rPr lang="en-US" sz="1100" b="0" i="0" kern="1200" baseline="0">
              <a:hlinkClick xmlns:r="http://schemas.openxmlformats.org/officeDocument/2006/relationships" r:id="rId9"/>
            </a:rPr>
            <a:t>https://hastie.su.domains/ElemStatLearn/</a:t>
          </a:r>
          <a:endParaRPr lang="en-US" sz="1100" kern="1200"/>
        </a:p>
      </dsp:txBody>
      <dsp:txXfrm>
        <a:off x="5757757" y="3496617"/>
        <a:ext cx="4645706" cy="931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BE0A1-B684-4455-924F-56034274ECDE}">
      <dsp:nvSpPr>
        <dsp:cNvPr id="0" name=""/>
        <dsp:cNvSpPr/>
      </dsp:nvSpPr>
      <dsp:spPr>
        <a:xfrm>
          <a:off x="0" y="603861"/>
          <a:ext cx="7442201" cy="680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7597" tIns="249936" rIns="577597"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baseline="0"/>
            <a:t>Free course materials, slides, and assignments.</a:t>
          </a:r>
          <a:endParaRPr lang="en-US" sz="1200" kern="1200"/>
        </a:p>
        <a:p>
          <a:pPr marL="114300" lvl="1" indent="-114300" algn="l" defTabSz="533400">
            <a:lnSpc>
              <a:spcPct val="90000"/>
            </a:lnSpc>
            <a:spcBef>
              <a:spcPct val="0"/>
            </a:spcBef>
            <a:spcAft>
              <a:spcPct val="15000"/>
            </a:spcAft>
            <a:buChar char="•"/>
          </a:pPr>
          <a:r>
            <a:rPr lang="en-US" sz="1200" b="0" i="0" kern="1200" baseline="0">
              <a:hlinkClick xmlns:r="http://schemas.openxmlformats.org/officeDocument/2006/relationships" r:id="rId1"/>
            </a:rPr>
            <a:t>https://ocw.mit.edu</a:t>
          </a:r>
          <a:endParaRPr lang="en-US" sz="1200" kern="1200"/>
        </a:p>
      </dsp:txBody>
      <dsp:txXfrm>
        <a:off x="0" y="603861"/>
        <a:ext cx="7442201" cy="680400"/>
      </dsp:txXfrm>
    </dsp:sp>
    <dsp:sp modelId="{B8B2F0E0-3BAC-4014-9D04-E36FCB293855}">
      <dsp:nvSpPr>
        <dsp:cNvPr id="0" name=""/>
        <dsp:cNvSpPr/>
      </dsp:nvSpPr>
      <dsp:spPr>
        <a:xfrm>
          <a:off x="372110" y="426741"/>
          <a:ext cx="5209540" cy="3542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533400">
            <a:lnSpc>
              <a:spcPct val="90000"/>
            </a:lnSpc>
            <a:spcBef>
              <a:spcPct val="0"/>
            </a:spcBef>
            <a:spcAft>
              <a:spcPct val="35000"/>
            </a:spcAft>
            <a:buNone/>
          </a:pPr>
          <a:r>
            <a:rPr lang="en-US" sz="1200" b="1" i="0" kern="1200" baseline="0"/>
            <a:t>MIT OpenCourseWare – Pattern Recognition &amp; Machine Learning</a:t>
          </a:r>
          <a:endParaRPr lang="en-US" sz="1200" kern="1200"/>
        </a:p>
      </dsp:txBody>
      <dsp:txXfrm>
        <a:off x="389403" y="444034"/>
        <a:ext cx="5174954" cy="319654"/>
      </dsp:txXfrm>
    </dsp:sp>
    <dsp:sp modelId="{B2A2AC0F-460D-47EF-8AFC-B9731C19171B}">
      <dsp:nvSpPr>
        <dsp:cNvPr id="0" name=""/>
        <dsp:cNvSpPr/>
      </dsp:nvSpPr>
      <dsp:spPr>
        <a:xfrm>
          <a:off x="0" y="1526181"/>
          <a:ext cx="7442201" cy="680400"/>
        </a:xfrm>
        <a:prstGeom prst="rect">
          <a:avLst/>
        </a:prstGeom>
        <a:solidFill>
          <a:schemeClr val="lt1">
            <a:alpha val="90000"/>
            <a:hueOff val="0"/>
            <a:satOff val="0"/>
            <a:lumOff val="0"/>
            <a:alphaOff val="0"/>
          </a:schemeClr>
        </a:solidFill>
        <a:ln w="12700" cap="flat" cmpd="sng" algn="ctr">
          <a:solidFill>
            <a:schemeClr val="accent5">
              <a:hueOff val="4752235"/>
              <a:satOff val="-6665"/>
              <a:lumOff val="-6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7597" tIns="249936" rIns="577597"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baseline="0"/>
            <a:t>Look for courses by institutions like Stanford, University of Washington.</a:t>
          </a:r>
          <a:endParaRPr lang="en-US" sz="1200" kern="1200"/>
        </a:p>
        <a:p>
          <a:pPr marL="114300" lvl="1" indent="-114300" algn="l" defTabSz="533400">
            <a:lnSpc>
              <a:spcPct val="90000"/>
            </a:lnSpc>
            <a:spcBef>
              <a:spcPct val="0"/>
            </a:spcBef>
            <a:spcAft>
              <a:spcPct val="15000"/>
            </a:spcAft>
            <a:buChar char="•"/>
          </a:pPr>
          <a:r>
            <a:rPr lang="en-US" sz="1200" b="0" i="0" kern="1200" baseline="0">
              <a:hlinkClick xmlns:r="http://schemas.openxmlformats.org/officeDocument/2006/relationships" r:id="rId2"/>
            </a:rPr>
            <a:t>https://www.coursera.org</a:t>
          </a:r>
          <a:endParaRPr lang="en-US" sz="1200" kern="1200"/>
        </a:p>
      </dsp:txBody>
      <dsp:txXfrm>
        <a:off x="0" y="1526181"/>
        <a:ext cx="7442201" cy="680400"/>
      </dsp:txXfrm>
    </dsp:sp>
    <dsp:sp modelId="{623B5F94-DF59-4B55-86BD-20FD5DA7E497}">
      <dsp:nvSpPr>
        <dsp:cNvPr id="0" name=""/>
        <dsp:cNvSpPr/>
      </dsp:nvSpPr>
      <dsp:spPr>
        <a:xfrm>
          <a:off x="372110" y="1349061"/>
          <a:ext cx="5209540" cy="354240"/>
        </a:xfrm>
        <a:prstGeom prst="roundRect">
          <a:avLst/>
        </a:prstGeom>
        <a:solidFill>
          <a:schemeClr val="accent5">
            <a:hueOff val="4752235"/>
            <a:satOff val="-6665"/>
            <a:lumOff val="-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533400">
            <a:lnSpc>
              <a:spcPct val="90000"/>
            </a:lnSpc>
            <a:spcBef>
              <a:spcPct val="0"/>
            </a:spcBef>
            <a:spcAft>
              <a:spcPct val="35000"/>
            </a:spcAft>
            <a:buNone/>
          </a:pPr>
          <a:r>
            <a:rPr lang="en-US" sz="1200" b="1" i="0" kern="1200" baseline="0"/>
            <a:t>Coursera – Pattern Recognition Courses</a:t>
          </a:r>
          <a:endParaRPr lang="en-US" sz="1200" kern="1200"/>
        </a:p>
      </dsp:txBody>
      <dsp:txXfrm>
        <a:off x="389403" y="1366354"/>
        <a:ext cx="5174954" cy="319654"/>
      </dsp:txXfrm>
    </dsp:sp>
    <dsp:sp modelId="{78B48F29-CF79-4F65-95EE-FB6886A08629}">
      <dsp:nvSpPr>
        <dsp:cNvPr id="0" name=""/>
        <dsp:cNvSpPr/>
      </dsp:nvSpPr>
      <dsp:spPr>
        <a:xfrm>
          <a:off x="0" y="2448501"/>
          <a:ext cx="7442201" cy="680400"/>
        </a:xfrm>
        <a:prstGeom prst="rect">
          <a:avLst/>
        </a:prstGeom>
        <a:solidFill>
          <a:schemeClr val="lt1">
            <a:alpha val="90000"/>
            <a:hueOff val="0"/>
            <a:satOff val="0"/>
            <a:lumOff val="0"/>
            <a:alphaOff val="0"/>
          </a:schemeClr>
        </a:solidFill>
        <a:ln w="12700" cap="flat" cmpd="sng" algn="ctr">
          <a:solidFill>
            <a:schemeClr val="accent5">
              <a:hueOff val="9504470"/>
              <a:satOff val="-13330"/>
              <a:lumOff val="-1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7597" tIns="249936" rIns="577597"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baseline="0"/>
            <a:t>Python library for machine learning and pattern recognition.</a:t>
          </a:r>
          <a:endParaRPr lang="en-US" sz="1200" kern="1200"/>
        </a:p>
        <a:p>
          <a:pPr marL="114300" lvl="1" indent="-114300" algn="l" defTabSz="533400">
            <a:lnSpc>
              <a:spcPct val="90000"/>
            </a:lnSpc>
            <a:spcBef>
              <a:spcPct val="0"/>
            </a:spcBef>
            <a:spcAft>
              <a:spcPct val="15000"/>
            </a:spcAft>
            <a:buChar char="•"/>
          </a:pPr>
          <a:r>
            <a:rPr lang="en-US" sz="1200" b="0" i="0" kern="1200" baseline="0">
              <a:hlinkClick xmlns:r="http://schemas.openxmlformats.org/officeDocument/2006/relationships" r:id="rId3"/>
            </a:rPr>
            <a:t>https://scikit-learn.org</a:t>
          </a:r>
          <a:endParaRPr lang="en-US" sz="1200" kern="1200"/>
        </a:p>
      </dsp:txBody>
      <dsp:txXfrm>
        <a:off x="0" y="2448501"/>
        <a:ext cx="7442201" cy="680400"/>
      </dsp:txXfrm>
    </dsp:sp>
    <dsp:sp modelId="{F9A8E7E4-C3E5-43A8-91ED-D272C50CE4DD}">
      <dsp:nvSpPr>
        <dsp:cNvPr id="0" name=""/>
        <dsp:cNvSpPr/>
      </dsp:nvSpPr>
      <dsp:spPr>
        <a:xfrm>
          <a:off x="372110" y="2271381"/>
          <a:ext cx="5209540" cy="354240"/>
        </a:xfrm>
        <a:prstGeom prst="roundRect">
          <a:avLst/>
        </a:prstGeom>
        <a:solidFill>
          <a:schemeClr val="accent5">
            <a:hueOff val="9504470"/>
            <a:satOff val="-13330"/>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533400">
            <a:lnSpc>
              <a:spcPct val="90000"/>
            </a:lnSpc>
            <a:spcBef>
              <a:spcPct val="0"/>
            </a:spcBef>
            <a:spcAft>
              <a:spcPct val="35000"/>
            </a:spcAft>
            <a:buNone/>
          </a:pPr>
          <a:r>
            <a:rPr lang="en-US" sz="1200" b="1" i="0" kern="1200" baseline="0"/>
            <a:t>Scikit-learn Documentation (for practical implementation)</a:t>
          </a:r>
          <a:endParaRPr lang="en-US" sz="1200" kern="1200"/>
        </a:p>
      </dsp:txBody>
      <dsp:txXfrm>
        <a:off x="389403" y="2288674"/>
        <a:ext cx="5174954" cy="319654"/>
      </dsp:txXfrm>
    </dsp:sp>
    <dsp:sp modelId="{917D17D4-39C7-4FAB-8315-D809122AC215}">
      <dsp:nvSpPr>
        <dsp:cNvPr id="0" name=""/>
        <dsp:cNvSpPr/>
      </dsp:nvSpPr>
      <dsp:spPr>
        <a:xfrm>
          <a:off x="0" y="3370822"/>
          <a:ext cx="7442201" cy="680400"/>
        </a:xfrm>
        <a:prstGeom prst="rect">
          <a:avLst/>
        </a:prstGeom>
        <a:solidFill>
          <a:schemeClr val="lt1">
            <a:alpha val="90000"/>
            <a:hueOff val="0"/>
            <a:satOff val="0"/>
            <a:lumOff val="0"/>
            <a:alphaOff val="0"/>
          </a:schemeClr>
        </a:solidFill>
        <a:ln w="12700" cap="flat" cmpd="sng" algn="ctr">
          <a:solidFill>
            <a:schemeClr val="accent5">
              <a:hueOff val="14256705"/>
              <a:satOff val="-19995"/>
              <a:lumOff val="-20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7597" tIns="249936" rIns="577597"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baseline="0"/>
            <a:t>For recent research articles, survey papers, and case studies.</a:t>
          </a:r>
          <a:endParaRPr lang="en-US" sz="1200" kern="1200"/>
        </a:p>
        <a:p>
          <a:pPr marL="114300" lvl="1" indent="-114300" algn="l" defTabSz="533400">
            <a:lnSpc>
              <a:spcPct val="90000"/>
            </a:lnSpc>
            <a:spcBef>
              <a:spcPct val="0"/>
            </a:spcBef>
            <a:spcAft>
              <a:spcPct val="15000"/>
            </a:spcAft>
            <a:buChar char="•"/>
          </a:pPr>
          <a:r>
            <a:rPr lang="en-US" sz="1200" b="0" i="0" kern="1200" baseline="0">
              <a:hlinkClick xmlns:r="http://schemas.openxmlformats.org/officeDocument/2006/relationships" r:id="rId4"/>
            </a:rPr>
            <a:t>https://scholar.google.com</a:t>
          </a:r>
          <a:endParaRPr lang="en-US" sz="1200" kern="1200"/>
        </a:p>
      </dsp:txBody>
      <dsp:txXfrm>
        <a:off x="0" y="3370822"/>
        <a:ext cx="7442201" cy="680400"/>
      </dsp:txXfrm>
    </dsp:sp>
    <dsp:sp modelId="{5043E3F6-A964-4CD2-A0D0-CB775591D5B7}">
      <dsp:nvSpPr>
        <dsp:cNvPr id="0" name=""/>
        <dsp:cNvSpPr/>
      </dsp:nvSpPr>
      <dsp:spPr>
        <a:xfrm>
          <a:off x="372110" y="3193701"/>
          <a:ext cx="5209540" cy="354240"/>
        </a:xfrm>
        <a:prstGeom prst="roundRect">
          <a:avLst/>
        </a:prstGeom>
        <a:solidFill>
          <a:schemeClr val="accent5">
            <a:hueOff val="14256705"/>
            <a:satOff val="-19995"/>
            <a:lumOff val="-20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533400">
            <a:lnSpc>
              <a:spcPct val="90000"/>
            </a:lnSpc>
            <a:spcBef>
              <a:spcPct val="0"/>
            </a:spcBef>
            <a:spcAft>
              <a:spcPct val="35000"/>
            </a:spcAft>
            <a:buNone/>
          </a:pPr>
          <a:r>
            <a:rPr lang="en-US" sz="1200" b="1" i="0" kern="1200" baseline="0"/>
            <a:t>Google Scholar</a:t>
          </a:r>
          <a:endParaRPr lang="en-US" sz="1200" kern="1200"/>
        </a:p>
      </dsp:txBody>
      <dsp:txXfrm>
        <a:off x="389403" y="3210994"/>
        <a:ext cx="5174954" cy="319654"/>
      </dsp:txXfrm>
    </dsp:sp>
    <dsp:sp modelId="{0AB034C5-FEE9-45E2-A095-C7CE92C2B4D2}">
      <dsp:nvSpPr>
        <dsp:cNvPr id="0" name=""/>
        <dsp:cNvSpPr/>
      </dsp:nvSpPr>
      <dsp:spPr>
        <a:xfrm>
          <a:off x="0" y="4293142"/>
          <a:ext cx="7442201" cy="680400"/>
        </a:xfrm>
        <a:prstGeom prst="rect">
          <a:avLst/>
        </a:prstGeom>
        <a:solidFill>
          <a:schemeClr val="lt1">
            <a:alpha val="90000"/>
            <a:hueOff val="0"/>
            <a:satOff val="0"/>
            <a:lumOff val="0"/>
            <a:alphaOff val="0"/>
          </a:schemeClr>
        </a:solidFill>
        <a:ln w="12700" cap="flat" cmpd="sng" algn="ctr">
          <a:solidFill>
            <a:schemeClr val="accent5">
              <a:hueOff val="19008940"/>
              <a:satOff val="-26660"/>
              <a:lumOff val="-27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7597" tIns="249936" rIns="577597"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baseline="0"/>
            <a:t>Source of real-world datasets for pattern recognition practice.</a:t>
          </a:r>
          <a:endParaRPr lang="en-US" sz="1200" kern="1200"/>
        </a:p>
        <a:p>
          <a:pPr marL="114300" lvl="1" indent="-114300" algn="l" defTabSz="533400">
            <a:lnSpc>
              <a:spcPct val="90000"/>
            </a:lnSpc>
            <a:spcBef>
              <a:spcPct val="0"/>
            </a:spcBef>
            <a:spcAft>
              <a:spcPct val="15000"/>
            </a:spcAft>
            <a:buChar char="•"/>
          </a:pPr>
          <a:r>
            <a:rPr lang="en-US" sz="1200" b="0" i="0" kern="1200" baseline="0">
              <a:hlinkClick xmlns:r="http://schemas.openxmlformats.org/officeDocument/2006/relationships" r:id="rId5"/>
            </a:rPr>
            <a:t>https://archive.ics.uci.edu/ml/index.php</a:t>
          </a:r>
          <a:endParaRPr lang="en-US" sz="1200" kern="1200"/>
        </a:p>
      </dsp:txBody>
      <dsp:txXfrm>
        <a:off x="0" y="4293142"/>
        <a:ext cx="7442201" cy="680400"/>
      </dsp:txXfrm>
    </dsp:sp>
    <dsp:sp modelId="{90E7CAA2-9007-4581-BAA3-A5AE33AED6D5}">
      <dsp:nvSpPr>
        <dsp:cNvPr id="0" name=""/>
        <dsp:cNvSpPr/>
      </dsp:nvSpPr>
      <dsp:spPr>
        <a:xfrm>
          <a:off x="372110" y="4116022"/>
          <a:ext cx="5209540" cy="354240"/>
        </a:xfrm>
        <a:prstGeom prst="roundRect">
          <a:avLst/>
        </a:prstGeom>
        <a:solidFill>
          <a:schemeClr val="accent5">
            <a:hueOff val="19008940"/>
            <a:satOff val="-26660"/>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908" tIns="0" rIns="196908" bIns="0" numCol="1" spcCol="1270" anchor="ctr" anchorCtr="0">
          <a:noAutofit/>
        </a:bodyPr>
        <a:lstStyle/>
        <a:p>
          <a:pPr marL="0" lvl="0" indent="0" algn="l" defTabSz="533400">
            <a:lnSpc>
              <a:spcPct val="90000"/>
            </a:lnSpc>
            <a:spcBef>
              <a:spcPct val="0"/>
            </a:spcBef>
            <a:spcAft>
              <a:spcPct val="35000"/>
            </a:spcAft>
            <a:buNone/>
          </a:pPr>
          <a:r>
            <a:rPr lang="en-US" sz="1200" b="1" i="0" kern="1200" baseline="0"/>
            <a:t>UCI Machine Learning Repository</a:t>
          </a:r>
          <a:endParaRPr lang="en-US" sz="1200" kern="1200"/>
        </a:p>
      </dsp:txBody>
      <dsp:txXfrm>
        <a:off x="389403" y="4133315"/>
        <a:ext cx="5174954" cy="3196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50E64-59AE-41FC-AA56-5B9C1BC32F05}" type="datetimeFigureOut">
              <a:rPr lang="en-US" smtClean="0"/>
              <a:t>12-Jan-26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F5256-29B2-4BA8-96A4-FFB90AEC01E9}" type="slidenum">
              <a:rPr lang="en-US" smtClean="0"/>
              <a:t>‹#›</a:t>
            </a:fld>
            <a:endParaRPr lang="en-US"/>
          </a:p>
        </p:txBody>
      </p:sp>
    </p:spTree>
    <p:extLst>
      <p:ext uri="{BB962C8B-B14F-4D97-AF65-F5344CB8AC3E}">
        <p14:creationId xmlns:p14="http://schemas.microsoft.com/office/powerpoint/2010/main" val="608591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32F4CD03-302D-465E-995F-B6AA28584D45}" type="datetime1">
              <a:rPr lang="en-US" smtClean="0"/>
              <a:t>12-Jan-26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fr-FR"/>
              <a:t>Md. Masudur Rahman, Lecturer, CSE, UGV.</a:t>
            </a:r>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92664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C1929FE9-C88D-4E11-B161-EC3EBCE15B70}" type="datetime1">
              <a:rPr lang="en-US" smtClean="0"/>
              <a:t>12-Jan-26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r>
              <a:rPr lang="fr-FR"/>
              <a:t>Md. Masudur Rahman, Lecturer, CSE, UGV.</a:t>
            </a:r>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82217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EF8EE250-1A56-4F43-B34B-A6EF4A745F72}" type="datetime1">
              <a:rPr lang="en-US" smtClean="0"/>
              <a:t>12-Jan-26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r>
              <a:rPr lang="fr-FR"/>
              <a:t>Md. Masudur Rahman, Lecturer, CSE, UGV.</a:t>
            </a:r>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63697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886200" y="4484489"/>
            <a:ext cx="3657600" cy="194797"/>
          </a:xfrm>
        </p:spPr>
        <p:txBody>
          <a:bodyPr lIns="0" tIns="0" rIns="0" bIns="0"/>
          <a:lstStyle>
            <a:lvl1pPr algn="ctr">
              <a:defRPr>
                <a:solidFill>
                  <a:schemeClr val="tx1">
                    <a:tint val="75000"/>
                  </a:schemeClr>
                </a:solidFill>
              </a:defRPr>
            </a:lvl1p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
        <p:nvSpPr>
          <p:cNvPr id="3" name="Holder 3"/>
          <p:cNvSpPr>
            <a:spLocks noGrp="1"/>
          </p:cNvSpPr>
          <p:nvPr>
            <p:ph type="dt" sz="half" idx="6"/>
          </p:nvPr>
        </p:nvSpPr>
        <p:spPr>
          <a:xfrm>
            <a:off x="571500" y="4484489"/>
            <a:ext cx="2628900" cy="194797"/>
          </a:xfrm>
        </p:spPr>
        <p:txBody>
          <a:bodyPr lIns="0" tIns="0" rIns="0" bIns="0"/>
          <a:lstStyle>
            <a:lvl1pPr algn="l">
              <a:defRPr>
                <a:solidFill>
                  <a:schemeClr val="tx1">
                    <a:tint val="75000"/>
                  </a:schemeClr>
                </a:solidFill>
              </a:defRPr>
            </a:lvl1pPr>
          </a:lstStyle>
          <a:p>
            <a:pPr defTabSz="642915"/>
            <a:fld id="{610979A1-DEF6-4779-A0EF-E2F4C49F8898}"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Holder 4"/>
          <p:cNvSpPr>
            <a:spLocks noGrp="1"/>
          </p:cNvSpPr>
          <p:nvPr>
            <p:ph type="sldNum" sz="quarter" idx="7"/>
          </p:nvPr>
        </p:nvSpPr>
        <p:spPr>
          <a:xfrm>
            <a:off x="8229600" y="4484489"/>
            <a:ext cx="2628900" cy="194797"/>
          </a:xfrm>
        </p:spPr>
        <p:txBody>
          <a:bodyPr lIns="0" tIns="0" rIns="0" bIns="0"/>
          <a:lstStyle>
            <a:lvl1pPr algn="r">
              <a:defRPr>
                <a:solidFill>
                  <a:schemeClr val="tx1">
                    <a:tint val="75000"/>
                  </a:schemeClr>
                </a:solidFill>
              </a:defRPr>
            </a:lvl1pPr>
          </a:lstStyle>
          <a:p>
            <a:pPr defTabSz="642915"/>
            <a:fld id="{B6F15528-21DE-4FAA-801E-634DDDAF4B2B}" type="slidenum">
              <a:rPr lang="en-US" sz="1266" kern="0" smtClean="0">
                <a:solidFill>
                  <a:prstClr val="black">
                    <a:tint val="75000"/>
                  </a:prstClr>
                </a:solidFill>
              </a:rPr>
              <a:pPr defTabSz="642915"/>
              <a:t>‹#›</a:t>
            </a:fld>
            <a:endParaRPr lang="en-US" sz="1266" kern="0">
              <a:solidFill>
                <a:prstClr val="black">
                  <a:tint val="75000"/>
                </a:prstClr>
              </a:solidFill>
            </a:endParaRPr>
          </a:p>
        </p:txBody>
      </p:sp>
    </p:spTree>
    <p:extLst>
      <p:ext uri="{BB962C8B-B14F-4D97-AF65-F5344CB8AC3E}">
        <p14:creationId xmlns:p14="http://schemas.microsoft.com/office/powerpoint/2010/main" val="2028360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1">
                <a:solidFill>
                  <a:srgbClr val="3333FF"/>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defRPr sz="1400" b="0" i="1">
                <a:solidFill>
                  <a:srgbClr val="3333FF"/>
                </a:solidFill>
                <a:latin typeface="Monotype Corsiva"/>
                <a:cs typeface="Monotype Corsiva"/>
              </a:defRPr>
            </a:lvl1pPr>
          </a:lstStyle>
          <a:p>
            <a:pPr marL="12700">
              <a:lnSpc>
                <a:spcPts val="1490"/>
              </a:lnSpc>
            </a:pPr>
            <a:r>
              <a:rPr lang="fr-FR" kern="0"/>
              <a:t>Md. Masudur Rahman, Lecturer, CSE, UGV.</a:t>
            </a:r>
            <a:endParaRPr lang="en-US" kern="0" spc="-2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CC7FEBC-7819-4DD5-9339-2CE1234824B6}" type="datetime1">
              <a:rPr lang="en-US" kern="0" smtClean="0">
                <a:solidFill>
                  <a:prstClr val="black">
                    <a:tint val="75000"/>
                  </a:prstClr>
                </a:solidFill>
              </a:rPr>
              <a:t>12-Jan-26</a:t>
            </a:fld>
            <a:endParaRPr lang="en-US" ker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600" b="0" i="1">
                <a:solidFill>
                  <a:srgbClr val="3333FF"/>
                </a:solidFill>
                <a:latin typeface="Monotype Corsiva"/>
                <a:cs typeface="Monotype Corsiva"/>
              </a:defRPr>
            </a:lvl1pPr>
          </a:lstStyle>
          <a:p>
            <a:pPr marL="38100">
              <a:lnSpc>
                <a:spcPts val="1680"/>
              </a:lnSpc>
            </a:pPr>
            <a:fld id="{81D60167-4931-47E6-BA6A-407CBD079E47}" type="slidenum">
              <a:rPr lang="en-US" kern="0" spc="-25" smtClean="0"/>
              <a:pPr marL="38100">
                <a:lnSpc>
                  <a:spcPts val="1680"/>
                </a:lnSpc>
              </a:pPr>
              <a:t>‹#›</a:t>
            </a:fld>
            <a:endParaRPr lang="en-US" kern="0" spc="-25" dirty="0"/>
          </a:p>
        </p:txBody>
      </p:sp>
    </p:spTree>
    <p:extLst>
      <p:ext uri="{BB962C8B-B14F-4D97-AF65-F5344CB8AC3E}">
        <p14:creationId xmlns:p14="http://schemas.microsoft.com/office/powerpoint/2010/main" val="2657042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1">
                <a:solidFill>
                  <a:srgbClr val="3333FF"/>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400" b="0" i="1">
                <a:solidFill>
                  <a:srgbClr val="3333FF"/>
                </a:solidFill>
                <a:latin typeface="Monotype Corsiva"/>
                <a:cs typeface="Monotype Corsiva"/>
              </a:defRPr>
            </a:lvl1pPr>
          </a:lstStyle>
          <a:p>
            <a:pPr marL="12700">
              <a:lnSpc>
                <a:spcPts val="1490"/>
              </a:lnSpc>
            </a:pPr>
            <a:r>
              <a:rPr lang="fr-FR" kern="0"/>
              <a:t>Md. Masudur Rahman, Lecturer, CSE, UGV.</a:t>
            </a:r>
            <a:endParaRPr lang="en-US" kern="0" spc="-2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A971B6D-99C8-4544-AE3C-0BB6210B375D}" type="datetime1">
              <a:rPr lang="en-US" kern="0" smtClean="0">
                <a:solidFill>
                  <a:prstClr val="black">
                    <a:tint val="75000"/>
                  </a:prstClr>
                </a:solidFill>
              </a:rPr>
              <a:t>12-Jan-26</a:t>
            </a:fld>
            <a:endParaRPr lang="en-US" kern="0">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600" b="0" i="1">
                <a:solidFill>
                  <a:srgbClr val="3333FF"/>
                </a:solidFill>
                <a:latin typeface="Monotype Corsiva"/>
                <a:cs typeface="Monotype Corsiva"/>
              </a:defRPr>
            </a:lvl1pPr>
          </a:lstStyle>
          <a:p>
            <a:pPr marL="38100">
              <a:lnSpc>
                <a:spcPts val="1680"/>
              </a:lnSpc>
            </a:pPr>
            <a:fld id="{81D60167-4931-47E6-BA6A-407CBD079E47}" type="slidenum">
              <a:rPr lang="en-US" kern="0" spc="-25" smtClean="0"/>
              <a:pPr marL="38100">
                <a:lnSpc>
                  <a:spcPts val="1680"/>
                </a:lnSpc>
              </a:pPr>
              <a:t>‹#›</a:t>
            </a:fld>
            <a:endParaRPr lang="en-US" kern="0" spc="-25" dirty="0"/>
          </a:p>
        </p:txBody>
      </p:sp>
    </p:spTree>
    <p:extLst>
      <p:ext uri="{BB962C8B-B14F-4D97-AF65-F5344CB8AC3E}">
        <p14:creationId xmlns:p14="http://schemas.microsoft.com/office/powerpoint/2010/main" val="1583108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1">
                <a:solidFill>
                  <a:srgbClr val="3333FF"/>
                </a:solidFill>
                <a:latin typeface="Monotype Corsiva"/>
                <a:cs typeface="Monotype Corsiva"/>
              </a:defRPr>
            </a:lvl1pPr>
          </a:lstStyle>
          <a:p>
            <a:pPr marL="12700">
              <a:lnSpc>
                <a:spcPts val="1490"/>
              </a:lnSpc>
            </a:pPr>
            <a:r>
              <a:rPr lang="fr-FR" kern="0"/>
              <a:t>Md. Masudur Rahman, Lecturer, CSE, UGV.</a:t>
            </a:r>
            <a:endParaRPr lang="en-US" kern="0" spc="-2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91929C9-588C-4ED5-AFF0-9EA87CB58A5E}" type="datetime1">
              <a:rPr lang="en-US" kern="0" smtClean="0">
                <a:solidFill>
                  <a:prstClr val="black">
                    <a:tint val="75000"/>
                  </a:prstClr>
                </a:solidFill>
              </a:rPr>
              <a:t>12-Jan-26</a:t>
            </a:fld>
            <a:endParaRPr lang="en-US" kern="0">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600" b="0" i="1">
                <a:solidFill>
                  <a:srgbClr val="3333FF"/>
                </a:solidFill>
                <a:latin typeface="Monotype Corsiva"/>
                <a:cs typeface="Monotype Corsiva"/>
              </a:defRPr>
            </a:lvl1pPr>
          </a:lstStyle>
          <a:p>
            <a:pPr marL="38100">
              <a:lnSpc>
                <a:spcPts val="1680"/>
              </a:lnSpc>
            </a:pPr>
            <a:fld id="{81D60167-4931-47E6-BA6A-407CBD079E47}" type="slidenum">
              <a:rPr lang="en-US" kern="0" spc="-25" smtClean="0"/>
              <a:pPr marL="38100">
                <a:lnSpc>
                  <a:spcPts val="1680"/>
                </a:lnSpc>
              </a:pPr>
              <a:t>‹#›</a:t>
            </a:fld>
            <a:endParaRPr lang="en-US" kern="0" spc="-25" dirty="0"/>
          </a:p>
        </p:txBody>
      </p:sp>
    </p:spTree>
    <p:extLst>
      <p:ext uri="{BB962C8B-B14F-4D97-AF65-F5344CB8AC3E}">
        <p14:creationId xmlns:p14="http://schemas.microsoft.com/office/powerpoint/2010/main" val="1335834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1">
                <a:solidFill>
                  <a:srgbClr val="3333FF"/>
                </a:solidFill>
                <a:latin typeface="Times New Roman"/>
                <a:cs typeface="Times New Roman"/>
              </a:defRPr>
            </a:lvl1pPr>
          </a:lstStyle>
          <a:p>
            <a:endParaRPr/>
          </a:p>
        </p:txBody>
      </p:sp>
      <p:sp>
        <p:nvSpPr>
          <p:cNvPr id="3" name="Holder 3"/>
          <p:cNvSpPr>
            <a:spLocks noGrp="1"/>
          </p:cNvSpPr>
          <p:nvPr>
            <p:ph sz="half" idx="2"/>
          </p:nvPr>
        </p:nvSpPr>
        <p:spPr>
          <a:xfrm>
            <a:off x="715399" y="1077938"/>
            <a:ext cx="4766733" cy="430887"/>
          </a:xfrm>
          <a:prstGeom prst="rect">
            <a:avLst/>
          </a:prstGeom>
        </p:spPr>
        <p:txBody>
          <a:bodyPr wrap="square" lIns="0" tIns="0" rIns="0" bIns="0">
            <a:spAutoFit/>
          </a:bodyPr>
          <a:lstStyle>
            <a:lvl1pPr>
              <a:defRPr sz="2800" b="0" i="0">
                <a:solidFill>
                  <a:schemeClr val="tx1"/>
                </a:solidFill>
                <a:latin typeface="Times New Roman"/>
                <a:cs typeface="Times New Roman"/>
              </a:defRPr>
            </a:lvl1pPr>
          </a:lstStyle>
          <a:p>
            <a:endParaRPr/>
          </a:p>
        </p:txBody>
      </p:sp>
      <p:sp>
        <p:nvSpPr>
          <p:cNvPr id="4" name="Holder 4"/>
          <p:cNvSpPr>
            <a:spLocks noGrp="1"/>
          </p:cNvSpPr>
          <p:nvPr>
            <p:ph sz="half" idx="3"/>
          </p:nvPr>
        </p:nvSpPr>
        <p:spPr>
          <a:xfrm>
            <a:off x="6278880" y="1577340"/>
            <a:ext cx="5303520"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1">
                <a:solidFill>
                  <a:srgbClr val="3333FF"/>
                </a:solidFill>
                <a:latin typeface="Monotype Corsiva"/>
                <a:cs typeface="Monotype Corsiva"/>
              </a:defRPr>
            </a:lvl1pPr>
          </a:lstStyle>
          <a:p>
            <a:pPr marL="12700">
              <a:lnSpc>
                <a:spcPts val="1490"/>
              </a:lnSpc>
            </a:pPr>
            <a:r>
              <a:rPr lang="fr-FR" kern="0"/>
              <a:t>Md. Masudur Rahman, Lecturer, CSE, UGV.</a:t>
            </a:r>
            <a:endParaRPr lang="en-US" kern="0" spc="-2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08F237F-30CF-47E0-8EF4-F5D8545AB0EA}" type="datetime1">
              <a:rPr lang="en-US" kern="0" smtClean="0">
                <a:solidFill>
                  <a:prstClr val="black">
                    <a:tint val="75000"/>
                  </a:prstClr>
                </a:solidFill>
              </a:rPr>
              <a:t>12-Jan-26</a:t>
            </a:fld>
            <a:endParaRPr lang="en-US" kern="0">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600" b="0" i="1">
                <a:solidFill>
                  <a:srgbClr val="3333FF"/>
                </a:solidFill>
                <a:latin typeface="Monotype Corsiva"/>
                <a:cs typeface="Monotype Corsiva"/>
              </a:defRPr>
            </a:lvl1pPr>
          </a:lstStyle>
          <a:p>
            <a:pPr marL="38100">
              <a:lnSpc>
                <a:spcPts val="1680"/>
              </a:lnSpc>
            </a:pPr>
            <a:fld id="{81D60167-4931-47E6-BA6A-407CBD079E47}" type="slidenum">
              <a:rPr lang="en-US" kern="0" spc="-25" smtClean="0"/>
              <a:pPr marL="38100">
                <a:lnSpc>
                  <a:spcPts val="1680"/>
                </a:lnSpc>
              </a:pPr>
              <a:t>‹#›</a:t>
            </a:fld>
            <a:endParaRPr lang="en-US" kern="0" spc="-25" dirty="0"/>
          </a:p>
        </p:txBody>
      </p:sp>
    </p:spTree>
    <p:extLst>
      <p:ext uri="{BB962C8B-B14F-4D97-AF65-F5344CB8AC3E}">
        <p14:creationId xmlns:p14="http://schemas.microsoft.com/office/powerpoint/2010/main" val="3156169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endParaRPr kumimoji="0"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E9BF3308-4D52-4EA1-8729-5E219B35DEF8}"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777167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endParaRPr kumimoji="0" sz="1800" b="0" i="0" u="none" strike="noStrike" kern="0" cap="none" spc="0" normalizeH="0" baseline="0" noProof="0">
              <a:ln>
                <a:noFill/>
              </a:ln>
              <a:solidFill>
                <a:prstClr val="black">
                  <a:tint val="75000"/>
                </a:prstClr>
              </a:solidFill>
              <a:effectLst/>
              <a:uLnTx/>
              <a:uFillTx/>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E918CACA-B0C8-4A9B-B08C-0514534A452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1494648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endParaRPr kumimoji="0" sz="1800" b="0" i="0" u="none" strike="noStrike" kern="0" cap="none" spc="0" normalizeH="0" baseline="0" noProof="0">
              <a:ln>
                <a:noFill/>
              </a:ln>
              <a:solidFill>
                <a:prstClr val="black">
                  <a:tint val="75000"/>
                </a:prstClr>
              </a:solidFill>
              <a:effectLst/>
              <a:uLnTx/>
              <a:uFillTx/>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55A0861E-5B88-4776-A129-11226778BD2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3429671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6F3CA989-51A0-46F9-BACE-65088FDE60B1}" type="datetime1">
              <a:rPr lang="en-US" smtClean="0"/>
              <a:t>12-Jan-26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r>
              <a:rPr lang="fr-FR"/>
              <a:t>Md. Masudur Rahman, Lecturer, CSE, UGV.</a:t>
            </a:r>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02741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a:solidFill>
                  <a:srgbClr val="600A4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endParaRPr kumimoji="0"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99F3A576-D51A-4305-9DC4-E0BE5827E2DD}"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1895895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endParaRPr kumimoji="0" sz="1800" b="0" i="0" u="none" strike="noStrike" kern="0" cap="none" spc="0" normalizeH="0" baseline="0" noProof="0">
              <a:ln>
                <a:noFill/>
              </a:ln>
              <a:solidFill>
                <a:prstClr val="black">
                  <a:tint val="75000"/>
                </a:prstClr>
              </a:solidFill>
              <a:effectLst/>
              <a:uLnTx/>
              <a:uFillTx/>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6C74B8F1-B1C1-46E2-AC41-458BB9D241A0}"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2422303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endParaRPr kumimoji="0" sz="1800" b="0" i="0" u="none" strike="noStrike" kern="0" cap="none" spc="0" normalizeH="0" baseline="0" noProof="0">
              <a:ln>
                <a:noFill/>
              </a:ln>
              <a:solidFill>
                <a:prstClr val="black">
                  <a:tint val="75000"/>
                </a:prstClr>
              </a:solidFill>
              <a:effectLst/>
              <a:uLnTx/>
              <a:uFillTx/>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8D1DA4DE-3607-4313-9739-7E105DC10A8B}"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380930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endParaRPr kumimoji="0"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AF2CCBC0-FAA6-42B0-8079-367A77BF197E}"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2177851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798E-6DDD-3524-F1FD-7C4D69DD6F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0D59A2-9D2B-193C-00EB-99BFD56A4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97FD64-D391-6D50-6883-17A88BA5421C}"/>
              </a:ext>
            </a:extLst>
          </p:cNvPr>
          <p:cNvSpPr>
            <a:spLocks noGrp="1"/>
          </p:cNvSpPr>
          <p:nvPr>
            <p:ph type="dt" sz="half" idx="10"/>
          </p:nvPr>
        </p:nvSpPr>
        <p:spPr/>
        <p:txBody>
          <a:bodyPr/>
          <a:lstStyle>
            <a:lvl1pPr>
              <a:defRPr/>
            </a:lvl1pPr>
          </a:lstStyle>
          <a:p>
            <a:pPr fontAlgn="base">
              <a:spcBef>
                <a:spcPct val="0"/>
              </a:spcBef>
              <a:spcAft>
                <a:spcPct val="0"/>
              </a:spcAft>
            </a:pPr>
            <a:fld id="{E5227519-F484-4AFA-A7AB-8AB014EFE31B}" type="datetime1">
              <a:rPr lang="en-US" altLang="en-US" smtClean="0">
                <a:solidFill>
                  <a:srgbClr val="FFFFFF"/>
                </a:solidFill>
              </a:rPr>
              <a:t>12-Jan-26</a:t>
            </a:fld>
            <a:endParaRPr lang="en-US" altLang="en-US">
              <a:solidFill>
                <a:srgbClr val="FFFFFF"/>
              </a:solidFill>
            </a:endParaRPr>
          </a:p>
        </p:txBody>
      </p:sp>
      <p:sp>
        <p:nvSpPr>
          <p:cNvPr id="5" name="Footer Placeholder 4">
            <a:extLst>
              <a:ext uri="{FF2B5EF4-FFF2-40B4-BE49-F238E27FC236}">
                <a16:creationId xmlns:a16="http://schemas.microsoft.com/office/drawing/2014/main" id="{77AD95F1-4972-7829-35F7-171B1F40C2CE}"/>
              </a:ext>
            </a:extLst>
          </p:cNvPr>
          <p:cNvSpPr>
            <a:spLocks noGrp="1"/>
          </p:cNvSpPr>
          <p:nvPr>
            <p:ph type="ftr" sz="quarter" idx="11"/>
          </p:nvPr>
        </p:nvSpPr>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6" name="Slide Number Placeholder 5">
            <a:extLst>
              <a:ext uri="{FF2B5EF4-FFF2-40B4-BE49-F238E27FC236}">
                <a16:creationId xmlns:a16="http://schemas.microsoft.com/office/drawing/2014/main" id="{CAFC5EF1-6452-8123-1462-3D1258B19C2C}"/>
              </a:ext>
            </a:extLst>
          </p:cNvPr>
          <p:cNvSpPr>
            <a:spLocks noGrp="1"/>
          </p:cNvSpPr>
          <p:nvPr>
            <p:ph type="sldNum" sz="quarter" idx="12"/>
          </p:nvPr>
        </p:nvSpPr>
        <p:spPr/>
        <p:txBody>
          <a:bodyPr/>
          <a:lstStyle>
            <a:lvl1pPr>
              <a:defRPr/>
            </a:lvl1pPr>
          </a:lstStyle>
          <a:p>
            <a:pPr fontAlgn="base">
              <a:spcBef>
                <a:spcPct val="0"/>
              </a:spcBef>
              <a:spcAft>
                <a:spcPct val="0"/>
              </a:spcAft>
            </a:pPr>
            <a:fld id="{1B14FB5A-C681-4ACB-A1D2-23DAD24BC03A}"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295772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FF92-BE63-7410-52FE-7C1EE284A7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CACE26-D6B7-67E1-D4FE-91F00859AA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41EC7-BC19-51D1-6935-70226BBAD2C4}"/>
              </a:ext>
            </a:extLst>
          </p:cNvPr>
          <p:cNvSpPr>
            <a:spLocks noGrp="1"/>
          </p:cNvSpPr>
          <p:nvPr>
            <p:ph type="dt" sz="half" idx="10"/>
          </p:nvPr>
        </p:nvSpPr>
        <p:spPr/>
        <p:txBody>
          <a:bodyPr/>
          <a:lstStyle>
            <a:lvl1pPr>
              <a:defRPr/>
            </a:lvl1pPr>
          </a:lstStyle>
          <a:p>
            <a:pPr fontAlgn="base">
              <a:spcBef>
                <a:spcPct val="0"/>
              </a:spcBef>
              <a:spcAft>
                <a:spcPct val="0"/>
              </a:spcAft>
            </a:pPr>
            <a:fld id="{0B5B944D-5C60-4C41-99D8-CCB1143CD498}" type="datetime1">
              <a:rPr lang="en-US" altLang="en-US" smtClean="0">
                <a:solidFill>
                  <a:srgbClr val="FFFFFF"/>
                </a:solidFill>
              </a:rPr>
              <a:t>12-Jan-26</a:t>
            </a:fld>
            <a:endParaRPr lang="en-US" altLang="en-US">
              <a:solidFill>
                <a:srgbClr val="FFFFFF"/>
              </a:solidFill>
            </a:endParaRPr>
          </a:p>
        </p:txBody>
      </p:sp>
      <p:sp>
        <p:nvSpPr>
          <p:cNvPr id="5" name="Footer Placeholder 4">
            <a:extLst>
              <a:ext uri="{FF2B5EF4-FFF2-40B4-BE49-F238E27FC236}">
                <a16:creationId xmlns:a16="http://schemas.microsoft.com/office/drawing/2014/main" id="{F5C1EA88-131E-CB03-377D-B29726C0C780}"/>
              </a:ext>
            </a:extLst>
          </p:cNvPr>
          <p:cNvSpPr>
            <a:spLocks noGrp="1"/>
          </p:cNvSpPr>
          <p:nvPr>
            <p:ph type="ftr" sz="quarter" idx="11"/>
          </p:nvPr>
        </p:nvSpPr>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6" name="Slide Number Placeholder 5">
            <a:extLst>
              <a:ext uri="{FF2B5EF4-FFF2-40B4-BE49-F238E27FC236}">
                <a16:creationId xmlns:a16="http://schemas.microsoft.com/office/drawing/2014/main" id="{90B91C12-479E-551F-0D4B-10DD2571BAD7}"/>
              </a:ext>
            </a:extLst>
          </p:cNvPr>
          <p:cNvSpPr>
            <a:spLocks noGrp="1"/>
          </p:cNvSpPr>
          <p:nvPr>
            <p:ph type="sldNum" sz="quarter" idx="12"/>
          </p:nvPr>
        </p:nvSpPr>
        <p:spPr/>
        <p:txBody>
          <a:bodyPr/>
          <a:lstStyle>
            <a:lvl1pPr>
              <a:defRPr/>
            </a:lvl1pPr>
          </a:lstStyle>
          <a:p>
            <a:pPr fontAlgn="base">
              <a:spcBef>
                <a:spcPct val="0"/>
              </a:spcBef>
              <a:spcAft>
                <a:spcPct val="0"/>
              </a:spcAft>
            </a:pPr>
            <a:fld id="{1DAF06EA-8F9F-442C-AFBE-F066453F55C9}"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488535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75412-136D-C932-EBF5-30B0A94F1776}"/>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1CD084-895A-54C0-F9D4-DC5084E1CA2F}"/>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395E6F-BFF0-5DD9-52C1-44FA35F50F65}"/>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5A76BF-3CC8-5A46-432A-21BB72C164B7}"/>
              </a:ext>
            </a:extLst>
          </p:cNvPr>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fld id="{339C8496-85EE-4ED1-9D11-C5287617555F}" type="datetime1">
              <a:rPr lang="en-US" altLang="en-US" smtClean="0">
                <a:solidFill>
                  <a:srgbClr val="FFFFFF"/>
                </a:solidFill>
              </a:rPr>
              <a:t>12-Jan-26</a:t>
            </a:fld>
            <a:endParaRPr lang="en-US" altLang="en-US">
              <a:solidFill>
                <a:srgbClr val="FFFFFF"/>
              </a:solidFill>
            </a:endParaRPr>
          </a:p>
        </p:txBody>
      </p:sp>
      <p:sp>
        <p:nvSpPr>
          <p:cNvPr id="6" name="Footer Placeholder 5">
            <a:extLst>
              <a:ext uri="{FF2B5EF4-FFF2-40B4-BE49-F238E27FC236}">
                <a16:creationId xmlns:a16="http://schemas.microsoft.com/office/drawing/2014/main" id="{C460BDA3-12E7-54C7-C097-6CADA410FF7F}"/>
              </a:ext>
            </a:extLst>
          </p:cNvPr>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7" name="Slide Number Placeholder 6">
            <a:extLst>
              <a:ext uri="{FF2B5EF4-FFF2-40B4-BE49-F238E27FC236}">
                <a16:creationId xmlns:a16="http://schemas.microsoft.com/office/drawing/2014/main" id="{EE6504B2-26F6-993E-709D-3365BCB420D6}"/>
              </a:ext>
            </a:extLst>
          </p:cNvPr>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BAF775CD-150E-4A1B-9504-F3BF370C0F21}"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56771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BD651C9-7170-B967-48B1-380F61E59C79}"/>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fld id="{FB1E4E6D-76AA-44AD-BB4D-1CF181FF73FF}" type="datetime1">
              <a:rPr lang="en-US" smtClean="0">
                <a:solidFill>
                  <a:srgbClr val="000000"/>
                </a:solidFill>
              </a:rPr>
              <a:t>12-Jan-26</a:t>
            </a:fld>
            <a:endParaRPr lang="en-US">
              <a:solidFill>
                <a:srgbClr val="000000"/>
              </a:solidFill>
            </a:endParaRPr>
          </a:p>
        </p:txBody>
      </p:sp>
      <p:sp>
        <p:nvSpPr>
          <p:cNvPr id="5" name="Rectangle 5">
            <a:extLst>
              <a:ext uri="{FF2B5EF4-FFF2-40B4-BE49-F238E27FC236}">
                <a16:creationId xmlns:a16="http://schemas.microsoft.com/office/drawing/2014/main" id="{1F2F9250-0269-DCCA-2568-9A718DB8C204}"/>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
        <p:nvSpPr>
          <p:cNvPr id="6" name="Rectangle 6">
            <a:extLst>
              <a:ext uri="{FF2B5EF4-FFF2-40B4-BE49-F238E27FC236}">
                <a16:creationId xmlns:a16="http://schemas.microsoft.com/office/drawing/2014/main" id="{9C2F0953-1CFA-3626-D15F-A92678BED297}"/>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pPr>
            <a:fld id="{2B6F30D7-CAF2-484F-BE70-8E800CEC3EF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811544606"/>
      </p:ext>
    </p:extLst>
  </p:cSld>
  <p:clrMapOvr>
    <a:masterClrMapping/>
  </p:clrMapOvr>
  <p:transition>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40FDE7-777F-AFEB-ABED-4991D157D99A}"/>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fld id="{370F9047-0B95-413D-A583-3858AA6839A3}" type="datetime1">
              <a:rPr lang="en-US" smtClean="0">
                <a:solidFill>
                  <a:srgbClr val="000000"/>
                </a:solidFill>
              </a:rPr>
              <a:t>12-Jan-26</a:t>
            </a:fld>
            <a:endParaRPr lang="en-US">
              <a:solidFill>
                <a:srgbClr val="000000"/>
              </a:solidFill>
            </a:endParaRPr>
          </a:p>
        </p:txBody>
      </p:sp>
      <p:sp>
        <p:nvSpPr>
          <p:cNvPr id="5" name="Rectangle 5">
            <a:extLst>
              <a:ext uri="{FF2B5EF4-FFF2-40B4-BE49-F238E27FC236}">
                <a16:creationId xmlns:a16="http://schemas.microsoft.com/office/drawing/2014/main" id="{6E82FE0F-D1D2-EAB4-E67B-3412BDFEF922}"/>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
        <p:nvSpPr>
          <p:cNvPr id="6" name="Rectangle 6">
            <a:extLst>
              <a:ext uri="{FF2B5EF4-FFF2-40B4-BE49-F238E27FC236}">
                <a16:creationId xmlns:a16="http://schemas.microsoft.com/office/drawing/2014/main" id="{33C1207E-6003-53AF-7730-C6D3B8BBF95D}"/>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pPr>
            <a:fld id="{24F2A0DC-52E5-4BAB-B57B-FF6EEAE6EFF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50741831"/>
      </p:ext>
    </p:extLst>
  </p:cSld>
  <p:clrMapOvr>
    <a:masterClrMapping/>
  </p:clrMapOvr>
  <p:transition>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229267-6021-EE40-7FB8-2CB083D2D8D2}"/>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fld id="{676C6498-2BE1-42B3-A71D-4CC9ACD51E43}" type="datetime1">
              <a:rPr lang="en-US" smtClean="0">
                <a:solidFill>
                  <a:srgbClr val="000000"/>
                </a:solidFill>
              </a:rPr>
              <a:t>12-Jan-26</a:t>
            </a:fld>
            <a:endParaRPr lang="en-US">
              <a:solidFill>
                <a:srgbClr val="000000"/>
              </a:solidFill>
            </a:endParaRPr>
          </a:p>
        </p:txBody>
      </p:sp>
      <p:sp>
        <p:nvSpPr>
          <p:cNvPr id="6" name="Rectangle 5">
            <a:extLst>
              <a:ext uri="{FF2B5EF4-FFF2-40B4-BE49-F238E27FC236}">
                <a16:creationId xmlns:a16="http://schemas.microsoft.com/office/drawing/2014/main" id="{15ED1500-0042-85DC-193F-B4EE91D617EC}"/>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
        <p:nvSpPr>
          <p:cNvPr id="7" name="Rectangle 6">
            <a:extLst>
              <a:ext uri="{FF2B5EF4-FFF2-40B4-BE49-F238E27FC236}">
                <a16:creationId xmlns:a16="http://schemas.microsoft.com/office/drawing/2014/main" id="{6EC7B915-5276-F7EB-E62C-C0E54C274C89}"/>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pPr>
            <a:fld id="{E01820DD-7634-48D4-9E62-7E149947B82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1890029"/>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9A39E67D-4367-43AC-84C7-423E8E5DA2FF}" type="datetime1">
              <a:rPr lang="en-US" smtClean="0"/>
              <a:t>12-Jan-26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r>
              <a:rPr lang="fr-FR"/>
              <a:t>Md. Masudur Rahman, Lecturer, CSE, UGV.</a:t>
            </a:r>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31276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title">
  <p:cSld name="Title Slide">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922941B-48AF-F6E3-10C0-E816F8E0CF53}"/>
              </a:ext>
            </a:extLst>
          </p:cNvPr>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altLang="en-US" noProof="0"/>
              <a:t>Click to edit Master title style</a:t>
            </a:r>
          </a:p>
        </p:txBody>
      </p:sp>
      <p:sp>
        <p:nvSpPr>
          <p:cNvPr id="17411" name="Rectangle 3">
            <a:extLst>
              <a:ext uri="{FF2B5EF4-FFF2-40B4-BE49-F238E27FC236}">
                <a16:creationId xmlns:a16="http://schemas.microsoft.com/office/drawing/2014/main" id="{13D79E08-3F30-79B5-5F7B-7CD03423FA03}"/>
              </a:ext>
            </a:extLst>
          </p:cNvPr>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7412" name="Freeform 4">
            <a:extLst>
              <a:ext uri="{FF2B5EF4-FFF2-40B4-BE49-F238E27FC236}">
                <a16:creationId xmlns:a16="http://schemas.microsoft.com/office/drawing/2014/main" id="{78D55822-9988-BE5E-4056-E43384080660}"/>
              </a:ext>
            </a:extLst>
          </p:cNvPr>
          <p:cNvSpPr>
            <a:spLocks/>
          </p:cNvSpPr>
          <p:nvPr/>
        </p:nvSpPr>
        <p:spPr bwMode="auto">
          <a:xfrm>
            <a:off x="381000"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17413" name="Rectangle 5">
            <a:extLst>
              <a:ext uri="{FF2B5EF4-FFF2-40B4-BE49-F238E27FC236}">
                <a16:creationId xmlns:a16="http://schemas.microsoft.com/office/drawing/2014/main" id="{2897C3F5-FCF7-A555-AC50-566A34D5133B}"/>
              </a:ext>
            </a:extLst>
          </p:cNvPr>
          <p:cNvSpPr>
            <a:spLocks noGrp="1" noChangeArrowheads="1"/>
          </p:cNvSpPr>
          <p:nvPr>
            <p:ph type="ftr" sz="quarter" idx="3"/>
          </p:nvPr>
        </p:nvSpPr>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17414" name="Rectangle 6">
            <a:extLst>
              <a:ext uri="{FF2B5EF4-FFF2-40B4-BE49-F238E27FC236}">
                <a16:creationId xmlns:a16="http://schemas.microsoft.com/office/drawing/2014/main" id="{4F02A18D-BB19-7722-F443-2455B36B8874}"/>
              </a:ext>
            </a:extLst>
          </p:cNvPr>
          <p:cNvSpPr>
            <a:spLocks noGrp="1" noChangeArrowheads="1"/>
          </p:cNvSpPr>
          <p:nvPr>
            <p:ph type="sldNum" sz="quarter" idx="4"/>
          </p:nvPr>
        </p:nvSpPr>
        <p:spPr/>
        <p:txBody>
          <a:bodyPr/>
          <a:lstStyle>
            <a:lvl1pPr>
              <a:defRPr/>
            </a:lvl1pPr>
          </a:lstStyle>
          <a:p>
            <a:pPr fontAlgn="base">
              <a:spcBef>
                <a:spcPct val="0"/>
              </a:spcBef>
              <a:spcAft>
                <a:spcPct val="0"/>
              </a:spcAft>
            </a:pPr>
            <a:fld id="{44843F08-FDCC-401F-A71F-E75E2A861D4C}"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
        <p:nvSpPr>
          <p:cNvPr id="17415" name="Rectangle 7">
            <a:extLst>
              <a:ext uri="{FF2B5EF4-FFF2-40B4-BE49-F238E27FC236}">
                <a16:creationId xmlns:a16="http://schemas.microsoft.com/office/drawing/2014/main" id="{FD4413FA-24C3-29C6-23E2-097C004FA2E3}"/>
              </a:ext>
            </a:extLst>
          </p:cNvPr>
          <p:cNvSpPr>
            <a:spLocks noGrp="1" noChangeArrowheads="1"/>
          </p:cNvSpPr>
          <p:nvPr>
            <p:ph type="dt" sz="quarter" idx="2"/>
          </p:nvPr>
        </p:nvSpPr>
        <p:spPr/>
        <p:txBody>
          <a:bodyPr/>
          <a:lstStyle>
            <a:lvl1pPr>
              <a:defRPr/>
            </a:lvl1pPr>
          </a:lstStyle>
          <a:p>
            <a:pPr fontAlgn="base">
              <a:spcBef>
                <a:spcPct val="0"/>
              </a:spcBef>
              <a:spcAft>
                <a:spcPct val="0"/>
              </a:spcAft>
            </a:pPr>
            <a:fld id="{BAD6863B-538D-43EE-9196-966D0B88AD2F}" type="datetime1">
              <a:rPr lang="en-US" altLang="en-US" smtClean="0">
                <a:solidFill>
                  <a:srgbClr val="FFFFFF"/>
                </a:solidFill>
              </a:rPr>
              <a:t>12-Jan-26</a:t>
            </a:fld>
            <a:endParaRPr lang="en-US" altLang="en-US">
              <a:solidFill>
                <a:srgbClr val="FFFFFF"/>
              </a:solidFill>
            </a:endParaRPr>
          </a:p>
        </p:txBody>
      </p:sp>
    </p:spTree>
    <p:extLst>
      <p:ext uri="{BB962C8B-B14F-4D97-AF65-F5344CB8AC3E}">
        <p14:creationId xmlns:p14="http://schemas.microsoft.com/office/powerpoint/2010/main" val="2094687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tmplLst>
          <p:tmpl lvl="1">
            <p:tnLst>
              <p:par>
                <p:cTn presetID="1" presetClass="entr" presetSubtype="0" fill="hold" nodeType="clickEffect">
                  <p:stCondLst>
                    <p:cond delay="0"/>
                  </p:stCondLst>
                  <p:childTnLst>
                    <p:set>
                      <p:cBhvr>
                        <p:cTn dur="1" fill="hold">
                          <p:stCondLst>
                            <p:cond delay="0"/>
                          </p:stCondLst>
                        </p:cTn>
                        <p:tgtEl>
                          <p:spTgt spid="17411"/>
                        </p:tgtEl>
                        <p:attrNameLst>
                          <p:attrName>style.visibility</p:attrName>
                        </p:attrNameLst>
                      </p:cBhvr>
                      <p:to>
                        <p:strVal val="visible"/>
                      </p:to>
                    </p:se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951A-62EF-D346-F416-AA933ABEF47A}"/>
              </a:ext>
            </a:extLst>
          </p:cNvPr>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BCD607-762B-0CC9-2985-8C1281D7AE8D}"/>
              </a:ext>
            </a:extLst>
          </p:cNvPr>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025486-74F5-8867-480D-87DEBDD12FB9}"/>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4B2E48B6-17B4-B862-C348-CECEDDF9F634}"/>
              </a:ext>
            </a:extLst>
          </p:cNvPr>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1479F7D-638E-AA02-2D34-2181809977DA}"/>
              </a:ext>
            </a:extLst>
          </p:cNvPr>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fld id="{2394830A-BAD6-4F15-86A1-543EFDD8ECB9}" type="datetime1">
              <a:rPr lang="en-US" altLang="en-US" smtClean="0">
                <a:solidFill>
                  <a:srgbClr val="FFFFFF"/>
                </a:solidFill>
              </a:rPr>
              <a:t>12-Jan-26</a:t>
            </a:fld>
            <a:endParaRPr lang="en-US" altLang="en-US">
              <a:solidFill>
                <a:srgbClr val="FFFFFF"/>
              </a:solidFill>
            </a:endParaRPr>
          </a:p>
        </p:txBody>
      </p:sp>
      <p:sp>
        <p:nvSpPr>
          <p:cNvPr id="7" name="Footer Placeholder 6">
            <a:extLst>
              <a:ext uri="{FF2B5EF4-FFF2-40B4-BE49-F238E27FC236}">
                <a16:creationId xmlns:a16="http://schemas.microsoft.com/office/drawing/2014/main" id="{4BAAE2AC-A2C3-079E-8AE0-7F8170D2D037}"/>
              </a:ext>
            </a:extLst>
          </p:cNvPr>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8" name="Slide Number Placeholder 7">
            <a:extLst>
              <a:ext uri="{FF2B5EF4-FFF2-40B4-BE49-F238E27FC236}">
                <a16:creationId xmlns:a16="http://schemas.microsoft.com/office/drawing/2014/main" id="{DBC50DA6-D146-3BCE-1699-321FFB82F03C}"/>
              </a:ext>
            </a:extLst>
          </p:cNvPr>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810305DE-B605-49F2-84D3-2D16B1056562}"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570149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AA4E4-C4A6-E632-CB94-26F12D107A2B}"/>
              </a:ext>
            </a:extLst>
          </p:cNvPr>
          <p:cNvSpPr>
            <a:spLocks noGrp="1"/>
          </p:cNvSpPr>
          <p:nvPr>
            <p:ph type="title"/>
          </p:nvPr>
        </p:nvSpPr>
        <p:spPr>
          <a:xfrm>
            <a:off x="609600" y="292100"/>
            <a:ext cx="10972800" cy="13843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B15E38AB-4E12-90BD-FCE7-6BB49EAF6A8F}"/>
              </a:ext>
            </a:extLst>
          </p:cNvPr>
          <p:cNvSpPr>
            <a:spLocks noGrp="1"/>
          </p:cNvSpPr>
          <p:nvPr>
            <p:ph type="tbl" idx="1"/>
          </p:nvPr>
        </p:nvSpPr>
        <p:spPr>
          <a:xfrm>
            <a:off x="609600" y="1905000"/>
            <a:ext cx="10972800" cy="4114800"/>
          </a:xfrm>
        </p:spPr>
        <p:txBody>
          <a:bodyPr/>
          <a:lstStyle/>
          <a:p>
            <a:endParaRPr lang="en-US"/>
          </a:p>
        </p:txBody>
      </p:sp>
      <p:sp>
        <p:nvSpPr>
          <p:cNvPr id="4" name="Date Placeholder 3">
            <a:extLst>
              <a:ext uri="{FF2B5EF4-FFF2-40B4-BE49-F238E27FC236}">
                <a16:creationId xmlns:a16="http://schemas.microsoft.com/office/drawing/2014/main" id="{D3AC7381-EAB3-4FCC-D3E3-EEDFF922A0C7}"/>
              </a:ext>
            </a:extLst>
          </p:cNvPr>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fld id="{2F00BD45-47A7-4CC6-8776-43383E5EFA4B}" type="datetime1">
              <a:rPr lang="en-US" altLang="en-US" smtClean="0">
                <a:solidFill>
                  <a:srgbClr val="FFFFFF"/>
                </a:solidFill>
              </a:rPr>
              <a:t>12-Jan-26</a:t>
            </a:fld>
            <a:endParaRPr lang="en-US" altLang="en-US">
              <a:solidFill>
                <a:srgbClr val="FFFFFF"/>
              </a:solidFill>
            </a:endParaRPr>
          </a:p>
        </p:txBody>
      </p:sp>
      <p:sp>
        <p:nvSpPr>
          <p:cNvPr id="5" name="Footer Placeholder 4">
            <a:extLst>
              <a:ext uri="{FF2B5EF4-FFF2-40B4-BE49-F238E27FC236}">
                <a16:creationId xmlns:a16="http://schemas.microsoft.com/office/drawing/2014/main" id="{F7B115B5-B898-51C8-6E68-FDA38C887608}"/>
              </a:ext>
            </a:extLst>
          </p:cNvPr>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6" name="Slide Number Placeholder 5">
            <a:extLst>
              <a:ext uri="{FF2B5EF4-FFF2-40B4-BE49-F238E27FC236}">
                <a16:creationId xmlns:a16="http://schemas.microsoft.com/office/drawing/2014/main" id="{FA9D06E1-56C9-CE57-B76B-1C2D98213616}"/>
              </a:ext>
            </a:extLst>
          </p:cNvPr>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4A3E29A9-6FD1-42A8-B979-2FF65D6753D2}"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382096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EFD3-F2D6-F2C0-F54D-B4DF83D264B2}"/>
              </a:ext>
            </a:extLst>
          </p:cNvPr>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4E9806-534A-05B1-1531-EFB7EAD7D4AC}"/>
              </a:ext>
            </a:extLst>
          </p:cNvPr>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164D0-6FFF-C264-2960-1215993BA15A}"/>
              </a:ext>
            </a:extLst>
          </p:cNvPr>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29117D-50D8-F37F-6E57-2D42D47A7362}"/>
              </a:ext>
            </a:extLst>
          </p:cNvPr>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fld id="{170E5996-E851-44D0-9322-DE5705BAF432}" type="datetime1">
              <a:rPr lang="en-US" altLang="en-US" smtClean="0">
                <a:solidFill>
                  <a:srgbClr val="FFFFFF"/>
                </a:solidFill>
              </a:rPr>
              <a:t>12-Jan-26</a:t>
            </a:fld>
            <a:endParaRPr lang="en-US" altLang="en-US">
              <a:solidFill>
                <a:srgbClr val="FFFFFF"/>
              </a:solidFill>
            </a:endParaRPr>
          </a:p>
        </p:txBody>
      </p:sp>
      <p:sp>
        <p:nvSpPr>
          <p:cNvPr id="6" name="Footer Placeholder 5">
            <a:extLst>
              <a:ext uri="{FF2B5EF4-FFF2-40B4-BE49-F238E27FC236}">
                <a16:creationId xmlns:a16="http://schemas.microsoft.com/office/drawing/2014/main" id="{EB3C6B95-5398-A402-EAA0-08B1A2D6D678}"/>
              </a:ext>
            </a:extLst>
          </p:cNvPr>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7" name="Slide Number Placeholder 6">
            <a:extLst>
              <a:ext uri="{FF2B5EF4-FFF2-40B4-BE49-F238E27FC236}">
                <a16:creationId xmlns:a16="http://schemas.microsoft.com/office/drawing/2014/main" id="{F22CB5FE-FB35-F4A8-8FE7-C51B514487E5}"/>
              </a:ext>
            </a:extLst>
          </p:cNvPr>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F6731950-B00A-4E13-86F2-74B4FB902749}"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386786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2EA7-219A-06D2-4278-C53DA24A2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4761A-8448-F3C1-623A-F332B661A5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6AA4E-4D31-6AE1-6516-54C3B3AC0EF5}"/>
              </a:ext>
            </a:extLst>
          </p:cNvPr>
          <p:cNvSpPr>
            <a:spLocks noGrp="1"/>
          </p:cNvSpPr>
          <p:nvPr>
            <p:ph type="dt" sz="half" idx="10"/>
          </p:nvPr>
        </p:nvSpPr>
        <p:spPr/>
        <p:txBody>
          <a:bodyPr/>
          <a:lstStyle>
            <a:lvl1pPr>
              <a:defRPr/>
            </a:lvl1pPr>
          </a:lstStyle>
          <a:p>
            <a:pPr fontAlgn="base">
              <a:spcBef>
                <a:spcPct val="0"/>
              </a:spcBef>
              <a:spcAft>
                <a:spcPct val="0"/>
              </a:spcAft>
            </a:pPr>
            <a:fld id="{6867E876-DC96-48AF-A046-A3D1328A04F2}" type="datetime1">
              <a:rPr lang="en-US" altLang="en-US" smtClean="0">
                <a:solidFill>
                  <a:srgbClr val="FFFFFF"/>
                </a:solidFill>
              </a:rPr>
              <a:t>12-Jan-26</a:t>
            </a:fld>
            <a:endParaRPr lang="en-US" altLang="en-US">
              <a:solidFill>
                <a:srgbClr val="FFFFFF"/>
              </a:solidFill>
            </a:endParaRPr>
          </a:p>
        </p:txBody>
      </p:sp>
      <p:sp>
        <p:nvSpPr>
          <p:cNvPr id="5" name="Footer Placeholder 4">
            <a:extLst>
              <a:ext uri="{FF2B5EF4-FFF2-40B4-BE49-F238E27FC236}">
                <a16:creationId xmlns:a16="http://schemas.microsoft.com/office/drawing/2014/main" id="{55A721A8-0ED1-E23C-92BC-4436B52F870B}"/>
              </a:ext>
            </a:extLst>
          </p:cNvPr>
          <p:cNvSpPr>
            <a:spLocks noGrp="1"/>
          </p:cNvSpPr>
          <p:nvPr>
            <p:ph type="ftr" sz="quarter" idx="11"/>
          </p:nvPr>
        </p:nvSpPr>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6" name="Slide Number Placeholder 5">
            <a:extLst>
              <a:ext uri="{FF2B5EF4-FFF2-40B4-BE49-F238E27FC236}">
                <a16:creationId xmlns:a16="http://schemas.microsoft.com/office/drawing/2014/main" id="{2F07756A-446C-3118-B019-A3C5F8DC960A}"/>
              </a:ext>
            </a:extLst>
          </p:cNvPr>
          <p:cNvSpPr>
            <a:spLocks noGrp="1"/>
          </p:cNvSpPr>
          <p:nvPr>
            <p:ph type="sldNum" sz="quarter" idx="12"/>
          </p:nvPr>
        </p:nvSpPr>
        <p:spPr/>
        <p:txBody>
          <a:bodyPr/>
          <a:lstStyle>
            <a:lvl1pPr>
              <a:defRPr/>
            </a:lvl1pPr>
          </a:lstStyle>
          <a:p>
            <a:pPr fontAlgn="base">
              <a:spcBef>
                <a:spcPct val="0"/>
              </a:spcBef>
              <a:spcAft>
                <a:spcPct val="0"/>
              </a:spcAft>
            </a:pPr>
            <a:fld id="{1CB4993B-1852-4C01-9938-C80E71601FC7}"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981199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9A4F3601-56F8-6FF7-FCED-F66E976CB74C}"/>
              </a:ext>
            </a:extLst>
          </p:cNvPr>
          <p:cNvSpPr>
            <a:spLocks/>
          </p:cNvSpPr>
          <p:nvPr/>
        </p:nvSpPr>
        <p:spPr bwMode="auto">
          <a:xfrm>
            <a:off x="381000" y="2803525"/>
            <a:ext cx="2117"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17410"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US"/>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3" name="Rectangle 5">
            <a:extLst>
              <a:ext uri="{FF2B5EF4-FFF2-40B4-BE49-F238E27FC236}">
                <a16:creationId xmlns:a16="http://schemas.microsoft.com/office/drawing/2014/main" id="{E02A52FC-F245-C564-36F1-81B81BA5DEAE}"/>
              </a:ext>
            </a:extLst>
          </p:cNvPr>
          <p:cNvSpPr>
            <a:spLocks noGrp="1" noChangeArrowheads="1"/>
          </p:cNvSpPr>
          <p:nvPr>
            <p:ph type="ftr" sz="quarter" idx="10"/>
          </p:nvPr>
        </p:nvSpPr>
        <p:spPr/>
        <p:txBody>
          <a:bodyPr/>
          <a:lstStyle>
            <a:lvl1pPr>
              <a:defRPr/>
            </a:lvl1p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
        <p:nvSpPr>
          <p:cNvPr id="4" name="Rectangle 6">
            <a:extLst>
              <a:ext uri="{FF2B5EF4-FFF2-40B4-BE49-F238E27FC236}">
                <a16:creationId xmlns:a16="http://schemas.microsoft.com/office/drawing/2014/main" id="{68215172-C808-4FCB-4D6D-94200A196447}"/>
              </a:ext>
            </a:extLst>
          </p:cNvPr>
          <p:cNvSpPr>
            <a:spLocks noGrp="1" noChangeArrowheads="1"/>
          </p:cNvSpPr>
          <p:nvPr>
            <p:ph type="sldNum" sz="quarter" idx="11"/>
          </p:nvPr>
        </p:nvSpPr>
        <p:spPr/>
        <p:txBody>
          <a:bodyPr/>
          <a:lstStyle>
            <a:lvl1pPr>
              <a:defRPr/>
            </a:lvl1pPr>
          </a:lstStyle>
          <a:p>
            <a:pPr fontAlgn="base">
              <a:spcBef>
                <a:spcPct val="0"/>
              </a:spcBef>
              <a:spcAft>
                <a:spcPct val="0"/>
              </a:spcAft>
            </a:pPr>
            <a:fld id="{3A7D3C99-A9E0-4467-A3CB-A613E5ADEEB3}"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
        <p:nvSpPr>
          <p:cNvPr id="5" name="Rectangle 7">
            <a:extLst>
              <a:ext uri="{FF2B5EF4-FFF2-40B4-BE49-F238E27FC236}">
                <a16:creationId xmlns:a16="http://schemas.microsoft.com/office/drawing/2014/main" id="{EED8426E-1925-B0D1-A52E-78ACBCF62BCD}"/>
              </a:ext>
            </a:extLst>
          </p:cNvPr>
          <p:cNvSpPr>
            <a:spLocks noGrp="1" noChangeArrowheads="1"/>
          </p:cNvSpPr>
          <p:nvPr>
            <p:ph type="dt" sz="quarter" idx="12"/>
          </p:nvPr>
        </p:nvSpPr>
        <p:spPr/>
        <p:txBody>
          <a:bodyPr/>
          <a:lstStyle>
            <a:lvl1pPr>
              <a:defRPr/>
            </a:lvl1pPr>
          </a:lstStyle>
          <a:p>
            <a:pPr fontAlgn="base">
              <a:spcBef>
                <a:spcPct val="0"/>
              </a:spcBef>
              <a:spcAft>
                <a:spcPct val="0"/>
              </a:spcAft>
              <a:defRPr/>
            </a:pPr>
            <a:fld id="{FB5AE7F4-A1D5-41C9-AC52-4BC0AD3F72C2}" type="datetime1">
              <a:rPr lang="en-US" smtClean="0">
                <a:solidFill>
                  <a:srgbClr val="FFFFFF"/>
                </a:solidFill>
              </a:rPr>
              <a:t>12-Jan-26</a:t>
            </a:fld>
            <a:endParaRPr lang="en-US">
              <a:solidFill>
                <a:srgbClr val="FFFFFF"/>
              </a:solidFill>
            </a:endParaRPr>
          </a:p>
        </p:txBody>
      </p:sp>
    </p:spTree>
    <p:extLst>
      <p:ext uri="{BB962C8B-B14F-4D97-AF65-F5344CB8AC3E}">
        <p14:creationId xmlns:p14="http://schemas.microsoft.com/office/powerpoint/2010/main" val="4188542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DB812A-0BA2-29C4-7970-18DB1C2C6DE3}"/>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fld id="{C9EBF77F-37BF-4BDE-A25E-5CB61A477C51}" type="datetime1">
              <a:rPr lang="en-US" smtClean="0">
                <a:solidFill>
                  <a:srgbClr val="FFFFFF"/>
                </a:solidFill>
              </a:rPr>
              <a:t>12-Jan-26</a:t>
            </a:fld>
            <a:endParaRPr lang="en-US">
              <a:solidFill>
                <a:srgbClr val="FFFFFF"/>
              </a:solidFill>
            </a:endParaRPr>
          </a:p>
        </p:txBody>
      </p:sp>
      <p:sp>
        <p:nvSpPr>
          <p:cNvPr id="3" name="Rectangle 5">
            <a:extLst>
              <a:ext uri="{FF2B5EF4-FFF2-40B4-BE49-F238E27FC236}">
                <a16:creationId xmlns:a16="http://schemas.microsoft.com/office/drawing/2014/main" id="{4099FD2E-1838-2DDD-6D09-A19302730D85}"/>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
        <p:nvSpPr>
          <p:cNvPr id="4" name="Rectangle 6">
            <a:extLst>
              <a:ext uri="{FF2B5EF4-FFF2-40B4-BE49-F238E27FC236}">
                <a16:creationId xmlns:a16="http://schemas.microsoft.com/office/drawing/2014/main" id="{C2BC852F-FF95-5476-D276-6920E834DD05}"/>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pPr>
            <a:fld id="{4E440374-9546-42AB-807D-1EFCF4C6F633}"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879382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C348939A-2B00-F84F-D06C-D05829D0AE46}"/>
              </a:ext>
            </a:extLst>
          </p:cNvPr>
          <p:cNvSpPr>
            <a:spLocks/>
          </p:cNvSpPr>
          <p:nvPr/>
        </p:nvSpPr>
        <p:spPr bwMode="auto">
          <a:xfrm>
            <a:off x="381000"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charset="0"/>
            </a:endParaRPr>
          </a:p>
        </p:txBody>
      </p:sp>
      <p:sp>
        <p:nvSpPr>
          <p:cNvPr id="17410"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US"/>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3" name="Rectangle 5">
            <a:extLst>
              <a:ext uri="{FF2B5EF4-FFF2-40B4-BE49-F238E27FC236}">
                <a16:creationId xmlns:a16="http://schemas.microsoft.com/office/drawing/2014/main" id="{AAD99C8A-1245-C458-8933-DFDBA1857F44}"/>
              </a:ext>
            </a:extLst>
          </p:cNvPr>
          <p:cNvSpPr>
            <a:spLocks noGrp="1" noChangeArrowheads="1"/>
          </p:cNvSpPr>
          <p:nvPr>
            <p:ph type="ftr" sz="quarter" idx="10"/>
          </p:nvPr>
        </p:nvSpPr>
        <p:spPr/>
        <p:txBody>
          <a:bodyPr/>
          <a:lstStyle>
            <a:lvl1pPr>
              <a:defRPr smtClean="0"/>
            </a:lvl1p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
        <p:nvSpPr>
          <p:cNvPr id="4" name="Rectangle 6">
            <a:extLst>
              <a:ext uri="{FF2B5EF4-FFF2-40B4-BE49-F238E27FC236}">
                <a16:creationId xmlns:a16="http://schemas.microsoft.com/office/drawing/2014/main" id="{9A0D54D6-BC84-7869-1F9C-C35123054756}"/>
              </a:ext>
            </a:extLst>
          </p:cNvPr>
          <p:cNvSpPr>
            <a:spLocks noGrp="1" noChangeArrowheads="1"/>
          </p:cNvSpPr>
          <p:nvPr>
            <p:ph type="sldNum" sz="quarter" idx="11"/>
          </p:nvPr>
        </p:nvSpPr>
        <p:spPr/>
        <p:txBody>
          <a:bodyPr/>
          <a:lstStyle>
            <a:lvl1pPr>
              <a:defRPr/>
            </a:lvl1pPr>
          </a:lstStyle>
          <a:p>
            <a:pPr fontAlgn="base">
              <a:spcBef>
                <a:spcPct val="0"/>
              </a:spcBef>
              <a:spcAft>
                <a:spcPct val="0"/>
              </a:spcAft>
            </a:pPr>
            <a:fld id="{C7C24FAD-3666-4F6A-A5CA-48C10DC7E038}"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
        <p:nvSpPr>
          <p:cNvPr id="5" name="Rectangle 7">
            <a:extLst>
              <a:ext uri="{FF2B5EF4-FFF2-40B4-BE49-F238E27FC236}">
                <a16:creationId xmlns:a16="http://schemas.microsoft.com/office/drawing/2014/main" id="{CB3763C0-CAB1-6500-402C-11AB63329A4C}"/>
              </a:ext>
            </a:extLst>
          </p:cNvPr>
          <p:cNvSpPr>
            <a:spLocks noGrp="1" noChangeArrowheads="1"/>
          </p:cNvSpPr>
          <p:nvPr>
            <p:ph type="dt" sz="quarter" idx="12"/>
          </p:nvPr>
        </p:nvSpPr>
        <p:spPr/>
        <p:txBody>
          <a:bodyPr/>
          <a:lstStyle>
            <a:lvl1pPr>
              <a:defRPr smtClean="0"/>
            </a:lvl1pPr>
          </a:lstStyle>
          <a:p>
            <a:pPr fontAlgn="base">
              <a:spcBef>
                <a:spcPct val="0"/>
              </a:spcBef>
              <a:spcAft>
                <a:spcPct val="0"/>
              </a:spcAft>
              <a:defRPr/>
            </a:pPr>
            <a:fld id="{7970F668-339C-4ABC-AF87-F8ED55D3B188}" type="datetime1">
              <a:rPr lang="en-US" smtClean="0">
                <a:solidFill>
                  <a:srgbClr val="FFFFFF"/>
                </a:solidFill>
              </a:rPr>
              <a:t>12-Jan-26</a:t>
            </a:fld>
            <a:endParaRPr lang="en-US">
              <a:solidFill>
                <a:srgbClr val="FFFFFF"/>
              </a:solidFill>
            </a:endParaRPr>
          </a:p>
        </p:txBody>
      </p:sp>
    </p:spTree>
    <p:extLst>
      <p:ext uri="{BB962C8B-B14F-4D97-AF65-F5344CB8AC3E}">
        <p14:creationId xmlns:p14="http://schemas.microsoft.com/office/powerpoint/2010/main" val="1058376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AE7BFF-0375-901D-49FB-773968E01B19}"/>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fld id="{FD1B23E3-5588-4B4B-AE27-8BF8895F9113}" type="datetime1">
              <a:rPr lang="en-US" smtClean="0">
                <a:solidFill>
                  <a:srgbClr val="FFFFFF"/>
                </a:solidFill>
              </a:rPr>
              <a:t>12-Jan-26</a:t>
            </a:fld>
            <a:endParaRPr lang="en-US">
              <a:solidFill>
                <a:srgbClr val="FFFFFF"/>
              </a:solidFill>
            </a:endParaRPr>
          </a:p>
        </p:txBody>
      </p:sp>
      <p:sp>
        <p:nvSpPr>
          <p:cNvPr id="5" name="Rectangle 5">
            <a:extLst>
              <a:ext uri="{FF2B5EF4-FFF2-40B4-BE49-F238E27FC236}">
                <a16:creationId xmlns:a16="http://schemas.microsoft.com/office/drawing/2014/main" id="{21AB095A-FF38-C270-1A6B-A63EAA338E48}"/>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
        <p:nvSpPr>
          <p:cNvPr id="6" name="Rectangle 6">
            <a:extLst>
              <a:ext uri="{FF2B5EF4-FFF2-40B4-BE49-F238E27FC236}">
                <a16:creationId xmlns:a16="http://schemas.microsoft.com/office/drawing/2014/main" id="{34F1EF40-4ACA-D5CC-EF0F-4FE99E90FBB2}"/>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pPr>
            <a:fld id="{E0C1684C-ED4A-4322-830C-7FD73A0F8954}"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3812931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4D8C997-AFA7-E63B-6C45-ED771EF1D1AA}"/>
              </a:ext>
            </a:extLst>
          </p:cNvPr>
          <p:cNvSpPr>
            <a:spLocks noGrp="1"/>
          </p:cNvSpPr>
          <p:nvPr>
            <p:ph type="dt" sz="half" idx="10"/>
          </p:nvPr>
        </p:nvSpPr>
        <p:spPr/>
        <p:txBody>
          <a:bodyPr/>
          <a:lstStyle>
            <a:lvl1pPr>
              <a:defRPr/>
            </a:lvl1pPr>
          </a:lstStyle>
          <a:p>
            <a:pPr fontAlgn="base">
              <a:spcBef>
                <a:spcPct val="0"/>
              </a:spcBef>
              <a:spcAft>
                <a:spcPct val="0"/>
              </a:spcAft>
              <a:defRPr/>
            </a:pPr>
            <a:fld id="{4ADF993C-0615-42EF-8FC4-1815F6FC5AC8}"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5" name="Footer Placeholder 4">
            <a:extLst>
              <a:ext uri="{FF2B5EF4-FFF2-40B4-BE49-F238E27FC236}">
                <a16:creationId xmlns:a16="http://schemas.microsoft.com/office/drawing/2014/main" id="{0E1DF09F-22A2-6A30-14DD-FED790FBACED}"/>
              </a:ext>
            </a:extLst>
          </p:cNvPr>
          <p:cNvSpPr>
            <a:spLocks noGrp="1"/>
          </p:cNvSpPr>
          <p:nvPr>
            <p:ph type="ftr" sz="quarter" idx="11"/>
          </p:nvPr>
        </p:nvSpPr>
        <p:spPr/>
        <p:txBody>
          <a:bodyPr/>
          <a:lstStyle>
            <a:lvl1pPr>
              <a:defRPr/>
            </a:lvl1p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
        <p:nvSpPr>
          <p:cNvPr id="6" name="Slide Number Placeholder 5">
            <a:extLst>
              <a:ext uri="{FF2B5EF4-FFF2-40B4-BE49-F238E27FC236}">
                <a16:creationId xmlns:a16="http://schemas.microsoft.com/office/drawing/2014/main" id="{79DA45ED-C3C9-62A8-42DD-71405308AE8A}"/>
              </a:ext>
            </a:extLst>
          </p:cNvPr>
          <p:cNvSpPr>
            <a:spLocks noGrp="1"/>
          </p:cNvSpPr>
          <p:nvPr>
            <p:ph type="sldNum" sz="quarter" idx="12"/>
          </p:nvPr>
        </p:nvSpPr>
        <p:spPr/>
        <p:txBody>
          <a:bodyPr/>
          <a:lstStyle>
            <a:lvl1pPr>
              <a:defRPr/>
            </a:lvl1pPr>
          </a:lstStyle>
          <a:p>
            <a:pPr fontAlgn="base">
              <a:spcBef>
                <a:spcPct val="0"/>
              </a:spcBef>
              <a:spcAft>
                <a:spcPct val="0"/>
              </a:spcAft>
            </a:pPr>
            <a:fld id="{5167D0B1-9805-4C8A-BBF0-6AE9653F9AF4}" type="slidenum">
              <a:rPr lang="en-US" altLang="en-US" smtClean="0">
                <a:latin typeface="Tahoma" panose="020B0604030504040204" pitchFamily="34" charset="0"/>
                <a:cs typeface="Arial" panose="020B0604020202020204" pitchFamily="34" charset="0"/>
              </a:rPr>
              <a:pPr fontAlgn="base">
                <a:spcBef>
                  <a:spcPct val="0"/>
                </a:spcBef>
                <a:spcAft>
                  <a:spcPct val="0"/>
                </a:spcAft>
              </a:pPr>
              <a:t>‹#›</a:t>
            </a:fld>
            <a:endParaRPr lang="en-US" altLang="en-US">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10558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76B75057-DA8B-4CC5-A82D-A3FD1443DA97}" type="datetime1">
              <a:rPr lang="en-US" smtClean="0"/>
              <a:t>12-Jan-26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fr-FR"/>
              <a:t>Md. Masudur Rahman, Lecturer, CSE, UGV.</a:t>
            </a:r>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33763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5CB84E6-411D-EE01-C761-3FB033497622}"/>
              </a:ext>
            </a:extLst>
          </p:cNvPr>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altLang="en-US" noProof="0"/>
              <a:t>Click to edit Master title style</a:t>
            </a:r>
          </a:p>
        </p:txBody>
      </p:sp>
      <p:sp>
        <p:nvSpPr>
          <p:cNvPr id="8195" name="Rectangle 3">
            <a:extLst>
              <a:ext uri="{FF2B5EF4-FFF2-40B4-BE49-F238E27FC236}">
                <a16:creationId xmlns:a16="http://schemas.microsoft.com/office/drawing/2014/main" id="{06EBB82B-690E-C558-2B7A-47310E6D9425}"/>
              </a:ext>
            </a:extLst>
          </p:cNvPr>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8196" name="Freeform 4">
            <a:extLst>
              <a:ext uri="{FF2B5EF4-FFF2-40B4-BE49-F238E27FC236}">
                <a16:creationId xmlns:a16="http://schemas.microsoft.com/office/drawing/2014/main" id="{6CAB0D94-3554-0F05-9C16-947D9D4B5138}"/>
              </a:ext>
            </a:extLst>
          </p:cNvPr>
          <p:cNvSpPr>
            <a:spLocks/>
          </p:cNvSpPr>
          <p:nvPr/>
        </p:nvSpPr>
        <p:spPr bwMode="auto">
          <a:xfrm>
            <a:off x="381000"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197" name="Rectangle 5">
            <a:extLst>
              <a:ext uri="{FF2B5EF4-FFF2-40B4-BE49-F238E27FC236}">
                <a16:creationId xmlns:a16="http://schemas.microsoft.com/office/drawing/2014/main" id="{4EB8D30B-8818-97CF-1FCE-C92DAB7C94B6}"/>
              </a:ext>
            </a:extLst>
          </p:cNvPr>
          <p:cNvSpPr>
            <a:spLocks noGrp="1" noChangeArrowheads="1"/>
          </p:cNvSpPr>
          <p:nvPr>
            <p:ph type="ftr" sz="quarter" idx="3"/>
          </p:nvPr>
        </p:nvSpPr>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8198" name="Rectangle 6">
            <a:extLst>
              <a:ext uri="{FF2B5EF4-FFF2-40B4-BE49-F238E27FC236}">
                <a16:creationId xmlns:a16="http://schemas.microsoft.com/office/drawing/2014/main" id="{CF684DE2-5FFF-B39F-D959-FAF4F8723F29}"/>
              </a:ext>
            </a:extLst>
          </p:cNvPr>
          <p:cNvSpPr>
            <a:spLocks noGrp="1" noChangeArrowheads="1"/>
          </p:cNvSpPr>
          <p:nvPr>
            <p:ph type="sldNum" sz="quarter" idx="4"/>
          </p:nvPr>
        </p:nvSpPr>
        <p:spPr/>
        <p:txBody>
          <a:bodyPr/>
          <a:lstStyle>
            <a:lvl1pPr>
              <a:defRPr/>
            </a:lvl1pPr>
          </a:lstStyle>
          <a:p>
            <a:pPr fontAlgn="base">
              <a:spcBef>
                <a:spcPct val="0"/>
              </a:spcBef>
              <a:spcAft>
                <a:spcPct val="0"/>
              </a:spcAft>
            </a:pPr>
            <a:fld id="{51048937-C5AF-4237-AC89-CD4B93D03742}"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
        <p:nvSpPr>
          <p:cNvPr id="8199" name="Rectangle 7">
            <a:extLst>
              <a:ext uri="{FF2B5EF4-FFF2-40B4-BE49-F238E27FC236}">
                <a16:creationId xmlns:a16="http://schemas.microsoft.com/office/drawing/2014/main" id="{CAF0DD39-34E0-A245-D4DA-1DD14D9AC421}"/>
              </a:ext>
            </a:extLst>
          </p:cNvPr>
          <p:cNvSpPr>
            <a:spLocks noGrp="1" noChangeArrowheads="1"/>
          </p:cNvSpPr>
          <p:nvPr>
            <p:ph type="dt" sz="quarter" idx="2"/>
          </p:nvPr>
        </p:nvSpPr>
        <p:spPr/>
        <p:txBody>
          <a:bodyPr/>
          <a:lstStyle>
            <a:lvl1pPr>
              <a:defRPr/>
            </a:lvl1pPr>
          </a:lstStyle>
          <a:p>
            <a:pPr fontAlgn="base">
              <a:spcBef>
                <a:spcPct val="0"/>
              </a:spcBef>
              <a:spcAft>
                <a:spcPct val="0"/>
              </a:spcAft>
            </a:pPr>
            <a:fld id="{DFDAC9C5-3ADD-4B28-BC3E-E22395FE63D2}" type="datetime1">
              <a:rPr lang="en-US" altLang="en-US" smtClean="0">
                <a:solidFill>
                  <a:srgbClr val="FFFFFF"/>
                </a:solidFill>
              </a:rPr>
              <a:t>12-Jan-26</a:t>
            </a:fld>
            <a:endParaRPr lang="en-US" altLang="en-US">
              <a:solidFill>
                <a:srgbClr val="FFFFFF"/>
              </a:solidFill>
            </a:endParaRPr>
          </a:p>
        </p:txBody>
      </p:sp>
    </p:spTree>
    <p:extLst>
      <p:ext uri="{BB962C8B-B14F-4D97-AF65-F5344CB8AC3E}">
        <p14:creationId xmlns:p14="http://schemas.microsoft.com/office/powerpoint/2010/main" val="4264870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type="title">
  <p:cSld name="Title Slide">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FAD3D4D-FD2A-8D3A-296F-EF8C47EEFFD3}"/>
              </a:ext>
            </a:extLst>
          </p:cNvPr>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altLang="en-US" noProof="0"/>
              <a:t>Click to edit Master title style</a:t>
            </a:r>
          </a:p>
        </p:txBody>
      </p:sp>
      <p:sp>
        <p:nvSpPr>
          <p:cNvPr id="8195" name="Rectangle 3">
            <a:extLst>
              <a:ext uri="{FF2B5EF4-FFF2-40B4-BE49-F238E27FC236}">
                <a16:creationId xmlns:a16="http://schemas.microsoft.com/office/drawing/2014/main" id="{7FF46B59-EF3E-DC69-800E-33BFAEEAD13B}"/>
              </a:ext>
            </a:extLst>
          </p:cNvPr>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8196" name="Freeform 4">
            <a:extLst>
              <a:ext uri="{FF2B5EF4-FFF2-40B4-BE49-F238E27FC236}">
                <a16:creationId xmlns:a16="http://schemas.microsoft.com/office/drawing/2014/main" id="{5403BFB1-3175-F4D7-0998-96A7ADA094ED}"/>
              </a:ext>
            </a:extLst>
          </p:cNvPr>
          <p:cNvSpPr>
            <a:spLocks/>
          </p:cNvSpPr>
          <p:nvPr/>
        </p:nvSpPr>
        <p:spPr bwMode="auto">
          <a:xfrm>
            <a:off x="381000"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197" name="Rectangle 5">
            <a:extLst>
              <a:ext uri="{FF2B5EF4-FFF2-40B4-BE49-F238E27FC236}">
                <a16:creationId xmlns:a16="http://schemas.microsoft.com/office/drawing/2014/main" id="{2AB46383-83BD-EA28-992B-2A3BA1BA2BE8}"/>
              </a:ext>
            </a:extLst>
          </p:cNvPr>
          <p:cNvSpPr>
            <a:spLocks noGrp="1" noChangeArrowheads="1"/>
          </p:cNvSpPr>
          <p:nvPr>
            <p:ph type="ftr" sz="quarter" idx="3"/>
          </p:nvPr>
        </p:nvSpPr>
        <p:spPr/>
        <p:txBody>
          <a:bodyPr/>
          <a:lstStyle>
            <a:lvl1pPr>
              <a:defRPr/>
            </a:lvl1p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
        <p:nvSpPr>
          <p:cNvPr id="8198" name="Rectangle 6">
            <a:extLst>
              <a:ext uri="{FF2B5EF4-FFF2-40B4-BE49-F238E27FC236}">
                <a16:creationId xmlns:a16="http://schemas.microsoft.com/office/drawing/2014/main" id="{E0053EC4-9A2F-CF79-3C8C-011ACAAA109A}"/>
              </a:ext>
            </a:extLst>
          </p:cNvPr>
          <p:cNvSpPr>
            <a:spLocks noGrp="1" noChangeArrowheads="1"/>
          </p:cNvSpPr>
          <p:nvPr>
            <p:ph type="sldNum" sz="quarter" idx="4"/>
          </p:nvPr>
        </p:nvSpPr>
        <p:spPr/>
        <p:txBody>
          <a:bodyPr/>
          <a:lstStyle>
            <a:lvl1pPr>
              <a:defRPr/>
            </a:lvl1pPr>
          </a:lstStyle>
          <a:p>
            <a:pPr fontAlgn="base">
              <a:spcBef>
                <a:spcPct val="0"/>
              </a:spcBef>
              <a:spcAft>
                <a:spcPct val="0"/>
              </a:spcAft>
            </a:pPr>
            <a:fld id="{D2055831-3AF9-4CD8-9D15-8AF68B9C825D}"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
        <p:nvSpPr>
          <p:cNvPr id="8199" name="Rectangle 7">
            <a:extLst>
              <a:ext uri="{FF2B5EF4-FFF2-40B4-BE49-F238E27FC236}">
                <a16:creationId xmlns:a16="http://schemas.microsoft.com/office/drawing/2014/main" id="{CA6EE34C-8AE7-87E7-9DB8-0AE41F03488C}"/>
              </a:ext>
            </a:extLst>
          </p:cNvPr>
          <p:cNvSpPr>
            <a:spLocks noGrp="1" noChangeArrowheads="1"/>
          </p:cNvSpPr>
          <p:nvPr>
            <p:ph type="dt" sz="quarter" idx="2"/>
          </p:nvPr>
        </p:nvSpPr>
        <p:spPr/>
        <p:txBody>
          <a:bodyPr/>
          <a:lstStyle>
            <a:lvl1pPr>
              <a:defRPr/>
            </a:lvl1pPr>
          </a:lstStyle>
          <a:p>
            <a:pPr fontAlgn="base">
              <a:spcBef>
                <a:spcPct val="0"/>
              </a:spcBef>
              <a:spcAft>
                <a:spcPct val="0"/>
              </a:spcAft>
            </a:pPr>
            <a:fld id="{D7A656B3-117A-48FB-812E-9E2EA2852B22}" type="datetime1">
              <a:rPr lang="en-US" altLang="en-US" smtClean="0">
                <a:solidFill>
                  <a:srgbClr val="FFFFFF"/>
                </a:solidFill>
              </a:rPr>
              <a:t>12-Jan-26</a:t>
            </a:fld>
            <a:endParaRPr lang="en-US" altLang="en-US">
              <a:solidFill>
                <a:srgbClr val="FFFFFF"/>
              </a:solidFill>
            </a:endParaRPr>
          </a:p>
        </p:txBody>
      </p:sp>
    </p:spTree>
    <p:extLst>
      <p:ext uri="{BB962C8B-B14F-4D97-AF65-F5344CB8AC3E}">
        <p14:creationId xmlns:p14="http://schemas.microsoft.com/office/powerpoint/2010/main" val="189345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tmplLst>
          <p:tmpl lvl="1">
            <p:tnLst>
              <p:par>
                <p:cTn presetID="1" presetClass="entr" presetSubtype="0" fill="hold" nodeType="clickEffect">
                  <p:stCondLst>
                    <p:cond delay="0"/>
                  </p:stCondLst>
                  <p:childTnLst>
                    <p:set>
                      <p:cBhvr>
                        <p:cTn dur="1" fill="hold">
                          <p:stCondLst>
                            <p:cond delay="0"/>
                          </p:stCondLst>
                        </p:cTn>
                        <p:tgtEl>
                          <p:spTgt spid="8195"/>
                        </p:tgtEl>
                        <p:attrNameLst>
                          <p:attrName>style.visibility</p:attrName>
                        </p:attrNameLst>
                      </p:cBhvr>
                      <p:to>
                        <p:strVal val="visible"/>
                      </p:to>
                    </p:se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BC9287ED-64B4-4A7E-AB97-3741FC68A5E2}" type="datetime1">
              <a:rPr lang="en-US" smtClean="0"/>
              <a:t>12-Jan-26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r>
              <a:rPr lang="fr-FR"/>
              <a:t>Md. Masudur Rahman, Lecturer, CSE, UGV.</a:t>
            </a:r>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06999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E9431B98-2C9B-46EA-82DE-1B76E2B65606}" type="datetime1">
              <a:rPr lang="en-US" smtClean="0"/>
              <a:t>12-Jan-26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r>
              <a:rPr lang="fr-FR"/>
              <a:t>Md. Masudur Rahman, Lecturer, CSE, UGV.</a:t>
            </a:r>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3865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701E3F64-B6D2-4540-9696-EDB96F2BF50F}" type="datetime1">
              <a:rPr lang="en-US" smtClean="0"/>
              <a:t>12-Jan-26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r>
              <a:rPr lang="fr-FR"/>
              <a:t>Md. Masudur Rahman, Lecturer, CSE, UGV.</a:t>
            </a:r>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3849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77AE6601-D713-4281-A0F5-FE532AFE874A}" type="datetime1">
              <a:rPr lang="en-US" smtClean="0"/>
              <a:t>12-Jan-26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r>
              <a:rPr lang="fr-FR"/>
              <a:t>Md. Masudur Rahman, Lecturer, CSE, UGV.</a:t>
            </a:r>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5008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A9269D01-118C-4C92-8557-9680A84468C7}" type="datetime1">
              <a:rPr lang="en-US" smtClean="0"/>
              <a:t>12-Jan-26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r>
              <a:rPr lang="fr-FR"/>
              <a:t>Md. Masudur Rahman, Lecturer, CSE, UGV.</a:t>
            </a:r>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67057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10.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4.xml"/><Relationship Id="rId1" Type="http://schemas.openxmlformats.org/officeDocument/2006/relationships/slideLayout" Target="../slideLayouts/slideLayout40.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5.xml"/><Relationship Id="rId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C7B224DE-C318-4FB6-8B50-CFD675290AAC}" type="datetime1">
              <a:rPr lang="en-US" smtClean="0"/>
              <a:t>12-Jan-26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fr-FR"/>
              <a:t>Md. Masudur Rahman, Lecturer, CSE, UGV.</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15976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0" r:id="rId6"/>
    <p:sldLayoutId id="2147483776" r:id="rId7"/>
    <p:sldLayoutId id="2147483777" r:id="rId8"/>
    <p:sldLayoutId id="2147483778" r:id="rId9"/>
    <p:sldLayoutId id="2147483779" r:id="rId10"/>
    <p:sldLayoutId id="2147483781" r:id="rId11"/>
  </p:sldLayoutIdLst>
  <p:hf sldNum="0"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7">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11D9A73-A1E1-7AC7-FC6F-E7F800B081AD}"/>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941A5372-C985-C6DD-046C-B4970D459EAF}"/>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6F9B1927-777F-8EA1-D401-A83C21820735}"/>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fld id="{5BC56070-EDF0-4472-A181-AF65A681BA0C}" type="datetime1">
              <a:rPr lang="en-US" altLang="en-US" smtClean="0"/>
              <a:t>12-Jan-26</a:t>
            </a:fld>
            <a:endParaRPr lang="en-US" altLang="en-US"/>
          </a:p>
        </p:txBody>
      </p:sp>
      <p:sp>
        <p:nvSpPr>
          <p:cNvPr id="16389" name="Rectangle 5">
            <a:extLst>
              <a:ext uri="{FF2B5EF4-FFF2-40B4-BE49-F238E27FC236}">
                <a16:creationId xmlns:a16="http://schemas.microsoft.com/office/drawing/2014/main" id="{026A7057-EEC3-1E22-B2BE-C23F7065452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r>
              <a:rPr lang="fr-FR" altLang="en-US"/>
              <a:t>Md. Masudur Rahman, Lecturer, CSE, UGV.</a:t>
            </a:r>
            <a:endParaRPr lang="en-US" altLang="en-US"/>
          </a:p>
        </p:txBody>
      </p:sp>
      <p:sp>
        <p:nvSpPr>
          <p:cNvPr id="16390" name="Rectangle 6">
            <a:extLst>
              <a:ext uri="{FF2B5EF4-FFF2-40B4-BE49-F238E27FC236}">
                <a16:creationId xmlns:a16="http://schemas.microsoft.com/office/drawing/2014/main" id="{9B19A327-BFBF-79FE-2DBF-414B231B938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F713199F-124E-4B70-83D2-0900D1634D75}" type="slidenum">
              <a:rPr lang="en-US" altLang="en-US"/>
              <a:pPr/>
              <a:t>‹#›</a:t>
            </a:fld>
            <a:endParaRPr lang="en-US" altLang="en-US"/>
          </a:p>
        </p:txBody>
      </p:sp>
    </p:spTree>
    <p:extLst>
      <p:ext uri="{BB962C8B-B14F-4D97-AF65-F5344CB8AC3E}">
        <p14:creationId xmlns:p14="http://schemas.microsoft.com/office/powerpoint/2010/main" val="428230456"/>
      </p:ext>
    </p:extLst>
  </p:cSld>
  <p:clrMap bg1="dk2" tx1="lt1" bg2="dk1"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tmplLst>
          <p:tmpl lvl="1">
            <p:tnLst>
              <p:par>
                <p:cTn presetID="1" presetClass="entr" presetSubtype="0" fill="hold" nodeType="click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Lst>
      </p:bldP>
    </p:bldLst>
  </p:timing>
  <p:hf sldNum="0" hdr="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BBCEBFF-0329-F4EB-704F-71D9BCB02DD8}"/>
              </a:ext>
            </a:extLst>
          </p:cNvPr>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a:extLst>
              <a:ext uri="{FF2B5EF4-FFF2-40B4-BE49-F238E27FC236}">
                <a16:creationId xmlns:a16="http://schemas.microsoft.com/office/drawing/2014/main" id="{EC4EF2F1-6E8B-7F3C-F834-13483F0CE332}"/>
              </a:ext>
            </a:extLst>
          </p:cNvPr>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88" name="Rectangle 4">
            <a:extLst>
              <a:ext uri="{FF2B5EF4-FFF2-40B4-BE49-F238E27FC236}">
                <a16:creationId xmlns:a16="http://schemas.microsoft.com/office/drawing/2014/main" id="{4ADCA1A4-D85B-C832-2CF0-74E1E79624F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cs typeface="Arial" charset="0"/>
              </a:defRPr>
            </a:lvl1pPr>
          </a:lstStyle>
          <a:p>
            <a:pPr>
              <a:defRPr/>
            </a:pPr>
            <a:fld id="{572B3188-F6BE-46D3-828A-45218EDF1923}" type="datetime1">
              <a:rPr lang="en-US" smtClean="0"/>
              <a:t>12-Jan-26</a:t>
            </a:fld>
            <a:endParaRPr lang="en-US"/>
          </a:p>
        </p:txBody>
      </p:sp>
      <p:sp>
        <p:nvSpPr>
          <p:cNvPr id="16389" name="Rectangle 5">
            <a:extLst>
              <a:ext uri="{FF2B5EF4-FFF2-40B4-BE49-F238E27FC236}">
                <a16:creationId xmlns:a16="http://schemas.microsoft.com/office/drawing/2014/main" id="{4811630E-A9F8-ADCA-230D-499E4BF3AAB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cs typeface="Arial" charset="0"/>
              </a:defRPr>
            </a:lvl1pPr>
          </a:lstStyle>
          <a:p>
            <a:pPr>
              <a:defRPr/>
            </a:pPr>
            <a:r>
              <a:rPr lang="fr-FR"/>
              <a:t>Md. Masudur Rahman, Lecturer, CSE, UGV.</a:t>
            </a:r>
            <a:endParaRPr lang="en-US"/>
          </a:p>
        </p:txBody>
      </p:sp>
      <p:sp>
        <p:nvSpPr>
          <p:cNvPr id="16390" name="Rectangle 6">
            <a:extLst>
              <a:ext uri="{FF2B5EF4-FFF2-40B4-BE49-F238E27FC236}">
                <a16:creationId xmlns:a16="http://schemas.microsoft.com/office/drawing/2014/main" id="{57E4B345-88F1-2B70-F18F-21954971162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fld id="{42C9A3C5-03C1-40FC-A287-B5F970B8E56D}" type="slidenum">
              <a:rPr lang="en-US" altLang="en-US"/>
              <a:pPr/>
              <a:t>‹#›</a:t>
            </a:fld>
            <a:endParaRPr lang="en-US" altLang="en-US"/>
          </a:p>
        </p:txBody>
      </p:sp>
    </p:spTree>
    <p:extLst>
      <p:ext uri="{BB962C8B-B14F-4D97-AF65-F5344CB8AC3E}">
        <p14:creationId xmlns:p14="http://schemas.microsoft.com/office/powerpoint/2010/main" val="4198084624"/>
      </p:ext>
    </p:extLst>
  </p:cSld>
  <p:clrMap bg1="dk2" tx1="lt1" bg2="dk1" tx2="lt2" accent1="accent1" accent2="accent2" accent3="accent3" accent4="accent4" accent5="accent5" accent6="accent6" hlink="hlink" folHlink="folHlink"/>
  <p:sldLayoutIdLst>
    <p:sldLayoutId id="2147483826" r:id="rId1"/>
    <p:sldLayoutId id="2147483827" r:id="rId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tmplLst>
          <p:tmpl lvl="1">
            <p:tnLst>
              <p:par>
                <p:cTn presetID="1" presetClass="entr" presetSubtype="0" fill="hold" nodeType="click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Lst>
      </p:bldP>
    </p:bldLst>
  </p:timing>
  <p:hf sldNum="0"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67E769D-4D00-60F7-1D1E-28A698657C86}"/>
              </a:ext>
            </a:extLst>
          </p:cNvPr>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a:extLst>
              <a:ext uri="{FF2B5EF4-FFF2-40B4-BE49-F238E27FC236}">
                <a16:creationId xmlns:a16="http://schemas.microsoft.com/office/drawing/2014/main" id="{AE6C0F05-84D0-F2FC-65DA-AFA347197E32}"/>
              </a:ext>
            </a:extLst>
          </p:cNvPr>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88" name="Rectangle 4">
            <a:extLst>
              <a:ext uri="{FF2B5EF4-FFF2-40B4-BE49-F238E27FC236}">
                <a16:creationId xmlns:a16="http://schemas.microsoft.com/office/drawing/2014/main" id="{39E716D7-19BA-2DCB-A7E6-2EC0A4A6950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000000"/>
                  </a:outerShdw>
                </a:effectLst>
                <a:latin typeface="Arial" charset="0"/>
                <a:cs typeface="Arial" charset="0"/>
              </a:defRPr>
            </a:lvl1pPr>
          </a:lstStyle>
          <a:p>
            <a:pPr>
              <a:defRPr/>
            </a:pPr>
            <a:fld id="{6D8004A7-E254-4816-938A-E28619F50755}" type="datetime1">
              <a:rPr lang="en-US" smtClean="0"/>
              <a:t>12-Jan-26</a:t>
            </a:fld>
            <a:endParaRPr lang="en-US"/>
          </a:p>
        </p:txBody>
      </p:sp>
      <p:sp>
        <p:nvSpPr>
          <p:cNvPr id="16389" name="Rectangle 5">
            <a:extLst>
              <a:ext uri="{FF2B5EF4-FFF2-40B4-BE49-F238E27FC236}">
                <a16:creationId xmlns:a16="http://schemas.microsoft.com/office/drawing/2014/main" id="{E1A67283-96FE-2777-BBBD-6B333027AAF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000000"/>
                  </a:outerShdw>
                </a:effectLst>
                <a:latin typeface="Arial" charset="0"/>
                <a:cs typeface="Arial" charset="0"/>
              </a:defRPr>
            </a:lvl1pPr>
          </a:lstStyle>
          <a:p>
            <a:pPr>
              <a:defRPr/>
            </a:pPr>
            <a:r>
              <a:rPr lang="fr-FR"/>
              <a:t>Md. Masudur Rahman, Lecturer, CSE, UGV.</a:t>
            </a:r>
            <a:endParaRPr lang="en-US"/>
          </a:p>
        </p:txBody>
      </p:sp>
      <p:sp>
        <p:nvSpPr>
          <p:cNvPr id="16390" name="Rectangle 6">
            <a:extLst>
              <a:ext uri="{FF2B5EF4-FFF2-40B4-BE49-F238E27FC236}">
                <a16:creationId xmlns:a16="http://schemas.microsoft.com/office/drawing/2014/main" id="{93316136-F382-270C-C543-F4109D197B4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6B9E6B8-A52A-45D1-8C2D-BA04B44C3FAB}" type="slidenum">
              <a:rPr lang="en-US" altLang="en-US"/>
              <a:pPr/>
              <a:t>‹#›</a:t>
            </a:fld>
            <a:endParaRPr lang="en-US" altLang="en-US"/>
          </a:p>
        </p:txBody>
      </p:sp>
    </p:spTree>
    <p:extLst>
      <p:ext uri="{BB962C8B-B14F-4D97-AF65-F5344CB8AC3E}">
        <p14:creationId xmlns:p14="http://schemas.microsoft.com/office/powerpoint/2010/main" val="3157906904"/>
      </p:ext>
    </p:extLst>
  </p:cSld>
  <p:clrMap bg1="dk2" tx1="lt1" bg2="dk1" tx2="lt2" accent1="accent1" accent2="accent2" accent3="accent3" accent4="accent4" accent5="accent5" accent6="accent6" hlink="hlink" folHlink="folHlink"/>
  <p:sldLayoutIdLst>
    <p:sldLayoutId id="2147483829" r:id="rId1"/>
    <p:sldLayoutId id="2147483830" r:id="rId2"/>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tmplLst>
          <p:tmpl lvl="1">
            <p:tnLst>
              <p:par>
                <p:cTn presetID="1" presetClass="entr" presetSubtype="0" fill="hold" nodeType="click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6387"/>
                        </p:tgtEl>
                        <p:attrNameLst>
                          <p:attrName>style.visibility</p:attrName>
                        </p:attrNameLst>
                      </p:cBhvr>
                      <p:to>
                        <p:strVal val="visible"/>
                      </p:to>
                    </p:set>
                  </p:childTnLst>
                </p:cTn>
              </p:par>
            </p:tnLst>
          </p:tmpl>
        </p:tmplLst>
      </p:bldP>
    </p:bldLst>
  </p:timing>
  <p:hf sldNum="0"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3DFA86B8-2756-F57E-8C7A-0BA74EA6124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592CD5F9-933E-0F02-82EC-B4D7C631E93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A682378-64EF-1631-760B-EC04B483525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fld id="{824F12E1-F647-49C4-98B0-C1E2118CDD3B}" type="datetime1">
              <a:rPr lang="en-US" smtClean="0"/>
              <a:t>12-Jan-26</a:t>
            </a:fld>
            <a:endParaRPr lang="en-US"/>
          </a:p>
        </p:txBody>
      </p:sp>
      <p:sp>
        <p:nvSpPr>
          <p:cNvPr id="5" name="Footer Placeholder 4">
            <a:extLst>
              <a:ext uri="{FF2B5EF4-FFF2-40B4-BE49-F238E27FC236}">
                <a16:creationId xmlns:a16="http://schemas.microsoft.com/office/drawing/2014/main" id="{D6FB4C16-D748-D1BB-B104-A6BE90C8909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r>
              <a:rPr lang="fr-FR"/>
              <a:t>Md. Masudur Rahman, Lecturer, CSE, UGV.</a:t>
            </a:r>
            <a:endParaRPr lang="en-US"/>
          </a:p>
        </p:txBody>
      </p:sp>
      <p:sp>
        <p:nvSpPr>
          <p:cNvPr id="6" name="Slide Number Placeholder 5">
            <a:extLst>
              <a:ext uri="{FF2B5EF4-FFF2-40B4-BE49-F238E27FC236}">
                <a16:creationId xmlns:a16="http://schemas.microsoft.com/office/drawing/2014/main" id="{40A9B697-2DA5-4658-71D6-D33C9257A73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AC46C48-155C-48CF-B3E9-E94D520E4CFC}" type="slidenum">
              <a:rPr lang="en-US" altLang="en-US"/>
              <a:pPr/>
              <a:t>‹#›</a:t>
            </a:fld>
            <a:endParaRPr lang="en-US" altLang="en-US"/>
          </a:p>
        </p:txBody>
      </p:sp>
    </p:spTree>
    <p:extLst>
      <p:ext uri="{BB962C8B-B14F-4D97-AF65-F5344CB8AC3E}">
        <p14:creationId xmlns:p14="http://schemas.microsoft.com/office/powerpoint/2010/main" val="57379508"/>
      </p:ext>
    </p:extLst>
  </p:cSld>
  <p:clrMap bg1="lt1" tx1="dk1" bg2="lt2" tx2="dk2" accent1="accent1" accent2="accent2" accent3="accent3" accent4="accent4" accent5="accent5" accent6="accent6" hlink="hlink" folHlink="folHlink"/>
  <p:sldLayoutIdLst>
    <p:sldLayoutId id="2147483832" r:id="rId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FF9736A-A074-9280-5030-4E5204993D96}"/>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734DAC58-1A5E-7475-A49F-B205BE37EC00}"/>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a:extLst>
              <a:ext uri="{FF2B5EF4-FFF2-40B4-BE49-F238E27FC236}">
                <a16:creationId xmlns:a16="http://schemas.microsoft.com/office/drawing/2014/main" id="{B664D8DF-19B2-FBDB-9CDE-98687FF12C1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fld id="{C8D9007D-21AA-465B-83E9-69AB7FF441F8}" type="datetime1">
              <a:rPr lang="en-US" altLang="en-US" smtClean="0"/>
              <a:t>12-Jan-26</a:t>
            </a:fld>
            <a:endParaRPr lang="en-US" altLang="en-US"/>
          </a:p>
        </p:txBody>
      </p:sp>
      <p:sp>
        <p:nvSpPr>
          <p:cNvPr id="7173" name="Rectangle 5">
            <a:extLst>
              <a:ext uri="{FF2B5EF4-FFF2-40B4-BE49-F238E27FC236}">
                <a16:creationId xmlns:a16="http://schemas.microsoft.com/office/drawing/2014/main" id="{45B92B7B-AC3E-223D-26FE-745EF23636E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r>
              <a:rPr lang="fr-FR" altLang="en-US"/>
              <a:t>Md. Masudur Rahman, Lecturer, CSE, UGV.</a:t>
            </a:r>
            <a:endParaRPr lang="en-US" altLang="en-US"/>
          </a:p>
        </p:txBody>
      </p:sp>
      <p:sp>
        <p:nvSpPr>
          <p:cNvPr id="7174" name="Rectangle 6">
            <a:extLst>
              <a:ext uri="{FF2B5EF4-FFF2-40B4-BE49-F238E27FC236}">
                <a16:creationId xmlns:a16="http://schemas.microsoft.com/office/drawing/2014/main" id="{52BBAA41-BFF0-E45E-E3C8-3924943F904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E402BD31-7CEC-497F-9CB3-507ECBCA2BA2}" type="slidenum">
              <a:rPr lang="en-US" altLang="en-US"/>
              <a:pPr/>
              <a:t>‹#›</a:t>
            </a:fld>
            <a:endParaRPr lang="en-US" altLang="en-US"/>
          </a:p>
        </p:txBody>
      </p:sp>
    </p:spTree>
    <p:extLst>
      <p:ext uri="{BB962C8B-B14F-4D97-AF65-F5344CB8AC3E}">
        <p14:creationId xmlns:p14="http://schemas.microsoft.com/office/powerpoint/2010/main" val="1096499622"/>
      </p:ext>
    </p:extLst>
  </p:cSld>
  <p:clrMap bg1="dk2" tx1="lt1" bg2="dk1" tx2="lt2" accent1="accent1" accent2="accent2" accent3="accent3" accent4="accent4" accent5="accent5" accent6="accent6" hlink="hlink" folHlink="folHlink"/>
  <p:sldLayoutIdLst>
    <p:sldLayoutId id="2147483834" r:id="rId1"/>
  </p:sldLayoutIdLst>
  <p:hf sldNum="0" hdr="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47B4332-377B-5715-EC30-E0B524623661}"/>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8121F1BC-0A69-25A6-2392-0C90A916FF4A}"/>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a:extLst>
              <a:ext uri="{FF2B5EF4-FFF2-40B4-BE49-F238E27FC236}">
                <a16:creationId xmlns:a16="http://schemas.microsoft.com/office/drawing/2014/main" id="{B6537D2D-03EE-EEC0-BCC1-488162EEBC26}"/>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fld id="{9DCB16F4-A479-4D3C-A3F4-02B60EF4DC55}" type="datetime1">
              <a:rPr lang="en-US" altLang="en-US" smtClean="0"/>
              <a:t>12-Jan-26</a:t>
            </a:fld>
            <a:endParaRPr lang="en-US" altLang="en-US"/>
          </a:p>
        </p:txBody>
      </p:sp>
      <p:sp>
        <p:nvSpPr>
          <p:cNvPr id="7173" name="Rectangle 5">
            <a:extLst>
              <a:ext uri="{FF2B5EF4-FFF2-40B4-BE49-F238E27FC236}">
                <a16:creationId xmlns:a16="http://schemas.microsoft.com/office/drawing/2014/main" id="{52386A2B-D216-0231-49FA-3CF4011BEBF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r>
              <a:rPr lang="fr-FR" altLang="en-US"/>
              <a:t>Md. Masudur Rahman, Lecturer, CSE, UGV.</a:t>
            </a:r>
            <a:endParaRPr lang="en-US" altLang="en-US"/>
          </a:p>
        </p:txBody>
      </p:sp>
      <p:sp>
        <p:nvSpPr>
          <p:cNvPr id="7174" name="Rectangle 6">
            <a:extLst>
              <a:ext uri="{FF2B5EF4-FFF2-40B4-BE49-F238E27FC236}">
                <a16:creationId xmlns:a16="http://schemas.microsoft.com/office/drawing/2014/main" id="{037FBA62-5274-F52C-8ABD-ABFBAF134A8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0EF17D2A-049F-4EF5-B869-4CF0DEB62409}" type="slidenum">
              <a:rPr lang="en-US" altLang="en-US"/>
              <a:pPr/>
              <a:t>‹#›</a:t>
            </a:fld>
            <a:endParaRPr lang="en-US" altLang="en-US"/>
          </a:p>
        </p:txBody>
      </p:sp>
    </p:spTree>
    <p:extLst>
      <p:ext uri="{BB962C8B-B14F-4D97-AF65-F5344CB8AC3E}">
        <p14:creationId xmlns:p14="http://schemas.microsoft.com/office/powerpoint/2010/main" val="2434846785"/>
      </p:ext>
    </p:extLst>
  </p:cSld>
  <p:clrMap bg1="dk2" tx1="lt1" bg2="dk1" tx2="lt2" accent1="accent1" accent2="accent2" accent3="accent3" accent4="accent4" accent5="accent5" accent6="accent6" hlink="hlink" folHlink="folHlink"/>
  <p:sldLayoutIdLst>
    <p:sldLayoutId id="2147483836" r:id="rId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tmplLst>
          <p:tmpl lvl="1">
            <p:tnLst>
              <p:par>
                <p:cTn presetID="1" presetClass="entr" presetSubtype="0" fill="hold" nodeType="clickEffect">
                  <p:stCondLst>
                    <p:cond delay="0"/>
                  </p:stCondLst>
                  <p:childTnLst>
                    <p:set>
                      <p:cBhvr>
                        <p:cTn dur="1" fill="hold">
                          <p:stCondLst>
                            <p:cond delay="0"/>
                          </p:stCondLst>
                        </p:cTn>
                        <p:tgtEl>
                          <p:spTgt spid="7171"/>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7171"/>
                        </p:tgtEl>
                        <p:attrNameLst>
                          <p:attrName>style.visibility</p:attrName>
                        </p:attrNameLst>
                      </p:cBhvr>
                      <p:to>
                        <p:strVal val="visible"/>
                      </p:to>
                    </p:set>
                  </p:childTnLst>
                </p:cTn>
              </p:par>
            </p:tnLst>
          </p:tmpl>
        </p:tmplLst>
      </p:bldP>
    </p:bldLst>
  </p:timing>
  <p:hf sldNum="0" hdr="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fr-FR"/>
              <a:t>Md. Masudur Rahman, Lecturer, CSE, UGV.</a:t>
            </a:r>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875E2DC6-3F29-43FB-948C-3C83F2E586E8}" type="datetime1">
              <a:rPr lang="en-US" smtClean="0"/>
              <a:t>12-Jan-26</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69579176"/>
      </p:ext>
    </p:extLst>
  </p:cSld>
  <p:clrMap bg1="lt1" tx1="dk1" bg2="lt2" tx2="dk2" accent1="accent1" accent2="accent2" accent3="accent3" accent4="accent4" accent5="accent5" accent6="accent6" hlink="hlink" folHlink="folHlink"/>
  <p:sldLayoutIdLst>
    <p:sldLayoutId id="2147483794" r:id="rId1"/>
  </p:sldLayoutIdLst>
  <p:hf sldNum="0" hdr="0"/>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6" cstate="print"/>
          <a:stretch>
            <a:fillRect/>
          </a:stretch>
        </p:blipFill>
        <p:spPr>
          <a:xfrm>
            <a:off x="0" y="0"/>
            <a:ext cx="12192000" cy="6857998"/>
          </a:xfrm>
          <a:prstGeom prst="rect">
            <a:avLst/>
          </a:prstGeom>
        </p:spPr>
      </p:pic>
      <p:pic>
        <p:nvPicPr>
          <p:cNvPr id="17" name="bg object 17"/>
          <p:cNvPicPr/>
          <p:nvPr/>
        </p:nvPicPr>
        <p:blipFill>
          <a:blip r:embed="rId7" cstate="print"/>
          <a:stretch>
            <a:fillRect/>
          </a:stretch>
        </p:blipFill>
        <p:spPr>
          <a:xfrm>
            <a:off x="0" y="6313931"/>
            <a:ext cx="1615440" cy="544068"/>
          </a:xfrm>
          <a:prstGeom prst="rect">
            <a:avLst/>
          </a:prstGeom>
        </p:spPr>
      </p:pic>
      <p:sp>
        <p:nvSpPr>
          <p:cNvPr id="2" name="Holder 2"/>
          <p:cNvSpPr>
            <a:spLocks noGrp="1"/>
          </p:cNvSpPr>
          <p:nvPr>
            <p:ph type="title"/>
          </p:nvPr>
        </p:nvSpPr>
        <p:spPr>
          <a:xfrm>
            <a:off x="792615" y="237490"/>
            <a:ext cx="9999133" cy="677108"/>
          </a:xfrm>
          <a:prstGeom prst="rect">
            <a:avLst/>
          </a:prstGeom>
        </p:spPr>
        <p:txBody>
          <a:bodyPr wrap="square" lIns="0" tIns="0" rIns="0" bIns="0">
            <a:spAutoFit/>
          </a:bodyPr>
          <a:lstStyle>
            <a:lvl1pPr>
              <a:defRPr sz="4400" b="0" i="1">
                <a:solidFill>
                  <a:srgbClr val="3333FF"/>
                </a:solidFill>
                <a:latin typeface="Times New Roman"/>
                <a:cs typeface="Times New Roman"/>
              </a:defRPr>
            </a:lvl1pPr>
          </a:lstStyle>
          <a:p>
            <a:endParaRPr/>
          </a:p>
        </p:txBody>
      </p:sp>
      <p:sp>
        <p:nvSpPr>
          <p:cNvPr id="3" name="Holder 3"/>
          <p:cNvSpPr>
            <a:spLocks noGrp="1"/>
          </p:cNvSpPr>
          <p:nvPr>
            <p:ph type="body" idx="1"/>
          </p:nvPr>
        </p:nvSpPr>
        <p:spPr>
          <a:xfrm>
            <a:off x="698465" y="1076149"/>
            <a:ext cx="9751907" cy="430887"/>
          </a:xfrm>
          <a:prstGeom prst="rect">
            <a:avLst/>
          </a:prstGeom>
        </p:spPr>
        <p:txBody>
          <a:bodyPr wrap="square" lIns="0" tIns="0" rIns="0" bIns="0">
            <a:spAutoFit/>
          </a:bodyPr>
          <a:lstStyle>
            <a:lvl1pPr>
              <a:defRPr sz="2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5286247" y="6557212"/>
            <a:ext cx="1620519" cy="198131"/>
          </a:xfrm>
          <a:prstGeom prst="rect">
            <a:avLst/>
          </a:prstGeom>
        </p:spPr>
        <p:txBody>
          <a:bodyPr wrap="square" lIns="0" tIns="0" rIns="0" bIns="0">
            <a:spAutoFit/>
          </a:bodyPr>
          <a:lstStyle>
            <a:lvl1pPr>
              <a:defRPr sz="1400" b="0" i="1">
                <a:solidFill>
                  <a:srgbClr val="3333FF"/>
                </a:solidFill>
                <a:latin typeface="Monotype Corsiva"/>
                <a:cs typeface="Monotype Corsiva"/>
              </a:defRPr>
            </a:lvl1pPr>
          </a:lstStyle>
          <a:p>
            <a:pPr marL="12700">
              <a:lnSpc>
                <a:spcPts val="1490"/>
              </a:lnSpc>
            </a:pPr>
            <a:r>
              <a:rPr lang="fr-FR"/>
              <a:t>Md. Masudur Rahman, Lecturer, CSE, UGV.</a:t>
            </a:r>
            <a:endParaRPr lang="en-US" spc="-25"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8C6A06D-4D8C-45A4-864B-D664E7FA0030}" type="datetime1">
              <a:rPr lang="en-US" smtClean="0"/>
              <a:t>12-Jan-26</a:t>
            </a:fld>
            <a:endParaRPr lang="en-US"/>
          </a:p>
        </p:txBody>
      </p:sp>
      <p:sp>
        <p:nvSpPr>
          <p:cNvPr id="6" name="Holder 6"/>
          <p:cNvSpPr>
            <a:spLocks noGrp="1"/>
          </p:cNvSpPr>
          <p:nvPr>
            <p:ph type="sldNum" sz="quarter" idx="7"/>
          </p:nvPr>
        </p:nvSpPr>
        <p:spPr>
          <a:xfrm>
            <a:off x="11361757" y="6545567"/>
            <a:ext cx="358987" cy="225062"/>
          </a:xfrm>
          <a:prstGeom prst="rect">
            <a:avLst/>
          </a:prstGeom>
        </p:spPr>
        <p:txBody>
          <a:bodyPr wrap="square" lIns="0" tIns="0" rIns="0" bIns="0">
            <a:spAutoFit/>
          </a:bodyPr>
          <a:lstStyle>
            <a:lvl1pPr>
              <a:defRPr sz="1600" b="0" i="1">
                <a:solidFill>
                  <a:srgbClr val="3333FF"/>
                </a:solidFill>
                <a:latin typeface="Monotype Corsiva"/>
                <a:cs typeface="Monotype Corsiva"/>
              </a:defRPr>
            </a:lvl1pPr>
          </a:lstStyle>
          <a:p>
            <a:pPr marL="38100">
              <a:lnSpc>
                <a:spcPts val="1680"/>
              </a:lnSpc>
            </a:pPr>
            <a:fld id="{81D60167-4931-47E6-BA6A-407CBD079E47}" type="slidenum">
              <a:rPr lang="en-US" spc="-25" smtClean="0"/>
              <a:pPr marL="38100">
                <a:lnSpc>
                  <a:spcPts val="1680"/>
                </a:lnSpc>
              </a:pPr>
              <a:t>‹#›</a:t>
            </a:fld>
            <a:endParaRPr lang="en-US" spc="-25" dirty="0"/>
          </a:p>
        </p:txBody>
      </p:sp>
    </p:spTree>
    <p:extLst>
      <p:ext uri="{BB962C8B-B14F-4D97-AF65-F5344CB8AC3E}">
        <p14:creationId xmlns:p14="http://schemas.microsoft.com/office/powerpoint/2010/main" val="102897070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Lst>
  <p:hf sldNum="0"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8739" y="111632"/>
            <a:ext cx="11213566" cy="764540"/>
          </a:xfrm>
          <a:prstGeom prst="rect">
            <a:avLst/>
          </a:prstGeom>
        </p:spPr>
        <p:txBody>
          <a:bodyPr wrap="square" lIns="0" tIns="0" rIns="0" bIns="0">
            <a:spAutoFit/>
          </a:bodyPr>
          <a:lstStyle>
            <a:lvl1pPr>
              <a:defRPr sz="4400" b="1" i="0">
                <a:solidFill>
                  <a:schemeClr val="tx1"/>
                </a:solidFill>
                <a:latin typeface="Calibri"/>
                <a:cs typeface="Calibri"/>
              </a:defRPr>
            </a:lvl1pPr>
          </a:lstStyle>
          <a:p>
            <a:endParaRPr/>
          </a:p>
        </p:txBody>
      </p:sp>
      <p:sp>
        <p:nvSpPr>
          <p:cNvPr id="3" name="Holder 3"/>
          <p:cNvSpPr>
            <a:spLocks noGrp="1"/>
          </p:cNvSpPr>
          <p:nvPr>
            <p:ph type="body" idx="1"/>
          </p:nvPr>
        </p:nvSpPr>
        <p:spPr>
          <a:xfrm>
            <a:off x="222605" y="1537461"/>
            <a:ext cx="11227435" cy="3684270"/>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fr-FR"/>
              <a:t>Md. Masudur Rahman, Lecturer, CSE, UGV.</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C0821669-50A3-412A-9520-F2187A73711D}" type="datetime1">
              <a:rPr lang="en-US" smtClean="0"/>
              <a:t>12-Jan-26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07692367"/>
      </p:ext>
    </p:extLst>
  </p:cSld>
  <p:clrMap bg1="lt1" tx1="dk1" bg2="lt2" tx2="dk2" accent1="accent1" accent2="accent2" accent3="accent3" accent4="accent4" accent5="accent5" accent6="accent6" hlink="hlink" folHlink="folHlink"/>
  <p:sldLayoutIdLst>
    <p:sldLayoutId id="2147483801" r:id="rId1"/>
    <p:sldLayoutId id="2147483802" r:id="rId2"/>
  </p:sldLayoutIdLst>
  <p:hf sldNum="0"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06292" y="521334"/>
            <a:ext cx="6170930" cy="513715"/>
          </a:xfrm>
          <a:prstGeom prst="rect">
            <a:avLst/>
          </a:prstGeom>
        </p:spPr>
        <p:txBody>
          <a:bodyPr wrap="square" lIns="0" tIns="0" rIns="0" bIns="0">
            <a:spAutoFit/>
          </a:bodyPr>
          <a:lstStyle>
            <a:lvl1pPr>
              <a:defRPr sz="3200" b="1" i="0">
                <a:solidFill>
                  <a:schemeClr val="tx1"/>
                </a:solidFill>
                <a:latin typeface="Calibri"/>
                <a:cs typeface="Calibri"/>
              </a:defRPr>
            </a:lvl1pPr>
          </a:lstStyle>
          <a:p>
            <a:endParaRPr/>
          </a:p>
        </p:txBody>
      </p:sp>
      <p:sp>
        <p:nvSpPr>
          <p:cNvPr id="3" name="Holder 3"/>
          <p:cNvSpPr>
            <a:spLocks noGrp="1"/>
          </p:cNvSpPr>
          <p:nvPr>
            <p:ph type="body" idx="1"/>
          </p:nvPr>
        </p:nvSpPr>
        <p:spPr>
          <a:xfrm>
            <a:off x="461873" y="1293698"/>
            <a:ext cx="11452225" cy="2769870"/>
          </a:xfrm>
          <a:prstGeom prst="rect">
            <a:avLst/>
          </a:prstGeom>
        </p:spPr>
        <p:txBody>
          <a:bodyPr wrap="square" lIns="0" tIns="0" rIns="0" bIns="0">
            <a:spAutoFit/>
          </a:bodyPr>
          <a:lstStyle>
            <a:lvl1pPr>
              <a:defRPr sz="1800" b="0" i="0">
                <a:solidFill>
                  <a:srgbClr val="600A4A"/>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fr-FR"/>
              <a:t>Md. Masudur Rahman, Lecturer, CSE, UGV.</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CCC7F4E8-ACBD-4468-9D18-0059B519D977}" type="datetime1">
              <a:rPr lang="en-US" smtClean="0"/>
              <a:t>12-Jan-26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6782650"/>
      </p:ext>
    </p:extLst>
  </p:cSld>
  <p:clrMap bg1="lt1" tx1="dk1" bg2="lt2" tx2="dk2" accent1="accent1" accent2="accent2" accent3="accent3" accent4="accent4" accent5="accent5" accent6="accent6" hlink="hlink" folHlink="folHlink"/>
  <p:sldLayoutIdLst>
    <p:sldLayoutId id="2147483804" r:id="rId1"/>
    <p:sldLayoutId id="2147483805" r:id="rId2"/>
  </p:sldLayoutIdLst>
  <p:hf sldNum="0"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fr-FR"/>
              <a:t>Md. Masudur Rahman, Lecturer, CSE, UGV.</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79FDFB59-2876-4212-96EA-2079416B756B}" type="datetime1">
              <a:rPr lang="en-US" smtClean="0"/>
              <a:t>12-Jan-26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51609573"/>
      </p:ext>
    </p:extLst>
  </p:cSld>
  <p:clrMap bg1="lt1" tx1="dk1" bg2="lt2" tx2="dk2" accent1="accent1" accent2="accent2" accent3="accent3" accent4="accent4" accent5="accent5" accent6="accent6" hlink="hlink" folHlink="folHlink"/>
  <p:sldLayoutIdLst>
    <p:sldLayoutId id="2147483807" r:id="rId1"/>
  </p:sldLayoutIdLst>
  <p:hf sldNum="0"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94689" y="91516"/>
            <a:ext cx="7659370" cy="567994"/>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fr-FR"/>
              <a:t>Md. Masudur Rahman, Lecturer, CSE, UGV.</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40CA4625-4E3F-473D-807E-C398AE96D569}" type="datetime1">
              <a:rPr lang="en-US" smtClean="0"/>
              <a:t>12-Jan-26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332429"/>
      </p:ext>
    </p:extLst>
  </p:cSld>
  <p:clrMap bg1="lt1" tx1="dk1" bg2="lt2" tx2="dk2" accent1="accent1" accent2="accent2" accent3="accent3" accent4="accent4" accent5="accent5" accent6="accent6" hlink="hlink" folHlink="folHlink"/>
  <p:sldLayoutIdLst>
    <p:sldLayoutId id="2147483809" r:id="rId1"/>
    <p:sldLayoutId id="2147483810" r:id="rId2"/>
  </p:sldLayoutIdLst>
  <p:hf sldNum="0"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B46ABCB-BB9E-8E40-F156-634C57CDBFE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1064E-3B08-3AC9-C89A-5E711E947AB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DF06591-E228-2265-E317-E842C62333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48635A28-B04C-428B-833D-BDFC6B794A4E}" type="datetime1">
              <a:rPr lang="en-US" altLang="en-US" smtClean="0"/>
              <a:t>12-Jan-26</a:t>
            </a:fld>
            <a:endParaRPr lang="en-US" altLang="en-US"/>
          </a:p>
        </p:txBody>
      </p:sp>
      <p:sp>
        <p:nvSpPr>
          <p:cNvPr id="1029" name="Rectangle 5">
            <a:extLst>
              <a:ext uri="{FF2B5EF4-FFF2-40B4-BE49-F238E27FC236}">
                <a16:creationId xmlns:a16="http://schemas.microsoft.com/office/drawing/2014/main" id="{06B39D56-D9F3-A5F1-7EC9-11477FC8EB9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fr-FR" altLang="en-US"/>
              <a:t>Md. Masudur Rahman, Lecturer, CSE, UGV.</a:t>
            </a:r>
            <a:endParaRPr lang="en-US" altLang="en-US"/>
          </a:p>
        </p:txBody>
      </p:sp>
      <p:sp>
        <p:nvSpPr>
          <p:cNvPr id="1030" name="Rectangle 6">
            <a:extLst>
              <a:ext uri="{FF2B5EF4-FFF2-40B4-BE49-F238E27FC236}">
                <a16:creationId xmlns:a16="http://schemas.microsoft.com/office/drawing/2014/main" id="{5F648992-A570-F086-9C7F-8D1EB1E9E63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8281F1D-1D05-4511-A002-0CDAEC330593}" type="slidenum">
              <a:rPr lang="en-US" altLang="en-US"/>
              <a:pPr/>
              <a:t>‹#›</a:t>
            </a:fld>
            <a:endParaRPr lang="en-US" altLang="en-US"/>
          </a:p>
        </p:txBody>
      </p:sp>
    </p:spTree>
    <p:extLst>
      <p:ext uri="{BB962C8B-B14F-4D97-AF65-F5344CB8AC3E}">
        <p14:creationId xmlns:p14="http://schemas.microsoft.com/office/powerpoint/2010/main" val="1693222857"/>
      </p:ext>
    </p:extLst>
  </p:cSld>
  <p:clrMap bg1="dk2" tx1="lt1" bg2="dk1" tx2="lt2" accent1="accent1" accent2="accent2" accent3="accent3" accent4="accent4" accent5="accent5" accent6="accent6" hlink="hlink" folHlink="folHlink"/>
  <p:sldLayoutIdLst>
    <p:sldLayoutId id="2147483812" r:id="rId1"/>
    <p:sldLayoutId id="2147483813" r:id="rId2"/>
    <p:sldLayoutId id="2147483814"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hf sldNum="0" hdr="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70EBDE9-4822-1388-E8D7-F7D9D97295F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2683C1D-567D-4217-B206-A8BD8B152EC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E3558E1-CEF5-F33C-F79D-B8105449309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a:defRPr/>
            </a:pPr>
            <a:fld id="{B77E69E1-EB47-445F-B099-50C85D501A42}" type="datetime1">
              <a:rPr lang="en-US" smtClean="0"/>
              <a:t>12-Jan-26</a:t>
            </a:fld>
            <a:endParaRPr lang="en-US"/>
          </a:p>
        </p:txBody>
      </p:sp>
      <p:sp>
        <p:nvSpPr>
          <p:cNvPr id="1029" name="Rectangle 5">
            <a:extLst>
              <a:ext uri="{FF2B5EF4-FFF2-40B4-BE49-F238E27FC236}">
                <a16:creationId xmlns:a16="http://schemas.microsoft.com/office/drawing/2014/main" id="{41FCF4B4-E9F0-8FB0-8558-4D8657DC89C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a:defRPr/>
            </a:pPr>
            <a:r>
              <a:rPr lang="fr-FR"/>
              <a:t>Md. Masudur Rahman, Lecturer, CSE, UGV.</a:t>
            </a:r>
            <a:endParaRPr lang="en-US"/>
          </a:p>
        </p:txBody>
      </p:sp>
      <p:sp>
        <p:nvSpPr>
          <p:cNvPr id="1030" name="Rectangle 6">
            <a:extLst>
              <a:ext uri="{FF2B5EF4-FFF2-40B4-BE49-F238E27FC236}">
                <a16:creationId xmlns:a16="http://schemas.microsoft.com/office/drawing/2014/main" id="{4A7F7E3E-F01C-4E23-E95D-6C95A8F65FB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924A364-EFD6-4EFD-8247-AFE53CC26C0B}" type="slidenum">
              <a:rPr lang="en-US" altLang="en-US"/>
              <a:pPr/>
              <a:t>‹#›</a:t>
            </a:fld>
            <a:endParaRPr lang="en-US" altLang="en-US"/>
          </a:p>
        </p:txBody>
      </p:sp>
    </p:spTree>
    <p:extLst>
      <p:ext uri="{BB962C8B-B14F-4D97-AF65-F5344CB8AC3E}">
        <p14:creationId xmlns:p14="http://schemas.microsoft.com/office/powerpoint/2010/main" val="142796350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768" decel="100000"/>
                                        <p:tgtEl>
                                          <p:spTgt spid="1026"/>
                                        </p:tgtEl>
                                      </p:cBhvr>
                                    </p:animEffect>
                                    <p:animScale>
                                      <p:cBhvr>
                                        <p:cTn id="8" dur="768" decel="100000"/>
                                        <p:tgtEl>
                                          <p:spTgt spid="1026"/>
                                        </p:tgtEl>
                                      </p:cBhvr>
                                      <p:from x="10000" y="10000"/>
                                      <p:to x="200000" y="450000"/>
                                    </p:animScale>
                                    <p:animScale>
                                      <p:cBhvr>
                                        <p:cTn id="9" dur="1230" accel="100000" fill="hold">
                                          <p:stCondLst>
                                            <p:cond delay="768"/>
                                          </p:stCondLst>
                                        </p:cTn>
                                        <p:tgtEl>
                                          <p:spTgt spid="1026"/>
                                        </p:tgtEl>
                                      </p:cBhvr>
                                      <p:from x="200000" y="450000"/>
                                      <p:to x="100000" y="100000"/>
                                    </p:animScale>
                                    <p:set>
                                      <p:cBhvr>
                                        <p:cTn id="10" dur="768" fill="hold"/>
                                        <p:tgtEl>
                                          <p:spTgt spid="1026"/>
                                        </p:tgtEl>
                                        <p:attrNameLst>
                                          <p:attrName>ppt_x</p:attrName>
                                        </p:attrNameLst>
                                      </p:cBhvr>
                                      <p:to>
                                        <p:strVal val="(0.5)"/>
                                      </p:to>
                                    </p:set>
                                    <p:anim from="(0.5)" to="(#ppt_x)" calcmode="lin" valueType="num">
                                      <p:cBhvr>
                                        <p:cTn id="11" dur="1230" accel="100000" fill="hold">
                                          <p:stCondLst>
                                            <p:cond delay="768"/>
                                          </p:stCondLst>
                                        </p:cTn>
                                        <p:tgtEl>
                                          <p:spTgt spid="1026"/>
                                        </p:tgtEl>
                                        <p:attrNameLst>
                                          <p:attrName>ppt_x</p:attrName>
                                        </p:attrNameLst>
                                      </p:cBhvr>
                                    </p:anim>
                                    <p:set>
                                      <p:cBhvr>
                                        <p:cTn id="12" dur="768" fill="hold"/>
                                        <p:tgtEl>
                                          <p:spTgt spid="1026"/>
                                        </p:tgtEl>
                                        <p:attrNameLst>
                                          <p:attrName>ppt_y</p:attrName>
                                        </p:attrNameLst>
                                      </p:cBhvr>
                                      <p:to>
                                        <p:strVal val="(#ppt_y+0.4)"/>
                                      </p:to>
                                    </p:set>
                                    <p:anim from="(#ppt_y+0.4)" to="(#ppt_y)" calcmode="lin" valueType="num">
                                      <p:cBhvr>
                                        <p:cTn id="13" dur="1230" accel="100000" fill="hold">
                                          <p:stCondLst>
                                            <p:cond delay="768"/>
                                          </p:stCondLst>
                                        </p:cTn>
                                        <p:tgtEl>
                                          <p:spTgt spid="102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027">
                                            <p:txEl>
                                              <p:pRg st="0" end="0"/>
                                            </p:txEl>
                                          </p:spTgt>
                                        </p:tgtEl>
                                        <p:attrNameLst>
                                          <p:attrName>style.visibility</p:attrName>
                                        </p:attrNameLst>
                                      </p:cBhvr>
                                      <p:to>
                                        <p:strVal val="visible"/>
                                      </p:to>
                                    </p:set>
                                    <p:anim calcmode="lin" valueType="num">
                                      <p:cBhvr>
                                        <p:cTn id="18"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02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027">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027">
                                            <p:txEl>
                                              <p:pRg st="1" end="1"/>
                                            </p:txEl>
                                          </p:spTgt>
                                        </p:tgtEl>
                                        <p:attrNameLst>
                                          <p:attrName>style.visibility</p:attrName>
                                        </p:attrNameLst>
                                      </p:cBhvr>
                                      <p:to>
                                        <p:strVal val="visible"/>
                                      </p:to>
                                    </p:set>
                                    <p:anim calcmode="lin" valueType="num">
                                      <p:cBhvr>
                                        <p:cTn id="2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027">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1027">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027">
                                            <p:txEl>
                                              <p:pRg st="2" end="2"/>
                                            </p:txEl>
                                          </p:spTgt>
                                        </p:tgtEl>
                                        <p:attrNameLst>
                                          <p:attrName>style.visibility</p:attrName>
                                        </p:attrNameLst>
                                      </p:cBhvr>
                                      <p:to>
                                        <p:strVal val="visible"/>
                                      </p:to>
                                    </p:set>
                                    <p:anim calcmode="lin" valueType="num">
                                      <p:cBhvr>
                                        <p:cTn id="28"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02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027">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 calcmode="lin" valueType="num">
                                      <p:cBhvr>
                                        <p:cTn id="33"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2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027">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027">
                                            <p:txEl>
                                              <p:pRg st="4" end="4"/>
                                            </p:txEl>
                                          </p:spTgt>
                                        </p:tgtEl>
                                        <p:attrNameLst>
                                          <p:attrName>style.visibility</p:attrName>
                                        </p:attrNameLst>
                                      </p:cBhvr>
                                      <p:to>
                                        <p:strVal val="visible"/>
                                      </p:to>
                                    </p:set>
                                    <p:anim calcmode="lin" valueType="num">
                                      <p:cBhvr>
                                        <p:cTn id="38"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027">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53"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Effect transition="in" filter="fade">
                      <p:cBhvr>
                        <p:cTn dur="500"/>
                        <p:tgtEl>
                          <p:spTgt spid="1027"/>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Effect transition="in" filter="fade">
                      <p:cBhvr>
                        <p:cTn dur="500"/>
                        <p:tgtEl>
                          <p:spTgt spid="1027"/>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Effect transition="in" filter="fade">
                      <p:cBhvr>
                        <p:cTn dur="500"/>
                        <p:tgtEl>
                          <p:spTgt spid="1027"/>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Effect transition="in" filter="fade">
                      <p:cBhvr>
                        <p:cTn dur="500"/>
                        <p:tgtEl>
                          <p:spTgt spid="1027"/>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Effect transition="in" filter="fade">
                      <p:cBhvr>
                        <p:cTn dur="500"/>
                        <p:tgtEl>
                          <p:spTgt spid="1027"/>
                        </p:tgtEl>
                      </p:cBhvr>
                    </p:animEffect>
                  </p:childTnLst>
                </p:cTn>
              </p:par>
            </p:tnLst>
          </p:tmpl>
        </p:tmplLst>
      </p:bldP>
    </p:bldLst>
  </p:timing>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1.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1.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1.xml"/></Relationships>
</file>

<file path=ppt/slides/_rels/slide15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2.xml"/></Relationships>
</file>

<file path=ppt/slides/_rels/slide19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2.xml"/></Relationships>
</file>

<file path=ppt/slides/_rels/slide19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2.xml"/></Relationships>
</file>

<file path=ppt/slides/_rels/slide19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2.xml"/></Relationships>
</file>

<file path=ppt/slides/_rels/slide19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2.xml"/></Relationships>
</file>

<file path=ppt/slides/_rels/slide20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2.xml"/></Relationships>
</file>

<file path=ppt/slides/_rels/slide20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2.xml"/></Relationships>
</file>

<file path=ppt/slides/_rels/slide20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2.xml"/></Relationships>
</file>

<file path=ppt/slides/_rels/slide20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2.xml"/></Relationships>
</file>

<file path=ppt/slides/_rels/slide20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2.xml"/></Relationships>
</file>

<file path=ppt/slides/_rels/slide20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2.xml"/></Relationships>
</file>

<file path=ppt/slides/_rels/slide20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2.xml"/></Relationships>
</file>

<file path=ppt/slides/_rels/slide21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2.xml"/></Relationships>
</file>

<file path=ppt/slides/_rels/slide21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2.xml"/></Relationships>
</file>

<file path=ppt/slides/_rels/slide21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2.xml"/></Relationships>
</file>

<file path=ppt/slides/_rels/slide21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2.xml"/></Relationships>
</file>

<file path=ppt/slides/_rels/slide22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2.xml"/></Relationships>
</file>

<file path=ppt/slides/_rels/slide22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2.xml"/></Relationships>
</file>

<file path=ppt/slides/_rels/slide22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2.xml"/></Relationships>
</file>

<file path=ppt/slides/_rels/slide22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2.xml"/></Relationships>
</file>

<file path=ppt/slides/_rels/slide22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2.xml"/></Relationships>
</file>

<file path=ppt/slides/_rels/slide22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2.xml"/></Relationships>
</file>

<file path=ppt/slides/_rels/slide22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2.xml"/></Relationships>
</file>

<file path=ppt/slides/_rels/slide23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2.xml"/></Relationships>
</file>

<file path=ppt/slides/_rels/slide23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2.xml"/></Relationships>
</file>

<file path=ppt/slides/_rels/slide23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2.xml"/></Relationships>
</file>

<file path=ppt/slides/_rels/slide23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2.xml"/></Relationships>
</file>

<file path=ppt/slides/_rels/slide23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2.xml"/></Relationships>
</file>

<file path=ppt/slides/_rels/slide23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2.xml"/></Relationships>
</file>

<file path=ppt/slides/_rels/slide23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2.xml"/></Relationships>
</file>

<file path=ppt/slides/_rels/slide23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2.xml"/></Relationships>
</file>

<file path=ppt/slides/_rels/slide23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25.wmf"/><Relationship Id="rId7" Type="http://schemas.openxmlformats.org/officeDocument/2006/relationships/image" Target="../media/image227.wmf"/><Relationship Id="rId2" Type="http://schemas.openxmlformats.org/officeDocument/2006/relationships/oleObject" Target="../embeddings/oleObject1.bin"/><Relationship Id="rId1" Type="http://schemas.openxmlformats.org/officeDocument/2006/relationships/slideLayout" Target="../slideLayouts/slideLayout25.xml"/><Relationship Id="rId6" Type="http://schemas.openxmlformats.org/officeDocument/2006/relationships/oleObject" Target="../embeddings/oleObject3.bin"/><Relationship Id="rId5" Type="http://schemas.openxmlformats.org/officeDocument/2006/relationships/image" Target="../media/image226.wmf"/><Relationship Id="rId4" Type="http://schemas.openxmlformats.org/officeDocument/2006/relationships/oleObject" Target="../embeddings/oleObject2.bin"/><Relationship Id="rId9" Type="http://schemas.openxmlformats.org/officeDocument/2006/relationships/image" Target="../media/image228.wmf"/></Relationships>
</file>

<file path=ppt/slides/_rels/slide244.x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oleObject" Target="../embeddings/oleObject5.bin"/><Relationship Id="rId1" Type="http://schemas.openxmlformats.org/officeDocument/2006/relationships/slideLayout" Target="../slideLayouts/slideLayout25.xml"/><Relationship Id="rId5" Type="http://schemas.openxmlformats.org/officeDocument/2006/relationships/image" Target="../media/image230.wmf"/><Relationship Id="rId4" Type="http://schemas.openxmlformats.org/officeDocument/2006/relationships/oleObject" Target="../embeddings/oleObject6.bin"/></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5.xml"/></Relationships>
</file>

<file path=ppt/slides/_rels/slide24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6.xml"/></Relationships>
</file>

<file path=ppt/slides/_rels/slide248.x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oleObject" Target="../embeddings/oleObject7.bin"/><Relationship Id="rId1" Type="http://schemas.openxmlformats.org/officeDocument/2006/relationships/slideLayout" Target="../slideLayouts/slideLayout27.xml"/><Relationship Id="rId5" Type="http://schemas.openxmlformats.org/officeDocument/2006/relationships/image" Target="../media/image234.wmf"/><Relationship Id="rId4" Type="http://schemas.openxmlformats.org/officeDocument/2006/relationships/oleObject" Target="../embeddings/oleObject8.bin"/></Relationships>
</file>

<file path=ppt/slides/_rels/slide249.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oleObject" Target="../embeddings/oleObject9.bin"/><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oleObject" Target="../embeddings/oleObject10.bin"/><Relationship Id="rId1" Type="http://schemas.openxmlformats.org/officeDocument/2006/relationships/slideLayout" Target="../slideLayouts/slideLayout28.xml"/></Relationships>
</file>

<file path=ppt/slides/_rels/slide251.x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oleObject" Target="../embeddings/oleObject11.bin"/><Relationship Id="rId1" Type="http://schemas.openxmlformats.org/officeDocument/2006/relationships/slideLayout" Target="../slideLayouts/slideLayout28.xml"/><Relationship Id="rId5" Type="http://schemas.openxmlformats.org/officeDocument/2006/relationships/image" Target="../media/image238.wmf"/><Relationship Id="rId4" Type="http://schemas.openxmlformats.org/officeDocument/2006/relationships/oleObject" Target="../embeddings/oleObject12.bin"/></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3.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9.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3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3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6.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3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35.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35.xml"/><Relationship Id="rId4" Type="http://schemas.openxmlformats.org/officeDocument/2006/relationships/image" Target="../media/image246.jpeg"/></Relationships>
</file>

<file path=ppt/slides/_rels/slide27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3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8.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35.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3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8.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oleObject" Target="../embeddings/oleObject13.bin"/><Relationship Id="rId1" Type="http://schemas.openxmlformats.org/officeDocument/2006/relationships/slideLayout" Target="../slideLayouts/slideLayout39.xml"/><Relationship Id="rId5" Type="http://schemas.openxmlformats.org/officeDocument/2006/relationships/image" Target="../media/image251.wmf"/><Relationship Id="rId4" Type="http://schemas.openxmlformats.org/officeDocument/2006/relationships/oleObject" Target="../embeddings/oleObject14.bin"/></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2.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oleObject" Target="../embeddings/oleObject13.bin"/><Relationship Id="rId1" Type="http://schemas.openxmlformats.org/officeDocument/2006/relationships/slideLayout" Target="../slideLayouts/slideLayout39.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5.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oleObject" Target="../embeddings/oleObject13.bin"/><Relationship Id="rId1" Type="http://schemas.openxmlformats.org/officeDocument/2006/relationships/slideLayout" Target="../slideLayouts/slideLayout39.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4.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0.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8.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0.xml"/></Relationships>
</file>

<file path=ppt/slides/_rels/slide319.xml.rels><?xml version="1.0" encoding="UTF-8" standalone="yes"?>
<Relationships xmlns="http://schemas.openxmlformats.org/package/2006/relationships"><Relationship Id="rId3" Type="http://schemas.openxmlformats.org/officeDocument/2006/relationships/image" Target="../media/image254.wmf"/><Relationship Id="rId7" Type="http://schemas.openxmlformats.org/officeDocument/2006/relationships/image" Target="../media/image256.wmf"/><Relationship Id="rId2" Type="http://schemas.openxmlformats.org/officeDocument/2006/relationships/oleObject" Target="../embeddings/oleObject15.bin"/><Relationship Id="rId1" Type="http://schemas.openxmlformats.org/officeDocument/2006/relationships/slideLayout" Target="../slideLayouts/slideLayout30.xml"/><Relationship Id="rId6" Type="http://schemas.openxmlformats.org/officeDocument/2006/relationships/oleObject" Target="../embeddings/oleObject17.bin"/><Relationship Id="rId5" Type="http://schemas.openxmlformats.org/officeDocument/2006/relationships/image" Target="../media/image255.wmf"/><Relationship Id="rId4" Type="http://schemas.openxmlformats.org/officeDocument/2006/relationships/oleObject" Target="../embeddings/oleObject16.bin"/></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4.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30.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6.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30.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30.xml"/></Relationships>
</file>

<file path=ppt/slides/_rels/slide32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30.xml"/><Relationship Id="rId4" Type="http://schemas.openxmlformats.org/officeDocument/2006/relationships/image" Target="../media/image263.jpeg"/></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30.xml"/></Relationships>
</file>

<file path=ppt/slides/_rels/slide331.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0.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40.xml"/></Relationships>
</file>

<file path=ppt/slides/_rels/slide341.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40.xml"/></Relationships>
</file>

<file path=ppt/slides/_rels/slide34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40.xml"/></Relationships>
</file>

<file path=ppt/slides/_rels/slide343.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40.xml"/></Relationships>
</file>

<file path=ppt/slides/_rels/slide344.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40.xml"/></Relationships>
</file>

<file path=ppt/slides/_rels/slide345.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40.xml"/></Relationships>
</file>

<file path=ppt/slides/_rels/slide346.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40.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1.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41.xml"/></Relationships>
</file>

<file path=ppt/slides/_rels/slide352.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41.xml"/></Relationships>
</file>

<file path=ppt/slides/_rels/slide353.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41.xml"/></Relationships>
</file>

<file path=ppt/slides/_rels/slide354.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4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oleObject" Target="../embeddings/oleObject18.bin"/><Relationship Id="rId1" Type="http://schemas.openxmlformats.org/officeDocument/2006/relationships/slideLayout" Target="../slideLayouts/slideLayout41.xml"/></Relationships>
</file>

<file path=ppt/slides/_rels/slide359.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2.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41.xml"/></Relationships>
</file>

<file path=ppt/slides/_rels/slide363.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41.xml"/></Relationships>
</file>

<file path=ppt/slides/_rels/slide364.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41.xml"/></Relationships>
</file>

<file path=ppt/slides/_rels/slide365.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41.xml"/></Relationships>
</file>

<file path=ppt/slides/_rels/slide366.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41.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8.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41.xml"/></Relationships>
</file>

<file path=ppt/slides/_rels/slide369.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70.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41.xml"/></Relationships>
</file>

<file path=ppt/slides/_rels/slide371.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41.xml"/></Relationships>
</file>

<file path=ppt/slides/_rels/slide372.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41.xml"/></Relationships>
</file>

<file path=ppt/slides/_rels/slide373.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41.xml"/></Relationships>
</file>

<file path=ppt/slides/_rels/slide374.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41.xml"/></Relationships>
</file>

<file path=ppt/slides/_rels/slide37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oleObject" Target="../embeddings/oleObject19.bin"/><Relationship Id="rId1" Type="http://schemas.openxmlformats.org/officeDocument/2006/relationships/slideLayout" Target="../slideLayouts/slideLayout41.xml"/></Relationships>
</file>

<file path=ppt/slides/_rels/slide376.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41.xml"/></Relationships>
</file>

<file path=ppt/slides/_rels/slide377.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oleObject" Target="../embeddings/oleObject20.bin"/><Relationship Id="rId1" Type="http://schemas.openxmlformats.org/officeDocument/2006/relationships/slideLayout" Target="../slideLayouts/slideLayout41.xml"/><Relationship Id="rId4" Type="http://schemas.openxmlformats.org/officeDocument/2006/relationships/image" Target="../media/image297.png"/></Relationships>
</file>

<file path=ppt/slides/_rels/slide37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oleObject" Target="../embeddings/oleObject21.bin"/><Relationship Id="rId1" Type="http://schemas.openxmlformats.org/officeDocument/2006/relationships/slideLayout" Target="../slideLayouts/slideLayout41.xml"/></Relationships>
</file>

<file path=ppt/slides/_rels/slide37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oleObject" Target="../embeddings/oleObject22.bin"/><Relationship Id="rId1" Type="http://schemas.openxmlformats.org/officeDocument/2006/relationships/slideLayout" Target="../slideLayouts/slideLayout41.xml"/><Relationship Id="rId5" Type="http://schemas.openxmlformats.org/officeDocument/2006/relationships/image" Target="../media/image300.png"/><Relationship Id="rId4" Type="http://schemas.openxmlformats.org/officeDocument/2006/relationships/oleObject" Target="../embeddings/oleObject23.bin"/></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5.xml"/></Relationships>
</file>

<file path=ppt/slides/_rels/slide38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oleObject" Target="../embeddings/oleObject24.bin"/><Relationship Id="rId1" Type="http://schemas.openxmlformats.org/officeDocument/2006/relationships/slideLayout" Target="../slideLayouts/slideLayout41.xml"/></Relationships>
</file>

<file path=ppt/slides/_rels/slide381.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oleObject" Target="../embeddings/oleObject25.bin"/><Relationship Id="rId1" Type="http://schemas.openxmlformats.org/officeDocument/2006/relationships/slideLayout" Target="../slideLayouts/slideLayout41.xml"/></Relationships>
</file>

<file path=ppt/slides/_rels/slide382.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oleObject" Target="../embeddings/oleObject26.bin"/><Relationship Id="rId1" Type="http://schemas.openxmlformats.org/officeDocument/2006/relationships/slideLayout" Target="../slideLayouts/slideLayout41.xml"/></Relationships>
</file>

<file path=ppt/slides/_rels/slide38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oleObject" Target="../embeddings/oleObject27.bin"/><Relationship Id="rId1" Type="http://schemas.openxmlformats.org/officeDocument/2006/relationships/slideLayout" Target="../slideLayouts/slideLayout41.xml"/></Relationships>
</file>

<file path=ppt/slides/_rels/slide38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oleObject" Target="../embeddings/oleObject28.bin"/><Relationship Id="rId1" Type="http://schemas.openxmlformats.org/officeDocument/2006/relationships/slideLayout" Target="../slideLayouts/slideLayout41.xml"/></Relationships>
</file>

<file path=ppt/slides/_rels/slide38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oleObject" Target="../embeddings/oleObject29.bin"/><Relationship Id="rId1" Type="http://schemas.openxmlformats.org/officeDocument/2006/relationships/slideLayout" Target="../slideLayouts/slideLayout41.xml"/></Relationships>
</file>

<file path=ppt/slides/_rels/slide386.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oleObject" Target="../embeddings/oleObject30.bin"/><Relationship Id="rId1" Type="http://schemas.openxmlformats.org/officeDocument/2006/relationships/slideLayout" Target="../slideLayouts/slideLayout41.xml"/></Relationships>
</file>

<file path=ppt/slides/_rels/slide387.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oleObject" Target="../embeddings/oleObject31.bin"/><Relationship Id="rId1" Type="http://schemas.openxmlformats.org/officeDocument/2006/relationships/slideLayout" Target="../slideLayouts/slideLayout41.xml"/></Relationships>
</file>

<file path=ppt/slides/_rels/slide38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oleObject" Target="../embeddings/oleObject32.bin"/><Relationship Id="rId1" Type="http://schemas.openxmlformats.org/officeDocument/2006/relationships/slideLayout" Target="../slideLayouts/slideLayout41.xml"/></Relationships>
</file>

<file path=ppt/slides/_rels/slide38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oleObject" Target="../embeddings/oleObject33.bin"/><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39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oleObject" Target="../embeddings/oleObject34.bin"/><Relationship Id="rId1" Type="http://schemas.openxmlformats.org/officeDocument/2006/relationships/slideLayout" Target="../slideLayouts/slideLayout41.xml"/></Relationships>
</file>

<file path=ppt/slides/_rels/slide39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oleObject" Target="../embeddings/oleObject35.bin"/><Relationship Id="rId1" Type="http://schemas.openxmlformats.org/officeDocument/2006/relationships/slideLayout" Target="../slideLayouts/slideLayout41.xml"/></Relationships>
</file>

<file path=ppt/slides/_rels/slide392.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oleObject" Target="../embeddings/oleObject36.bin"/><Relationship Id="rId1" Type="http://schemas.openxmlformats.org/officeDocument/2006/relationships/slideLayout" Target="../slideLayouts/slideLayout41.xml"/></Relationships>
</file>

<file path=ppt/slides/_rels/slide39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oleObject" Target="../embeddings/oleObject37.bin"/><Relationship Id="rId1" Type="http://schemas.openxmlformats.org/officeDocument/2006/relationships/slideLayout" Target="../slideLayouts/slideLayout41.xml"/></Relationships>
</file>

<file path=ppt/slides/_rels/slide39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oleObject" Target="../embeddings/oleObject38.bin"/><Relationship Id="rId1" Type="http://schemas.openxmlformats.org/officeDocument/2006/relationships/slideLayout" Target="../slideLayouts/slideLayout41.xml"/></Relationships>
</file>

<file path=ppt/slides/_rels/slide39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oleObject" Target="../embeddings/oleObject39.bin"/><Relationship Id="rId1" Type="http://schemas.openxmlformats.org/officeDocument/2006/relationships/slideLayout" Target="../slideLayouts/slideLayout41.xml"/></Relationships>
</file>

<file path=ppt/slides/_rels/slide39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oleObject" Target="../embeddings/oleObject40.bin"/><Relationship Id="rId1" Type="http://schemas.openxmlformats.org/officeDocument/2006/relationships/slideLayout" Target="../slideLayouts/slideLayout41.xml"/><Relationship Id="rId5" Type="http://schemas.openxmlformats.org/officeDocument/2006/relationships/image" Target="../media/image318.png"/><Relationship Id="rId4" Type="http://schemas.openxmlformats.org/officeDocument/2006/relationships/oleObject" Target="../embeddings/oleObject41.bin"/></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www.ics.uci.edu/~mlearn/MLSummary.html"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4.xml"/><Relationship Id="rId5" Type="http://schemas.openxmlformats.org/officeDocument/2006/relationships/image" Target="../media/image59.jpg"/><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7.png"/><Relationship Id="rId7"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500ADA-0E5F-52D5-734D-4F409B8488A6}"/>
              </a:ext>
            </a:extLst>
          </p:cNvPr>
          <p:cNvSpPr>
            <a:spLocks noGrp="1"/>
          </p:cNvSpPr>
          <p:nvPr>
            <p:ph type="ctrTitle"/>
          </p:nvPr>
        </p:nvSpPr>
        <p:spPr>
          <a:xfrm>
            <a:off x="4866968" y="914400"/>
            <a:ext cx="6627924" cy="1307592"/>
          </a:xfrm>
        </p:spPr>
        <p:txBody>
          <a:bodyPr vert="horz" lIns="91440" tIns="45720" rIns="91440" bIns="45720" rtlCol="0" anchor="t">
            <a:normAutofit/>
          </a:bodyPr>
          <a:lstStyle/>
          <a:p>
            <a:r>
              <a:rPr lang="en-US" sz="4000" dirty="0"/>
              <a:t>Pattern Recognition</a:t>
            </a:r>
            <a:br>
              <a:rPr lang="en-US" sz="4000" dirty="0"/>
            </a:br>
            <a:r>
              <a:rPr lang="en-US" sz="2800" dirty="0"/>
              <a:t>CSE 0613-4101</a:t>
            </a:r>
            <a:endParaRPr lang="en-US" sz="4000" dirty="0"/>
          </a:p>
        </p:txBody>
      </p:sp>
      <p:pic>
        <p:nvPicPr>
          <p:cNvPr id="4" name="Picture 3">
            <a:extLst>
              <a:ext uri="{FF2B5EF4-FFF2-40B4-BE49-F238E27FC236}">
                <a16:creationId xmlns:a16="http://schemas.microsoft.com/office/drawing/2014/main" id="{D39F1263-1FB2-D0CA-B4CD-BF8F0834A8EA}"/>
              </a:ext>
            </a:extLst>
          </p:cNvPr>
          <p:cNvPicPr>
            <a:picLocks noChangeAspect="1"/>
          </p:cNvPicPr>
          <p:nvPr/>
        </p:nvPicPr>
        <p:blipFill>
          <a:blip r:embed="rId2"/>
          <a:srcRect l="10961" r="49736" b="2"/>
          <a:stretch>
            <a:fillRect/>
          </a:stretch>
        </p:blipFill>
        <p:spPr>
          <a:xfrm>
            <a:off x="20" y="-17929"/>
            <a:ext cx="4206220" cy="6875929"/>
          </a:xfrm>
          <a:prstGeom prst="rect">
            <a:avLst/>
          </a:prstGeom>
        </p:spPr>
      </p:pic>
      <p:cxnSp>
        <p:nvCxnSpPr>
          <p:cNvPr id="15" name="Straight Connector 14">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5DD943C-8798-1114-D0A9-7BB64D1EA278}"/>
              </a:ext>
            </a:extLst>
          </p:cNvPr>
          <p:cNvSpPr>
            <a:spLocks noGrp="1"/>
          </p:cNvSpPr>
          <p:nvPr>
            <p:ph type="subTitle" idx="1"/>
          </p:nvPr>
        </p:nvSpPr>
        <p:spPr>
          <a:xfrm>
            <a:off x="4866968" y="4636008"/>
            <a:ext cx="6627924" cy="1325879"/>
          </a:xfrm>
        </p:spPr>
        <p:txBody>
          <a:bodyPr vert="horz" lIns="91440" tIns="45720" rIns="91440" bIns="45720" rtlCol="0">
            <a:normAutofit lnSpcReduction="10000"/>
          </a:bodyPr>
          <a:lstStyle/>
          <a:p>
            <a:r>
              <a:rPr lang="en-US" dirty="0"/>
              <a:t>Md. Masudur Rahman</a:t>
            </a:r>
            <a:br>
              <a:rPr lang="en-US" dirty="0"/>
            </a:br>
            <a:r>
              <a:rPr lang="en-US" dirty="0"/>
              <a:t>Lecturer</a:t>
            </a:r>
            <a:br>
              <a:rPr lang="en-US" dirty="0"/>
            </a:br>
            <a:r>
              <a:rPr lang="en-US" dirty="0"/>
              <a:t>Dept. of CSE,</a:t>
            </a:r>
            <a:br>
              <a:rPr lang="en-US" dirty="0"/>
            </a:br>
            <a:r>
              <a:rPr lang="en-US" dirty="0"/>
              <a:t>University of Global Village, Barishal.</a:t>
            </a:r>
          </a:p>
        </p:txBody>
      </p:sp>
      <p:cxnSp>
        <p:nvCxnSpPr>
          <p:cNvPr id="17" name="Straight Connector 16">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logo with a blue planet in center&#10;&#10;AI-generated content may be incorrect.">
            <a:extLst>
              <a:ext uri="{FF2B5EF4-FFF2-40B4-BE49-F238E27FC236}">
                <a16:creationId xmlns:a16="http://schemas.microsoft.com/office/drawing/2014/main" id="{298CB6C9-EC7B-78BF-2C79-6FC43D6D4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094" y="41677"/>
            <a:ext cx="715526" cy="1061598"/>
          </a:xfrm>
          <a:prstGeom prst="rect">
            <a:avLst/>
          </a:prstGeom>
        </p:spPr>
      </p:pic>
      <p:pic>
        <p:nvPicPr>
          <p:cNvPr id="10" name="Picture 9" descr="A logo with text on it&#10;&#10;AI-generated content may be incorrect.">
            <a:extLst>
              <a:ext uri="{FF2B5EF4-FFF2-40B4-BE49-F238E27FC236}">
                <a16:creationId xmlns:a16="http://schemas.microsoft.com/office/drawing/2014/main" id="{52E45D31-F7FA-6FBE-4DE1-0DBD37ED6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480" y="2959355"/>
            <a:ext cx="900630" cy="921360"/>
          </a:xfrm>
          <a:prstGeom prst="rect">
            <a:avLst/>
          </a:prstGeom>
        </p:spPr>
      </p:pic>
      <p:sp>
        <p:nvSpPr>
          <p:cNvPr id="12" name="Date Placeholder 11">
            <a:extLst>
              <a:ext uri="{FF2B5EF4-FFF2-40B4-BE49-F238E27FC236}">
                <a16:creationId xmlns:a16="http://schemas.microsoft.com/office/drawing/2014/main" id="{06CD98F8-C7F7-11A5-A6DE-A7EFAECD889E}"/>
              </a:ext>
            </a:extLst>
          </p:cNvPr>
          <p:cNvSpPr>
            <a:spLocks noGrp="1"/>
          </p:cNvSpPr>
          <p:nvPr>
            <p:ph type="dt" sz="half" idx="10"/>
          </p:nvPr>
        </p:nvSpPr>
        <p:spPr/>
        <p:txBody>
          <a:bodyPr/>
          <a:lstStyle/>
          <a:p>
            <a:fld id="{AE09D1A7-0E81-49B7-AAE1-2DAF83F7D34C}" type="datetime1">
              <a:rPr lang="en-US" smtClean="0"/>
              <a:t>12-Jan-26</a:t>
            </a:fld>
            <a:endParaRPr lang="en-US"/>
          </a:p>
        </p:txBody>
      </p:sp>
      <p:sp>
        <p:nvSpPr>
          <p:cNvPr id="14" name="Footer Placeholder 13">
            <a:extLst>
              <a:ext uri="{FF2B5EF4-FFF2-40B4-BE49-F238E27FC236}">
                <a16:creationId xmlns:a16="http://schemas.microsoft.com/office/drawing/2014/main" id="{F782B55E-DA6D-CD02-7839-5BEA15E86294}"/>
              </a:ext>
            </a:extLst>
          </p:cNvPr>
          <p:cNvSpPr>
            <a:spLocks noGrp="1"/>
          </p:cNvSpPr>
          <p:nvPr>
            <p:ph type="ftr" sz="quarter" idx="11"/>
          </p:nvPr>
        </p:nvSpPr>
        <p:spPr>
          <a:xfrm>
            <a:off x="4334793" y="6356350"/>
            <a:ext cx="4539727" cy="365125"/>
          </a:xfrm>
        </p:spPr>
        <p:txBody>
          <a:bodyPr/>
          <a:lstStyle/>
          <a:p>
            <a:r>
              <a:rPr lang="fr-FR" dirty="0"/>
              <a:t>Md. Masudur Rahman, </a:t>
            </a:r>
            <a:r>
              <a:rPr lang="fr-FR" dirty="0" err="1"/>
              <a:t>Lecturer</a:t>
            </a:r>
            <a:r>
              <a:rPr lang="fr-FR" dirty="0"/>
              <a:t>, CSE, UGV.</a:t>
            </a:r>
            <a:endParaRPr lang="en-US" dirty="0"/>
          </a:p>
        </p:txBody>
      </p:sp>
    </p:spTree>
    <p:extLst>
      <p:ext uri="{BB962C8B-B14F-4D97-AF65-F5344CB8AC3E}">
        <p14:creationId xmlns:p14="http://schemas.microsoft.com/office/powerpoint/2010/main" val="328131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81187" y="1285875"/>
            <a:ext cx="8358188" cy="4572000"/>
          </a:xfrm>
          <a:prstGeom prst="rect">
            <a:avLst/>
          </a:prstGeom>
        </p:spPr>
      </p:pic>
      <p:sp>
        <p:nvSpPr>
          <p:cNvPr id="3" name="Date Placeholder 2">
            <a:extLst>
              <a:ext uri="{FF2B5EF4-FFF2-40B4-BE49-F238E27FC236}">
                <a16:creationId xmlns:a16="http://schemas.microsoft.com/office/drawing/2014/main" id="{B7790169-C031-A390-8B49-6B96126ED00B}"/>
              </a:ext>
            </a:extLst>
          </p:cNvPr>
          <p:cNvSpPr>
            <a:spLocks noGrp="1"/>
          </p:cNvSpPr>
          <p:nvPr>
            <p:ph type="dt" sz="half" idx="10"/>
          </p:nvPr>
        </p:nvSpPr>
        <p:spPr/>
        <p:txBody>
          <a:bodyPr/>
          <a:lstStyle/>
          <a:p>
            <a:fld id="{F3081762-50DD-479A-8E4F-8FB6ACCA8779}" type="datetime1">
              <a:rPr lang="en-US" smtClean="0"/>
              <a:t>12-Jan-26</a:t>
            </a:fld>
            <a:endParaRPr lang="en-US"/>
          </a:p>
        </p:txBody>
      </p:sp>
      <p:sp>
        <p:nvSpPr>
          <p:cNvPr id="4" name="Footer Placeholder 3">
            <a:extLst>
              <a:ext uri="{FF2B5EF4-FFF2-40B4-BE49-F238E27FC236}">
                <a16:creationId xmlns:a16="http://schemas.microsoft.com/office/drawing/2014/main" id="{FEEE5413-25B8-2CDD-12FB-79AD6E8EF005}"/>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21641729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301750">
              <a:spcBef>
                <a:spcPts val="100"/>
              </a:spcBef>
            </a:pPr>
            <a:r>
              <a:rPr dirty="0"/>
              <a:t>Other </a:t>
            </a:r>
            <a:r>
              <a:rPr spc="-10" dirty="0"/>
              <a:t>generalizations</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136749" y="1228526"/>
            <a:ext cx="2664460" cy="902335"/>
          </a:xfrm>
          <a:prstGeom prst="rect">
            <a:avLst/>
          </a:prstGeom>
        </p:spPr>
        <p:txBody>
          <a:bodyPr vert="horz" wrap="square" lIns="0" tIns="57785" rIns="0" bIns="0" rtlCol="0">
            <a:spAutoFit/>
          </a:bodyPr>
          <a:lstStyle/>
          <a:p>
            <a:pPr marL="355600" indent="-342900">
              <a:spcBef>
                <a:spcPts val="45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Multiple</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classes</a:t>
            </a:r>
            <a:endParaRPr sz="2800" kern="0">
              <a:solidFill>
                <a:sysClr val="windowText" lastClr="000000"/>
              </a:solidFill>
              <a:latin typeface="Times New Roman"/>
              <a:cs typeface="Times New Roman"/>
            </a:endParaRPr>
          </a:p>
          <a:p>
            <a:pPr marL="755650" lvl="1" indent="-285750">
              <a:spcBef>
                <a:spcPts val="30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n</a:t>
            </a:r>
            <a:r>
              <a:rPr sz="2400" kern="0" spc="-10" dirty="0">
                <a:solidFill>
                  <a:sysClr val="windowText" lastClr="000000"/>
                </a:solidFill>
                <a:latin typeface="Times New Roman"/>
                <a:cs typeface="Times New Roman"/>
              </a:rPr>
              <a:t> classes</a:t>
            </a:r>
            <a:endParaRPr sz="2400" kern="0">
              <a:solidFill>
                <a:sysClr val="windowText" lastClr="000000"/>
              </a:solidFill>
              <a:latin typeface="Times New Roman"/>
              <a:cs typeface="Times New Roman"/>
            </a:endParaRPr>
          </a:p>
        </p:txBody>
      </p:sp>
      <p:sp>
        <p:nvSpPr>
          <p:cNvPr id="4" name="object 4"/>
          <p:cNvSpPr txBox="1"/>
          <p:nvPr/>
        </p:nvSpPr>
        <p:spPr>
          <a:xfrm>
            <a:off x="2136749" y="2101476"/>
            <a:ext cx="5181600" cy="3648710"/>
          </a:xfrm>
          <a:prstGeom prst="rect">
            <a:avLst/>
          </a:prstGeom>
        </p:spPr>
        <p:txBody>
          <a:bodyPr vert="horz" wrap="square" lIns="0" tIns="56515" rIns="0" bIns="0" rtlCol="0">
            <a:spAutoFit/>
          </a:bodyPr>
          <a:lstStyle/>
          <a:p>
            <a:pPr marL="354965" indent="-342265">
              <a:spcBef>
                <a:spcPts val="44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Multiple</a:t>
            </a:r>
            <a:r>
              <a:rPr sz="2800" kern="0" spc="-2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measurements</a:t>
            </a:r>
            <a:endParaRPr sz="2800" kern="0">
              <a:solidFill>
                <a:sysClr val="windowText" lastClr="000000"/>
              </a:solidFill>
              <a:latin typeface="Times New Roman"/>
              <a:cs typeface="Times New Roman"/>
            </a:endParaRPr>
          </a:p>
          <a:p>
            <a:pPr marL="755650" lvl="1" indent="-285750">
              <a:spcBef>
                <a:spcPts val="30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X</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is</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vector</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instead</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of a</a:t>
            </a:r>
            <a:r>
              <a:rPr sz="2400" kern="0" spc="-2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scalar</a:t>
            </a:r>
            <a:endParaRPr sz="2400" kern="0">
              <a:solidFill>
                <a:sysClr val="windowText" lastClr="000000"/>
              </a:solidFill>
              <a:latin typeface="Times New Roman"/>
              <a:cs typeface="Times New Roman"/>
            </a:endParaRPr>
          </a:p>
          <a:p>
            <a:pPr marL="354965" indent="-342265">
              <a:spcBef>
                <a:spcPts val="325"/>
              </a:spcBef>
              <a:buClr>
                <a:srgbClr val="3333FF"/>
              </a:buClr>
              <a:buSzPct val="69642"/>
              <a:buFont typeface="Wingdings"/>
              <a:buChar char=""/>
              <a:tabLst>
                <a:tab pos="354965" algn="l"/>
              </a:tabLst>
            </a:pPr>
            <a:r>
              <a:rPr sz="2800" kern="0" spc="-20" dirty="0">
                <a:solidFill>
                  <a:sysClr val="windowText" lastClr="000000"/>
                </a:solidFill>
                <a:latin typeface="Times New Roman"/>
                <a:cs typeface="Times New Roman"/>
              </a:rPr>
              <a:t>Non-</a:t>
            </a:r>
            <a:r>
              <a:rPr sz="2800" kern="0" dirty="0">
                <a:solidFill>
                  <a:sysClr val="windowText" lastClr="000000"/>
                </a:solidFill>
                <a:latin typeface="Times New Roman"/>
                <a:cs typeface="Times New Roman"/>
              </a:rPr>
              <a:t>numeric</a:t>
            </a:r>
            <a:r>
              <a:rPr sz="2800" kern="0" spc="-4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measurements</a:t>
            </a:r>
            <a:endParaRPr sz="2800" kern="0">
              <a:solidFill>
                <a:sysClr val="windowText" lastClr="000000"/>
              </a:solidFill>
              <a:latin typeface="Times New Roman"/>
              <a:cs typeface="Times New Roman"/>
            </a:endParaRPr>
          </a:p>
          <a:p>
            <a:pPr marL="354965" indent="-342265">
              <a:spcBef>
                <a:spcPts val="33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Actions</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vs.</a:t>
            </a:r>
            <a:r>
              <a:rPr sz="2800" kern="0" spc="-5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decisions</a:t>
            </a:r>
            <a:endParaRPr sz="2800" kern="0">
              <a:solidFill>
                <a:sysClr val="windowText" lastClr="000000"/>
              </a:solidFill>
              <a:latin typeface="Times New Roman"/>
              <a:cs typeface="Times New Roman"/>
            </a:endParaRPr>
          </a:p>
          <a:p>
            <a:pPr marL="355600" indent="-342900">
              <a:spcBef>
                <a:spcPts val="33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Correlated</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vs.</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independent</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events</a:t>
            </a:r>
            <a:endParaRPr sz="2800" kern="0">
              <a:solidFill>
                <a:sysClr val="windowText" lastClr="000000"/>
              </a:solidFill>
              <a:latin typeface="Times New Roman"/>
              <a:cs typeface="Times New Roman"/>
            </a:endParaRPr>
          </a:p>
          <a:p>
            <a:pPr marL="755650" lvl="1" indent="-285750">
              <a:spcBef>
                <a:spcPts val="30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speech</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signals</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and</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images</a:t>
            </a:r>
            <a:endParaRPr sz="2400" kern="0">
              <a:solidFill>
                <a:sysClr val="windowText" lastClr="000000"/>
              </a:solidFill>
              <a:latin typeface="Times New Roman"/>
              <a:cs typeface="Times New Roman"/>
            </a:endParaRPr>
          </a:p>
          <a:p>
            <a:pPr marL="354965" indent="-342265">
              <a:spcBef>
                <a:spcPts val="320"/>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Training</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allowed</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or</a:t>
            </a:r>
            <a:r>
              <a:rPr sz="2800" kern="0" spc="-3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not</a:t>
            </a:r>
            <a:endParaRPr sz="2800" kern="0">
              <a:solidFill>
                <a:sysClr val="windowText" lastClr="000000"/>
              </a:solidFill>
              <a:latin typeface="Times New Roman"/>
              <a:cs typeface="Times New Roman"/>
            </a:endParaRPr>
          </a:p>
          <a:p>
            <a:pPr marL="355600" indent="-342900">
              <a:spcBef>
                <a:spcPts val="335"/>
              </a:spcBef>
              <a:buClr>
                <a:srgbClr val="3333FF"/>
              </a:buClr>
              <a:buSzPct val="69642"/>
              <a:buFont typeface="Wingdings"/>
              <a:buChar char=""/>
              <a:tabLst>
                <a:tab pos="355600" algn="l"/>
              </a:tabLst>
            </a:pPr>
            <a:r>
              <a:rPr sz="2800" kern="0" spc="-10" dirty="0">
                <a:solidFill>
                  <a:sysClr val="windowText" lastClr="000000"/>
                </a:solidFill>
                <a:latin typeface="Times New Roman"/>
                <a:cs typeface="Times New Roman"/>
              </a:rPr>
              <a:t>Time-</a:t>
            </a:r>
            <a:r>
              <a:rPr sz="2800" kern="0" dirty="0">
                <a:solidFill>
                  <a:sysClr val="windowText" lastClr="000000"/>
                </a:solidFill>
                <a:latin typeface="Times New Roman"/>
                <a:cs typeface="Times New Roman"/>
              </a:rPr>
              <a:t>varying</a:t>
            </a:r>
            <a:r>
              <a:rPr sz="2800" kern="0" spc="-6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behaviors</a:t>
            </a:r>
            <a:endParaRPr sz="2800" kern="0">
              <a:solidFill>
                <a:sysClr val="windowText" lastClr="000000"/>
              </a:solidFill>
              <a:latin typeface="Times New Roman"/>
              <a:cs typeface="Times New Roman"/>
            </a:endParaRPr>
          </a:p>
        </p:txBody>
      </p:sp>
      <p:sp>
        <p:nvSpPr>
          <p:cNvPr id="5" name="object 5"/>
          <p:cNvSpPr txBox="1"/>
          <p:nvPr/>
        </p:nvSpPr>
        <p:spPr>
          <a:xfrm>
            <a:off x="5207649" y="1408652"/>
            <a:ext cx="151765" cy="323850"/>
          </a:xfrm>
          <a:prstGeom prst="rect">
            <a:avLst/>
          </a:prstGeom>
        </p:spPr>
        <p:txBody>
          <a:bodyPr vert="horz" wrap="square" lIns="0" tIns="13335" rIns="0" bIns="0" rtlCol="0">
            <a:spAutoFit/>
          </a:bodyPr>
          <a:lstStyle/>
          <a:p>
            <a:pPr marL="12700">
              <a:spcBef>
                <a:spcPts val="105"/>
              </a:spcBef>
            </a:pPr>
            <a:r>
              <a:rPr sz="1950" i="1" kern="0" spc="-50" dirty="0">
                <a:solidFill>
                  <a:sysClr val="windowText" lastClr="000000"/>
                </a:solidFill>
                <a:latin typeface="Times New Roman"/>
                <a:cs typeface="Times New Roman"/>
              </a:rPr>
              <a:t>n</a:t>
            </a:r>
            <a:endParaRPr sz="1950" kern="0">
              <a:solidFill>
                <a:sysClr val="windowText" lastClr="000000"/>
              </a:solidFill>
              <a:latin typeface="Times New Roman"/>
              <a:cs typeface="Times New Roman"/>
            </a:endParaRPr>
          </a:p>
        </p:txBody>
      </p:sp>
      <p:sp>
        <p:nvSpPr>
          <p:cNvPr id="6" name="object 6"/>
          <p:cNvSpPr txBox="1"/>
          <p:nvPr/>
        </p:nvSpPr>
        <p:spPr>
          <a:xfrm>
            <a:off x="5130492" y="1560537"/>
            <a:ext cx="1782445" cy="498475"/>
          </a:xfrm>
          <a:prstGeom prst="rect">
            <a:avLst/>
          </a:prstGeom>
        </p:spPr>
        <p:txBody>
          <a:bodyPr vert="horz" wrap="square" lIns="0" tIns="12700" rIns="0" bIns="0" rtlCol="0">
            <a:spAutoFit/>
          </a:bodyPr>
          <a:lstStyle/>
          <a:p>
            <a:pPr marL="38100">
              <a:spcBef>
                <a:spcPts val="100"/>
              </a:spcBef>
            </a:pPr>
            <a:r>
              <a:rPr sz="2450" kern="0" dirty="0">
                <a:solidFill>
                  <a:sysClr val="windowText" lastClr="000000"/>
                </a:solidFill>
                <a:latin typeface="Symbol"/>
                <a:cs typeface="Symbol"/>
              </a:rPr>
              <a:t></a:t>
            </a:r>
            <a:r>
              <a:rPr sz="2450" kern="0" spc="-45"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P</a:t>
            </a:r>
            <a:r>
              <a:rPr sz="2900" kern="0" dirty="0">
                <a:solidFill>
                  <a:sysClr val="windowText" lastClr="000000"/>
                </a:solidFill>
                <a:latin typeface="Times New Roman"/>
                <a:cs typeface="Times New Roman"/>
              </a:rPr>
              <a:t>(</a:t>
            </a:r>
            <a:r>
              <a:rPr sz="3100" i="1" kern="0" dirty="0">
                <a:solidFill>
                  <a:sysClr val="windowText" lastClr="000000"/>
                </a:solidFill>
                <a:latin typeface="Symbol"/>
                <a:cs typeface="Symbol"/>
              </a:rPr>
              <a:t></a:t>
            </a:r>
            <a:r>
              <a:rPr sz="2925" i="1" kern="0" baseline="-19943" dirty="0">
                <a:solidFill>
                  <a:sysClr val="windowText" lastClr="000000"/>
                </a:solidFill>
                <a:latin typeface="Times New Roman"/>
                <a:cs typeface="Times New Roman"/>
              </a:rPr>
              <a:t>i</a:t>
            </a:r>
            <a:r>
              <a:rPr sz="2925" i="1" kern="0" spc="-37" baseline="-19943" dirty="0">
                <a:solidFill>
                  <a:sysClr val="windowText" lastClr="000000"/>
                </a:solidFill>
                <a:latin typeface="Times New Roman"/>
                <a:cs typeface="Times New Roman"/>
              </a:rPr>
              <a:t> </a:t>
            </a:r>
            <a:r>
              <a:rPr sz="2900" kern="0" dirty="0">
                <a:solidFill>
                  <a:sysClr val="windowText" lastClr="000000"/>
                </a:solidFill>
                <a:latin typeface="Times New Roman"/>
                <a:cs typeface="Times New Roman"/>
              </a:rPr>
              <a:t>)</a:t>
            </a:r>
            <a:r>
              <a:rPr sz="2900" kern="0" spc="-70" dirty="0">
                <a:solidFill>
                  <a:sysClr val="windowText" lastClr="000000"/>
                </a:solidFill>
                <a:latin typeface="Times New Roman"/>
                <a:cs typeface="Times New Roman"/>
              </a:rPr>
              <a:t> </a:t>
            </a:r>
            <a:r>
              <a:rPr sz="2900" kern="0" dirty="0">
                <a:solidFill>
                  <a:sysClr val="windowText" lastClr="000000"/>
                </a:solidFill>
                <a:latin typeface="Symbol"/>
                <a:cs typeface="Symbol"/>
              </a:rPr>
              <a:t></a:t>
            </a:r>
            <a:r>
              <a:rPr sz="2900" kern="0" spc="-305" dirty="0">
                <a:solidFill>
                  <a:sysClr val="windowText" lastClr="000000"/>
                </a:solidFill>
                <a:latin typeface="Times New Roman"/>
                <a:cs typeface="Times New Roman"/>
              </a:rPr>
              <a:t> </a:t>
            </a:r>
            <a:r>
              <a:rPr sz="2900" kern="0" spc="-50" dirty="0">
                <a:solidFill>
                  <a:sysClr val="windowText" lastClr="000000"/>
                </a:solidFill>
                <a:latin typeface="Times New Roman"/>
                <a:cs typeface="Times New Roman"/>
              </a:rPr>
              <a:t>1</a:t>
            </a:r>
            <a:endParaRPr sz="2900" kern="0">
              <a:solidFill>
                <a:sysClr val="windowText" lastClr="000000"/>
              </a:solidFill>
              <a:latin typeface="Times New Roman"/>
              <a:cs typeface="Times New Roman"/>
            </a:endParaRPr>
          </a:p>
        </p:txBody>
      </p:sp>
      <p:sp>
        <p:nvSpPr>
          <p:cNvPr id="7" name="object 7"/>
          <p:cNvSpPr txBox="1"/>
          <p:nvPr/>
        </p:nvSpPr>
        <p:spPr>
          <a:xfrm>
            <a:off x="5111658" y="1989510"/>
            <a:ext cx="362585" cy="323850"/>
          </a:xfrm>
          <a:prstGeom prst="rect">
            <a:avLst/>
          </a:prstGeom>
        </p:spPr>
        <p:txBody>
          <a:bodyPr vert="horz" wrap="square" lIns="0" tIns="13335" rIns="0" bIns="0" rtlCol="0">
            <a:spAutoFit/>
          </a:bodyPr>
          <a:lstStyle/>
          <a:p>
            <a:pPr marL="12700">
              <a:spcBef>
                <a:spcPts val="105"/>
              </a:spcBef>
            </a:pPr>
            <a:r>
              <a:rPr sz="1950" i="1" kern="0" spc="-25" dirty="0">
                <a:solidFill>
                  <a:sysClr val="windowText" lastClr="000000"/>
                </a:solidFill>
                <a:latin typeface="Times New Roman"/>
                <a:cs typeface="Times New Roman"/>
              </a:rPr>
              <a:t>i</a:t>
            </a:r>
            <a:r>
              <a:rPr sz="1950" kern="0" spc="-25" dirty="0">
                <a:solidFill>
                  <a:sysClr val="windowText" lastClr="000000"/>
                </a:solidFill>
                <a:latin typeface="Symbol"/>
                <a:cs typeface="Symbol"/>
              </a:rPr>
              <a:t></a:t>
            </a:r>
            <a:r>
              <a:rPr sz="1950" kern="0" spc="-25" dirty="0">
                <a:solidFill>
                  <a:sysClr val="windowText" lastClr="000000"/>
                </a:solidFill>
                <a:latin typeface="Times New Roman"/>
                <a:cs typeface="Times New Roman"/>
              </a:rPr>
              <a:t>1</a:t>
            </a:r>
            <a:endParaRPr sz="1950" kern="0">
              <a:solidFill>
                <a:sysClr val="windowText" lastClr="000000"/>
              </a:solidFill>
              <a:latin typeface="Times New Roman"/>
              <a:cs typeface="Times New Roman"/>
            </a:endParaRPr>
          </a:p>
        </p:txBody>
      </p:sp>
      <p:sp>
        <p:nvSpPr>
          <p:cNvPr id="10" name="Date Placeholder 9">
            <a:extLst>
              <a:ext uri="{FF2B5EF4-FFF2-40B4-BE49-F238E27FC236}">
                <a16:creationId xmlns:a16="http://schemas.microsoft.com/office/drawing/2014/main" id="{BAAE2D0C-478B-ACA2-B25A-2F473C5074C7}"/>
              </a:ext>
            </a:extLst>
          </p:cNvPr>
          <p:cNvSpPr>
            <a:spLocks noGrp="1"/>
          </p:cNvSpPr>
          <p:nvPr>
            <p:ph type="dt" sz="half" idx="6"/>
          </p:nvPr>
        </p:nvSpPr>
        <p:spPr/>
        <p:txBody>
          <a:bodyPr/>
          <a:lstStyle/>
          <a:p>
            <a:fld id="{A91F4BD4-B635-4938-91AA-715C54AED733}"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3688034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505075">
              <a:spcBef>
                <a:spcPts val="100"/>
              </a:spcBef>
            </a:pPr>
            <a:r>
              <a:rPr spc="-10" dirty="0"/>
              <a:t>Difficulties</a:t>
            </a: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447266"/>
            <a:ext cx="5685155" cy="1684020"/>
          </a:xfrm>
          <a:prstGeom prst="rect">
            <a:avLst/>
          </a:prstGeom>
        </p:spPr>
        <p:txBody>
          <a:bodyPr vert="horz" wrap="square" lIns="0" tIns="109855" rIns="0" bIns="0" rtlCol="0">
            <a:spAutoFit/>
          </a:bodyPr>
          <a:lstStyle/>
          <a:p>
            <a:pPr marL="355600" indent="-342900">
              <a:spcBef>
                <a:spcPts val="86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What</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features</a:t>
            </a:r>
            <a:r>
              <a:rPr sz="3200" kern="0" spc="-6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to</a:t>
            </a:r>
            <a:r>
              <a:rPr sz="3200" kern="0" spc="-35"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use</a:t>
            </a:r>
            <a:endParaRPr sz="3200" kern="0">
              <a:solidFill>
                <a:sysClr val="windowText" lastClr="000000"/>
              </a:solidFill>
              <a:latin typeface="Times New Roman"/>
              <a:cs typeface="Times New Roman"/>
            </a:endParaRPr>
          </a:p>
          <a:p>
            <a:pPr marL="355600" marR="5080" indent="-343535">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How</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many</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features</a:t>
            </a:r>
            <a:r>
              <a:rPr sz="3200" kern="0" spc="-5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curse</a:t>
            </a:r>
            <a:r>
              <a:rPr sz="3200" kern="0" spc="-35"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of </a:t>
            </a:r>
            <a:r>
              <a:rPr sz="3200" kern="0" spc="-10" dirty="0">
                <a:solidFill>
                  <a:sysClr val="windowText" lastClr="000000"/>
                </a:solidFill>
                <a:latin typeface="Times New Roman"/>
                <a:cs typeface="Times New Roman"/>
              </a:rPr>
              <a:t>dimensionality)</a:t>
            </a:r>
            <a:endParaRPr sz="3200" kern="0">
              <a:solidFill>
                <a:sysClr val="windowText" lastClr="000000"/>
              </a:solidFill>
              <a:latin typeface="Times New Roman"/>
              <a:cs typeface="Times New Roman"/>
            </a:endParaRPr>
          </a:p>
        </p:txBody>
      </p:sp>
      <p:sp>
        <p:nvSpPr>
          <p:cNvPr id="4" name="object 4"/>
          <p:cNvSpPr txBox="1"/>
          <p:nvPr/>
        </p:nvSpPr>
        <p:spPr>
          <a:xfrm>
            <a:off x="2060550" y="3202687"/>
            <a:ext cx="4062095" cy="513715"/>
          </a:xfrm>
          <a:prstGeom prst="rect">
            <a:avLst/>
          </a:prstGeom>
        </p:spPr>
        <p:txBody>
          <a:bodyPr vert="horz" wrap="square" lIns="0" tIns="13335" rIns="0" bIns="0" rtlCol="0">
            <a:spAutoFit/>
          </a:bodyPr>
          <a:lstStyle/>
          <a:p>
            <a:pPr marL="355600" indent="-342900">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The</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 prior</a:t>
            </a:r>
            <a:r>
              <a:rPr sz="3200" kern="0" spc="-3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probability</a:t>
            </a:r>
            <a:endParaRPr sz="3200" kern="0">
              <a:solidFill>
                <a:sysClr val="windowText" lastClr="000000"/>
              </a:solidFill>
              <a:latin typeface="Times New Roman"/>
              <a:cs typeface="Times New Roman"/>
            </a:endParaRPr>
          </a:p>
        </p:txBody>
      </p:sp>
      <p:sp>
        <p:nvSpPr>
          <p:cNvPr id="5" name="object 5"/>
          <p:cNvSpPr txBox="1"/>
          <p:nvPr/>
        </p:nvSpPr>
        <p:spPr>
          <a:xfrm>
            <a:off x="2060550" y="4373372"/>
            <a:ext cx="4717415" cy="513715"/>
          </a:xfrm>
          <a:prstGeom prst="rect">
            <a:avLst/>
          </a:prstGeom>
        </p:spPr>
        <p:txBody>
          <a:bodyPr vert="horz" wrap="square" lIns="0" tIns="12700" rIns="0" bIns="0" rtlCol="0">
            <a:spAutoFit/>
          </a:bodyPr>
          <a:lstStyle/>
          <a:p>
            <a:pPr marL="355600" indent="-342900">
              <a:spcBef>
                <a:spcPts val="10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The</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posterior</a:t>
            </a:r>
            <a:r>
              <a:rPr sz="3200" kern="0" spc="-6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probability</a:t>
            </a:r>
            <a:endParaRPr sz="3200" kern="0">
              <a:solidFill>
                <a:sysClr val="windowText" lastClr="000000"/>
              </a:solidFill>
              <a:latin typeface="Times New Roman"/>
              <a:cs typeface="Times New Roman"/>
            </a:endParaRPr>
          </a:p>
        </p:txBody>
      </p:sp>
      <p:sp>
        <p:nvSpPr>
          <p:cNvPr id="6" name="object 6"/>
          <p:cNvSpPr txBox="1"/>
          <p:nvPr/>
        </p:nvSpPr>
        <p:spPr>
          <a:xfrm>
            <a:off x="7402558" y="3174583"/>
            <a:ext cx="714375" cy="386080"/>
          </a:xfrm>
          <a:prstGeom prst="rect">
            <a:avLst/>
          </a:prstGeom>
        </p:spPr>
        <p:txBody>
          <a:bodyPr vert="horz" wrap="square" lIns="0" tIns="13970" rIns="0" bIns="0" rtlCol="0">
            <a:spAutoFit/>
          </a:bodyPr>
          <a:lstStyle/>
          <a:p>
            <a:pPr marL="38100">
              <a:spcBef>
                <a:spcPts val="110"/>
              </a:spcBef>
            </a:pPr>
            <a:r>
              <a:rPr sz="2250" i="1" kern="0" spc="-135" dirty="0">
                <a:solidFill>
                  <a:sysClr val="windowText" lastClr="000000"/>
                </a:solidFill>
                <a:latin typeface="Times New Roman"/>
                <a:cs typeface="Times New Roman"/>
              </a:rPr>
              <a:t>P</a:t>
            </a:r>
            <a:r>
              <a:rPr sz="2250" kern="0" spc="-135" dirty="0">
                <a:solidFill>
                  <a:sysClr val="windowText" lastClr="000000"/>
                </a:solidFill>
                <a:latin typeface="Times New Roman"/>
                <a:cs typeface="Times New Roman"/>
              </a:rPr>
              <a:t>(</a:t>
            </a:r>
            <a:r>
              <a:rPr sz="2350" i="1" kern="0" spc="-135" dirty="0">
                <a:solidFill>
                  <a:sysClr val="windowText" lastClr="000000"/>
                </a:solidFill>
                <a:latin typeface="Symbol"/>
                <a:cs typeface="Symbol"/>
              </a:rPr>
              <a:t></a:t>
            </a:r>
            <a:r>
              <a:rPr sz="2350" kern="0" spc="-370" dirty="0">
                <a:solidFill>
                  <a:sysClr val="windowText" lastClr="000000"/>
                </a:solidFill>
                <a:latin typeface="Times New Roman"/>
                <a:cs typeface="Times New Roman"/>
              </a:rPr>
              <a:t> </a:t>
            </a:r>
            <a:r>
              <a:rPr sz="1950" i="1" kern="0" baseline="-23504" dirty="0">
                <a:solidFill>
                  <a:sysClr val="windowText" lastClr="000000"/>
                </a:solidFill>
                <a:latin typeface="Times New Roman"/>
                <a:cs typeface="Times New Roman"/>
              </a:rPr>
              <a:t>i</a:t>
            </a:r>
            <a:r>
              <a:rPr sz="1950" i="1" kern="0" spc="-67" baseline="-23504" dirty="0">
                <a:solidFill>
                  <a:sysClr val="windowText" lastClr="000000"/>
                </a:solidFill>
                <a:latin typeface="Times New Roman"/>
                <a:cs typeface="Times New Roman"/>
              </a:rPr>
              <a:t> </a:t>
            </a:r>
            <a:r>
              <a:rPr sz="2250" kern="0" spc="-50" dirty="0">
                <a:solidFill>
                  <a:sysClr val="windowText" lastClr="000000"/>
                </a:solidFill>
                <a:latin typeface="Times New Roman"/>
                <a:cs typeface="Times New Roman"/>
              </a:rPr>
              <a:t>)</a:t>
            </a:r>
            <a:endParaRPr sz="2250" kern="0">
              <a:solidFill>
                <a:sysClr val="windowText" lastClr="000000"/>
              </a:solidFill>
              <a:latin typeface="Times New Roman"/>
              <a:cs typeface="Times New Roman"/>
            </a:endParaRPr>
          </a:p>
        </p:txBody>
      </p:sp>
      <p:sp>
        <p:nvSpPr>
          <p:cNvPr id="7" name="object 7"/>
          <p:cNvSpPr txBox="1"/>
          <p:nvPr/>
        </p:nvSpPr>
        <p:spPr>
          <a:xfrm>
            <a:off x="7266310" y="4389984"/>
            <a:ext cx="1299845" cy="514984"/>
          </a:xfrm>
          <a:prstGeom prst="rect">
            <a:avLst/>
          </a:prstGeom>
        </p:spPr>
        <p:txBody>
          <a:bodyPr vert="horz" wrap="square" lIns="0" tIns="13970" rIns="0" bIns="0" rtlCol="0">
            <a:spAutoFit/>
          </a:bodyPr>
          <a:lstStyle/>
          <a:p>
            <a:pPr marL="38100">
              <a:spcBef>
                <a:spcPts val="110"/>
              </a:spcBef>
            </a:pPr>
            <a:r>
              <a:rPr sz="3050" i="1" kern="0" spc="-35" dirty="0">
                <a:solidFill>
                  <a:sysClr val="windowText" lastClr="000000"/>
                </a:solidFill>
                <a:latin typeface="Times New Roman"/>
                <a:cs typeface="Times New Roman"/>
              </a:rPr>
              <a:t>P</a:t>
            </a:r>
            <a:r>
              <a:rPr sz="3050" kern="0" spc="-35" dirty="0">
                <a:solidFill>
                  <a:sysClr val="windowText" lastClr="000000"/>
                </a:solidFill>
                <a:latin typeface="Times New Roman"/>
                <a:cs typeface="Times New Roman"/>
              </a:rPr>
              <a:t>(</a:t>
            </a:r>
            <a:r>
              <a:rPr sz="3200" i="1" kern="0" spc="-35" dirty="0">
                <a:solidFill>
                  <a:sysClr val="windowText" lastClr="000000"/>
                </a:solidFill>
                <a:latin typeface="Symbol"/>
                <a:cs typeface="Symbol"/>
              </a:rPr>
              <a:t></a:t>
            </a:r>
            <a:r>
              <a:rPr sz="2625" i="1" kern="0" spc="-52" baseline="-23809" dirty="0">
                <a:solidFill>
                  <a:sysClr val="windowText" lastClr="000000"/>
                </a:solidFill>
                <a:latin typeface="Times New Roman"/>
                <a:cs typeface="Times New Roman"/>
              </a:rPr>
              <a:t>i</a:t>
            </a:r>
            <a:r>
              <a:rPr sz="2625" i="1" kern="0" spc="254" baseline="-23809" dirty="0">
                <a:solidFill>
                  <a:sysClr val="windowText" lastClr="000000"/>
                </a:solidFill>
                <a:latin typeface="Times New Roman"/>
                <a:cs typeface="Times New Roman"/>
              </a:rPr>
              <a:t> </a:t>
            </a:r>
            <a:r>
              <a:rPr sz="3050" kern="0" dirty="0">
                <a:solidFill>
                  <a:sysClr val="windowText" lastClr="000000"/>
                </a:solidFill>
                <a:latin typeface="Times New Roman"/>
                <a:cs typeface="Times New Roman"/>
              </a:rPr>
              <a:t>|</a:t>
            </a:r>
            <a:r>
              <a:rPr sz="3050" kern="0" spc="-190" dirty="0">
                <a:solidFill>
                  <a:sysClr val="windowText" lastClr="000000"/>
                </a:solidFill>
                <a:latin typeface="Times New Roman"/>
                <a:cs typeface="Times New Roman"/>
              </a:rPr>
              <a:t> </a:t>
            </a:r>
            <a:r>
              <a:rPr sz="3050" i="1" kern="0" spc="-25" dirty="0">
                <a:solidFill>
                  <a:sysClr val="windowText" lastClr="000000"/>
                </a:solidFill>
                <a:latin typeface="Times New Roman"/>
                <a:cs typeface="Times New Roman"/>
              </a:rPr>
              <a:t>x</a:t>
            </a:r>
            <a:r>
              <a:rPr sz="3050" kern="0" spc="-25" dirty="0">
                <a:solidFill>
                  <a:sysClr val="windowText" lastClr="000000"/>
                </a:solidFill>
                <a:latin typeface="Times New Roman"/>
                <a:cs typeface="Times New Roman"/>
              </a:rPr>
              <a:t>)</a:t>
            </a:r>
            <a:endParaRPr sz="3050" kern="0">
              <a:solidFill>
                <a:sysClr val="windowText" lastClr="000000"/>
              </a:solidFill>
              <a:latin typeface="Times New Roman"/>
              <a:cs typeface="Times New Roman"/>
            </a:endParaRPr>
          </a:p>
        </p:txBody>
      </p:sp>
      <p:sp>
        <p:nvSpPr>
          <p:cNvPr id="8" name="object 8"/>
          <p:cNvSpPr txBox="1"/>
          <p:nvPr/>
        </p:nvSpPr>
        <p:spPr>
          <a:xfrm>
            <a:off x="2035150" y="3787597"/>
            <a:ext cx="6382385" cy="514350"/>
          </a:xfrm>
          <a:prstGeom prst="rect">
            <a:avLst/>
          </a:prstGeom>
        </p:spPr>
        <p:txBody>
          <a:bodyPr vert="horz" wrap="square" lIns="0" tIns="13335" rIns="0" bIns="0" rtlCol="0">
            <a:spAutoFit/>
          </a:bodyPr>
          <a:lstStyle/>
          <a:p>
            <a:pPr marL="380365" indent="-342265">
              <a:spcBef>
                <a:spcPts val="105"/>
              </a:spcBef>
              <a:buClr>
                <a:srgbClr val="3333FF"/>
              </a:buClr>
              <a:buSzPct val="70312"/>
              <a:buFont typeface="Wingdings"/>
              <a:buChar char=""/>
              <a:tabLst>
                <a:tab pos="380365" algn="l"/>
              </a:tabLst>
            </a:pPr>
            <a:r>
              <a:rPr sz="3200" kern="0" dirty="0">
                <a:solidFill>
                  <a:sysClr val="windowText" lastClr="000000"/>
                </a:solidFill>
                <a:latin typeface="Times New Roman"/>
                <a:cs typeface="Times New Roman"/>
              </a:rPr>
              <a:t>The</a:t>
            </a:r>
            <a:r>
              <a:rPr sz="3200" kern="0" spc="4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class-</a:t>
            </a:r>
            <a:r>
              <a:rPr sz="3200" kern="0" dirty="0">
                <a:solidFill>
                  <a:sysClr val="windowText" lastClr="000000"/>
                </a:solidFill>
                <a:latin typeface="Times New Roman"/>
                <a:cs typeface="Times New Roman"/>
              </a:rPr>
              <a:t>conditional</a:t>
            </a:r>
            <a:r>
              <a:rPr sz="3200" kern="0" spc="1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density</a:t>
            </a:r>
            <a:r>
              <a:rPr sz="3200" kern="0" spc="175" dirty="0">
                <a:solidFill>
                  <a:sysClr val="windowText" lastClr="000000"/>
                </a:solidFill>
                <a:latin typeface="Times New Roman"/>
                <a:cs typeface="Times New Roman"/>
              </a:rPr>
              <a:t> </a:t>
            </a:r>
            <a:r>
              <a:rPr sz="4125" i="1" kern="0" baseline="16161" dirty="0">
                <a:solidFill>
                  <a:sysClr val="windowText" lastClr="000000"/>
                </a:solidFill>
                <a:latin typeface="Times New Roman"/>
                <a:cs typeface="Times New Roman"/>
              </a:rPr>
              <a:t>p</a:t>
            </a:r>
            <a:r>
              <a:rPr sz="4125" kern="0" baseline="16161" dirty="0">
                <a:solidFill>
                  <a:sysClr val="windowText" lastClr="000000"/>
                </a:solidFill>
                <a:latin typeface="Times New Roman"/>
                <a:cs typeface="Times New Roman"/>
              </a:rPr>
              <a:t>(</a:t>
            </a:r>
            <a:r>
              <a:rPr sz="4125" kern="0" spc="-585" baseline="16161" dirty="0">
                <a:solidFill>
                  <a:sysClr val="windowText" lastClr="000000"/>
                </a:solidFill>
                <a:latin typeface="Times New Roman"/>
                <a:cs typeface="Times New Roman"/>
              </a:rPr>
              <a:t> </a:t>
            </a:r>
            <a:r>
              <a:rPr sz="4125" i="1" kern="0" baseline="16161" dirty="0">
                <a:solidFill>
                  <a:sysClr val="windowText" lastClr="000000"/>
                </a:solidFill>
                <a:latin typeface="Times New Roman"/>
                <a:cs typeface="Times New Roman"/>
              </a:rPr>
              <a:t>x</a:t>
            </a:r>
            <a:r>
              <a:rPr sz="4125" kern="0" baseline="16161" dirty="0">
                <a:solidFill>
                  <a:sysClr val="windowText" lastClr="000000"/>
                </a:solidFill>
                <a:latin typeface="Times New Roman"/>
                <a:cs typeface="Times New Roman"/>
              </a:rPr>
              <a:t>|</a:t>
            </a:r>
            <a:r>
              <a:rPr sz="4350" i="1" kern="0" baseline="15325" dirty="0">
                <a:solidFill>
                  <a:sysClr val="windowText" lastClr="000000"/>
                </a:solidFill>
                <a:latin typeface="Symbol"/>
                <a:cs typeface="Symbol"/>
              </a:rPr>
              <a:t></a:t>
            </a:r>
            <a:r>
              <a:rPr sz="2700" i="1" kern="0" baseline="3086" dirty="0">
                <a:solidFill>
                  <a:sysClr val="windowText" lastClr="000000"/>
                </a:solidFill>
                <a:latin typeface="Times New Roman"/>
                <a:cs typeface="Times New Roman"/>
              </a:rPr>
              <a:t>i</a:t>
            </a:r>
            <a:r>
              <a:rPr sz="2700" i="1" kern="0" spc="-15" baseline="3086" dirty="0">
                <a:solidFill>
                  <a:sysClr val="windowText" lastClr="000000"/>
                </a:solidFill>
                <a:latin typeface="Times New Roman"/>
                <a:cs typeface="Times New Roman"/>
              </a:rPr>
              <a:t> </a:t>
            </a:r>
            <a:r>
              <a:rPr sz="4125" kern="0" spc="-75" baseline="16161" dirty="0">
                <a:solidFill>
                  <a:sysClr val="windowText" lastClr="000000"/>
                </a:solidFill>
                <a:latin typeface="Times New Roman"/>
                <a:cs typeface="Times New Roman"/>
              </a:rPr>
              <a:t>)</a:t>
            </a:r>
            <a:endParaRPr sz="4125" kern="0" baseline="16161">
              <a:solidFill>
                <a:sysClr val="windowText" lastClr="000000"/>
              </a:solidFill>
              <a:latin typeface="Times New Roman"/>
              <a:cs typeface="Times New Roman"/>
            </a:endParaRPr>
          </a:p>
        </p:txBody>
      </p:sp>
      <p:sp>
        <p:nvSpPr>
          <p:cNvPr id="11" name="Date Placeholder 10">
            <a:extLst>
              <a:ext uri="{FF2B5EF4-FFF2-40B4-BE49-F238E27FC236}">
                <a16:creationId xmlns:a16="http://schemas.microsoft.com/office/drawing/2014/main" id="{1890CC38-EB56-D4EE-2646-60528D29506B}"/>
              </a:ext>
            </a:extLst>
          </p:cNvPr>
          <p:cNvSpPr>
            <a:spLocks noGrp="1"/>
          </p:cNvSpPr>
          <p:nvPr>
            <p:ph type="dt" sz="half" idx="6"/>
          </p:nvPr>
        </p:nvSpPr>
        <p:spPr/>
        <p:txBody>
          <a:bodyPr/>
          <a:lstStyle/>
          <a:p>
            <a:fld id="{DCFCFABD-BBEB-4D80-A3EF-FFBF7C053F83}"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826023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503045">
              <a:spcBef>
                <a:spcPts val="100"/>
              </a:spcBef>
            </a:pPr>
            <a:r>
              <a:rPr dirty="0"/>
              <a:t>Typical</a:t>
            </a:r>
            <a:r>
              <a:rPr spc="-5" dirty="0"/>
              <a:t> </a:t>
            </a:r>
            <a:r>
              <a:rPr spc="-10" dirty="0"/>
              <a:t>Approaches</a:t>
            </a: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73250" y="1457948"/>
            <a:ext cx="7249159" cy="901700"/>
          </a:xfrm>
          <a:prstGeom prst="rect">
            <a:avLst/>
          </a:prstGeom>
        </p:spPr>
        <p:txBody>
          <a:bodyPr vert="horz" wrap="square" lIns="0" tIns="57150" rIns="0" bIns="0" rtlCol="0">
            <a:spAutoFit/>
          </a:bodyPr>
          <a:lstStyle/>
          <a:p>
            <a:pPr marL="342265" indent="-342265">
              <a:spcBef>
                <a:spcPts val="450"/>
              </a:spcBef>
              <a:buClr>
                <a:srgbClr val="3333FF"/>
              </a:buClr>
              <a:buSzPct val="69642"/>
              <a:buFont typeface="Wingdings"/>
              <a:buChar char=""/>
              <a:tabLst>
                <a:tab pos="342265" algn="l"/>
              </a:tabLst>
            </a:pPr>
            <a:r>
              <a:rPr sz="2800" kern="0" dirty="0">
                <a:solidFill>
                  <a:sysClr val="windowText" lastClr="000000"/>
                </a:solidFill>
                <a:latin typeface="Times New Roman"/>
                <a:cs typeface="Times New Roman"/>
              </a:rPr>
              <a:t>Supervised</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(with</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tagged</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samples</a:t>
            </a:r>
            <a:r>
              <a:rPr sz="2800" kern="0" spc="-5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x):</a:t>
            </a:r>
            <a:endParaRPr sz="2800" kern="0">
              <a:solidFill>
                <a:sysClr val="windowText" lastClr="000000"/>
              </a:solidFill>
              <a:latin typeface="Times New Roman"/>
              <a:cs typeface="Times New Roman"/>
            </a:endParaRPr>
          </a:p>
          <a:p>
            <a:pPr marL="742950" lvl="1" indent="-285750">
              <a:spcBef>
                <a:spcPts val="305"/>
              </a:spcBef>
              <a:buClr>
                <a:srgbClr val="3333FF"/>
              </a:buClr>
              <a:buSzPct val="68750"/>
              <a:buFont typeface="Wingdings"/>
              <a:buChar char=""/>
              <a:tabLst>
                <a:tab pos="742950" algn="l"/>
                <a:tab pos="6117590" algn="l"/>
              </a:tabLst>
            </a:pPr>
            <a:r>
              <a:rPr sz="2400" kern="0" dirty="0">
                <a:solidFill>
                  <a:sysClr val="windowText" lastClr="000000"/>
                </a:solidFill>
                <a:latin typeface="Times New Roman"/>
                <a:cs typeface="Times New Roman"/>
              </a:rPr>
              <a:t>parameters</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of</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probability</a:t>
            </a:r>
            <a:r>
              <a:rPr sz="2400" kern="0" spc="-5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function</a:t>
            </a:r>
            <a:r>
              <a:rPr sz="2400" kern="0" spc="-10" dirty="0">
                <a:solidFill>
                  <a:sysClr val="windowText" lastClr="000000"/>
                </a:solidFill>
                <a:latin typeface="Times New Roman"/>
                <a:cs typeface="Times New Roman"/>
              </a:rPr>
              <a:t> (e.g.</a:t>
            </a:r>
            <a:r>
              <a:rPr sz="2400" kern="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Gaussian</a:t>
            </a:r>
            <a:endParaRPr sz="2400" kern="0">
              <a:solidFill>
                <a:sysClr val="windowText" lastClr="000000"/>
              </a:solidFill>
              <a:latin typeface="Times New Roman"/>
              <a:cs typeface="Times New Roman"/>
            </a:endParaRPr>
          </a:p>
        </p:txBody>
      </p:sp>
      <p:sp>
        <p:nvSpPr>
          <p:cNvPr id="4" name="object 4"/>
          <p:cNvSpPr txBox="1"/>
          <p:nvPr/>
        </p:nvSpPr>
        <p:spPr>
          <a:xfrm>
            <a:off x="2817241" y="2297048"/>
            <a:ext cx="101600" cy="391160"/>
          </a:xfrm>
          <a:prstGeom prst="rect">
            <a:avLst/>
          </a:prstGeom>
        </p:spPr>
        <p:txBody>
          <a:bodyPr vert="horz" wrap="square" lIns="0" tIns="12700" rIns="0" bIns="0" rtlCol="0">
            <a:spAutoFit/>
          </a:bodyPr>
          <a:lstStyle/>
          <a:p>
            <a:pPr>
              <a:spcBef>
                <a:spcPts val="100"/>
              </a:spcBef>
            </a:pP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5" name="object 5"/>
          <p:cNvSpPr txBox="1"/>
          <p:nvPr/>
        </p:nvSpPr>
        <p:spPr>
          <a:xfrm>
            <a:off x="2060549" y="2662146"/>
            <a:ext cx="7574280" cy="3380104"/>
          </a:xfrm>
          <a:prstGeom prst="rect">
            <a:avLst/>
          </a:prstGeom>
        </p:spPr>
        <p:txBody>
          <a:bodyPr vert="horz" wrap="square" lIns="0" tIns="49530" rIns="0" bIns="0" rtlCol="0">
            <a:spAutoFit/>
          </a:bodyPr>
          <a:lstStyle/>
          <a:p>
            <a:pPr marL="755650" indent="-285750">
              <a:spcBef>
                <a:spcPts val="390"/>
              </a:spcBef>
              <a:buClr>
                <a:srgbClr val="3333FF"/>
              </a:buClr>
              <a:buSzPct val="68750"/>
              <a:buFont typeface="Wingdings"/>
              <a:buChar char=""/>
              <a:tabLst>
                <a:tab pos="755650" algn="l"/>
                <a:tab pos="4859655" algn="l"/>
              </a:tabLst>
            </a:pPr>
            <a:r>
              <a:rPr sz="2400" kern="0" dirty="0">
                <a:solidFill>
                  <a:sysClr val="windowText" lastClr="000000"/>
                </a:solidFill>
                <a:latin typeface="Times New Roman"/>
                <a:cs typeface="Times New Roman"/>
              </a:rPr>
              <a:t>density</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functions</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(w/o</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assuming</a:t>
            </a:r>
            <a:r>
              <a:rPr sz="2400" kern="0" dirty="0">
                <a:solidFill>
                  <a:sysClr val="windowText" lastClr="000000"/>
                </a:solidFill>
                <a:latin typeface="Times New Roman"/>
                <a:cs typeface="Times New Roman"/>
              </a:rPr>
              <a:t>	any</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parametric</a:t>
            </a:r>
            <a:r>
              <a:rPr sz="2400" kern="0" spc="-3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forms)</a:t>
            </a:r>
            <a:endParaRPr sz="2400" kern="0">
              <a:solidFill>
                <a:sysClr val="windowText" lastClr="000000"/>
              </a:solidFill>
              <a:latin typeface="Times New Roman"/>
              <a:cs typeface="Times New Roman"/>
            </a:endParaRPr>
          </a:p>
          <a:p>
            <a:pPr marL="755650" indent="-285750">
              <a:spcBef>
                <a:spcPts val="29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decision</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boundaries</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(classes</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are</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indeed</a:t>
            </a:r>
            <a:r>
              <a:rPr sz="2400" kern="0" spc="-2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separable)</a:t>
            </a:r>
            <a:endParaRPr sz="2400" kern="0">
              <a:solidFill>
                <a:sysClr val="windowText" lastClr="000000"/>
              </a:solidFill>
              <a:latin typeface="Times New Roman"/>
              <a:cs typeface="Times New Roman"/>
            </a:endParaRPr>
          </a:p>
          <a:p>
            <a:pPr marL="354965" indent="-342265">
              <a:spcBef>
                <a:spcPts val="320"/>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Unsupervised</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(w/o</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tagged</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samples</a:t>
            </a:r>
            <a:r>
              <a:rPr sz="2800" kern="0" spc="-5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x):</a:t>
            </a:r>
            <a:endParaRPr sz="2800" kern="0">
              <a:solidFill>
                <a:sysClr val="windowText" lastClr="000000"/>
              </a:solidFill>
              <a:latin typeface="Times New Roman"/>
              <a:cs typeface="Times New Roman"/>
            </a:endParaRPr>
          </a:p>
          <a:p>
            <a:pPr marL="755650" lvl="1" indent="-285750">
              <a:spcBef>
                <a:spcPts val="300"/>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minimum</a:t>
            </a:r>
            <a:r>
              <a:rPr sz="2400" kern="0" spc="-5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distance</a:t>
            </a:r>
            <a:endParaRPr sz="2400" kern="0">
              <a:solidFill>
                <a:sysClr val="windowText" lastClr="000000"/>
              </a:solidFill>
              <a:latin typeface="Times New Roman"/>
              <a:cs typeface="Times New Roman"/>
            </a:endParaRPr>
          </a:p>
          <a:p>
            <a:pPr marL="755650" lvl="1" indent="-285750">
              <a:spcBef>
                <a:spcPts val="290"/>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hierarchical</a:t>
            </a:r>
            <a:r>
              <a:rPr sz="2400" kern="0" spc="-4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clustering</a:t>
            </a:r>
            <a:endParaRPr sz="2400" kern="0">
              <a:solidFill>
                <a:sysClr val="windowText" lastClr="000000"/>
              </a:solidFill>
              <a:latin typeface="Times New Roman"/>
              <a:cs typeface="Times New Roman"/>
            </a:endParaRPr>
          </a:p>
          <a:p>
            <a:pPr marL="354965" indent="-342265">
              <a:spcBef>
                <a:spcPts val="320"/>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Reinforced</a:t>
            </a:r>
            <a:r>
              <a:rPr sz="2800" kern="0" spc="-8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(with</a:t>
            </a:r>
            <a:r>
              <a:rPr sz="2800" kern="0" spc="-7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hints)</a:t>
            </a:r>
            <a:endParaRPr sz="2800" kern="0">
              <a:solidFill>
                <a:sysClr val="windowText" lastClr="000000"/>
              </a:solidFill>
              <a:latin typeface="Times New Roman"/>
              <a:cs typeface="Times New Roman"/>
            </a:endParaRPr>
          </a:p>
          <a:p>
            <a:pPr marL="755650" lvl="1" indent="-285750">
              <a:spcBef>
                <a:spcPts val="30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Right</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or</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wrong, but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not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correct</a:t>
            </a:r>
            <a:r>
              <a:rPr sz="2400" kern="0" spc="-3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answer</a:t>
            </a:r>
            <a:endParaRPr sz="2400" kern="0">
              <a:solidFill>
                <a:sysClr val="windowText" lastClr="000000"/>
              </a:solidFill>
              <a:latin typeface="Times New Roman"/>
              <a:cs typeface="Times New Roman"/>
            </a:endParaRPr>
          </a:p>
          <a:p>
            <a:pPr marL="755650" lvl="1" indent="-285750">
              <a:spcBef>
                <a:spcPts val="290"/>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Learning</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with</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 critic</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(not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teacher</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as in</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supervised)</a:t>
            </a:r>
            <a:endParaRPr sz="2400" kern="0">
              <a:solidFill>
                <a:sysClr val="windowText" lastClr="000000"/>
              </a:solidFill>
              <a:latin typeface="Times New Roman"/>
              <a:cs typeface="Times New Roman"/>
            </a:endParaRPr>
          </a:p>
        </p:txBody>
      </p:sp>
      <p:sp>
        <p:nvSpPr>
          <p:cNvPr id="6" name="object 6"/>
          <p:cNvSpPr txBox="1"/>
          <p:nvPr/>
        </p:nvSpPr>
        <p:spPr>
          <a:xfrm>
            <a:off x="3148871" y="2347074"/>
            <a:ext cx="3011170" cy="472440"/>
          </a:xfrm>
          <a:prstGeom prst="rect">
            <a:avLst/>
          </a:prstGeom>
        </p:spPr>
        <p:txBody>
          <a:bodyPr vert="horz" wrap="square" lIns="0" tIns="16510" rIns="0" bIns="0" rtlCol="0">
            <a:spAutoFit/>
          </a:bodyPr>
          <a:lstStyle/>
          <a:p>
            <a:pPr marL="38100">
              <a:spcBef>
                <a:spcPts val="130"/>
              </a:spcBef>
            </a:pPr>
            <a:r>
              <a:rPr sz="2750" i="1" kern="0" spc="90" dirty="0">
                <a:solidFill>
                  <a:sysClr val="windowText" lastClr="000000"/>
                </a:solidFill>
                <a:latin typeface="Times New Roman"/>
                <a:cs typeface="Times New Roman"/>
              </a:rPr>
              <a:t>p</a:t>
            </a:r>
            <a:r>
              <a:rPr sz="2750" kern="0" spc="90" dirty="0">
                <a:solidFill>
                  <a:sysClr val="windowText" lastClr="000000"/>
                </a:solidFill>
                <a:latin typeface="Times New Roman"/>
                <a:cs typeface="Times New Roman"/>
              </a:rPr>
              <a:t>(</a:t>
            </a:r>
            <a:r>
              <a:rPr sz="2750" kern="0" spc="-390" dirty="0">
                <a:solidFill>
                  <a:sysClr val="windowText" lastClr="000000"/>
                </a:solidFill>
                <a:latin typeface="Times New Roman"/>
                <a:cs typeface="Times New Roman"/>
              </a:rPr>
              <a:t> </a:t>
            </a:r>
            <a:r>
              <a:rPr sz="2750" i="1" kern="0" spc="105" dirty="0">
                <a:solidFill>
                  <a:sysClr val="windowText" lastClr="000000"/>
                </a:solidFill>
                <a:latin typeface="Times New Roman"/>
                <a:cs typeface="Times New Roman"/>
              </a:rPr>
              <a:t>x</a:t>
            </a:r>
            <a:r>
              <a:rPr sz="2750" kern="0" spc="105" dirty="0">
                <a:solidFill>
                  <a:sysClr val="windowText" lastClr="000000"/>
                </a:solidFill>
                <a:latin typeface="Times New Roman"/>
                <a:cs typeface="Times New Roman"/>
              </a:rPr>
              <a:t>|</a:t>
            </a:r>
            <a:r>
              <a:rPr sz="2900" i="1" kern="0" spc="105" dirty="0">
                <a:solidFill>
                  <a:sysClr val="windowText" lastClr="000000"/>
                </a:solidFill>
                <a:latin typeface="Symbol"/>
                <a:cs typeface="Symbol"/>
              </a:rPr>
              <a:t></a:t>
            </a:r>
            <a:r>
              <a:rPr sz="2700" i="1" kern="0" spc="157" baseline="-21604" dirty="0">
                <a:solidFill>
                  <a:sysClr val="windowText" lastClr="000000"/>
                </a:solidFill>
                <a:latin typeface="Times New Roman"/>
                <a:cs typeface="Times New Roman"/>
              </a:rPr>
              <a:t>i</a:t>
            </a:r>
            <a:r>
              <a:rPr sz="2700" i="1" kern="0" spc="-15" baseline="-21604" dirty="0">
                <a:solidFill>
                  <a:sysClr val="windowText" lastClr="000000"/>
                </a:solidFill>
                <a:latin typeface="Times New Roman"/>
                <a:cs typeface="Times New Roman"/>
              </a:rPr>
              <a:t> </a:t>
            </a:r>
            <a:r>
              <a:rPr sz="2750" kern="0" spc="60" dirty="0">
                <a:solidFill>
                  <a:sysClr val="windowText" lastClr="000000"/>
                </a:solidFill>
                <a:latin typeface="Times New Roman"/>
                <a:cs typeface="Times New Roman"/>
              </a:rPr>
              <a:t>)</a:t>
            </a:r>
            <a:r>
              <a:rPr sz="2750" kern="0" spc="-65" dirty="0">
                <a:solidFill>
                  <a:sysClr val="windowText" lastClr="000000"/>
                </a:solidFill>
                <a:latin typeface="Times New Roman"/>
                <a:cs typeface="Times New Roman"/>
              </a:rPr>
              <a:t> </a:t>
            </a:r>
            <a:r>
              <a:rPr sz="2750" kern="0" spc="105" dirty="0">
                <a:solidFill>
                  <a:sysClr val="windowText" lastClr="000000"/>
                </a:solidFill>
                <a:latin typeface="Symbol"/>
                <a:cs typeface="Symbol"/>
              </a:rPr>
              <a:t></a:t>
            </a:r>
            <a:r>
              <a:rPr sz="2750" kern="0" spc="190" dirty="0">
                <a:solidFill>
                  <a:sysClr val="windowText" lastClr="000000"/>
                </a:solidFill>
                <a:latin typeface="Times New Roman"/>
                <a:cs typeface="Times New Roman"/>
              </a:rPr>
              <a:t> </a:t>
            </a:r>
            <a:r>
              <a:rPr sz="2750" i="1" kern="0" spc="125" dirty="0">
                <a:solidFill>
                  <a:sysClr val="windowText" lastClr="000000"/>
                </a:solidFill>
                <a:latin typeface="Times New Roman"/>
                <a:cs typeface="Times New Roman"/>
              </a:rPr>
              <a:t>N</a:t>
            </a:r>
            <a:r>
              <a:rPr sz="2750" i="1" kern="0" spc="-340" dirty="0">
                <a:solidFill>
                  <a:sysClr val="windowText" lastClr="000000"/>
                </a:solidFill>
                <a:latin typeface="Times New Roman"/>
                <a:cs typeface="Times New Roman"/>
              </a:rPr>
              <a:t> </a:t>
            </a:r>
            <a:r>
              <a:rPr sz="2750" kern="0" spc="110" dirty="0">
                <a:solidFill>
                  <a:sysClr val="windowText" lastClr="000000"/>
                </a:solidFill>
                <a:latin typeface="Times New Roman"/>
                <a:cs typeface="Times New Roman"/>
              </a:rPr>
              <a:t>(</a:t>
            </a:r>
            <a:r>
              <a:rPr sz="2900" i="1" kern="0" spc="110" dirty="0">
                <a:solidFill>
                  <a:sysClr val="windowText" lastClr="000000"/>
                </a:solidFill>
                <a:latin typeface="Symbol"/>
                <a:cs typeface="Symbol"/>
              </a:rPr>
              <a:t></a:t>
            </a:r>
            <a:r>
              <a:rPr sz="2700" i="1" kern="0" spc="165" baseline="-21604" dirty="0">
                <a:solidFill>
                  <a:sysClr val="windowText" lastClr="000000"/>
                </a:solidFill>
                <a:latin typeface="Times New Roman"/>
                <a:cs typeface="Times New Roman"/>
              </a:rPr>
              <a:t>i</a:t>
            </a:r>
            <a:r>
              <a:rPr sz="2700" i="1" kern="0" spc="-240" baseline="-21604" dirty="0">
                <a:solidFill>
                  <a:sysClr val="windowText" lastClr="000000"/>
                </a:solidFill>
                <a:latin typeface="Times New Roman"/>
                <a:cs typeface="Times New Roman"/>
              </a:rPr>
              <a:t> </a:t>
            </a:r>
            <a:r>
              <a:rPr sz="2750" kern="0" dirty="0">
                <a:solidFill>
                  <a:sysClr val="windowText" lastClr="000000"/>
                </a:solidFill>
                <a:latin typeface="Times New Roman"/>
                <a:cs typeface="Times New Roman"/>
              </a:rPr>
              <a:t>,</a:t>
            </a:r>
            <a:r>
              <a:rPr sz="2750" kern="0" spc="-345" dirty="0">
                <a:solidFill>
                  <a:sysClr val="windowText" lastClr="000000"/>
                </a:solidFill>
                <a:latin typeface="Times New Roman"/>
                <a:cs typeface="Times New Roman"/>
              </a:rPr>
              <a:t> </a:t>
            </a:r>
            <a:r>
              <a:rPr sz="2750" kern="0" spc="175" dirty="0">
                <a:solidFill>
                  <a:sysClr val="windowText" lastClr="000000"/>
                </a:solidFill>
                <a:latin typeface="Symbol"/>
                <a:cs typeface="Symbol"/>
              </a:rPr>
              <a:t></a:t>
            </a:r>
            <a:r>
              <a:rPr sz="2700" i="1" kern="0" spc="262" baseline="-21604" dirty="0">
                <a:solidFill>
                  <a:sysClr val="windowText" lastClr="000000"/>
                </a:solidFill>
                <a:latin typeface="Times New Roman"/>
                <a:cs typeface="Times New Roman"/>
              </a:rPr>
              <a:t>i</a:t>
            </a:r>
            <a:r>
              <a:rPr sz="2700" i="1" kern="0" spc="-15" baseline="-21604" dirty="0">
                <a:solidFill>
                  <a:sysClr val="windowText" lastClr="000000"/>
                </a:solidFill>
                <a:latin typeface="Times New Roman"/>
                <a:cs typeface="Times New Roman"/>
              </a:rPr>
              <a:t> </a:t>
            </a:r>
            <a:r>
              <a:rPr sz="2750" kern="0" spc="10" dirty="0">
                <a:solidFill>
                  <a:sysClr val="windowText" lastClr="000000"/>
                </a:solidFill>
                <a:latin typeface="Times New Roman"/>
                <a:cs typeface="Times New Roman"/>
              </a:rPr>
              <a:t>)</a:t>
            </a:r>
            <a:endParaRPr sz="2750" kern="0">
              <a:solidFill>
                <a:sysClr val="windowText" lastClr="000000"/>
              </a:solidFill>
              <a:latin typeface="Times New Roman"/>
              <a:cs typeface="Times New Roman"/>
            </a:endParaRPr>
          </a:p>
        </p:txBody>
      </p:sp>
      <p:sp>
        <p:nvSpPr>
          <p:cNvPr id="9" name="Date Placeholder 8">
            <a:extLst>
              <a:ext uri="{FF2B5EF4-FFF2-40B4-BE49-F238E27FC236}">
                <a16:creationId xmlns:a16="http://schemas.microsoft.com/office/drawing/2014/main" id="{35C50D95-8D7E-35B6-8AC3-A711B90EFE70}"/>
              </a:ext>
            </a:extLst>
          </p:cNvPr>
          <p:cNvSpPr>
            <a:spLocks noGrp="1"/>
          </p:cNvSpPr>
          <p:nvPr>
            <p:ph type="dt" sz="half" idx="6"/>
          </p:nvPr>
        </p:nvSpPr>
        <p:spPr/>
        <p:txBody>
          <a:bodyPr/>
          <a:lstStyle/>
          <a:p>
            <a:fld id="{65AC6C55-992F-4639-B644-209D5DEB29CD}"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0983249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47444" y="1390262"/>
            <a:ext cx="7652384" cy="3729354"/>
            <a:chOff x="323444" y="1390262"/>
            <a:chExt cx="7652384" cy="3729354"/>
          </a:xfrm>
        </p:grpSpPr>
        <p:sp>
          <p:nvSpPr>
            <p:cNvPr id="3" name="object 3"/>
            <p:cNvSpPr/>
            <p:nvPr/>
          </p:nvSpPr>
          <p:spPr>
            <a:xfrm>
              <a:off x="4530678" y="1395342"/>
              <a:ext cx="0" cy="290830"/>
            </a:xfrm>
            <a:custGeom>
              <a:avLst/>
              <a:gdLst/>
              <a:ahLst/>
              <a:cxnLst/>
              <a:rect l="l" t="t" r="r" b="b"/>
              <a:pathLst>
                <a:path h="290830">
                  <a:moveTo>
                    <a:pt x="0" y="0"/>
                  </a:moveTo>
                  <a:lnTo>
                    <a:pt x="0" y="29046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4" name="object 4"/>
            <p:cNvSpPr/>
            <p:nvPr/>
          </p:nvSpPr>
          <p:spPr>
            <a:xfrm>
              <a:off x="4412891" y="1685808"/>
              <a:ext cx="0" cy="292100"/>
            </a:xfrm>
            <a:custGeom>
              <a:avLst/>
              <a:gdLst/>
              <a:ahLst/>
              <a:cxnLst/>
              <a:rect l="l" t="t" r="r" b="b"/>
              <a:pathLst>
                <a:path h="292100">
                  <a:moveTo>
                    <a:pt x="0" y="0"/>
                  </a:moveTo>
                  <a:lnTo>
                    <a:pt x="0" y="29190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5" name="object 5"/>
            <p:cNvSpPr/>
            <p:nvPr/>
          </p:nvSpPr>
          <p:spPr>
            <a:xfrm>
              <a:off x="7962718" y="1685808"/>
              <a:ext cx="0" cy="292100"/>
            </a:xfrm>
            <a:custGeom>
              <a:avLst/>
              <a:gdLst/>
              <a:ahLst/>
              <a:cxnLst/>
              <a:rect l="l" t="t" r="r" b="b"/>
              <a:pathLst>
                <a:path h="292100">
                  <a:moveTo>
                    <a:pt x="0" y="0"/>
                  </a:moveTo>
                  <a:lnTo>
                    <a:pt x="0" y="29190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6" name="object 6"/>
            <p:cNvSpPr/>
            <p:nvPr/>
          </p:nvSpPr>
          <p:spPr>
            <a:xfrm>
              <a:off x="4412891" y="1685808"/>
              <a:ext cx="3550285" cy="0"/>
            </a:xfrm>
            <a:custGeom>
              <a:avLst/>
              <a:gdLst/>
              <a:ahLst/>
              <a:cxnLst/>
              <a:rect l="l" t="t" r="r" b="b"/>
              <a:pathLst>
                <a:path w="3550284">
                  <a:moveTo>
                    <a:pt x="0" y="0"/>
                  </a:moveTo>
                  <a:lnTo>
                    <a:pt x="117786" y="0"/>
                  </a:lnTo>
                </a:path>
                <a:path w="3550284">
                  <a:moveTo>
                    <a:pt x="117786" y="0"/>
                  </a:moveTo>
                  <a:lnTo>
                    <a:pt x="3549826" y="0"/>
                  </a:lnTo>
                </a:path>
              </a:pathLst>
            </a:custGeom>
            <a:ln w="17738">
              <a:solidFill>
                <a:srgbClr val="000000"/>
              </a:solidFill>
            </a:ln>
          </p:spPr>
          <p:txBody>
            <a:bodyPr wrap="square" lIns="0" tIns="0" rIns="0" bIns="0" rtlCol="0"/>
            <a:lstStyle/>
            <a:p>
              <a:endParaRPr kern="0">
                <a:solidFill>
                  <a:sysClr val="windowText" lastClr="000000"/>
                </a:solidFill>
              </a:endParaRPr>
            </a:p>
          </p:txBody>
        </p:sp>
        <p:sp>
          <p:nvSpPr>
            <p:cNvPr id="7" name="object 7"/>
            <p:cNvSpPr/>
            <p:nvPr/>
          </p:nvSpPr>
          <p:spPr>
            <a:xfrm>
              <a:off x="4412891" y="2636707"/>
              <a:ext cx="0" cy="290830"/>
            </a:xfrm>
            <a:custGeom>
              <a:avLst/>
              <a:gdLst/>
              <a:ahLst/>
              <a:cxnLst/>
              <a:rect l="l" t="t" r="r" b="b"/>
              <a:pathLst>
                <a:path h="290830">
                  <a:moveTo>
                    <a:pt x="0" y="0"/>
                  </a:moveTo>
                  <a:lnTo>
                    <a:pt x="0" y="29046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8" name="object 8"/>
            <p:cNvSpPr/>
            <p:nvPr/>
          </p:nvSpPr>
          <p:spPr>
            <a:xfrm>
              <a:off x="2525614" y="2927173"/>
              <a:ext cx="0" cy="292100"/>
            </a:xfrm>
            <a:custGeom>
              <a:avLst/>
              <a:gdLst/>
              <a:ahLst/>
              <a:cxnLst/>
              <a:rect l="l" t="t" r="r" b="b"/>
              <a:pathLst>
                <a:path h="292100">
                  <a:moveTo>
                    <a:pt x="0" y="0"/>
                  </a:moveTo>
                  <a:lnTo>
                    <a:pt x="0" y="29190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9" name="object 9"/>
            <p:cNvSpPr/>
            <p:nvPr/>
          </p:nvSpPr>
          <p:spPr>
            <a:xfrm>
              <a:off x="6295924" y="2927173"/>
              <a:ext cx="0" cy="292100"/>
            </a:xfrm>
            <a:custGeom>
              <a:avLst/>
              <a:gdLst/>
              <a:ahLst/>
              <a:cxnLst/>
              <a:rect l="l" t="t" r="r" b="b"/>
              <a:pathLst>
                <a:path h="292100">
                  <a:moveTo>
                    <a:pt x="0" y="0"/>
                  </a:moveTo>
                  <a:lnTo>
                    <a:pt x="0" y="29190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10" name="object 10"/>
            <p:cNvSpPr/>
            <p:nvPr/>
          </p:nvSpPr>
          <p:spPr>
            <a:xfrm>
              <a:off x="2525614" y="2927173"/>
              <a:ext cx="3770629" cy="0"/>
            </a:xfrm>
            <a:custGeom>
              <a:avLst/>
              <a:gdLst/>
              <a:ahLst/>
              <a:cxnLst/>
              <a:rect l="l" t="t" r="r" b="b"/>
              <a:pathLst>
                <a:path w="3770629">
                  <a:moveTo>
                    <a:pt x="0" y="0"/>
                  </a:moveTo>
                  <a:lnTo>
                    <a:pt x="1887277" y="0"/>
                  </a:lnTo>
                </a:path>
                <a:path w="3770629">
                  <a:moveTo>
                    <a:pt x="1887277" y="0"/>
                  </a:moveTo>
                  <a:lnTo>
                    <a:pt x="3770310" y="0"/>
                  </a:lnTo>
                </a:path>
              </a:pathLst>
            </a:custGeom>
            <a:ln w="17738">
              <a:solidFill>
                <a:srgbClr val="000000"/>
              </a:solidFill>
            </a:ln>
          </p:spPr>
          <p:txBody>
            <a:bodyPr wrap="square" lIns="0" tIns="0" rIns="0" bIns="0" rtlCol="0"/>
            <a:lstStyle/>
            <a:p>
              <a:endParaRPr kern="0">
                <a:solidFill>
                  <a:sysClr val="windowText" lastClr="000000"/>
                </a:solidFill>
              </a:endParaRPr>
            </a:p>
          </p:txBody>
        </p:sp>
        <p:sp>
          <p:nvSpPr>
            <p:cNvPr id="11" name="object 11"/>
            <p:cNvSpPr/>
            <p:nvPr/>
          </p:nvSpPr>
          <p:spPr>
            <a:xfrm>
              <a:off x="2525614" y="3878073"/>
              <a:ext cx="0" cy="290830"/>
            </a:xfrm>
            <a:custGeom>
              <a:avLst/>
              <a:gdLst/>
              <a:ahLst/>
              <a:cxnLst/>
              <a:rect l="l" t="t" r="r" b="b"/>
              <a:pathLst>
                <a:path h="290829">
                  <a:moveTo>
                    <a:pt x="0" y="0"/>
                  </a:moveTo>
                  <a:lnTo>
                    <a:pt x="0" y="29046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1018610" y="4168539"/>
              <a:ext cx="0" cy="292100"/>
            </a:xfrm>
            <a:custGeom>
              <a:avLst/>
              <a:gdLst/>
              <a:ahLst/>
              <a:cxnLst/>
              <a:rect l="l" t="t" r="r" b="b"/>
              <a:pathLst>
                <a:path h="292100">
                  <a:moveTo>
                    <a:pt x="0" y="0"/>
                  </a:moveTo>
                  <a:lnTo>
                    <a:pt x="0" y="29190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2525614" y="4168539"/>
              <a:ext cx="0" cy="292100"/>
            </a:xfrm>
            <a:custGeom>
              <a:avLst/>
              <a:gdLst/>
              <a:ahLst/>
              <a:cxnLst/>
              <a:rect l="l" t="t" r="r" b="b"/>
              <a:pathLst>
                <a:path h="292100">
                  <a:moveTo>
                    <a:pt x="0" y="0"/>
                  </a:moveTo>
                  <a:lnTo>
                    <a:pt x="0" y="29190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4032640" y="4168539"/>
              <a:ext cx="0" cy="292100"/>
            </a:xfrm>
            <a:custGeom>
              <a:avLst/>
              <a:gdLst/>
              <a:ahLst/>
              <a:cxnLst/>
              <a:rect l="l" t="t" r="r" b="b"/>
              <a:pathLst>
                <a:path h="292100">
                  <a:moveTo>
                    <a:pt x="0" y="0"/>
                  </a:moveTo>
                  <a:lnTo>
                    <a:pt x="0" y="291905"/>
                  </a:lnTo>
                </a:path>
              </a:pathLst>
            </a:custGeom>
            <a:ln w="9588">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1018610" y="4168539"/>
              <a:ext cx="3014345" cy="0"/>
            </a:xfrm>
            <a:custGeom>
              <a:avLst/>
              <a:gdLst/>
              <a:ahLst/>
              <a:cxnLst/>
              <a:rect l="l" t="t" r="r" b="b"/>
              <a:pathLst>
                <a:path w="3014345">
                  <a:moveTo>
                    <a:pt x="0" y="0"/>
                  </a:moveTo>
                  <a:lnTo>
                    <a:pt x="1507004" y="0"/>
                  </a:lnTo>
                </a:path>
                <a:path w="3014345">
                  <a:moveTo>
                    <a:pt x="1507004" y="0"/>
                  </a:moveTo>
                  <a:lnTo>
                    <a:pt x="3014030" y="0"/>
                  </a:lnTo>
                </a:path>
              </a:pathLst>
            </a:custGeom>
            <a:ln w="17738">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323444" y="4460463"/>
              <a:ext cx="1395095" cy="659130"/>
            </a:xfrm>
            <a:custGeom>
              <a:avLst/>
              <a:gdLst/>
              <a:ahLst/>
              <a:cxnLst/>
              <a:rect l="l" t="t" r="r" b="b"/>
              <a:pathLst>
                <a:path w="1395095" h="659129">
                  <a:moveTo>
                    <a:pt x="1394595" y="0"/>
                  </a:moveTo>
                  <a:lnTo>
                    <a:pt x="0" y="0"/>
                  </a:lnTo>
                  <a:lnTo>
                    <a:pt x="0" y="658993"/>
                  </a:lnTo>
                  <a:lnTo>
                    <a:pt x="1394595" y="658993"/>
                  </a:lnTo>
                  <a:lnTo>
                    <a:pt x="1394595"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18" name="object 18"/>
          <p:cNvGrpSpPr/>
          <p:nvPr/>
        </p:nvGrpSpPr>
        <p:grpSpPr>
          <a:xfrm>
            <a:off x="1834744" y="4447745"/>
            <a:ext cx="2914650" cy="684530"/>
            <a:chOff x="310744" y="4447745"/>
            <a:chExt cx="2914650" cy="684530"/>
          </a:xfrm>
        </p:grpSpPr>
        <p:sp>
          <p:nvSpPr>
            <p:cNvPr id="19" name="object 19"/>
            <p:cNvSpPr/>
            <p:nvPr/>
          </p:nvSpPr>
          <p:spPr>
            <a:xfrm>
              <a:off x="323444" y="4460445"/>
              <a:ext cx="1395095" cy="659130"/>
            </a:xfrm>
            <a:custGeom>
              <a:avLst/>
              <a:gdLst/>
              <a:ahLst/>
              <a:cxnLst/>
              <a:rect l="l" t="t" r="r" b="b"/>
              <a:pathLst>
                <a:path w="1395095" h="659129">
                  <a:moveTo>
                    <a:pt x="0" y="0"/>
                  </a:moveTo>
                  <a:lnTo>
                    <a:pt x="1394597" y="0"/>
                  </a:lnTo>
                  <a:lnTo>
                    <a:pt x="1394597" y="659011"/>
                  </a:lnTo>
                  <a:lnTo>
                    <a:pt x="0" y="659011"/>
                  </a:lnTo>
                  <a:lnTo>
                    <a:pt x="0" y="0"/>
                  </a:lnTo>
                </a:path>
              </a:pathLst>
            </a:custGeom>
            <a:ln w="22912">
              <a:solidFill>
                <a:srgbClr val="393939"/>
              </a:solidFill>
            </a:ln>
          </p:spPr>
          <p:txBody>
            <a:bodyPr wrap="square" lIns="0" tIns="0" rIns="0" bIns="0" rtlCol="0"/>
            <a:lstStyle/>
            <a:p>
              <a:endParaRPr kern="0">
                <a:solidFill>
                  <a:sysClr val="windowText" lastClr="000000"/>
                </a:solidFill>
              </a:endParaRPr>
            </a:p>
          </p:txBody>
        </p:sp>
        <p:sp>
          <p:nvSpPr>
            <p:cNvPr id="20" name="object 20"/>
            <p:cNvSpPr/>
            <p:nvPr/>
          </p:nvSpPr>
          <p:spPr>
            <a:xfrm>
              <a:off x="1830961" y="4460463"/>
              <a:ext cx="1394460" cy="659130"/>
            </a:xfrm>
            <a:custGeom>
              <a:avLst/>
              <a:gdLst/>
              <a:ahLst/>
              <a:cxnLst/>
              <a:rect l="l" t="t" r="r" b="b"/>
              <a:pathLst>
                <a:path w="1394460" h="659129">
                  <a:moveTo>
                    <a:pt x="1394062" y="0"/>
                  </a:moveTo>
                  <a:lnTo>
                    <a:pt x="0" y="0"/>
                  </a:lnTo>
                  <a:lnTo>
                    <a:pt x="0" y="658993"/>
                  </a:lnTo>
                  <a:lnTo>
                    <a:pt x="1394062" y="658993"/>
                  </a:lnTo>
                  <a:lnTo>
                    <a:pt x="1394062"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22" name="object 22"/>
          <p:cNvGrpSpPr/>
          <p:nvPr/>
        </p:nvGrpSpPr>
        <p:grpSpPr>
          <a:xfrm>
            <a:off x="3342261" y="4447745"/>
            <a:ext cx="2914650" cy="684530"/>
            <a:chOff x="1818261" y="4447745"/>
            <a:chExt cx="2914650" cy="684530"/>
          </a:xfrm>
        </p:grpSpPr>
        <p:sp>
          <p:nvSpPr>
            <p:cNvPr id="23" name="object 23"/>
            <p:cNvSpPr/>
            <p:nvPr/>
          </p:nvSpPr>
          <p:spPr>
            <a:xfrm>
              <a:off x="1830961" y="4460445"/>
              <a:ext cx="1394460" cy="659130"/>
            </a:xfrm>
            <a:custGeom>
              <a:avLst/>
              <a:gdLst/>
              <a:ahLst/>
              <a:cxnLst/>
              <a:rect l="l" t="t" r="r" b="b"/>
              <a:pathLst>
                <a:path w="1394460" h="659129">
                  <a:moveTo>
                    <a:pt x="0" y="0"/>
                  </a:moveTo>
                  <a:lnTo>
                    <a:pt x="1394062" y="0"/>
                  </a:lnTo>
                  <a:lnTo>
                    <a:pt x="1394062" y="659011"/>
                  </a:lnTo>
                  <a:lnTo>
                    <a:pt x="0" y="659011"/>
                  </a:lnTo>
                  <a:lnTo>
                    <a:pt x="0" y="0"/>
                  </a:lnTo>
                </a:path>
              </a:pathLst>
            </a:custGeom>
            <a:ln w="22910">
              <a:solidFill>
                <a:srgbClr val="393939"/>
              </a:solidFill>
            </a:ln>
          </p:spPr>
          <p:txBody>
            <a:bodyPr wrap="square" lIns="0" tIns="0" rIns="0" bIns="0" rtlCol="0"/>
            <a:lstStyle/>
            <a:p>
              <a:endParaRPr kern="0">
                <a:solidFill>
                  <a:sysClr val="windowText" lastClr="000000"/>
                </a:solidFill>
              </a:endParaRPr>
            </a:p>
          </p:txBody>
        </p:sp>
        <p:sp>
          <p:nvSpPr>
            <p:cNvPr id="24" name="object 24"/>
            <p:cNvSpPr/>
            <p:nvPr/>
          </p:nvSpPr>
          <p:spPr>
            <a:xfrm>
              <a:off x="3337920" y="4460463"/>
              <a:ext cx="1395095" cy="659130"/>
            </a:xfrm>
            <a:custGeom>
              <a:avLst/>
              <a:gdLst/>
              <a:ahLst/>
              <a:cxnLst/>
              <a:rect l="l" t="t" r="r" b="b"/>
              <a:pathLst>
                <a:path w="1395095" h="659129">
                  <a:moveTo>
                    <a:pt x="1394595" y="0"/>
                  </a:moveTo>
                  <a:lnTo>
                    <a:pt x="0" y="0"/>
                  </a:lnTo>
                  <a:lnTo>
                    <a:pt x="0" y="658993"/>
                  </a:lnTo>
                  <a:lnTo>
                    <a:pt x="1394595" y="658993"/>
                  </a:lnTo>
                  <a:lnTo>
                    <a:pt x="1394595"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26" name="object 26"/>
          <p:cNvGrpSpPr/>
          <p:nvPr/>
        </p:nvGrpSpPr>
        <p:grpSpPr>
          <a:xfrm>
            <a:off x="3275065" y="3219080"/>
            <a:ext cx="2994660" cy="1913255"/>
            <a:chOff x="1751065" y="3219079"/>
            <a:chExt cx="2994660" cy="1913255"/>
          </a:xfrm>
        </p:grpSpPr>
        <p:sp>
          <p:nvSpPr>
            <p:cNvPr id="27" name="object 27"/>
            <p:cNvSpPr/>
            <p:nvPr/>
          </p:nvSpPr>
          <p:spPr>
            <a:xfrm>
              <a:off x="3337920" y="4460445"/>
              <a:ext cx="1395095" cy="659130"/>
            </a:xfrm>
            <a:custGeom>
              <a:avLst/>
              <a:gdLst/>
              <a:ahLst/>
              <a:cxnLst/>
              <a:rect l="l" t="t" r="r" b="b"/>
              <a:pathLst>
                <a:path w="1395095" h="659129">
                  <a:moveTo>
                    <a:pt x="0" y="0"/>
                  </a:moveTo>
                  <a:lnTo>
                    <a:pt x="1394551" y="0"/>
                  </a:lnTo>
                  <a:lnTo>
                    <a:pt x="1394551" y="659011"/>
                  </a:lnTo>
                  <a:lnTo>
                    <a:pt x="0" y="659011"/>
                  </a:lnTo>
                  <a:lnTo>
                    <a:pt x="0" y="0"/>
                  </a:lnTo>
                </a:path>
              </a:pathLst>
            </a:custGeom>
            <a:ln w="22912">
              <a:solidFill>
                <a:srgbClr val="393939"/>
              </a:solidFill>
            </a:ln>
          </p:spPr>
          <p:txBody>
            <a:bodyPr wrap="square" lIns="0" tIns="0" rIns="0" bIns="0" rtlCol="0"/>
            <a:lstStyle/>
            <a:p>
              <a:endParaRPr kern="0">
                <a:solidFill>
                  <a:sysClr val="windowText" lastClr="000000"/>
                </a:solidFill>
              </a:endParaRPr>
            </a:p>
          </p:txBody>
        </p:sp>
        <p:sp>
          <p:nvSpPr>
            <p:cNvPr id="28" name="object 28"/>
            <p:cNvSpPr/>
            <p:nvPr/>
          </p:nvSpPr>
          <p:spPr>
            <a:xfrm>
              <a:off x="1751065" y="3219079"/>
              <a:ext cx="1554480" cy="659130"/>
            </a:xfrm>
            <a:custGeom>
              <a:avLst/>
              <a:gdLst/>
              <a:ahLst/>
              <a:cxnLst/>
              <a:rect l="l" t="t" r="r" b="b"/>
              <a:pathLst>
                <a:path w="1554479" h="659129">
                  <a:moveTo>
                    <a:pt x="1553874" y="0"/>
                  </a:moveTo>
                  <a:lnTo>
                    <a:pt x="0" y="0"/>
                  </a:lnTo>
                  <a:lnTo>
                    <a:pt x="0" y="658993"/>
                  </a:lnTo>
                  <a:lnTo>
                    <a:pt x="1553874" y="658993"/>
                  </a:lnTo>
                  <a:lnTo>
                    <a:pt x="1553874"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30" name="object 30"/>
          <p:cNvGrpSpPr/>
          <p:nvPr/>
        </p:nvGrpSpPr>
        <p:grpSpPr>
          <a:xfrm>
            <a:off x="3262049" y="3206063"/>
            <a:ext cx="5321935" cy="1913889"/>
            <a:chOff x="1738048" y="3206062"/>
            <a:chExt cx="5321935" cy="1913889"/>
          </a:xfrm>
        </p:grpSpPr>
        <p:sp>
          <p:nvSpPr>
            <p:cNvPr id="31" name="object 31"/>
            <p:cNvSpPr/>
            <p:nvPr/>
          </p:nvSpPr>
          <p:spPr>
            <a:xfrm>
              <a:off x="1751066" y="3219079"/>
              <a:ext cx="1554480" cy="659130"/>
            </a:xfrm>
            <a:custGeom>
              <a:avLst/>
              <a:gdLst/>
              <a:ahLst/>
              <a:cxnLst/>
              <a:rect l="l" t="t" r="r" b="b"/>
              <a:pathLst>
                <a:path w="1554479" h="659129">
                  <a:moveTo>
                    <a:pt x="0" y="0"/>
                  </a:moveTo>
                  <a:lnTo>
                    <a:pt x="1553963" y="0"/>
                  </a:lnTo>
                  <a:lnTo>
                    <a:pt x="1553963" y="658993"/>
                  </a:lnTo>
                  <a:lnTo>
                    <a:pt x="0" y="658993"/>
                  </a:lnTo>
                  <a:lnTo>
                    <a:pt x="0" y="0"/>
                  </a:lnTo>
                </a:path>
              </a:pathLst>
            </a:custGeom>
            <a:ln w="23403">
              <a:solidFill>
                <a:srgbClr val="393939"/>
              </a:solidFill>
            </a:ln>
          </p:spPr>
          <p:txBody>
            <a:bodyPr wrap="square" lIns="0" tIns="0" rIns="0" bIns="0" rtlCol="0"/>
            <a:lstStyle/>
            <a:p>
              <a:endParaRPr kern="0">
                <a:solidFill>
                  <a:sysClr val="windowText" lastClr="000000"/>
                </a:solidFill>
              </a:endParaRPr>
            </a:p>
          </p:txBody>
        </p:sp>
        <p:sp>
          <p:nvSpPr>
            <p:cNvPr id="32" name="object 32"/>
            <p:cNvSpPr/>
            <p:nvPr/>
          </p:nvSpPr>
          <p:spPr>
            <a:xfrm>
              <a:off x="6295924" y="3878073"/>
              <a:ext cx="0" cy="290830"/>
            </a:xfrm>
            <a:custGeom>
              <a:avLst/>
              <a:gdLst/>
              <a:ahLst/>
              <a:cxnLst/>
              <a:rect l="l" t="t" r="r" b="b"/>
              <a:pathLst>
                <a:path h="290829">
                  <a:moveTo>
                    <a:pt x="0" y="0"/>
                  </a:moveTo>
                  <a:lnTo>
                    <a:pt x="0" y="290465"/>
                  </a:lnTo>
                </a:path>
              </a:pathLst>
            </a:custGeom>
            <a:ln w="9055">
              <a:solidFill>
                <a:srgbClr val="000000"/>
              </a:solidFill>
            </a:ln>
          </p:spPr>
          <p:txBody>
            <a:bodyPr wrap="square" lIns="0" tIns="0" rIns="0" bIns="0" rtlCol="0"/>
            <a:lstStyle/>
            <a:p>
              <a:endParaRPr kern="0">
                <a:solidFill>
                  <a:sysClr val="windowText" lastClr="000000"/>
                </a:solidFill>
              </a:endParaRPr>
            </a:p>
          </p:txBody>
        </p:sp>
        <p:sp>
          <p:nvSpPr>
            <p:cNvPr id="33" name="object 33"/>
            <p:cNvSpPr/>
            <p:nvPr/>
          </p:nvSpPr>
          <p:spPr>
            <a:xfrm>
              <a:off x="5540088" y="4168539"/>
              <a:ext cx="0" cy="292100"/>
            </a:xfrm>
            <a:custGeom>
              <a:avLst/>
              <a:gdLst/>
              <a:ahLst/>
              <a:cxnLst/>
              <a:rect l="l" t="t" r="r" b="b"/>
              <a:pathLst>
                <a:path h="292100">
                  <a:moveTo>
                    <a:pt x="0" y="0"/>
                  </a:moveTo>
                  <a:lnTo>
                    <a:pt x="0" y="291905"/>
                  </a:lnTo>
                </a:path>
              </a:pathLst>
            </a:custGeom>
            <a:ln w="9055">
              <a:solidFill>
                <a:srgbClr val="000000"/>
              </a:solidFill>
            </a:ln>
          </p:spPr>
          <p:txBody>
            <a:bodyPr wrap="square" lIns="0" tIns="0" rIns="0" bIns="0" rtlCol="0"/>
            <a:lstStyle/>
            <a:p>
              <a:endParaRPr kern="0">
                <a:solidFill>
                  <a:sysClr val="windowText" lastClr="000000"/>
                </a:solidFill>
              </a:endParaRPr>
            </a:p>
          </p:txBody>
        </p:sp>
        <p:sp>
          <p:nvSpPr>
            <p:cNvPr id="34" name="object 34"/>
            <p:cNvSpPr/>
            <p:nvPr/>
          </p:nvSpPr>
          <p:spPr>
            <a:xfrm>
              <a:off x="7047093" y="4168539"/>
              <a:ext cx="0" cy="292100"/>
            </a:xfrm>
            <a:custGeom>
              <a:avLst/>
              <a:gdLst/>
              <a:ahLst/>
              <a:cxnLst/>
              <a:rect l="l" t="t" r="r" b="b"/>
              <a:pathLst>
                <a:path h="292100">
                  <a:moveTo>
                    <a:pt x="0" y="0"/>
                  </a:moveTo>
                  <a:lnTo>
                    <a:pt x="0" y="291905"/>
                  </a:lnTo>
                </a:path>
              </a:pathLst>
            </a:custGeom>
            <a:ln w="9055">
              <a:solidFill>
                <a:srgbClr val="000000"/>
              </a:solidFill>
            </a:ln>
          </p:spPr>
          <p:txBody>
            <a:bodyPr wrap="square" lIns="0" tIns="0" rIns="0" bIns="0" rtlCol="0"/>
            <a:lstStyle/>
            <a:p>
              <a:endParaRPr kern="0">
                <a:solidFill>
                  <a:sysClr val="windowText" lastClr="000000"/>
                </a:solidFill>
              </a:endParaRPr>
            </a:p>
          </p:txBody>
        </p:sp>
        <p:sp>
          <p:nvSpPr>
            <p:cNvPr id="35" name="object 35"/>
            <p:cNvSpPr/>
            <p:nvPr/>
          </p:nvSpPr>
          <p:spPr>
            <a:xfrm>
              <a:off x="5540088" y="4168539"/>
              <a:ext cx="1507490" cy="0"/>
            </a:xfrm>
            <a:custGeom>
              <a:avLst/>
              <a:gdLst/>
              <a:ahLst/>
              <a:cxnLst/>
              <a:rect l="l" t="t" r="r" b="b"/>
              <a:pathLst>
                <a:path w="1507490">
                  <a:moveTo>
                    <a:pt x="0" y="0"/>
                  </a:moveTo>
                  <a:lnTo>
                    <a:pt x="755835" y="0"/>
                  </a:lnTo>
                </a:path>
                <a:path w="1507490">
                  <a:moveTo>
                    <a:pt x="755835" y="0"/>
                  </a:moveTo>
                  <a:lnTo>
                    <a:pt x="1507004" y="0"/>
                  </a:lnTo>
                </a:path>
              </a:pathLst>
            </a:custGeom>
            <a:ln w="16752">
              <a:solidFill>
                <a:srgbClr val="000000"/>
              </a:solidFill>
            </a:ln>
          </p:spPr>
          <p:txBody>
            <a:bodyPr wrap="square" lIns="0" tIns="0" rIns="0" bIns="0" rtlCol="0"/>
            <a:lstStyle/>
            <a:p>
              <a:endParaRPr kern="0">
                <a:solidFill>
                  <a:sysClr val="windowText" lastClr="000000"/>
                </a:solidFill>
              </a:endParaRPr>
            </a:p>
          </p:txBody>
        </p:sp>
        <p:sp>
          <p:nvSpPr>
            <p:cNvPr id="36" name="object 36"/>
            <p:cNvSpPr/>
            <p:nvPr/>
          </p:nvSpPr>
          <p:spPr>
            <a:xfrm>
              <a:off x="4844924" y="4460463"/>
              <a:ext cx="1395095" cy="659130"/>
            </a:xfrm>
            <a:custGeom>
              <a:avLst/>
              <a:gdLst/>
              <a:ahLst/>
              <a:cxnLst/>
              <a:rect l="l" t="t" r="r" b="b"/>
              <a:pathLst>
                <a:path w="1395095" h="659129">
                  <a:moveTo>
                    <a:pt x="1394595" y="0"/>
                  </a:moveTo>
                  <a:lnTo>
                    <a:pt x="0" y="0"/>
                  </a:lnTo>
                  <a:lnTo>
                    <a:pt x="0" y="658993"/>
                  </a:lnTo>
                  <a:lnTo>
                    <a:pt x="1394595" y="658993"/>
                  </a:lnTo>
                  <a:lnTo>
                    <a:pt x="1394595"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38" name="object 38"/>
          <p:cNvGrpSpPr/>
          <p:nvPr/>
        </p:nvGrpSpPr>
        <p:grpSpPr>
          <a:xfrm>
            <a:off x="6356860" y="4448380"/>
            <a:ext cx="2914015" cy="683260"/>
            <a:chOff x="4832859" y="4448380"/>
            <a:chExt cx="2914015" cy="683260"/>
          </a:xfrm>
        </p:grpSpPr>
        <p:sp>
          <p:nvSpPr>
            <p:cNvPr id="39" name="object 39"/>
            <p:cNvSpPr/>
            <p:nvPr/>
          </p:nvSpPr>
          <p:spPr>
            <a:xfrm>
              <a:off x="4844924" y="4460445"/>
              <a:ext cx="1395095" cy="659130"/>
            </a:xfrm>
            <a:custGeom>
              <a:avLst/>
              <a:gdLst/>
              <a:ahLst/>
              <a:cxnLst/>
              <a:rect l="l" t="t" r="r" b="b"/>
              <a:pathLst>
                <a:path w="1395095" h="659129">
                  <a:moveTo>
                    <a:pt x="0" y="0"/>
                  </a:moveTo>
                  <a:lnTo>
                    <a:pt x="1394551" y="0"/>
                  </a:lnTo>
                  <a:lnTo>
                    <a:pt x="1394551" y="659011"/>
                  </a:lnTo>
                  <a:lnTo>
                    <a:pt x="0" y="659011"/>
                  </a:lnTo>
                  <a:lnTo>
                    <a:pt x="0" y="0"/>
                  </a:lnTo>
                </a:path>
              </a:pathLst>
            </a:custGeom>
            <a:ln w="21639">
              <a:solidFill>
                <a:srgbClr val="393939"/>
              </a:solidFill>
            </a:ln>
          </p:spPr>
          <p:txBody>
            <a:bodyPr wrap="square" lIns="0" tIns="0" rIns="0" bIns="0" rtlCol="0"/>
            <a:lstStyle/>
            <a:p>
              <a:endParaRPr kern="0">
                <a:solidFill>
                  <a:sysClr val="windowText" lastClr="000000"/>
                </a:solidFill>
              </a:endParaRPr>
            </a:p>
          </p:txBody>
        </p:sp>
        <p:sp>
          <p:nvSpPr>
            <p:cNvPr id="40" name="object 40"/>
            <p:cNvSpPr/>
            <p:nvPr/>
          </p:nvSpPr>
          <p:spPr>
            <a:xfrm>
              <a:off x="6352373" y="4460463"/>
              <a:ext cx="1394460" cy="659130"/>
            </a:xfrm>
            <a:custGeom>
              <a:avLst/>
              <a:gdLst/>
              <a:ahLst/>
              <a:cxnLst/>
              <a:rect l="l" t="t" r="r" b="b"/>
              <a:pathLst>
                <a:path w="1394459" h="659129">
                  <a:moveTo>
                    <a:pt x="1394062" y="0"/>
                  </a:moveTo>
                  <a:lnTo>
                    <a:pt x="0" y="0"/>
                  </a:lnTo>
                  <a:lnTo>
                    <a:pt x="0" y="658993"/>
                  </a:lnTo>
                  <a:lnTo>
                    <a:pt x="1394062" y="658993"/>
                  </a:lnTo>
                  <a:lnTo>
                    <a:pt x="1394062"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42" name="object 42"/>
          <p:cNvGrpSpPr/>
          <p:nvPr/>
        </p:nvGrpSpPr>
        <p:grpSpPr>
          <a:xfrm>
            <a:off x="7045420" y="3219079"/>
            <a:ext cx="2237740" cy="1912620"/>
            <a:chOff x="5521420" y="3219079"/>
            <a:chExt cx="2237740" cy="1912620"/>
          </a:xfrm>
        </p:grpSpPr>
        <p:sp>
          <p:nvSpPr>
            <p:cNvPr id="43" name="object 43"/>
            <p:cNvSpPr/>
            <p:nvPr/>
          </p:nvSpPr>
          <p:spPr>
            <a:xfrm>
              <a:off x="6352373" y="4460445"/>
              <a:ext cx="1394460" cy="659130"/>
            </a:xfrm>
            <a:custGeom>
              <a:avLst/>
              <a:gdLst/>
              <a:ahLst/>
              <a:cxnLst/>
              <a:rect l="l" t="t" r="r" b="b"/>
              <a:pathLst>
                <a:path w="1394459" h="659129">
                  <a:moveTo>
                    <a:pt x="0" y="0"/>
                  </a:moveTo>
                  <a:lnTo>
                    <a:pt x="1394106" y="0"/>
                  </a:lnTo>
                  <a:lnTo>
                    <a:pt x="1394106" y="659011"/>
                  </a:lnTo>
                  <a:lnTo>
                    <a:pt x="0" y="659011"/>
                  </a:lnTo>
                  <a:lnTo>
                    <a:pt x="0" y="0"/>
                  </a:lnTo>
                </a:path>
              </a:pathLst>
            </a:custGeom>
            <a:ln w="21637">
              <a:solidFill>
                <a:srgbClr val="393939"/>
              </a:solidFill>
            </a:ln>
          </p:spPr>
          <p:txBody>
            <a:bodyPr wrap="square" lIns="0" tIns="0" rIns="0" bIns="0" rtlCol="0"/>
            <a:lstStyle/>
            <a:p>
              <a:endParaRPr kern="0">
                <a:solidFill>
                  <a:sysClr val="windowText" lastClr="000000"/>
                </a:solidFill>
              </a:endParaRPr>
            </a:p>
          </p:txBody>
        </p:sp>
        <p:sp>
          <p:nvSpPr>
            <p:cNvPr id="44" name="object 44"/>
            <p:cNvSpPr/>
            <p:nvPr/>
          </p:nvSpPr>
          <p:spPr>
            <a:xfrm>
              <a:off x="5521420" y="3219079"/>
              <a:ext cx="1554480" cy="659130"/>
            </a:xfrm>
            <a:custGeom>
              <a:avLst/>
              <a:gdLst/>
              <a:ahLst/>
              <a:cxnLst/>
              <a:rect l="l" t="t" r="r" b="b"/>
              <a:pathLst>
                <a:path w="1554479" h="659129">
                  <a:moveTo>
                    <a:pt x="1553874" y="0"/>
                  </a:moveTo>
                  <a:lnTo>
                    <a:pt x="0" y="0"/>
                  </a:lnTo>
                  <a:lnTo>
                    <a:pt x="0" y="658993"/>
                  </a:lnTo>
                  <a:lnTo>
                    <a:pt x="1553874" y="658993"/>
                  </a:lnTo>
                  <a:lnTo>
                    <a:pt x="1553874"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46" name="object 46"/>
          <p:cNvGrpSpPr/>
          <p:nvPr/>
        </p:nvGrpSpPr>
        <p:grpSpPr>
          <a:xfrm>
            <a:off x="5162387" y="1977715"/>
            <a:ext cx="3449954" cy="1913889"/>
            <a:chOff x="3638387" y="1977714"/>
            <a:chExt cx="3449954" cy="1913889"/>
          </a:xfrm>
        </p:grpSpPr>
        <p:sp>
          <p:nvSpPr>
            <p:cNvPr id="47" name="object 47"/>
            <p:cNvSpPr/>
            <p:nvPr/>
          </p:nvSpPr>
          <p:spPr>
            <a:xfrm>
              <a:off x="5521420" y="3219079"/>
              <a:ext cx="1554480" cy="659130"/>
            </a:xfrm>
            <a:custGeom>
              <a:avLst/>
              <a:gdLst/>
              <a:ahLst/>
              <a:cxnLst/>
              <a:rect l="l" t="t" r="r" b="b"/>
              <a:pathLst>
                <a:path w="1554479" h="659129">
                  <a:moveTo>
                    <a:pt x="0" y="0"/>
                  </a:moveTo>
                  <a:lnTo>
                    <a:pt x="1553896" y="0"/>
                  </a:lnTo>
                  <a:lnTo>
                    <a:pt x="1553896" y="658993"/>
                  </a:lnTo>
                  <a:lnTo>
                    <a:pt x="0" y="658993"/>
                  </a:lnTo>
                  <a:lnTo>
                    <a:pt x="0" y="0"/>
                  </a:lnTo>
                </a:path>
              </a:pathLst>
            </a:custGeom>
            <a:ln w="23402">
              <a:solidFill>
                <a:srgbClr val="393939"/>
              </a:solidFill>
            </a:ln>
          </p:spPr>
          <p:txBody>
            <a:bodyPr wrap="square" lIns="0" tIns="0" rIns="0" bIns="0" rtlCol="0"/>
            <a:lstStyle/>
            <a:p>
              <a:endParaRPr kern="0">
                <a:solidFill>
                  <a:sysClr val="windowText" lastClr="000000"/>
                </a:solidFill>
              </a:endParaRPr>
            </a:p>
          </p:txBody>
        </p:sp>
        <p:sp>
          <p:nvSpPr>
            <p:cNvPr id="48" name="object 48"/>
            <p:cNvSpPr/>
            <p:nvPr/>
          </p:nvSpPr>
          <p:spPr>
            <a:xfrm>
              <a:off x="3638387" y="1977714"/>
              <a:ext cx="1554480" cy="659130"/>
            </a:xfrm>
            <a:custGeom>
              <a:avLst/>
              <a:gdLst/>
              <a:ahLst/>
              <a:cxnLst/>
              <a:rect l="l" t="t" r="r" b="b"/>
              <a:pathLst>
                <a:path w="1554479" h="659130">
                  <a:moveTo>
                    <a:pt x="1554407" y="0"/>
                  </a:moveTo>
                  <a:lnTo>
                    <a:pt x="0" y="0"/>
                  </a:lnTo>
                  <a:lnTo>
                    <a:pt x="0" y="658993"/>
                  </a:lnTo>
                  <a:lnTo>
                    <a:pt x="1554407" y="658993"/>
                  </a:lnTo>
                  <a:lnTo>
                    <a:pt x="1554407"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50" name="object 50"/>
          <p:cNvGrpSpPr/>
          <p:nvPr/>
        </p:nvGrpSpPr>
        <p:grpSpPr>
          <a:xfrm>
            <a:off x="5149370" y="1964697"/>
            <a:ext cx="5116830" cy="1913889"/>
            <a:chOff x="3625370" y="1964696"/>
            <a:chExt cx="5116830" cy="1913889"/>
          </a:xfrm>
        </p:grpSpPr>
        <p:sp>
          <p:nvSpPr>
            <p:cNvPr id="51" name="object 51"/>
            <p:cNvSpPr/>
            <p:nvPr/>
          </p:nvSpPr>
          <p:spPr>
            <a:xfrm>
              <a:off x="3638388" y="1977714"/>
              <a:ext cx="1554480" cy="659130"/>
            </a:xfrm>
            <a:custGeom>
              <a:avLst/>
              <a:gdLst/>
              <a:ahLst/>
              <a:cxnLst/>
              <a:rect l="l" t="t" r="r" b="b"/>
              <a:pathLst>
                <a:path w="1554479" h="659130">
                  <a:moveTo>
                    <a:pt x="0" y="0"/>
                  </a:moveTo>
                  <a:lnTo>
                    <a:pt x="1554341" y="0"/>
                  </a:lnTo>
                  <a:lnTo>
                    <a:pt x="1554341" y="658993"/>
                  </a:lnTo>
                  <a:lnTo>
                    <a:pt x="0" y="658993"/>
                  </a:lnTo>
                  <a:lnTo>
                    <a:pt x="0" y="0"/>
                  </a:lnTo>
                </a:path>
              </a:pathLst>
            </a:custGeom>
            <a:ln w="23404">
              <a:solidFill>
                <a:srgbClr val="393939"/>
              </a:solidFill>
            </a:ln>
          </p:spPr>
          <p:txBody>
            <a:bodyPr wrap="square" lIns="0" tIns="0" rIns="0" bIns="0" rtlCol="0"/>
            <a:lstStyle/>
            <a:p>
              <a:endParaRPr kern="0">
                <a:solidFill>
                  <a:sysClr val="windowText" lastClr="000000"/>
                </a:solidFill>
              </a:endParaRPr>
            </a:p>
          </p:txBody>
        </p:sp>
        <p:sp>
          <p:nvSpPr>
            <p:cNvPr id="52" name="object 52"/>
            <p:cNvSpPr/>
            <p:nvPr/>
          </p:nvSpPr>
          <p:spPr>
            <a:xfrm>
              <a:off x="7962718" y="2636707"/>
              <a:ext cx="0" cy="582930"/>
            </a:xfrm>
            <a:custGeom>
              <a:avLst/>
              <a:gdLst/>
              <a:ahLst/>
              <a:cxnLst/>
              <a:rect l="l" t="t" r="r" b="b"/>
              <a:pathLst>
                <a:path h="582930">
                  <a:moveTo>
                    <a:pt x="0" y="0"/>
                  </a:moveTo>
                  <a:lnTo>
                    <a:pt x="0" y="582371"/>
                  </a:lnTo>
                </a:path>
              </a:pathLst>
            </a:custGeom>
            <a:ln w="9055">
              <a:solidFill>
                <a:srgbClr val="000000"/>
              </a:solidFill>
            </a:ln>
          </p:spPr>
          <p:txBody>
            <a:bodyPr wrap="square" lIns="0" tIns="0" rIns="0" bIns="0" rtlCol="0"/>
            <a:lstStyle/>
            <a:p>
              <a:endParaRPr kern="0">
                <a:solidFill>
                  <a:sysClr val="windowText" lastClr="000000"/>
                </a:solidFill>
              </a:endParaRPr>
            </a:p>
          </p:txBody>
        </p:sp>
        <p:sp>
          <p:nvSpPr>
            <p:cNvPr id="53" name="object 53"/>
            <p:cNvSpPr/>
            <p:nvPr/>
          </p:nvSpPr>
          <p:spPr>
            <a:xfrm>
              <a:off x="7188214" y="3219079"/>
              <a:ext cx="1554480" cy="659130"/>
            </a:xfrm>
            <a:custGeom>
              <a:avLst/>
              <a:gdLst/>
              <a:ahLst/>
              <a:cxnLst/>
              <a:rect l="l" t="t" r="r" b="b"/>
              <a:pathLst>
                <a:path w="1554479" h="659129">
                  <a:moveTo>
                    <a:pt x="1553874" y="0"/>
                  </a:moveTo>
                  <a:lnTo>
                    <a:pt x="0" y="0"/>
                  </a:lnTo>
                  <a:lnTo>
                    <a:pt x="0" y="658993"/>
                  </a:lnTo>
                  <a:lnTo>
                    <a:pt x="1553874" y="658993"/>
                  </a:lnTo>
                  <a:lnTo>
                    <a:pt x="1553874"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55" name="object 55"/>
          <p:cNvGrpSpPr/>
          <p:nvPr/>
        </p:nvGrpSpPr>
        <p:grpSpPr>
          <a:xfrm>
            <a:off x="8700149" y="1977714"/>
            <a:ext cx="1578610" cy="1912620"/>
            <a:chOff x="7176149" y="1977714"/>
            <a:chExt cx="1578610" cy="1912620"/>
          </a:xfrm>
        </p:grpSpPr>
        <p:sp>
          <p:nvSpPr>
            <p:cNvPr id="56" name="object 56"/>
            <p:cNvSpPr/>
            <p:nvPr/>
          </p:nvSpPr>
          <p:spPr>
            <a:xfrm>
              <a:off x="7188214" y="3219079"/>
              <a:ext cx="1554480" cy="659130"/>
            </a:xfrm>
            <a:custGeom>
              <a:avLst/>
              <a:gdLst/>
              <a:ahLst/>
              <a:cxnLst/>
              <a:rect l="l" t="t" r="r" b="b"/>
              <a:pathLst>
                <a:path w="1554479" h="659129">
                  <a:moveTo>
                    <a:pt x="0" y="0"/>
                  </a:moveTo>
                  <a:lnTo>
                    <a:pt x="1553896" y="0"/>
                  </a:lnTo>
                  <a:lnTo>
                    <a:pt x="1553896" y="658993"/>
                  </a:lnTo>
                  <a:lnTo>
                    <a:pt x="0" y="658993"/>
                  </a:lnTo>
                  <a:lnTo>
                    <a:pt x="0" y="0"/>
                  </a:lnTo>
                </a:path>
              </a:pathLst>
            </a:custGeom>
            <a:ln w="22102">
              <a:solidFill>
                <a:srgbClr val="393939"/>
              </a:solidFill>
            </a:ln>
          </p:spPr>
          <p:txBody>
            <a:bodyPr wrap="square" lIns="0" tIns="0" rIns="0" bIns="0" rtlCol="0"/>
            <a:lstStyle/>
            <a:p>
              <a:endParaRPr kern="0">
                <a:solidFill>
                  <a:sysClr val="windowText" lastClr="000000"/>
                </a:solidFill>
              </a:endParaRPr>
            </a:p>
          </p:txBody>
        </p:sp>
        <p:sp>
          <p:nvSpPr>
            <p:cNvPr id="57" name="object 57"/>
            <p:cNvSpPr/>
            <p:nvPr/>
          </p:nvSpPr>
          <p:spPr>
            <a:xfrm>
              <a:off x="7188214" y="1977714"/>
              <a:ext cx="1554480" cy="659130"/>
            </a:xfrm>
            <a:custGeom>
              <a:avLst/>
              <a:gdLst/>
              <a:ahLst/>
              <a:cxnLst/>
              <a:rect l="l" t="t" r="r" b="b"/>
              <a:pathLst>
                <a:path w="1554479" h="659130">
                  <a:moveTo>
                    <a:pt x="1553874" y="0"/>
                  </a:moveTo>
                  <a:lnTo>
                    <a:pt x="0" y="0"/>
                  </a:lnTo>
                  <a:lnTo>
                    <a:pt x="0" y="658993"/>
                  </a:lnTo>
                  <a:lnTo>
                    <a:pt x="1553874" y="658993"/>
                  </a:lnTo>
                  <a:lnTo>
                    <a:pt x="1553874" y="0"/>
                  </a:lnTo>
                  <a:close/>
                </a:path>
              </a:pathLst>
            </a:custGeom>
            <a:solidFill>
              <a:srgbClr val="00CC00"/>
            </a:solidFill>
          </p:spPr>
          <p:txBody>
            <a:bodyPr wrap="square" lIns="0" tIns="0" rIns="0" bIns="0" rtlCol="0"/>
            <a:lstStyle/>
            <a:p>
              <a:endParaRPr kern="0">
                <a:solidFill>
                  <a:sysClr val="windowText" lastClr="000000"/>
                </a:solidFill>
              </a:endParaRPr>
            </a:p>
          </p:txBody>
        </p:sp>
      </p:grpSp>
      <p:grpSp>
        <p:nvGrpSpPr>
          <p:cNvPr id="59" name="object 59"/>
          <p:cNvGrpSpPr/>
          <p:nvPr/>
        </p:nvGrpSpPr>
        <p:grpSpPr>
          <a:xfrm>
            <a:off x="5279507" y="736349"/>
            <a:ext cx="4999990" cy="1913889"/>
            <a:chOff x="3755507" y="736348"/>
            <a:chExt cx="4999990" cy="1913889"/>
          </a:xfrm>
        </p:grpSpPr>
        <p:sp>
          <p:nvSpPr>
            <p:cNvPr id="60" name="object 60"/>
            <p:cNvSpPr/>
            <p:nvPr/>
          </p:nvSpPr>
          <p:spPr>
            <a:xfrm>
              <a:off x="7188214" y="1977714"/>
              <a:ext cx="1554480" cy="659130"/>
            </a:xfrm>
            <a:custGeom>
              <a:avLst/>
              <a:gdLst/>
              <a:ahLst/>
              <a:cxnLst/>
              <a:rect l="l" t="t" r="r" b="b"/>
              <a:pathLst>
                <a:path w="1554479" h="659130">
                  <a:moveTo>
                    <a:pt x="0" y="0"/>
                  </a:moveTo>
                  <a:lnTo>
                    <a:pt x="1553896" y="0"/>
                  </a:lnTo>
                  <a:lnTo>
                    <a:pt x="1553896" y="658993"/>
                  </a:lnTo>
                  <a:lnTo>
                    <a:pt x="0" y="658993"/>
                  </a:lnTo>
                  <a:lnTo>
                    <a:pt x="0" y="0"/>
                  </a:lnTo>
                </a:path>
              </a:pathLst>
            </a:custGeom>
            <a:ln w="23402">
              <a:solidFill>
                <a:srgbClr val="393939"/>
              </a:solidFill>
            </a:ln>
          </p:spPr>
          <p:txBody>
            <a:bodyPr wrap="square" lIns="0" tIns="0" rIns="0" bIns="0" rtlCol="0"/>
            <a:lstStyle/>
            <a:p>
              <a:endParaRPr kern="0">
                <a:solidFill>
                  <a:sysClr val="windowText" lastClr="000000"/>
                </a:solidFill>
              </a:endParaRPr>
            </a:p>
          </p:txBody>
        </p:sp>
        <p:sp>
          <p:nvSpPr>
            <p:cNvPr id="61" name="object 61"/>
            <p:cNvSpPr/>
            <p:nvPr/>
          </p:nvSpPr>
          <p:spPr>
            <a:xfrm>
              <a:off x="3755507" y="736348"/>
              <a:ext cx="1554480" cy="659130"/>
            </a:xfrm>
            <a:custGeom>
              <a:avLst/>
              <a:gdLst/>
              <a:ahLst/>
              <a:cxnLst/>
              <a:rect l="l" t="t" r="r" b="b"/>
              <a:pathLst>
                <a:path w="1554479" h="659130">
                  <a:moveTo>
                    <a:pt x="1554407" y="0"/>
                  </a:moveTo>
                  <a:lnTo>
                    <a:pt x="0" y="0"/>
                  </a:lnTo>
                  <a:lnTo>
                    <a:pt x="0" y="658993"/>
                  </a:lnTo>
                  <a:lnTo>
                    <a:pt x="1554407" y="658993"/>
                  </a:lnTo>
                  <a:lnTo>
                    <a:pt x="1554407" y="0"/>
                  </a:lnTo>
                  <a:close/>
                </a:path>
              </a:pathLst>
            </a:custGeom>
            <a:solidFill>
              <a:srgbClr val="00CC00"/>
            </a:solidFill>
          </p:spPr>
          <p:txBody>
            <a:bodyPr wrap="square" lIns="0" tIns="0" rIns="0" bIns="0" rtlCol="0"/>
            <a:lstStyle/>
            <a:p>
              <a:endParaRPr kern="0">
                <a:solidFill>
                  <a:sysClr val="windowText" lastClr="000000"/>
                </a:solidFill>
              </a:endParaRPr>
            </a:p>
          </p:txBody>
        </p:sp>
      </p:grpSp>
      <p:sp>
        <p:nvSpPr>
          <p:cNvPr id="62" name="object 62"/>
          <p:cNvSpPr txBox="1">
            <a:spLocks noGrp="1"/>
          </p:cNvSpPr>
          <p:nvPr>
            <p:ph type="title"/>
          </p:nvPr>
        </p:nvSpPr>
        <p:spPr>
          <a:xfrm>
            <a:off x="5035123" y="738380"/>
            <a:ext cx="2024800" cy="1054776"/>
          </a:xfrm>
          <a:prstGeom prst="rect">
            <a:avLst/>
          </a:prstGeom>
        </p:spPr>
        <p:txBody>
          <a:bodyPr vert="horz" wrap="square" lIns="0" tIns="15875" rIns="0" bIns="0" rtlCol="0">
            <a:spAutoFit/>
          </a:bodyPr>
          <a:lstStyle/>
          <a:p>
            <a:pPr marL="12700" algn="ctr">
              <a:spcBef>
                <a:spcPts val="125"/>
              </a:spcBef>
            </a:pPr>
            <a:r>
              <a:rPr lang="en-US" sz="2000" i="0" dirty="0">
                <a:latin typeface="Arial" panose="020B0604020202020204" pitchFamily="34" charset="0"/>
              </a:rPr>
              <a:t>Pattern Recognition</a:t>
            </a:r>
            <a:br>
              <a:rPr lang="en-US" sz="2800" i="0" dirty="0">
                <a:latin typeface="Arial" panose="020B0604020202020204" pitchFamily="34" charset="0"/>
              </a:rPr>
            </a:br>
            <a:endParaRPr sz="2750" dirty="0">
              <a:latin typeface="Arial"/>
              <a:cs typeface="Arial"/>
            </a:endParaRPr>
          </a:p>
        </p:txBody>
      </p:sp>
      <p:sp>
        <p:nvSpPr>
          <p:cNvPr id="63" name="object 63"/>
          <p:cNvSpPr/>
          <p:nvPr/>
        </p:nvSpPr>
        <p:spPr>
          <a:xfrm>
            <a:off x="5279508" y="736348"/>
            <a:ext cx="1555115" cy="659130"/>
          </a:xfrm>
          <a:custGeom>
            <a:avLst/>
            <a:gdLst/>
            <a:ahLst/>
            <a:cxnLst/>
            <a:rect l="l" t="t" r="r" b="b"/>
            <a:pathLst>
              <a:path w="1555114" h="659130">
                <a:moveTo>
                  <a:pt x="0" y="0"/>
                </a:moveTo>
                <a:lnTo>
                  <a:pt x="1554563" y="0"/>
                </a:lnTo>
                <a:lnTo>
                  <a:pt x="1554563" y="658993"/>
                </a:lnTo>
                <a:lnTo>
                  <a:pt x="0" y="658993"/>
                </a:lnTo>
                <a:lnTo>
                  <a:pt x="0" y="0"/>
                </a:lnTo>
              </a:path>
            </a:pathLst>
          </a:custGeom>
          <a:ln w="22104">
            <a:solidFill>
              <a:srgbClr val="393939"/>
            </a:solidFill>
          </a:ln>
        </p:spPr>
        <p:txBody>
          <a:bodyPr wrap="square" lIns="0" tIns="0" rIns="0" bIns="0" rtlCol="0"/>
          <a:lstStyle/>
          <a:p>
            <a:endParaRPr kern="0">
              <a:solidFill>
                <a:sysClr val="windowText" lastClr="000000"/>
              </a:solidFill>
            </a:endParaRPr>
          </a:p>
        </p:txBody>
      </p:sp>
      <p:sp>
        <p:nvSpPr>
          <p:cNvPr id="65" name="object 6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76" name="object 62">
            <a:extLst>
              <a:ext uri="{FF2B5EF4-FFF2-40B4-BE49-F238E27FC236}">
                <a16:creationId xmlns:a16="http://schemas.microsoft.com/office/drawing/2014/main" id="{4F91F8B9-FBE7-497D-46FF-3CA7CE95D491}"/>
              </a:ext>
            </a:extLst>
          </p:cNvPr>
          <p:cNvSpPr txBox="1">
            <a:spLocks/>
          </p:cNvSpPr>
          <p:nvPr/>
        </p:nvSpPr>
        <p:spPr>
          <a:xfrm>
            <a:off x="4922528" y="1990486"/>
            <a:ext cx="2024800" cy="631583"/>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marL="12700" algn="ctr">
              <a:spcBef>
                <a:spcPts val="125"/>
              </a:spcBef>
            </a:pPr>
            <a:r>
              <a:rPr lang="en-US" sz="2000" i="0" dirty="0">
                <a:latin typeface="Arial" panose="020B0604020202020204" pitchFamily="34" charset="0"/>
              </a:rPr>
              <a:t>Uncorrelated Events</a:t>
            </a:r>
            <a:endParaRPr lang="en-US" sz="2750" kern="0" dirty="0">
              <a:latin typeface="Arial"/>
              <a:cs typeface="Arial"/>
            </a:endParaRPr>
          </a:p>
        </p:txBody>
      </p:sp>
      <p:sp>
        <p:nvSpPr>
          <p:cNvPr id="77" name="object 62">
            <a:extLst>
              <a:ext uri="{FF2B5EF4-FFF2-40B4-BE49-F238E27FC236}">
                <a16:creationId xmlns:a16="http://schemas.microsoft.com/office/drawing/2014/main" id="{3F30BB31-1C38-9943-664F-F7D2A82CB765}"/>
              </a:ext>
            </a:extLst>
          </p:cNvPr>
          <p:cNvSpPr txBox="1">
            <a:spLocks/>
          </p:cNvSpPr>
          <p:nvPr/>
        </p:nvSpPr>
        <p:spPr>
          <a:xfrm>
            <a:off x="8474318" y="1989405"/>
            <a:ext cx="2024800" cy="631583"/>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algn="ctr"/>
            <a:r>
              <a:rPr lang="en-US" sz="2000" i="0" dirty="0">
                <a:latin typeface="Arial" panose="020B0604020202020204" pitchFamily="34" charset="0"/>
              </a:rPr>
              <a:t>Correlated Events</a:t>
            </a:r>
          </a:p>
        </p:txBody>
      </p:sp>
      <p:sp>
        <p:nvSpPr>
          <p:cNvPr id="78" name="object 62">
            <a:extLst>
              <a:ext uri="{FF2B5EF4-FFF2-40B4-BE49-F238E27FC236}">
                <a16:creationId xmlns:a16="http://schemas.microsoft.com/office/drawing/2014/main" id="{7119AF65-B904-A37A-F089-E7FA7994796F}"/>
              </a:ext>
            </a:extLst>
          </p:cNvPr>
          <p:cNvSpPr txBox="1">
            <a:spLocks/>
          </p:cNvSpPr>
          <p:nvPr/>
        </p:nvSpPr>
        <p:spPr>
          <a:xfrm>
            <a:off x="8474318" y="3248134"/>
            <a:ext cx="2024797" cy="508473"/>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algn="ctr"/>
            <a:r>
              <a:rPr lang="en-US" sz="1600" i="0" dirty="0">
                <a:latin typeface="Arial" panose="020B0604020202020204" pitchFamily="34" charset="0"/>
              </a:rPr>
              <a:t>Hidden Markov Models</a:t>
            </a:r>
          </a:p>
        </p:txBody>
      </p:sp>
      <p:sp>
        <p:nvSpPr>
          <p:cNvPr id="79" name="object 62">
            <a:extLst>
              <a:ext uri="{FF2B5EF4-FFF2-40B4-BE49-F238E27FC236}">
                <a16:creationId xmlns:a16="http://schemas.microsoft.com/office/drawing/2014/main" id="{F1D19AF6-7604-1E24-A01A-9D53A1371C53}"/>
              </a:ext>
            </a:extLst>
          </p:cNvPr>
          <p:cNvSpPr txBox="1">
            <a:spLocks/>
          </p:cNvSpPr>
          <p:nvPr/>
        </p:nvSpPr>
        <p:spPr>
          <a:xfrm>
            <a:off x="6804587" y="3232278"/>
            <a:ext cx="2024800" cy="1321516"/>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marL="12700" algn="ctr">
              <a:spcBef>
                <a:spcPts val="125"/>
              </a:spcBef>
            </a:pPr>
            <a:r>
              <a:rPr lang="en-US" sz="1800" i="0" dirty="0">
                <a:latin typeface="Arial" panose="020B0604020202020204" pitchFamily="34" charset="0"/>
              </a:rPr>
              <a:t>Un-supervised Clustering</a:t>
            </a:r>
          </a:p>
          <a:p>
            <a:pPr marL="12700" algn="ctr">
              <a:spcBef>
                <a:spcPts val="125"/>
              </a:spcBef>
            </a:pPr>
            <a:br>
              <a:rPr lang="en-US" sz="2400" i="0" kern="0" dirty="0">
                <a:latin typeface="Arial" panose="020B0604020202020204" pitchFamily="34" charset="0"/>
              </a:rPr>
            </a:br>
            <a:endParaRPr lang="en-US" sz="2400" kern="0" dirty="0">
              <a:latin typeface="Arial"/>
              <a:cs typeface="Arial"/>
            </a:endParaRPr>
          </a:p>
        </p:txBody>
      </p:sp>
      <p:sp>
        <p:nvSpPr>
          <p:cNvPr id="80" name="object 62">
            <a:extLst>
              <a:ext uri="{FF2B5EF4-FFF2-40B4-BE49-F238E27FC236}">
                <a16:creationId xmlns:a16="http://schemas.microsoft.com/office/drawing/2014/main" id="{8063D384-349C-6DBC-C884-C110F103730B}"/>
              </a:ext>
            </a:extLst>
          </p:cNvPr>
          <p:cNvSpPr txBox="1">
            <a:spLocks/>
          </p:cNvSpPr>
          <p:nvPr/>
        </p:nvSpPr>
        <p:spPr>
          <a:xfrm>
            <a:off x="3036792" y="3219061"/>
            <a:ext cx="2024800" cy="1498487"/>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marL="12700" algn="ctr">
              <a:spcBef>
                <a:spcPts val="125"/>
              </a:spcBef>
            </a:pPr>
            <a:r>
              <a:rPr lang="en-US" sz="2000" i="0" dirty="0">
                <a:latin typeface="Arial" panose="020B0604020202020204" pitchFamily="34" charset="0"/>
              </a:rPr>
              <a:t>Supervised Learning</a:t>
            </a:r>
          </a:p>
          <a:p>
            <a:pPr marL="12700" algn="ctr">
              <a:spcBef>
                <a:spcPts val="125"/>
              </a:spcBef>
            </a:pPr>
            <a:br>
              <a:rPr lang="en-US" sz="2800" i="0" kern="0" dirty="0">
                <a:latin typeface="Arial" panose="020B0604020202020204" pitchFamily="34" charset="0"/>
              </a:rPr>
            </a:br>
            <a:endParaRPr lang="en-US" sz="2750" kern="0" dirty="0">
              <a:latin typeface="Arial"/>
              <a:cs typeface="Arial"/>
            </a:endParaRPr>
          </a:p>
        </p:txBody>
      </p:sp>
      <p:sp>
        <p:nvSpPr>
          <p:cNvPr id="81" name="object 62">
            <a:extLst>
              <a:ext uri="{FF2B5EF4-FFF2-40B4-BE49-F238E27FC236}">
                <a16:creationId xmlns:a16="http://schemas.microsoft.com/office/drawing/2014/main" id="{99265620-DB42-90FD-8236-532949782C4D}"/>
              </a:ext>
            </a:extLst>
          </p:cNvPr>
          <p:cNvSpPr txBox="1">
            <a:spLocks/>
          </p:cNvSpPr>
          <p:nvPr/>
        </p:nvSpPr>
        <p:spPr>
          <a:xfrm>
            <a:off x="1548012" y="4628106"/>
            <a:ext cx="2024800" cy="323807"/>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marL="12700" algn="ctr">
              <a:spcBef>
                <a:spcPts val="125"/>
              </a:spcBef>
            </a:pPr>
            <a:r>
              <a:rPr lang="en-US" sz="2000" i="0" dirty="0">
                <a:latin typeface="Arial" panose="020B0604020202020204" pitchFamily="34" charset="0"/>
              </a:rPr>
              <a:t>Parameter</a:t>
            </a:r>
            <a:endParaRPr lang="en-US" sz="2750" kern="0" dirty="0">
              <a:latin typeface="Arial"/>
              <a:cs typeface="Arial"/>
            </a:endParaRPr>
          </a:p>
        </p:txBody>
      </p:sp>
      <p:sp>
        <p:nvSpPr>
          <p:cNvPr id="82" name="object 62">
            <a:extLst>
              <a:ext uri="{FF2B5EF4-FFF2-40B4-BE49-F238E27FC236}">
                <a16:creationId xmlns:a16="http://schemas.microsoft.com/office/drawing/2014/main" id="{4FD786C5-089E-BB83-C4C3-6E86A931970D}"/>
              </a:ext>
            </a:extLst>
          </p:cNvPr>
          <p:cNvSpPr txBox="1">
            <a:spLocks/>
          </p:cNvSpPr>
          <p:nvPr/>
        </p:nvSpPr>
        <p:spPr>
          <a:xfrm>
            <a:off x="3010323" y="4614776"/>
            <a:ext cx="2024800" cy="746999"/>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marL="12700" algn="ctr">
              <a:spcBef>
                <a:spcPts val="125"/>
              </a:spcBef>
            </a:pPr>
            <a:r>
              <a:rPr lang="en-US" sz="2000" i="0" dirty="0">
                <a:latin typeface="Arial" panose="020B0604020202020204" pitchFamily="34" charset="0"/>
              </a:rPr>
              <a:t>Density</a:t>
            </a:r>
            <a:br>
              <a:rPr lang="en-US" sz="2800" i="0" kern="0" dirty="0">
                <a:latin typeface="Arial" panose="020B0604020202020204" pitchFamily="34" charset="0"/>
              </a:rPr>
            </a:br>
            <a:endParaRPr lang="en-US" sz="2750" kern="0" dirty="0">
              <a:latin typeface="Arial"/>
              <a:cs typeface="Arial"/>
            </a:endParaRPr>
          </a:p>
        </p:txBody>
      </p:sp>
      <p:sp>
        <p:nvSpPr>
          <p:cNvPr id="83" name="object 62">
            <a:extLst>
              <a:ext uri="{FF2B5EF4-FFF2-40B4-BE49-F238E27FC236}">
                <a16:creationId xmlns:a16="http://schemas.microsoft.com/office/drawing/2014/main" id="{7D0C4656-4EA6-2369-23D1-0F860B4D3E0D}"/>
              </a:ext>
            </a:extLst>
          </p:cNvPr>
          <p:cNvSpPr txBox="1">
            <a:spLocks/>
          </p:cNvSpPr>
          <p:nvPr/>
        </p:nvSpPr>
        <p:spPr>
          <a:xfrm>
            <a:off x="4544240" y="4489721"/>
            <a:ext cx="2024800" cy="631583"/>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marL="12700" algn="ctr">
              <a:spcBef>
                <a:spcPts val="125"/>
              </a:spcBef>
            </a:pPr>
            <a:r>
              <a:rPr lang="en-US" sz="2000" i="0" dirty="0">
                <a:latin typeface="Arial" panose="020B0604020202020204" pitchFamily="34" charset="0"/>
              </a:rPr>
              <a:t>Decision Boundary</a:t>
            </a:r>
            <a:endParaRPr lang="en-US" sz="2750" kern="0" dirty="0">
              <a:latin typeface="Arial"/>
              <a:cs typeface="Arial"/>
            </a:endParaRPr>
          </a:p>
        </p:txBody>
      </p:sp>
      <p:sp>
        <p:nvSpPr>
          <p:cNvPr id="84" name="object 62">
            <a:extLst>
              <a:ext uri="{FF2B5EF4-FFF2-40B4-BE49-F238E27FC236}">
                <a16:creationId xmlns:a16="http://schemas.microsoft.com/office/drawing/2014/main" id="{7579D762-3BD0-3E4A-7B9B-8F120A0EB36D}"/>
              </a:ext>
            </a:extLst>
          </p:cNvPr>
          <p:cNvSpPr txBox="1">
            <a:spLocks/>
          </p:cNvSpPr>
          <p:nvPr/>
        </p:nvSpPr>
        <p:spPr>
          <a:xfrm>
            <a:off x="6050904" y="4489721"/>
            <a:ext cx="2024800" cy="1054776"/>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marL="12700" algn="ctr">
              <a:spcBef>
                <a:spcPts val="125"/>
              </a:spcBef>
            </a:pPr>
            <a:r>
              <a:rPr lang="en-US" sz="2000" i="0" dirty="0">
                <a:latin typeface="Arial" panose="020B0604020202020204" pitchFamily="34" charset="0"/>
              </a:rPr>
              <a:t>Minimum Distance</a:t>
            </a:r>
            <a:br>
              <a:rPr lang="en-US" sz="2800" i="0" kern="0" dirty="0">
                <a:latin typeface="Arial" panose="020B0604020202020204" pitchFamily="34" charset="0"/>
              </a:rPr>
            </a:br>
            <a:endParaRPr lang="en-US" sz="2750" kern="0" dirty="0">
              <a:latin typeface="Arial"/>
              <a:cs typeface="Arial"/>
            </a:endParaRPr>
          </a:p>
        </p:txBody>
      </p:sp>
      <p:sp>
        <p:nvSpPr>
          <p:cNvPr id="85" name="object 62">
            <a:extLst>
              <a:ext uri="{FF2B5EF4-FFF2-40B4-BE49-F238E27FC236}">
                <a16:creationId xmlns:a16="http://schemas.microsoft.com/office/drawing/2014/main" id="{A75AA91D-729E-26F0-7DFA-54C7DC13FD29}"/>
              </a:ext>
            </a:extLst>
          </p:cNvPr>
          <p:cNvSpPr txBox="1">
            <a:spLocks/>
          </p:cNvSpPr>
          <p:nvPr/>
        </p:nvSpPr>
        <p:spPr>
          <a:xfrm>
            <a:off x="7558270" y="4489721"/>
            <a:ext cx="2024800" cy="1054776"/>
          </a:xfrm>
          <a:prstGeom prst="rect">
            <a:avLst/>
          </a:prstGeom>
        </p:spPr>
        <p:txBody>
          <a:bodyPr vert="horz" wrap="square" lIns="0" tIns="15875" rIns="0" bIns="0" rtlCol="0">
            <a:spAutoFit/>
          </a:bodyPr>
          <a:lstStyle>
            <a:lvl1pPr>
              <a:defRPr sz="4400" b="0" i="1">
                <a:solidFill>
                  <a:srgbClr val="3333FF"/>
                </a:solidFill>
                <a:latin typeface="Times New Roman"/>
                <a:ea typeface="+mj-ea"/>
                <a:cs typeface="Times New Roman"/>
              </a:defRPr>
            </a:lvl1pPr>
          </a:lstStyle>
          <a:p>
            <a:pPr marL="12700" algn="ctr">
              <a:spcBef>
                <a:spcPts val="125"/>
              </a:spcBef>
            </a:pPr>
            <a:r>
              <a:rPr lang="en-US" sz="2000" i="0" dirty="0">
                <a:latin typeface="Arial" panose="020B0604020202020204" pitchFamily="34" charset="0"/>
              </a:rPr>
              <a:t>Hierarchical Clustering</a:t>
            </a:r>
            <a:br>
              <a:rPr lang="en-US" sz="2800" i="0" kern="0" dirty="0">
                <a:latin typeface="Arial" panose="020B0604020202020204" pitchFamily="34" charset="0"/>
              </a:rPr>
            </a:br>
            <a:endParaRPr lang="en-US" sz="2750" kern="0" dirty="0">
              <a:latin typeface="Arial"/>
              <a:cs typeface="Arial"/>
            </a:endParaRPr>
          </a:p>
        </p:txBody>
      </p:sp>
      <p:sp>
        <p:nvSpPr>
          <p:cNvPr id="86" name="Date Placeholder 85">
            <a:extLst>
              <a:ext uri="{FF2B5EF4-FFF2-40B4-BE49-F238E27FC236}">
                <a16:creationId xmlns:a16="http://schemas.microsoft.com/office/drawing/2014/main" id="{3AD2FC40-62B8-D579-7C6E-FBEC3A137C81}"/>
              </a:ext>
            </a:extLst>
          </p:cNvPr>
          <p:cNvSpPr>
            <a:spLocks noGrp="1"/>
          </p:cNvSpPr>
          <p:nvPr>
            <p:ph type="dt" sz="half" idx="6"/>
          </p:nvPr>
        </p:nvSpPr>
        <p:spPr/>
        <p:txBody>
          <a:bodyPr/>
          <a:lstStyle/>
          <a:p>
            <a:fld id="{B991F406-36FF-4B73-BBF0-7D93CE96B102}"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7925719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334260">
              <a:spcBef>
                <a:spcPts val="100"/>
              </a:spcBef>
            </a:pPr>
            <a:r>
              <a:rPr spc="-10" dirty="0"/>
              <a:t>Applications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49" y="1002055"/>
            <a:ext cx="7118984" cy="4720590"/>
          </a:xfrm>
          <a:prstGeom prst="rect">
            <a:avLst/>
          </a:prstGeom>
        </p:spPr>
        <p:txBody>
          <a:bodyPr vert="horz" wrap="square" lIns="0" tIns="55244" rIns="0" bIns="0" rtlCol="0">
            <a:spAutoFit/>
          </a:bodyPr>
          <a:lstStyle/>
          <a:p>
            <a:pPr marL="354965" indent="-342265">
              <a:spcBef>
                <a:spcPts val="434"/>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DNA</a:t>
            </a:r>
            <a:r>
              <a:rPr sz="2800" kern="0" spc="-4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sequence</a:t>
            </a:r>
            <a:endParaRPr sz="2800" kern="0">
              <a:solidFill>
                <a:sysClr val="windowText" lastClr="000000"/>
              </a:solidFill>
              <a:latin typeface="Times New Roman"/>
              <a:cs typeface="Times New Roman"/>
            </a:endParaRPr>
          </a:p>
          <a:p>
            <a:pPr marL="354965" indent="-342265">
              <a:spcBef>
                <a:spcPts val="340"/>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Lie</a:t>
            </a:r>
            <a:r>
              <a:rPr sz="2800" kern="0" spc="-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detectors</a:t>
            </a:r>
            <a:endParaRPr sz="2800" kern="0">
              <a:solidFill>
                <a:sysClr val="windowText" lastClr="000000"/>
              </a:solidFill>
              <a:latin typeface="Times New Roman"/>
              <a:cs typeface="Times New Roman"/>
            </a:endParaRPr>
          </a:p>
          <a:p>
            <a:pPr marL="354965" indent="-342265">
              <a:spcBef>
                <a:spcPts val="33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Handwritten</a:t>
            </a:r>
            <a:r>
              <a:rPr sz="2800" kern="0" spc="-7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digits</a:t>
            </a:r>
            <a:r>
              <a:rPr sz="2800" kern="0" spc="-8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recognition</a:t>
            </a:r>
            <a:endParaRPr sz="2800" kern="0">
              <a:solidFill>
                <a:sysClr val="windowText" lastClr="000000"/>
              </a:solidFill>
              <a:latin typeface="Times New Roman"/>
              <a:cs typeface="Times New Roman"/>
            </a:endParaRPr>
          </a:p>
          <a:p>
            <a:pPr marL="354965" indent="-342265">
              <a:spcBef>
                <a:spcPts val="33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Classification</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based</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10" dirty="0">
                <a:solidFill>
                  <a:sysClr val="windowText" lastClr="000000"/>
                </a:solidFill>
                <a:latin typeface="Times New Roman"/>
                <a:cs typeface="Times New Roman"/>
              </a:rPr>
              <a:t> smell</a:t>
            </a:r>
            <a:endParaRPr sz="2800" kern="0">
              <a:solidFill>
                <a:sysClr val="windowText" lastClr="000000"/>
              </a:solidFill>
              <a:latin typeface="Times New Roman"/>
              <a:cs typeface="Times New Roman"/>
            </a:endParaRPr>
          </a:p>
          <a:p>
            <a:pPr marL="354965" indent="-342265">
              <a:spcBef>
                <a:spcPts val="340"/>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Web</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document</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classification</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and</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search</a:t>
            </a:r>
            <a:r>
              <a:rPr sz="2800" kern="0" spc="-2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engine</a:t>
            </a:r>
            <a:endParaRPr sz="2800" kern="0">
              <a:solidFill>
                <a:sysClr val="windowText" lastClr="000000"/>
              </a:solidFill>
              <a:latin typeface="Times New Roman"/>
              <a:cs typeface="Times New Roman"/>
            </a:endParaRPr>
          </a:p>
          <a:p>
            <a:pPr marL="354965" indent="-342265">
              <a:spcBef>
                <a:spcPts val="33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Defect</a:t>
            </a:r>
            <a:r>
              <a:rPr sz="2800" kern="0" spc="-7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detection</a:t>
            </a:r>
            <a:endParaRPr sz="2800" kern="0">
              <a:solidFill>
                <a:sysClr val="windowText" lastClr="000000"/>
              </a:solidFill>
              <a:latin typeface="Times New Roman"/>
              <a:cs typeface="Times New Roman"/>
            </a:endParaRPr>
          </a:p>
          <a:p>
            <a:pPr marL="355600" indent="-342900">
              <a:spcBef>
                <a:spcPts val="340"/>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Texture</a:t>
            </a:r>
            <a:r>
              <a:rPr sz="2800" kern="0" spc="-4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classification</a:t>
            </a:r>
            <a:endParaRPr sz="2800" kern="0">
              <a:solidFill>
                <a:sysClr val="windowText" lastClr="000000"/>
              </a:solidFill>
              <a:latin typeface="Times New Roman"/>
              <a:cs typeface="Times New Roman"/>
            </a:endParaRPr>
          </a:p>
          <a:p>
            <a:pPr marL="354965" indent="-342265">
              <a:spcBef>
                <a:spcPts val="33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Image</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database</a:t>
            </a:r>
            <a:r>
              <a:rPr sz="2800" kern="0" spc="-4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retrieval</a:t>
            </a:r>
            <a:endParaRPr sz="2800" kern="0">
              <a:solidFill>
                <a:sysClr val="windowText" lastClr="000000"/>
              </a:solidFill>
              <a:latin typeface="Times New Roman"/>
              <a:cs typeface="Times New Roman"/>
            </a:endParaRPr>
          </a:p>
          <a:p>
            <a:pPr marL="354965" indent="-342265">
              <a:spcBef>
                <a:spcPts val="33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Face</a:t>
            </a:r>
            <a:r>
              <a:rPr sz="2800" kern="0" spc="-10" dirty="0">
                <a:solidFill>
                  <a:sysClr val="windowText" lastClr="000000"/>
                </a:solidFill>
                <a:latin typeface="Times New Roman"/>
                <a:cs typeface="Times New Roman"/>
              </a:rPr>
              <a:t> recognition</a:t>
            </a:r>
            <a:endParaRPr sz="2800" kern="0">
              <a:solidFill>
                <a:sysClr val="windowText" lastClr="000000"/>
              </a:solidFill>
              <a:latin typeface="Times New Roman"/>
              <a:cs typeface="Times New Roman"/>
            </a:endParaRPr>
          </a:p>
          <a:p>
            <a:pPr marL="355600" indent="-342900">
              <a:spcBef>
                <a:spcPts val="340"/>
              </a:spcBef>
              <a:buClr>
                <a:srgbClr val="3333FF"/>
              </a:buClr>
              <a:buSzPct val="69642"/>
              <a:buFont typeface="Wingdings"/>
              <a:buChar char=""/>
              <a:tabLst>
                <a:tab pos="355600" algn="l"/>
              </a:tabLst>
            </a:pPr>
            <a:r>
              <a:rPr sz="2800" kern="0" spc="-20" dirty="0">
                <a:solidFill>
                  <a:sysClr val="windowText" lastClr="000000"/>
                </a:solidFill>
                <a:latin typeface="Times New Roman"/>
                <a:cs typeface="Times New Roman"/>
              </a:rPr>
              <a:t>etc.</a:t>
            </a:r>
            <a:endParaRPr sz="28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2EBFE5E4-4A56-17F2-5054-409C4FF3455A}"/>
              </a:ext>
            </a:extLst>
          </p:cNvPr>
          <p:cNvSpPr>
            <a:spLocks noGrp="1"/>
          </p:cNvSpPr>
          <p:nvPr>
            <p:ph type="dt" sz="half" idx="6"/>
          </p:nvPr>
        </p:nvSpPr>
        <p:spPr/>
        <p:txBody>
          <a:bodyPr/>
          <a:lstStyle/>
          <a:p>
            <a:fld id="{BC26B61E-6861-43ED-80D4-78D9E98D8141}"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4438297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596390">
              <a:spcBef>
                <a:spcPts val="100"/>
              </a:spcBef>
            </a:pPr>
            <a:r>
              <a:rPr dirty="0"/>
              <a:t>Other </a:t>
            </a:r>
            <a:r>
              <a:rPr spc="-10" dirty="0"/>
              <a:t>formulations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49" y="1162634"/>
            <a:ext cx="7327900" cy="4271041"/>
          </a:xfrm>
          <a:prstGeom prst="rect">
            <a:avLst/>
          </a:prstGeom>
        </p:spPr>
        <p:txBody>
          <a:bodyPr vert="horz" wrap="square" lIns="0" tIns="13335" rIns="0" bIns="0" rtlCol="0">
            <a:spAutoFit/>
          </a:bodyPr>
          <a:lstStyle/>
          <a:p>
            <a:pPr marL="354330" marR="5080" indent="-342265">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We</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talked</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about</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1/3</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of</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scenarios –</a:t>
            </a:r>
            <a:r>
              <a:rPr sz="3200" kern="0" spc="-20" dirty="0">
                <a:solidFill>
                  <a:sysClr val="windowText" lastClr="000000"/>
                </a:solidFill>
                <a:latin typeface="Times New Roman"/>
                <a:cs typeface="Times New Roman"/>
              </a:rPr>
              <a:t> that 	</a:t>
            </a:r>
            <a:r>
              <a:rPr sz="3200" kern="0" dirty="0">
                <a:solidFill>
                  <a:sysClr val="windowText" lastClr="000000"/>
                </a:solidFill>
                <a:latin typeface="Times New Roman"/>
                <a:cs typeface="Times New Roman"/>
              </a:rPr>
              <a:t>of</a:t>
            </a:r>
            <a:r>
              <a:rPr sz="3200" kern="0" spc="-6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classification</a:t>
            </a:r>
            <a:r>
              <a:rPr sz="3200" kern="0" spc="-7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(discrete)</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Regression</a:t>
            </a:r>
            <a:r>
              <a:rPr sz="3200" kern="0" spc="-6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t>
            </a:r>
            <a:r>
              <a:rPr sz="3200" kern="0" spc="-5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continuous</a:t>
            </a:r>
            <a:endParaRPr sz="3200" kern="0">
              <a:solidFill>
                <a:sysClr val="windowText" lastClr="000000"/>
              </a:solidFill>
              <a:latin typeface="Times New Roman"/>
              <a:cs typeface="Times New Roman"/>
            </a:endParaRPr>
          </a:p>
          <a:p>
            <a:pPr marL="756285" lvl="1" indent="-286385">
              <a:spcBef>
                <a:spcPts val="68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Extrapolation</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and</a:t>
            </a:r>
            <a:r>
              <a:rPr sz="2800" kern="0" spc="-4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interpolation</a:t>
            </a:r>
            <a:endParaRPr sz="2800" kern="0">
              <a:solidFill>
                <a:sysClr val="windowText" lastClr="000000"/>
              </a:solidFill>
              <a:latin typeface="Times New Roman"/>
              <a:cs typeface="Times New Roman"/>
            </a:endParaRPr>
          </a:p>
          <a:p>
            <a:pPr marL="355600" indent="-342900">
              <a:spcBef>
                <a:spcPts val="765"/>
              </a:spcBef>
              <a:buClr>
                <a:srgbClr val="3333FF"/>
              </a:buClr>
              <a:buSzPct val="70312"/>
              <a:buFont typeface="Wingdings"/>
              <a:buChar char=""/>
              <a:tabLst>
                <a:tab pos="355600" algn="l"/>
              </a:tabLst>
            </a:pPr>
            <a:r>
              <a:rPr sz="3200" kern="0" spc="-10" dirty="0">
                <a:solidFill>
                  <a:sysClr val="windowText" lastClr="000000"/>
                </a:solidFill>
                <a:latin typeface="Times New Roman"/>
                <a:cs typeface="Times New Roman"/>
              </a:rPr>
              <a:t>Clustering</a:t>
            </a:r>
            <a:endParaRPr sz="3200" kern="0">
              <a:solidFill>
                <a:sysClr val="windowText" lastClr="000000"/>
              </a:solidFill>
              <a:latin typeface="Times New Roman"/>
              <a:cs typeface="Times New Roman"/>
            </a:endParaRPr>
          </a:p>
          <a:p>
            <a:pPr marL="755650" lvl="1" indent="-285750">
              <a:spcBef>
                <a:spcPts val="675"/>
              </a:spcBef>
              <a:buClr>
                <a:srgbClr val="3333FF"/>
              </a:buClr>
              <a:buSzPct val="69642"/>
              <a:buFont typeface="Wingdings"/>
              <a:buChar char=""/>
              <a:tabLst>
                <a:tab pos="755650" algn="l"/>
              </a:tabLst>
            </a:pPr>
            <a:r>
              <a:rPr sz="2800" kern="0" spc="-10" dirty="0">
                <a:solidFill>
                  <a:sysClr val="windowText" lastClr="000000"/>
                </a:solidFill>
                <a:latin typeface="Times New Roman"/>
                <a:cs typeface="Times New Roman"/>
              </a:rPr>
              <a:t>Similarity</a:t>
            </a:r>
            <a:endParaRPr sz="2800" kern="0">
              <a:solidFill>
                <a:sysClr val="windowText" lastClr="000000"/>
              </a:solidFill>
              <a:latin typeface="Times New Roman"/>
              <a:cs typeface="Times New Roman"/>
            </a:endParaRPr>
          </a:p>
          <a:p>
            <a:pPr marL="756285" lvl="1" indent="-286385">
              <a:spcBef>
                <a:spcPts val="67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Abnormality</a:t>
            </a:r>
            <a:r>
              <a:rPr sz="2800" kern="0" spc="-10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detection</a:t>
            </a:r>
            <a:endParaRPr sz="2800" kern="0">
              <a:solidFill>
                <a:sysClr val="windowText" lastClr="000000"/>
              </a:solidFill>
              <a:latin typeface="Times New Roman"/>
              <a:cs typeface="Times New Roman"/>
            </a:endParaRPr>
          </a:p>
          <a:p>
            <a:pPr marL="756285" lvl="1" indent="-286385">
              <a:spcBef>
                <a:spcPts val="67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Concept</a:t>
            </a:r>
            <a:r>
              <a:rPr sz="2800" kern="0" spc="-5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drift</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(discovery),</a:t>
            </a:r>
            <a:r>
              <a:rPr sz="2800" kern="0" spc="-6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etc.</a:t>
            </a:r>
            <a:endParaRPr sz="28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71E964CF-BC85-0C55-D37C-2FFC86F94864}"/>
              </a:ext>
            </a:extLst>
          </p:cNvPr>
          <p:cNvSpPr>
            <a:spLocks noGrp="1"/>
          </p:cNvSpPr>
          <p:nvPr>
            <p:ph type="dt" sz="half" idx="6"/>
          </p:nvPr>
        </p:nvSpPr>
        <p:spPr/>
        <p:txBody>
          <a:bodyPr/>
          <a:lstStyle/>
          <a:p>
            <a:fld id="{6C765414-9F74-4B04-A064-64BD030B6581}"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8739545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509270">
              <a:spcBef>
                <a:spcPts val="100"/>
              </a:spcBef>
            </a:pPr>
            <a:r>
              <a:rPr dirty="0"/>
              <a:t>Classification</a:t>
            </a:r>
            <a:r>
              <a:rPr spc="-30" dirty="0"/>
              <a:t> </a:t>
            </a:r>
            <a:r>
              <a:rPr dirty="0"/>
              <a:t>vs.</a:t>
            </a:r>
            <a:r>
              <a:rPr spc="5" dirty="0"/>
              <a:t> </a:t>
            </a:r>
            <a:r>
              <a:rPr spc="-10" dirty="0"/>
              <a:t>Regression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a:spLocks noGrp="1"/>
          </p:cNvSpPr>
          <p:nvPr>
            <p:ph sz="half" idx="2"/>
          </p:nvPr>
        </p:nvSpPr>
        <p:spPr>
          <a:xfrm>
            <a:off x="2239400" y="1077938"/>
            <a:ext cx="4766733" cy="4336444"/>
          </a:xfrm>
          <a:prstGeom prst="rect">
            <a:avLst/>
          </a:prstGeom>
        </p:spPr>
        <p:txBody>
          <a:bodyPr vert="horz" wrap="square" lIns="0" tIns="98425" rIns="0" bIns="0" rtlCol="0">
            <a:spAutoFit/>
          </a:bodyPr>
          <a:lstStyle/>
          <a:p>
            <a:pPr marL="354965" indent="-342265">
              <a:spcBef>
                <a:spcPts val="775"/>
              </a:spcBef>
              <a:buClr>
                <a:srgbClr val="3333FF"/>
              </a:buClr>
              <a:buSzPct val="69642"/>
              <a:buFont typeface="Wingdings"/>
              <a:buChar char=""/>
              <a:tabLst>
                <a:tab pos="354965" algn="l"/>
              </a:tabLst>
            </a:pPr>
            <a:r>
              <a:rPr spc="-10" dirty="0"/>
              <a:t>Classification</a:t>
            </a:r>
          </a:p>
          <a:p>
            <a:pPr marL="354330" marR="250825" indent="-342265">
              <a:spcBef>
                <a:spcPts val="675"/>
              </a:spcBef>
              <a:buClr>
                <a:srgbClr val="3333FF"/>
              </a:buClr>
              <a:buSzPct val="69642"/>
              <a:buFont typeface="Wingdings"/>
              <a:buChar char=""/>
              <a:tabLst>
                <a:tab pos="355600" algn="l"/>
              </a:tabLst>
            </a:pPr>
            <a:r>
              <a:rPr dirty="0"/>
              <a:t>Large</a:t>
            </a:r>
            <a:r>
              <a:rPr spc="-40" dirty="0"/>
              <a:t> </a:t>
            </a:r>
            <a:r>
              <a:rPr dirty="0"/>
              <a:t>vs.</a:t>
            </a:r>
            <a:r>
              <a:rPr spc="-40" dirty="0"/>
              <a:t> </a:t>
            </a:r>
            <a:r>
              <a:rPr dirty="0"/>
              <a:t>small</a:t>
            </a:r>
            <a:r>
              <a:rPr spc="-30" dirty="0"/>
              <a:t> </a:t>
            </a:r>
            <a:r>
              <a:rPr spc="-20" dirty="0"/>
              <a:t>hints 	</a:t>
            </a:r>
            <a:r>
              <a:rPr dirty="0"/>
              <a:t>on</a:t>
            </a:r>
            <a:r>
              <a:rPr spc="-25" dirty="0"/>
              <a:t> </a:t>
            </a:r>
            <a:r>
              <a:rPr spc="-10" dirty="0"/>
              <a:t>category</a:t>
            </a:r>
          </a:p>
          <a:p>
            <a:pPr marL="355600" marR="193040" indent="-343535">
              <a:spcBef>
                <a:spcPts val="670"/>
              </a:spcBef>
              <a:buClr>
                <a:srgbClr val="3333FF"/>
              </a:buClr>
              <a:buSzPct val="69642"/>
              <a:buFont typeface="Wingdings"/>
              <a:buChar char=""/>
              <a:tabLst>
                <a:tab pos="355600" algn="l"/>
              </a:tabLst>
            </a:pPr>
            <a:r>
              <a:rPr dirty="0"/>
              <a:t>Absolute</a:t>
            </a:r>
            <a:r>
              <a:rPr spc="-50" dirty="0"/>
              <a:t> </a:t>
            </a:r>
            <a:r>
              <a:rPr dirty="0"/>
              <a:t>values</a:t>
            </a:r>
            <a:r>
              <a:rPr spc="-40" dirty="0"/>
              <a:t> </a:t>
            </a:r>
            <a:r>
              <a:rPr spc="-20" dirty="0"/>
              <a:t>does </a:t>
            </a:r>
            <a:r>
              <a:rPr dirty="0"/>
              <a:t>not</a:t>
            </a:r>
            <a:r>
              <a:rPr spc="-30" dirty="0"/>
              <a:t> </a:t>
            </a:r>
            <a:r>
              <a:rPr dirty="0"/>
              <a:t>matter</a:t>
            </a:r>
            <a:r>
              <a:rPr spc="-15" dirty="0"/>
              <a:t> </a:t>
            </a:r>
            <a:r>
              <a:rPr dirty="0"/>
              <a:t>as</a:t>
            </a:r>
            <a:r>
              <a:rPr spc="-15" dirty="0"/>
              <a:t> </a:t>
            </a:r>
            <a:r>
              <a:rPr spc="-20" dirty="0"/>
              <a:t>much </a:t>
            </a:r>
            <a:r>
              <a:rPr dirty="0"/>
              <a:t>(can</a:t>
            </a:r>
            <a:r>
              <a:rPr spc="-50" dirty="0"/>
              <a:t> </a:t>
            </a:r>
            <a:r>
              <a:rPr dirty="0"/>
              <a:t>actually</a:t>
            </a:r>
            <a:r>
              <a:rPr spc="-45" dirty="0"/>
              <a:t> </a:t>
            </a:r>
            <a:r>
              <a:rPr spc="-10" dirty="0"/>
              <a:t>hurt)</a:t>
            </a:r>
          </a:p>
          <a:p>
            <a:pPr marL="355600" marR="15240" indent="-343535">
              <a:spcBef>
                <a:spcPts val="675"/>
              </a:spcBef>
              <a:buClr>
                <a:srgbClr val="3333FF"/>
              </a:buClr>
              <a:buSzPct val="69642"/>
              <a:buFont typeface="Wingdings"/>
              <a:buChar char=""/>
              <a:tabLst>
                <a:tab pos="355600" algn="l"/>
              </a:tabLst>
            </a:pPr>
            <a:r>
              <a:rPr dirty="0"/>
              <a:t>Normalization</a:t>
            </a:r>
            <a:r>
              <a:rPr spc="-50" dirty="0"/>
              <a:t> </a:t>
            </a:r>
            <a:r>
              <a:rPr dirty="0"/>
              <a:t>is</a:t>
            </a:r>
            <a:r>
              <a:rPr spc="-45" dirty="0"/>
              <a:t> </a:t>
            </a:r>
            <a:r>
              <a:rPr spc="-10" dirty="0"/>
              <a:t>often necessary</a:t>
            </a:r>
          </a:p>
          <a:p>
            <a:pPr marL="354965" indent="-342265">
              <a:spcBef>
                <a:spcPts val="675"/>
              </a:spcBef>
              <a:buClr>
                <a:srgbClr val="3333FF"/>
              </a:buClr>
              <a:buSzPct val="69642"/>
              <a:buFont typeface="Wingdings"/>
              <a:buChar char=""/>
              <a:tabLst>
                <a:tab pos="354965" algn="l"/>
              </a:tabLst>
            </a:pPr>
            <a:r>
              <a:rPr dirty="0"/>
              <a:t>Fitting</a:t>
            </a:r>
            <a:r>
              <a:rPr spc="-55" dirty="0"/>
              <a:t> </a:t>
            </a:r>
            <a:r>
              <a:rPr dirty="0"/>
              <a:t>order</a:t>
            </a:r>
            <a:r>
              <a:rPr spc="-35" dirty="0"/>
              <a:t> </a:t>
            </a:r>
            <a:r>
              <a:rPr dirty="0"/>
              <a:t>stays</a:t>
            </a:r>
            <a:r>
              <a:rPr spc="-40" dirty="0"/>
              <a:t> </a:t>
            </a:r>
            <a:r>
              <a:rPr spc="-25" dirty="0"/>
              <a:t>low</a:t>
            </a:r>
          </a:p>
        </p:txBody>
      </p:sp>
      <p:sp>
        <p:nvSpPr>
          <p:cNvPr id="4" name="object 4"/>
          <p:cNvSpPr txBox="1"/>
          <p:nvPr/>
        </p:nvSpPr>
        <p:spPr>
          <a:xfrm>
            <a:off x="6799720" y="1077938"/>
            <a:ext cx="3639185" cy="2501900"/>
          </a:xfrm>
          <a:prstGeom prst="rect">
            <a:avLst/>
          </a:prstGeom>
        </p:spPr>
        <p:txBody>
          <a:bodyPr vert="horz" wrap="square" lIns="0" tIns="98425" rIns="0" bIns="0" rtlCol="0">
            <a:spAutoFit/>
          </a:bodyPr>
          <a:lstStyle/>
          <a:p>
            <a:pPr marL="354965" indent="-342265">
              <a:spcBef>
                <a:spcPts val="775"/>
              </a:spcBef>
              <a:buClr>
                <a:srgbClr val="3333FF"/>
              </a:buClr>
              <a:buSzPct val="69642"/>
              <a:buFont typeface="Wingdings"/>
              <a:buChar char=""/>
              <a:tabLst>
                <a:tab pos="354965" algn="l"/>
              </a:tabLst>
            </a:pPr>
            <a:r>
              <a:rPr sz="2800" kern="0" spc="-10" dirty="0">
                <a:solidFill>
                  <a:sysClr val="windowText" lastClr="000000"/>
                </a:solidFill>
                <a:latin typeface="Times New Roman"/>
                <a:cs typeface="Times New Roman"/>
              </a:rPr>
              <a:t>Regression</a:t>
            </a:r>
            <a:endParaRPr sz="2800" kern="0" dirty="0">
              <a:solidFill>
                <a:sysClr val="windowText" lastClr="000000"/>
              </a:solidFill>
              <a:latin typeface="Times New Roman"/>
              <a:cs typeface="Times New Roman"/>
            </a:endParaRPr>
          </a:p>
          <a:p>
            <a:pPr marL="355600" marR="565150" indent="-342900">
              <a:spcBef>
                <a:spcPts val="67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Large</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means</a:t>
            </a:r>
            <a:r>
              <a:rPr sz="2800" kern="0" spc="-4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large, </a:t>
            </a:r>
            <a:r>
              <a:rPr sz="2800" kern="0" dirty="0">
                <a:solidFill>
                  <a:sysClr val="windowText" lastClr="000000"/>
                </a:solidFill>
                <a:latin typeface="Times New Roman"/>
                <a:cs typeface="Times New Roman"/>
              </a:rPr>
              <a:t>small</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means</a:t>
            </a:r>
            <a:r>
              <a:rPr sz="2800" kern="0" spc="-10" dirty="0">
                <a:solidFill>
                  <a:sysClr val="windowText" lastClr="000000"/>
                </a:solidFill>
                <a:latin typeface="Times New Roman"/>
                <a:cs typeface="Times New Roman"/>
              </a:rPr>
              <a:t> small</a:t>
            </a:r>
            <a:endParaRPr sz="2800" kern="0" dirty="0">
              <a:solidFill>
                <a:sysClr val="windowText" lastClr="000000"/>
              </a:solidFill>
              <a:latin typeface="Times New Roman"/>
              <a:cs typeface="Times New Roman"/>
            </a:endParaRPr>
          </a:p>
          <a:p>
            <a:pPr marL="354965" indent="-342265">
              <a:spcBef>
                <a:spcPts val="670"/>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Absolute</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values</a:t>
            </a:r>
            <a:r>
              <a:rPr sz="2800" kern="0" spc="-4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matter</a:t>
            </a:r>
            <a:endParaRPr sz="2800" kern="0" dirty="0">
              <a:solidFill>
                <a:sysClr val="windowText" lastClr="000000"/>
              </a:solidFill>
              <a:latin typeface="Times New Roman"/>
              <a:cs typeface="Times New Roman"/>
            </a:endParaRPr>
          </a:p>
          <a:p>
            <a:pPr marL="354965" indent="-342265">
              <a:spcBef>
                <a:spcPts val="67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Fitting</a:t>
            </a:r>
            <a:r>
              <a:rPr sz="2800" kern="0" spc="-7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orders</a:t>
            </a:r>
            <a:r>
              <a:rPr sz="2800" kern="0" spc="-5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matter</a:t>
            </a:r>
            <a:endParaRPr sz="2800" kern="0" dirty="0">
              <a:solidFill>
                <a:sysClr val="windowText" lastClr="000000"/>
              </a:solidFill>
              <a:latin typeface="Times New Roman"/>
              <a:cs typeface="Times New Roman"/>
            </a:endParaRPr>
          </a:p>
        </p:txBody>
      </p:sp>
      <p:sp>
        <p:nvSpPr>
          <p:cNvPr id="7" name="Date Placeholder 6">
            <a:extLst>
              <a:ext uri="{FF2B5EF4-FFF2-40B4-BE49-F238E27FC236}">
                <a16:creationId xmlns:a16="http://schemas.microsoft.com/office/drawing/2014/main" id="{6FFAF294-138E-AC59-BFF5-96A56C9A33C3}"/>
              </a:ext>
            </a:extLst>
          </p:cNvPr>
          <p:cNvSpPr>
            <a:spLocks noGrp="1"/>
          </p:cNvSpPr>
          <p:nvPr>
            <p:ph type="dt" sz="half" idx="6"/>
          </p:nvPr>
        </p:nvSpPr>
        <p:spPr/>
        <p:txBody>
          <a:bodyPr/>
          <a:lstStyle/>
          <a:p>
            <a:fld id="{1A49D719-3E67-4872-AC94-FD85DC417942}"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2237169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443990">
              <a:spcBef>
                <a:spcPts val="100"/>
              </a:spcBef>
            </a:pPr>
            <a:r>
              <a:rPr dirty="0"/>
              <a:t>Recent</a:t>
            </a:r>
            <a:r>
              <a:rPr spc="-30" dirty="0"/>
              <a:t> </a:t>
            </a:r>
            <a:r>
              <a:rPr spc="-10" dirty="0"/>
              <a:t>Development</a:t>
            </a:r>
          </a:p>
        </p:txBody>
      </p:sp>
      <p:sp>
        <p:nvSpPr>
          <p:cNvPr id="3" name="object 3"/>
          <p:cNvSpPr txBox="1"/>
          <p:nvPr/>
        </p:nvSpPr>
        <p:spPr>
          <a:xfrm>
            <a:off x="2060550" y="1162634"/>
            <a:ext cx="7376159" cy="5001895"/>
          </a:xfrm>
          <a:prstGeom prst="rect">
            <a:avLst/>
          </a:prstGeom>
        </p:spPr>
        <p:txBody>
          <a:bodyPr vert="horz" wrap="square" lIns="0" tIns="13335" rIns="0" bIns="0" rtlCol="0">
            <a:spAutoFit/>
          </a:bodyPr>
          <a:lstStyle/>
          <a:p>
            <a:pPr marL="354330" marR="189865" indent="-342265">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Data</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can</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be</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“massaged”</a:t>
            </a:r>
            <a:r>
              <a:rPr sz="3200" kern="0" spc="-5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Surprisingly, 	</a:t>
            </a:r>
            <a:r>
              <a:rPr sz="3200" kern="0" dirty="0">
                <a:solidFill>
                  <a:sysClr val="windowText" lastClr="000000"/>
                </a:solidFill>
                <a:latin typeface="Times New Roman"/>
                <a:cs typeface="Times New Roman"/>
              </a:rPr>
              <a:t>massaging</a:t>
            </a:r>
            <a:r>
              <a:rPr sz="3200" kern="0" spc="-6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data</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use</a:t>
            </a:r>
            <a:r>
              <a:rPr sz="3200" kern="0" spc="-3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simple 	</a:t>
            </a:r>
            <a:r>
              <a:rPr sz="3200" kern="0" dirty="0">
                <a:solidFill>
                  <a:sysClr val="windowText" lastClr="000000"/>
                </a:solidFill>
                <a:latin typeface="Times New Roman"/>
                <a:cs typeface="Times New Roman"/>
              </a:rPr>
              <a:t>classifiers</a:t>
            </a:r>
            <a:r>
              <a:rPr sz="3200" kern="0" spc="-5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is</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better</a:t>
            </a:r>
            <a:r>
              <a:rPr sz="3200" kern="0" spc="-5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than</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massaging</a:t>
            </a:r>
            <a:r>
              <a:rPr sz="3200" kern="0" spc="-60"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the 	</a:t>
            </a:r>
            <a:r>
              <a:rPr sz="3200" kern="0" dirty="0">
                <a:solidFill>
                  <a:sysClr val="windowText" lastClr="000000"/>
                </a:solidFill>
                <a:latin typeface="Times New Roman"/>
                <a:cs typeface="Times New Roman"/>
              </a:rPr>
              <a:t>classifiers</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use</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simple</a:t>
            </a:r>
            <a:r>
              <a:rPr sz="3200" kern="0" spc="-1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data</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(for</a:t>
            </a:r>
            <a:r>
              <a:rPr sz="3200" kern="0" spc="-2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simple 	</a:t>
            </a:r>
            <a:r>
              <a:rPr sz="3200" kern="0" dirty="0">
                <a:solidFill>
                  <a:sysClr val="windowText" lastClr="000000"/>
                </a:solidFill>
                <a:latin typeface="Times New Roman"/>
                <a:cs typeface="Times New Roman"/>
              </a:rPr>
              <a:t>problems</a:t>
            </a:r>
            <a:r>
              <a:rPr sz="3200" kern="0" spc="-6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&amp;</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small</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data</a:t>
            </a:r>
            <a:r>
              <a:rPr sz="3200" kern="0" spc="-1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sets)</a:t>
            </a:r>
            <a:endParaRPr sz="3200" kern="0">
              <a:solidFill>
                <a:sysClr val="windowText" lastClr="000000"/>
              </a:solidFill>
              <a:latin typeface="Times New Roman"/>
              <a:cs typeface="Times New Roman"/>
            </a:endParaRPr>
          </a:p>
          <a:p>
            <a:pPr marL="354965" indent="-342265">
              <a:spcBef>
                <a:spcPts val="775"/>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Hard-to-visualize</a:t>
            </a:r>
            <a:r>
              <a:rPr sz="3200" kern="0" spc="-3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concept</a:t>
            </a:r>
            <a:endParaRPr sz="3200" kern="0">
              <a:solidFill>
                <a:sysClr val="windowText" lastClr="000000"/>
              </a:solidFill>
              <a:latin typeface="Times New Roman"/>
              <a:cs typeface="Times New Roman"/>
            </a:endParaRPr>
          </a:p>
          <a:p>
            <a:pPr marL="756285" marR="5080" lvl="1" indent="-287020">
              <a:spcBef>
                <a:spcPts val="675"/>
              </a:spcBef>
              <a:buClr>
                <a:srgbClr val="3333FF"/>
              </a:buClr>
              <a:buSzPct val="69642"/>
              <a:buFont typeface="Wingdings"/>
              <a:buChar char=""/>
              <a:tabLst>
                <a:tab pos="756285" algn="l"/>
                <a:tab pos="6574155" algn="l"/>
              </a:tabLst>
            </a:pPr>
            <a:r>
              <a:rPr sz="2800" kern="0" dirty="0">
                <a:solidFill>
                  <a:sysClr val="windowText" lastClr="000000"/>
                </a:solidFill>
                <a:latin typeface="Times New Roman"/>
                <a:cs typeface="Times New Roman"/>
              </a:rPr>
              <a:t>Transform</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data</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into</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higher</a:t>
            </a:r>
            <a:r>
              <a:rPr sz="2800" kern="0" spc="-4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dimensional</a:t>
            </a:r>
            <a:r>
              <a:rPr sz="2800" kern="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space </a:t>
            </a:r>
            <a:r>
              <a:rPr sz="2800" kern="0" dirty="0">
                <a:solidFill>
                  <a:sysClr val="windowText" lastClr="000000"/>
                </a:solidFill>
                <a:latin typeface="Times New Roman"/>
                <a:cs typeface="Times New Roman"/>
              </a:rPr>
              <a:t>(e.g.,</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infinite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dimensional)</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has</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tendency</a:t>
            </a:r>
            <a:r>
              <a:rPr sz="2800" kern="0" spc="-35"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to </a:t>
            </a:r>
            <a:r>
              <a:rPr sz="2800" kern="0" dirty="0">
                <a:solidFill>
                  <a:sysClr val="windowText" lastClr="000000"/>
                </a:solidFill>
                <a:latin typeface="Times New Roman"/>
                <a:cs typeface="Times New Roman"/>
              </a:rPr>
              <a:t>separate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data</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and</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increase</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error</a:t>
            </a:r>
            <a:r>
              <a:rPr sz="2800" kern="0" spc="-2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margin</a:t>
            </a:r>
            <a:endParaRPr sz="2800" kern="0">
              <a:solidFill>
                <a:sysClr val="windowText" lastClr="000000"/>
              </a:solidFill>
              <a:latin typeface="Times New Roman"/>
              <a:cs typeface="Times New Roman"/>
            </a:endParaRPr>
          </a:p>
          <a:p>
            <a:pPr marL="355600" indent="-342900">
              <a:spcBef>
                <a:spcPts val="76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Concept</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of</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SVM</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later</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kernel</a:t>
            </a:r>
            <a:r>
              <a:rPr sz="3200" kern="0" spc="-3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methods</a:t>
            </a:r>
            <a:endParaRPr sz="3200" kern="0">
              <a:solidFill>
                <a:sysClr val="windowText" lastClr="000000"/>
              </a:solidFill>
              <a:latin typeface="Times New Roman"/>
              <a:cs typeface="Times New Roman"/>
            </a:endParaRPr>
          </a:p>
        </p:txBody>
      </p:sp>
      <p:sp>
        <p:nvSpPr>
          <p:cNvPr id="5" name="Date Placeholder 4">
            <a:extLst>
              <a:ext uri="{FF2B5EF4-FFF2-40B4-BE49-F238E27FC236}">
                <a16:creationId xmlns:a16="http://schemas.microsoft.com/office/drawing/2014/main" id="{AD199F03-7720-161A-A7D2-33CCBF0C2C18}"/>
              </a:ext>
            </a:extLst>
          </p:cNvPr>
          <p:cNvSpPr>
            <a:spLocks noGrp="1"/>
          </p:cNvSpPr>
          <p:nvPr>
            <p:ph type="dt" sz="half" idx="6"/>
          </p:nvPr>
        </p:nvSpPr>
        <p:spPr/>
        <p:txBody>
          <a:bodyPr/>
          <a:lstStyle/>
          <a:p>
            <a:fld id="{72D3B0EC-FC2C-4972-B2E2-C76E86F58E76}" type="datetime1">
              <a:rPr lang="en-US" kern="0" smtClean="0">
                <a:solidFill>
                  <a:prstClr val="black">
                    <a:tint val="75000"/>
                  </a:prstClr>
                </a:solidFill>
              </a:rPr>
              <a:t>12-Jan-26</a:t>
            </a:fld>
            <a:endParaRPr lang="en-US" kern="0">
              <a:solidFill>
                <a:prstClr val="black">
                  <a:tint val="75000"/>
                </a:prstClr>
              </a:solidFill>
            </a:endParaRPr>
          </a:p>
        </p:txBody>
      </p:sp>
      <p:sp>
        <p:nvSpPr>
          <p:cNvPr id="6" name="Footer Placeholder 5">
            <a:extLst>
              <a:ext uri="{FF2B5EF4-FFF2-40B4-BE49-F238E27FC236}">
                <a16:creationId xmlns:a16="http://schemas.microsoft.com/office/drawing/2014/main" id="{EECD0E12-9F85-9E31-1C0A-6170872153D7}"/>
              </a:ext>
            </a:extLst>
          </p:cNvPr>
          <p:cNvSpPr>
            <a:spLocks noGrp="1"/>
          </p:cNvSpPr>
          <p:nvPr>
            <p:ph type="ftr" sz="quarter" idx="5"/>
          </p:nvPr>
        </p:nvSpPr>
        <p:spPr/>
        <p:txBody>
          <a:bodyPr/>
          <a:lstStyle/>
          <a:p>
            <a:pPr marL="12700">
              <a:lnSpc>
                <a:spcPts val="1490"/>
              </a:lnSpc>
            </a:pPr>
            <a:r>
              <a:rPr lang="fr-FR" kern="0"/>
              <a:t>Md. Masudur Rahman, Lecturer, CSE, UGV.</a:t>
            </a:r>
            <a:endParaRPr lang="en-US" kern="0" spc="-25" dirty="0"/>
          </a:p>
        </p:txBody>
      </p:sp>
    </p:spTree>
    <p:extLst>
      <p:ext uri="{BB962C8B-B14F-4D97-AF65-F5344CB8AC3E}">
        <p14:creationId xmlns:p14="http://schemas.microsoft.com/office/powerpoint/2010/main" val="20349342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768350">
              <a:spcBef>
                <a:spcPts val="100"/>
              </a:spcBef>
            </a:pPr>
            <a:r>
              <a:rPr dirty="0"/>
              <a:t>More</a:t>
            </a:r>
            <a:r>
              <a:rPr spc="-35" dirty="0"/>
              <a:t> </a:t>
            </a:r>
            <a:r>
              <a:rPr dirty="0"/>
              <a:t>Recent</a:t>
            </a:r>
            <a:r>
              <a:rPr spc="-20" dirty="0"/>
              <a:t> </a:t>
            </a:r>
            <a:r>
              <a:rPr spc="-10" dirty="0"/>
              <a:t>Development</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49" y="1092580"/>
            <a:ext cx="6841490" cy="5064848"/>
          </a:xfrm>
          <a:prstGeom prst="rect">
            <a:avLst/>
          </a:prstGeom>
        </p:spPr>
        <p:txBody>
          <a:bodyPr vert="horz" wrap="square" lIns="0" tIns="85725" rIns="0" bIns="0" rtlCol="0">
            <a:spAutoFit/>
          </a:bodyPr>
          <a:lstStyle/>
          <a:p>
            <a:pPr marL="355600" indent="-342900">
              <a:spcBef>
                <a:spcPts val="675"/>
              </a:spcBef>
              <a:buClr>
                <a:srgbClr val="3333FF"/>
              </a:buClr>
              <a:buSzPct val="68750"/>
              <a:buFont typeface="Wingdings"/>
              <a:buChar char=""/>
              <a:tabLst>
                <a:tab pos="355600" algn="l"/>
              </a:tabLst>
            </a:pPr>
            <a:r>
              <a:rPr sz="2400" kern="0" dirty="0">
                <a:solidFill>
                  <a:sysClr val="windowText" lastClr="000000"/>
                </a:solidFill>
                <a:latin typeface="Times New Roman"/>
                <a:cs typeface="Times New Roman"/>
              </a:rPr>
              <a:t>Think</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about fitting</a:t>
            </a:r>
            <a:r>
              <a:rPr sz="2400"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linear</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data</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with</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 </a:t>
            </a:r>
            <a:r>
              <a:rPr sz="2400" kern="0" spc="-10" dirty="0">
                <a:solidFill>
                  <a:sysClr val="windowText" lastClr="000000"/>
                </a:solidFill>
                <a:latin typeface="Times New Roman"/>
                <a:cs typeface="Times New Roman"/>
              </a:rPr>
              <a:t>model</a:t>
            </a:r>
            <a:endParaRPr sz="2400" kern="0">
              <a:solidFill>
                <a:sysClr val="windowText" lastClr="000000"/>
              </a:solidFill>
              <a:latin typeface="Times New Roman"/>
              <a:cs typeface="Times New Roman"/>
            </a:endParaRPr>
          </a:p>
          <a:p>
            <a:pPr marL="755650" lvl="1" indent="-285750">
              <a:spcBef>
                <a:spcPts val="580"/>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Linear,</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quadratic,</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cubic,</a:t>
            </a:r>
            <a:r>
              <a:rPr sz="2400" kern="0" spc="-25"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etc.</a:t>
            </a:r>
            <a:endParaRPr sz="2400" kern="0">
              <a:solidFill>
                <a:sysClr val="windowText" lastClr="000000"/>
              </a:solidFill>
              <a:latin typeface="Times New Roman"/>
              <a:cs typeface="Times New Roman"/>
            </a:endParaRPr>
          </a:p>
          <a:p>
            <a:pPr marL="355600" indent="-342900">
              <a:spcBef>
                <a:spcPts val="575"/>
              </a:spcBef>
              <a:buClr>
                <a:srgbClr val="3333FF"/>
              </a:buClr>
              <a:buSzPct val="68750"/>
              <a:buFont typeface="Wingdings"/>
              <a:buChar char=""/>
              <a:tabLst>
                <a:tab pos="355600" algn="l"/>
              </a:tabLst>
            </a:pPr>
            <a:r>
              <a:rPr sz="2400" kern="0" dirty="0">
                <a:solidFill>
                  <a:sysClr val="windowText" lastClr="000000"/>
                </a:solidFill>
                <a:latin typeface="Times New Roman"/>
                <a:cs typeface="Times New Roman"/>
              </a:rPr>
              <a:t>Higher</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the order, better</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the </a:t>
            </a:r>
            <a:r>
              <a:rPr sz="2400" kern="0" spc="-25" dirty="0">
                <a:solidFill>
                  <a:sysClr val="windowText" lastClr="000000"/>
                </a:solidFill>
                <a:latin typeface="Times New Roman"/>
                <a:cs typeface="Times New Roman"/>
              </a:rPr>
              <a:t>fit</a:t>
            </a:r>
            <a:endParaRPr sz="2400" kern="0">
              <a:solidFill>
                <a:sysClr val="windowText" lastClr="000000"/>
              </a:solidFill>
              <a:latin typeface="Times New Roman"/>
              <a:cs typeface="Times New Roman"/>
            </a:endParaRPr>
          </a:p>
          <a:p>
            <a:pPr marL="755650" lvl="1" indent="-285750">
              <a:spcBef>
                <a:spcPts val="57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n</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data</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points can</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be</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perfectly</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fit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by an</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(n-1)</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order</a:t>
            </a:r>
            <a:endParaRPr sz="2400" kern="0">
              <a:solidFill>
                <a:sysClr val="windowText" lastClr="000000"/>
              </a:solidFill>
              <a:latin typeface="Times New Roman"/>
              <a:cs typeface="Times New Roman"/>
            </a:endParaRPr>
          </a:p>
          <a:p>
            <a:pPr marL="756285">
              <a:spcBef>
                <a:spcPts val="5"/>
              </a:spcBef>
            </a:pPr>
            <a:r>
              <a:rPr sz="2400" kern="0" spc="-10" dirty="0">
                <a:solidFill>
                  <a:sysClr val="windowText" lastClr="000000"/>
                </a:solidFill>
                <a:latin typeface="Times New Roman"/>
                <a:cs typeface="Times New Roman"/>
              </a:rPr>
              <a:t>polynomial</a:t>
            </a:r>
            <a:endParaRPr sz="2400" kern="0">
              <a:solidFill>
                <a:sysClr val="windowText" lastClr="000000"/>
              </a:solidFill>
              <a:latin typeface="Times New Roman"/>
              <a:cs typeface="Times New Roman"/>
            </a:endParaRPr>
          </a:p>
          <a:p>
            <a:pPr marL="355600" indent="-342900">
              <a:spcBef>
                <a:spcPts val="575"/>
              </a:spcBef>
              <a:buClr>
                <a:srgbClr val="3333FF"/>
              </a:buClr>
              <a:buSzPct val="68750"/>
              <a:buFont typeface="Wingdings"/>
              <a:buChar char=""/>
              <a:tabLst>
                <a:tab pos="355600" algn="l"/>
              </a:tabLst>
            </a:pPr>
            <a:r>
              <a:rPr sz="2400" kern="0" spc="-10" dirty="0">
                <a:solidFill>
                  <a:sysClr val="windowText" lastClr="000000"/>
                </a:solidFill>
                <a:latin typeface="Times New Roman"/>
                <a:cs typeface="Times New Roman"/>
              </a:rPr>
              <a:t>However</a:t>
            </a:r>
            <a:endParaRPr sz="2400" kern="0">
              <a:solidFill>
                <a:sysClr val="windowText" lastClr="000000"/>
              </a:solidFill>
              <a:latin typeface="Times New Roman"/>
              <a:cs typeface="Times New Roman"/>
            </a:endParaRPr>
          </a:p>
          <a:p>
            <a:pPr marL="755650" lvl="1" indent="-285750">
              <a:spcBef>
                <a:spcPts val="57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Overfitting</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is</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likely</a:t>
            </a:r>
            <a:endParaRPr sz="2400" kern="0">
              <a:solidFill>
                <a:sysClr val="windowText" lastClr="000000"/>
              </a:solidFill>
              <a:latin typeface="Times New Roman"/>
              <a:cs typeface="Times New Roman"/>
            </a:endParaRPr>
          </a:p>
          <a:p>
            <a:pPr marL="755650" lvl="1" indent="-285750">
              <a:spcBef>
                <a:spcPts val="580"/>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No</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ability</a:t>
            </a:r>
            <a:r>
              <a:rPr sz="2400" kern="0" spc="-5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to</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extrapolate</a:t>
            </a:r>
            <a:endParaRPr sz="2400" kern="0">
              <a:solidFill>
                <a:sysClr val="windowText" lastClr="000000"/>
              </a:solidFill>
              <a:latin typeface="Times New Roman"/>
              <a:cs typeface="Times New Roman"/>
            </a:endParaRPr>
          </a:p>
          <a:p>
            <a:pPr marL="355600" indent="-342900">
              <a:spcBef>
                <a:spcPts val="575"/>
              </a:spcBef>
              <a:buClr>
                <a:srgbClr val="3333FF"/>
              </a:buClr>
              <a:buSzPct val="68750"/>
              <a:buFont typeface="Wingdings"/>
              <a:buChar char=""/>
              <a:tabLst>
                <a:tab pos="355600" algn="l"/>
              </a:tabLst>
            </a:pPr>
            <a:r>
              <a:rPr sz="2400" kern="0" dirty="0">
                <a:solidFill>
                  <a:sysClr val="windowText" lastClr="000000"/>
                </a:solidFill>
                <a:latin typeface="Times New Roman"/>
                <a:cs typeface="Times New Roman"/>
              </a:rPr>
              <a:t>“Massage”</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the</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classifiers</a:t>
            </a:r>
            <a:r>
              <a:rPr sz="2400" kern="0" spc="-6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(using</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deep</a:t>
            </a:r>
            <a:r>
              <a:rPr sz="2400" kern="0" spc="-3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networks)</a:t>
            </a:r>
            <a:endParaRPr sz="2400" kern="0">
              <a:solidFill>
                <a:sysClr val="windowText" lastClr="000000"/>
              </a:solidFill>
              <a:latin typeface="Times New Roman"/>
              <a:cs typeface="Times New Roman"/>
            </a:endParaRPr>
          </a:p>
          <a:p>
            <a:pPr marL="756285" lvl="1" indent="-286385">
              <a:spcBef>
                <a:spcPts val="495"/>
              </a:spcBef>
              <a:buClr>
                <a:srgbClr val="3333FF"/>
              </a:buClr>
              <a:buSzPct val="70000"/>
              <a:buFont typeface="Wingdings"/>
              <a:buChar char=""/>
              <a:tabLst>
                <a:tab pos="756285" algn="l"/>
              </a:tabLst>
            </a:pPr>
            <a:r>
              <a:rPr sz="2000" kern="0" dirty="0">
                <a:solidFill>
                  <a:sysClr val="windowText" lastClr="000000"/>
                </a:solidFill>
                <a:latin typeface="Times New Roman"/>
                <a:cs typeface="Times New Roman"/>
              </a:rPr>
              <a:t>Feature</a:t>
            </a:r>
            <a:r>
              <a:rPr sz="2000" kern="0" spc="-4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detection</a:t>
            </a:r>
            <a:r>
              <a:rPr sz="2000" kern="0" spc="-3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and</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description</a:t>
            </a:r>
            <a:endParaRPr sz="2000" kern="0">
              <a:solidFill>
                <a:sysClr val="windowText" lastClr="000000"/>
              </a:solidFill>
              <a:latin typeface="Times New Roman"/>
              <a:cs typeface="Times New Roman"/>
            </a:endParaRPr>
          </a:p>
          <a:p>
            <a:pPr marL="756285" lvl="1" indent="-286385">
              <a:spcBef>
                <a:spcPts val="480"/>
              </a:spcBef>
              <a:buClr>
                <a:srgbClr val="3333FF"/>
              </a:buClr>
              <a:buSzPct val="70000"/>
              <a:buFont typeface="Wingdings"/>
              <a:buChar char=""/>
              <a:tabLst>
                <a:tab pos="756285" algn="l"/>
              </a:tabLst>
            </a:pPr>
            <a:r>
              <a:rPr sz="2000" kern="0" spc="-10" dirty="0">
                <a:solidFill>
                  <a:sysClr val="windowText" lastClr="000000"/>
                </a:solidFill>
                <a:latin typeface="Times New Roman"/>
                <a:cs typeface="Times New Roman"/>
              </a:rPr>
              <a:t>Classification</a:t>
            </a:r>
            <a:endParaRPr sz="2000" kern="0">
              <a:solidFill>
                <a:sysClr val="windowText" lastClr="000000"/>
              </a:solidFill>
              <a:latin typeface="Times New Roman"/>
              <a:cs typeface="Times New Roman"/>
            </a:endParaRPr>
          </a:p>
          <a:p>
            <a:pPr marL="756285" lvl="1" indent="-286385">
              <a:spcBef>
                <a:spcPts val="484"/>
              </a:spcBef>
              <a:buClr>
                <a:srgbClr val="3333FF"/>
              </a:buClr>
              <a:buSzPct val="70000"/>
              <a:buFont typeface="Wingdings"/>
              <a:buChar char=""/>
              <a:tabLst>
                <a:tab pos="756285" algn="l"/>
              </a:tabLst>
            </a:pPr>
            <a:r>
              <a:rPr sz="2000" kern="0" dirty="0">
                <a:solidFill>
                  <a:sysClr val="windowText" lastClr="000000"/>
                </a:solidFill>
                <a:latin typeface="Times New Roman"/>
                <a:cs typeface="Times New Roman"/>
              </a:rPr>
              <a:t>Jointly</a:t>
            </a:r>
            <a:r>
              <a:rPr sz="2000" kern="0" spc="-4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optimization</a:t>
            </a:r>
            <a:endParaRPr sz="20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05B33231-2420-BBF7-41F3-F6986920CD39}"/>
              </a:ext>
            </a:extLst>
          </p:cNvPr>
          <p:cNvSpPr>
            <a:spLocks noGrp="1"/>
          </p:cNvSpPr>
          <p:nvPr>
            <p:ph type="dt" sz="half" idx="6"/>
          </p:nvPr>
        </p:nvSpPr>
        <p:spPr/>
        <p:txBody>
          <a:bodyPr/>
          <a:lstStyle/>
          <a:p>
            <a:fld id="{518F1188-148D-48EC-B2CC-95232E1445FE}"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7600532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24062" y="0"/>
            <a:ext cx="8643938" cy="6858000"/>
          </a:xfrm>
          <a:prstGeom prst="rect">
            <a:avLst/>
          </a:prstGeom>
        </p:spPr>
      </p:pic>
      <p:sp>
        <p:nvSpPr>
          <p:cNvPr id="3" name="Date Placeholder 2">
            <a:extLst>
              <a:ext uri="{FF2B5EF4-FFF2-40B4-BE49-F238E27FC236}">
                <a16:creationId xmlns:a16="http://schemas.microsoft.com/office/drawing/2014/main" id="{0767BE8C-D97A-9A13-B67D-C03A3B0C4625}"/>
              </a:ext>
            </a:extLst>
          </p:cNvPr>
          <p:cNvSpPr>
            <a:spLocks noGrp="1"/>
          </p:cNvSpPr>
          <p:nvPr>
            <p:ph type="dt" sz="half" idx="6"/>
          </p:nvPr>
        </p:nvSpPr>
        <p:spPr/>
        <p:txBody>
          <a:bodyPr/>
          <a:lstStyle/>
          <a:p>
            <a:pPr defTabSz="642915"/>
            <a:fld id="{7BAF3FCB-4B4C-4BD6-A830-75C72FF168CB}"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21B52EB1-18B1-AFC6-1B45-9B9B2E722423}"/>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04765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558708FD-EF0D-DE39-D12C-FDF0456A1DCE}"/>
              </a:ext>
            </a:extLst>
          </p:cNvPr>
          <p:cNvSpPr>
            <a:spLocks noGrp="1"/>
          </p:cNvSpPr>
          <p:nvPr>
            <p:ph type="dt" sz="half" idx="10"/>
          </p:nvPr>
        </p:nvSpPr>
        <p:spPr/>
        <p:txBody>
          <a:bodyPr/>
          <a:lstStyle/>
          <a:p>
            <a:fld id="{9E7D97AE-CA3F-4FC1-BA13-353B295FFE3A}" type="datetime1">
              <a:rPr lang="en-US" smtClean="0"/>
              <a:t>12-Jan-26</a:t>
            </a:fld>
            <a:endParaRPr lang="en-US"/>
          </a:p>
        </p:txBody>
      </p:sp>
      <p:sp>
        <p:nvSpPr>
          <p:cNvPr id="4" name="Footer Placeholder 3">
            <a:extLst>
              <a:ext uri="{FF2B5EF4-FFF2-40B4-BE49-F238E27FC236}">
                <a16:creationId xmlns:a16="http://schemas.microsoft.com/office/drawing/2014/main" id="{41E8D048-2C71-0D6F-1E17-87EA47D31D3B}"/>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5806626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4C01E283-E843-31EB-DA79-E5287A96BE05}"/>
              </a:ext>
            </a:extLst>
          </p:cNvPr>
          <p:cNvSpPr>
            <a:spLocks noGrp="1"/>
          </p:cNvSpPr>
          <p:nvPr>
            <p:ph type="dt" sz="half" idx="6"/>
          </p:nvPr>
        </p:nvSpPr>
        <p:spPr/>
        <p:txBody>
          <a:bodyPr/>
          <a:lstStyle/>
          <a:p>
            <a:pPr defTabSz="642915"/>
            <a:fld id="{F60695F7-C7BB-41D4-BD90-30A67D3AAD71}"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3EF8BDF0-51C1-A8E2-4DF5-FAC7728CE7DD}"/>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7284068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FC385FF7-6F3C-BFF9-EC0B-794537A7CBE6}"/>
              </a:ext>
            </a:extLst>
          </p:cNvPr>
          <p:cNvSpPr>
            <a:spLocks noGrp="1"/>
          </p:cNvSpPr>
          <p:nvPr>
            <p:ph type="dt" sz="half" idx="6"/>
          </p:nvPr>
        </p:nvSpPr>
        <p:spPr/>
        <p:txBody>
          <a:bodyPr/>
          <a:lstStyle/>
          <a:p>
            <a:pPr defTabSz="642915"/>
            <a:fld id="{877EA407-6668-4FA5-A61B-8CBD406CF73A}"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3EC324F5-67D5-061B-1309-596929B5C103}"/>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367112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8E8BE539-0C89-067E-3DE1-A5CDAC46C76B}"/>
              </a:ext>
            </a:extLst>
          </p:cNvPr>
          <p:cNvSpPr>
            <a:spLocks noGrp="1"/>
          </p:cNvSpPr>
          <p:nvPr>
            <p:ph type="dt" sz="half" idx="6"/>
          </p:nvPr>
        </p:nvSpPr>
        <p:spPr/>
        <p:txBody>
          <a:bodyPr/>
          <a:lstStyle/>
          <a:p>
            <a:pPr defTabSz="642915"/>
            <a:fld id="{B467B8BB-83E2-437B-9B7F-3CC910B1C283}"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DB2A7DDE-F994-FCC0-08DF-7F130E29CD54}"/>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17052754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CAC3B064-5B25-FFF3-9544-1A16BC8F6279}"/>
              </a:ext>
            </a:extLst>
          </p:cNvPr>
          <p:cNvSpPr>
            <a:spLocks noGrp="1"/>
          </p:cNvSpPr>
          <p:nvPr>
            <p:ph type="dt" sz="half" idx="6"/>
          </p:nvPr>
        </p:nvSpPr>
        <p:spPr/>
        <p:txBody>
          <a:bodyPr/>
          <a:lstStyle/>
          <a:p>
            <a:pPr defTabSz="642915"/>
            <a:fld id="{C7C5DA3C-2AEC-4F74-8BF5-0A3661013974}"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3695E3DB-A52D-2A26-15A1-F9D9E2E154BD}"/>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1085582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80DDECE7-D050-650E-7B5F-37749AD1103E}"/>
              </a:ext>
            </a:extLst>
          </p:cNvPr>
          <p:cNvSpPr>
            <a:spLocks noGrp="1"/>
          </p:cNvSpPr>
          <p:nvPr>
            <p:ph type="dt" sz="half" idx="6"/>
          </p:nvPr>
        </p:nvSpPr>
        <p:spPr/>
        <p:txBody>
          <a:bodyPr/>
          <a:lstStyle/>
          <a:p>
            <a:pPr defTabSz="642915"/>
            <a:fld id="{972A8564-DB6D-491D-9781-16CB7EAD7274}"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9B547A2C-4595-493F-3073-58FC71EE3E30}"/>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16215150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A72D4AF1-2762-F111-41EF-22EC26AC65C8}"/>
              </a:ext>
            </a:extLst>
          </p:cNvPr>
          <p:cNvSpPr>
            <a:spLocks noGrp="1"/>
          </p:cNvSpPr>
          <p:nvPr>
            <p:ph type="dt" sz="half" idx="6"/>
          </p:nvPr>
        </p:nvSpPr>
        <p:spPr/>
        <p:txBody>
          <a:bodyPr/>
          <a:lstStyle/>
          <a:p>
            <a:pPr defTabSz="642915"/>
            <a:fld id="{74BB5400-1F25-41E2-A9DD-FBB5F3751F15}"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077E28C8-0BCE-0952-B13E-ED43267B4800}"/>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917046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D438C7BF-9B37-B535-1F1D-96ED993AE4D8}"/>
              </a:ext>
            </a:extLst>
          </p:cNvPr>
          <p:cNvSpPr>
            <a:spLocks noGrp="1"/>
          </p:cNvSpPr>
          <p:nvPr>
            <p:ph type="dt" sz="half" idx="6"/>
          </p:nvPr>
        </p:nvSpPr>
        <p:spPr/>
        <p:txBody>
          <a:bodyPr/>
          <a:lstStyle/>
          <a:p>
            <a:pPr defTabSz="642915"/>
            <a:fld id="{63AA5FBD-5463-4B31-BC1C-7B2ED0D9ABEE}"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5E142F94-7BC2-9367-4F9B-436C989A2F3D}"/>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9973732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28EC471B-098B-6498-87C3-5DC4B05583D3}"/>
              </a:ext>
            </a:extLst>
          </p:cNvPr>
          <p:cNvSpPr>
            <a:spLocks noGrp="1"/>
          </p:cNvSpPr>
          <p:nvPr>
            <p:ph type="dt" sz="half" idx="6"/>
          </p:nvPr>
        </p:nvSpPr>
        <p:spPr/>
        <p:txBody>
          <a:bodyPr/>
          <a:lstStyle/>
          <a:p>
            <a:pPr defTabSz="642915"/>
            <a:fld id="{1465D0DE-EF35-4C29-BBB5-EC347BCFF425}"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611789B0-F949-79E3-5B64-771B81D806CF}"/>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1101345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14203E20-F785-8965-D388-04A8327206E6}"/>
              </a:ext>
            </a:extLst>
          </p:cNvPr>
          <p:cNvSpPr>
            <a:spLocks noGrp="1"/>
          </p:cNvSpPr>
          <p:nvPr>
            <p:ph type="dt" sz="half" idx="6"/>
          </p:nvPr>
        </p:nvSpPr>
        <p:spPr/>
        <p:txBody>
          <a:bodyPr/>
          <a:lstStyle/>
          <a:p>
            <a:pPr defTabSz="642915"/>
            <a:fld id="{4CA312B0-9993-44A6-BCAF-1BC670035DC4}"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1F954014-11AE-C8BC-2562-600C3487BF0B}"/>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4291404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D01CB32B-51D5-D166-878F-9E06C08EF067}"/>
              </a:ext>
            </a:extLst>
          </p:cNvPr>
          <p:cNvSpPr>
            <a:spLocks noGrp="1"/>
          </p:cNvSpPr>
          <p:nvPr>
            <p:ph type="dt" sz="half" idx="6"/>
          </p:nvPr>
        </p:nvSpPr>
        <p:spPr/>
        <p:txBody>
          <a:bodyPr/>
          <a:lstStyle/>
          <a:p>
            <a:pPr defTabSz="642915"/>
            <a:fld id="{AF7F548B-0298-43DA-8740-6B654AD20340}"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D4FFD38C-4EAA-C795-D62A-FFF373864C17}"/>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242322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4667B2BB-33BA-C23F-3A14-6BD18EE0E254}"/>
              </a:ext>
            </a:extLst>
          </p:cNvPr>
          <p:cNvSpPr>
            <a:spLocks noGrp="1"/>
          </p:cNvSpPr>
          <p:nvPr>
            <p:ph type="dt" sz="half" idx="10"/>
          </p:nvPr>
        </p:nvSpPr>
        <p:spPr/>
        <p:txBody>
          <a:bodyPr/>
          <a:lstStyle/>
          <a:p>
            <a:fld id="{911F8323-E62E-4F64-895B-381A2E1F7EE1}" type="datetime1">
              <a:rPr lang="en-US" smtClean="0"/>
              <a:t>12-Jan-26</a:t>
            </a:fld>
            <a:endParaRPr lang="en-US"/>
          </a:p>
        </p:txBody>
      </p:sp>
      <p:sp>
        <p:nvSpPr>
          <p:cNvPr id="4" name="Footer Placeholder 3">
            <a:extLst>
              <a:ext uri="{FF2B5EF4-FFF2-40B4-BE49-F238E27FC236}">
                <a16:creationId xmlns:a16="http://schemas.microsoft.com/office/drawing/2014/main" id="{7AF96F19-4504-78BB-985D-CE5C778130CF}"/>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745304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672DE35F-5ACC-4202-1D61-84873FD831B8}"/>
              </a:ext>
            </a:extLst>
          </p:cNvPr>
          <p:cNvSpPr>
            <a:spLocks noGrp="1"/>
          </p:cNvSpPr>
          <p:nvPr>
            <p:ph type="dt" sz="half" idx="6"/>
          </p:nvPr>
        </p:nvSpPr>
        <p:spPr/>
        <p:txBody>
          <a:bodyPr/>
          <a:lstStyle/>
          <a:p>
            <a:pPr defTabSz="642915"/>
            <a:fld id="{30958DC5-EFE7-4250-8BB4-B535F8337DDE}"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83E417CA-F544-4099-BFF3-D20A6CD6A829}"/>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15884998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E3DD92E1-54F0-3543-4645-FE94A1518561}"/>
              </a:ext>
            </a:extLst>
          </p:cNvPr>
          <p:cNvSpPr>
            <a:spLocks noGrp="1"/>
          </p:cNvSpPr>
          <p:nvPr>
            <p:ph type="dt" sz="half" idx="6"/>
          </p:nvPr>
        </p:nvSpPr>
        <p:spPr/>
        <p:txBody>
          <a:bodyPr/>
          <a:lstStyle/>
          <a:p>
            <a:pPr defTabSz="642915"/>
            <a:fld id="{482173E9-A6D3-4A13-ACFF-B098E30A5327}"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67B955BA-4799-C578-276D-59540957C11A}"/>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7702972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700DADDF-FBBF-C327-400F-DAD9A7F3D73F}"/>
              </a:ext>
            </a:extLst>
          </p:cNvPr>
          <p:cNvSpPr>
            <a:spLocks noGrp="1"/>
          </p:cNvSpPr>
          <p:nvPr>
            <p:ph type="dt" sz="half" idx="6"/>
          </p:nvPr>
        </p:nvSpPr>
        <p:spPr/>
        <p:txBody>
          <a:bodyPr/>
          <a:lstStyle/>
          <a:p>
            <a:pPr defTabSz="642915"/>
            <a:fld id="{80EAE604-83AB-42F0-B7C7-3DF2EE46C5BF}"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F3B5BDB9-B53D-EED2-FB96-865D2415AE55}"/>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19537978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E1943032-1738-5C89-5AF6-0536FC59D08E}"/>
              </a:ext>
            </a:extLst>
          </p:cNvPr>
          <p:cNvSpPr>
            <a:spLocks noGrp="1"/>
          </p:cNvSpPr>
          <p:nvPr>
            <p:ph type="dt" sz="half" idx="6"/>
          </p:nvPr>
        </p:nvSpPr>
        <p:spPr/>
        <p:txBody>
          <a:bodyPr/>
          <a:lstStyle/>
          <a:p>
            <a:pPr defTabSz="642915"/>
            <a:fld id="{21B1B3AC-69F3-4AC0-A74B-7EA58D52761D}"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A5B2D07F-065F-923D-57A1-5F311A3D351E}"/>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827899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FBCEB409-72DD-A85D-0102-5A2C6000D9F4}"/>
              </a:ext>
            </a:extLst>
          </p:cNvPr>
          <p:cNvSpPr>
            <a:spLocks noGrp="1"/>
          </p:cNvSpPr>
          <p:nvPr>
            <p:ph type="dt" sz="half" idx="6"/>
          </p:nvPr>
        </p:nvSpPr>
        <p:spPr/>
        <p:txBody>
          <a:bodyPr/>
          <a:lstStyle/>
          <a:p>
            <a:pPr defTabSz="642915"/>
            <a:fld id="{6F2F3361-488B-427C-BDFD-7AE720EBE2B2}"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D6D54F9D-31D2-D794-AD6F-3ADB116FF0DA}"/>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8035801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BCE3FD61-479F-EA56-0B70-462DBD73D32B}"/>
              </a:ext>
            </a:extLst>
          </p:cNvPr>
          <p:cNvSpPr>
            <a:spLocks noGrp="1"/>
          </p:cNvSpPr>
          <p:nvPr>
            <p:ph type="dt" sz="half" idx="6"/>
          </p:nvPr>
        </p:nvSpPr>
        <p:spPr/>
        <p:txBody>
          <a:bodyPr/>
          <a:lstStyle/>
          <a:p>
            <a:pPr defTabSz="642915"/>
            <a:fld id="{87B4E738-7B4E-45EB-A087-53721780AA9B}"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56B830DB-819F-3D51-F193-B5A056876688}"/>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2104352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A891B77A-4EF0-8685-C147-A2AB79B231D7}"/>
              </a:ext>
            </a:extLst>
          </p:cNvPr>
          <p:cNvSpPr>
            <a:spLocks noGrp="1"/>
          </p:cNvSpPr>
          <p:nvPr>
            <p:ph type="dt" sz="half" idx="6"/>
          </p:nvPr>
        </p:nvSpPr>
        <p:spPr/>
        <p:txBody>
          <a:bodyPr/>
          <a:lstStyle/>
          <a:p>
            <a:pPr defTabSz="642915"/>
            <a:fld id="{1A446D49-FD2B-44BD-985B-28BD804430C1}"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68B77625-CE3C-451E-22CF-9C10D39FF0A4}"/>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41355745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01A71E31-922A-3AC2-77D6-40AF56ED0301}"/>
              </a:ext>
            </a:extLst>
          </p:cNvPr>
          <p:cNvSpPr>
            <a:spLocks noGrp="1"/>
          </p:cNvSpPr>
          <p:nvPr>
            <p:ph type="dt" sz="half" idx="6"/>
          </p:nvPr>
        </p:nvSpPr>
        <p:spPr/>
        <p:txBody>
          <a:bodyPr/>
          <a:lstStyle/>
          <a:p>
            <a:pPr defTabSz="642915"/>
            <a:fld id="{FD679E7D-0548-4DB5-B5B8-377B83BD46D3}"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84D472AA-C05C-1D68-7AAD-E3791BDF22D3}"/>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1621699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324E4BE7-60A2-5F8C-D07D-CA3E2EF7D34E}"/>
              </a:ext>
            </a:extLst>
          </p:cNvPr>
          <p:cNvSpPr>
            <a:spLocks noGrp="1"/>
          </p:cNvSpPr>
          <p:nvPr>
            <p:ph type="dt" sz="half" idx="6"/>
          </p:nvPr>
        </p:nvSpPr>
        <p:spPr/>
        <p:txBody>
          <a:bodyPr/>
          <a:lstStyle/>
          <a:p>
            <a:pPr defTabSz="642915"/>
            <a:fld id="{D0ABAF45-7203-4975-AFE1-99B792C8B2D7}"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61F5DF98-A2FD-5E87-38CD-8B8C1B0E3CC0}"/>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4714497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54DCE15B-677E-E0CA-4C04-BF4514E6344F}"/>
              </a:ext>
            </a:extLst>
          </p:cNvPr>
          <p:cNvSpPr>
            <a:spLocks noGrp="1"/>
          </p:cNvSpPr>
          <p:nvPr>
            <p:ph type="dt" sz="half" idx="6"/>
          </p:nvPr>
        </p:nvSpPr>
        <p:spPr/>
        <p:txBody>
          <a:bodyPr/>
          <a:lstStyle/>
          <a:p>
            <a:pPr defTabSz="642915"/>
            <a:fld id="{F2F6C1DC-7E37-412C-BA65-50CCD5A6A3EC}"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D8F745A1-0E10-2481-6978-0C8DBB1AAB13}"/>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54678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6D6BECD0-E9AD-980B-3C6A-1B7F23F214CB}"/>
              </a:ext>
            </a:extLst>
          </p:cNvPr>
          <p:cNvSpPr>
            <a:spLocks noGrp="1"/>
          </p:cNvSpPr>
          <p:nvPr>
            <p:ph type="dt" sz="half" idx="10"/>
          </p:nvPr>
        </p:nvSpPr>
        <p:spPr/>
        <p:txBody>
          <a:bodyPr/>
          <a:lstStyle/>
          <a:p>
            <a:fld id="{8D5D1627-1F00-4BA3-8777-C7A93ACC4132}" type="datetime1">
              <a:rPr lang="en-US" smtClean="0"/>
              <a:t>12-Jan-26</a:t>
            </a:fld>
            <a:endParaRPr lang="en-US"/>
          </a:p>
        </p:txBody>
      </p:sp>
      <p:sp>
        <p:nvSpPr>
          <p:cNvPr id="4" name="Footer Placeholder 3">
            <a:extLst>
              <a:ext uri="{FF2B5EF4-FFF2-40B4-BE49-F238E27FC236}">
                <a16:creationId xmlns:a16="http://schemas.microsoft.com/office/drawing/2014/main" id="{7EE6B885-CADC-D70D-70EC-791DF547C2E7}"/>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3664255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548BA9D0-AC78-A48D-8800-84238AAD480D}"/>
              </a:ext>
            </a:extLst>
          </p:cNvPr>
          <p:cNvSpPr>
            <a:spLocks noGrp="1"/>
          </p:cNvSpPr>
          <p:nvPr>
            <p:ph type="dt" sz="half" idx="6"/>
          </p:nvPr>
        </p:nvSpPr>
        <p:spPr/>
        <p:txBody>
          <a:bodyPr/>
          <a:lstStyle/>
          <a:p>
            <a:pPr defTabSz="642915"/>
            <a:fld id="{EF458262-BCA5-4DBE-803D-89C53685B038}"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1460A0A0-E8C4-F958-4EA9-12CA1DF11002}"/>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1712669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D808D66A-417C-CF41-DD28-24F25452AA3F}"/>
              </a:ext>
            </a:extLst>
          </p:cNvPr>
          <p:cNvSpPr>
            <a:spLocks noGrp="1"/>
          </p:cNvSpPr>
          <p:nvPr>
            <p:ph type="dt" sz="half" idx="6"/>
          </p:nvPr>
        </p:nvSpPr>
        <p:spPr/>
        <p:txBody>
          <a:bodyPr/>
          <a:lstStyle/>
          <a:p>
            <a:pPr defTabSz="642915"/>
            <a:fld id="{090BFB43-23DF-43A2-8C13-5D189923530D}"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FD281F97-F7A0-9B76-F00F-CBB6A1596C1D}"/>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4918393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33296B05-7D85-3803-F54A-1AA5AAF8CE7E}"/>
              </a:ext>
            </a:extLst>
          </p:cNvPr>
          <p:cNvSpPr>
            <a:spLocks noGrp="1"/>
          </p:cNvSpPr>
          <p:nvPr>
            <p:ph type="dt" sz="half" idx="6"/>
          </p:nvPr>
        </p:nvSpPr>
        <p:spPr/>
        <p:txBody>
          <a:bodyPr/>
          <a:lstStyle/>
          <a:p>
            <a:pPr defTabSz="642915"/>
            <a:fld id="{D5B895DE-9C72-455E-A05B-AFA154ECF72B}"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DB34683E-EE86-6729-A301-2CB0563AF5B6}"/>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7665550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BE4CFB0B-0988-AE88-452E-A279365DEF33}"/>
              </a:ext>
            </a:extLst>
          </p:cNvPr>
          <p:cNvSpPr>
            <a:spLocks noGrp="1"/>
          </p:cNvSpPr>
          <p:nvPr>
            <p:ph type="dt" sz="half" idx="6"/>
          </p:nvPr>
        </p:nvSpPr>
        <p:spPr/>
        <p:txBody>
          <a:bodyPr/>
          <a:lstStyle/>
          <a:p>
            <a:pPr defTabSz="642915"/>
            <a:fld id="{90DB7461-9949-41FD-ADE3-42D12EB369D3}"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301CC753-AAEE-01C9-4F13-7C9A943238EB}"/>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5074784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28625"/>
            <a:ext cx="9144000" cy="6429375"/>
          </a:xfrm>
          <a:prstGeom prst="rect">
            <a:avLst/>
          </a:prstGeom>
        </p:spPr>
      </p:pic>
      <p:sp>
        <p:nvSpPr>
          <p:cNvPr id="3" name="Date Placeholder 2">
            <a:extLst>
              <a:ext uri="{FF2B5EF4-FFF2-40B4-BE49-F238E27FC236}">
                <a16:creationId xmlns:a16="http://schemas.microsoft.com/office/drawing/2014/main" id="{F066DB9E-E6A1-24EE-3200-0A6B1AC62697}"/>
              </a:ext>
            </a:extLst>
          </p:cNvPr>
          <p:cNvSpPr>
            <a:spLocks noGrp="1"/>
          </p:cNvSpPr>
          <p:nvPr>
            <p:ph type="dt" sz="half" idx="6"/>
          </p:nvPr>
        </p:nvSpPr>
        <p:spPr/>
        <p:txBody>
          <a:bodyPr/>
          <a:lstStyle/>
          <a:p>
            <a:pPr defTabSz="642915"/>
            <a:fld id="{41CBE3DA-2048-48E2-BC54-48418BA1C467}"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443D1F5C-E687-724F-E5BD-B87D1E166EB2}"/>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7176290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8420" rIns="0" bIns="0" rtlCol="0">
            <a:spAutoFit/>
          </a:bodyPr>
          <a:lstStyle/>
          <a:p>
            <a:pPr marL="916940">
              <a:lnSpc>
                <a:spcPct val="100000"/>
              </a:lnSpc>
              <a:spcBef>
                <a:spcPts val="95"/>
              </a:spcBef>
            </a:pPr>
            <a:r>
              <a:rPr sz="4000" spc="-10" dirty="0"/>
              <a:t>Overfitting</a:t>
            </a:r>
            <a:r>
              <a:rPr sz="4000" spc="-105" dirty="0"/>
              <a:t> </a:t>
            </a:r>
            <a:r>
              <a:rPr sz="4000" dirty="0"/>
              <a:t>and</a:t>
            </a:r>
            <a:r>
              <a:rPr sz="4000" spc="-105" dirty="0"/>
              <a:t> </a:t>
            </a:r>
            <a:r>
              <a:rPr sz="4000" spc="-10" dirty="0"/>
              <a:t>Underfitting</a:t>
            </a:r>
            <a:r>
              <a:rPr sz="4000" spc="-75" dirty="0"/>
              <a:t> </a:t>
            </a:r>
            <a:r>
              <a:rPr sz="4000" dirty="0"/>
              <a:t>in</a:t>
            </a:r>
            <a:r>
              <a:rPr sz="4000" spc="-110" dirty="0"/>
              <a:t> </a:t>
            </a:r>
            <a:r>
              <a:rPr sz="4000" dirty="0"/>
              <a:t>Machine</a:t>
            </a:r>
            <a:r>
              <a:rPr sz="4000" spc="-95" dirty="0"/>
              <a:t> </a:t>
            </a:r>
            <a:r>
              <a:rPr sz="4000" spc="-10" dirty="0"/>
              <a:t>Learning</a:t>
            </a:r>
            <a:endParaRPr sz="4000"/>
          </a:p>
        </p:txBody>
      </p:sp>
      <p:sp>
        <p:nvSpPr>
          <p:cNvPr id="3" name="object 3"/>
          <p:cNvSpPr txBox="1"/>
          <p:nvPr/>
        </p:nvSpPr>
        <p:spPr>
          <a:xfrm>
            <a:off x="287832" y="1074546"/>
            <a:ext cx="11678920" cy="5483225"/>
          </a:xfrm>
          <a:prstGeom prst="rect">
            <a:avLst/>
          </a:prstGeom>
        </p:spPr>
        <p:txBody>
          <a:bodyPr vert="horz" wrap="square" lIns="0" tIns="13335" rIns="0" bIns="0" rtlCol="0">
            <a:spAutoFit/>
          </a:bodyPr>
          <a:lstStyle/>
          <a:p>
            <a:pPr marL="355600" marR="5080" lvl="0" indent="-342900" defTabSz="914400" eaLnBrk="1" fontAlgn="auto" latinLnBrk="0" hangingPunct="1">
              <a:lnSpc>
                <a:spcPct val="100000"/>
              </a:lnSpc>
              <a:spcBef>
                <a:spcPts val="105"/>
              </a:spcBef>
              <a:spcAft>
                <a:spcPts val="0"/>
              </a:spcAft>
              <a:buClrTx/>
              <a:buSzTx/>
              <a:buFont typeface="Arial"/>
              <a:buChar char="•"/>
              <a:tabLst>
                <a:tab pos="355600" algn="l"/>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two</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most</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common</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difficulties</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in</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machine</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learning</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are</a:t>
            </a:r>
            <a:r>
              <a:rPr kumimoji="0" sz="2000" b="1" i="0" u="none" strike="noStrike" kern="0" cap="none" spc="-1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overfitting</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and underfitting,</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both</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of</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which</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affect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performance</a:t>
            </a:r>
            <a:r>
              <a:rPr kumimoji="0" sz="2000" b="1" i="0" u="none" strike="noStrike" kern="0" cap="none" spc="-2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of</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machine</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learning</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models.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9085" marR="90805" lvl="0" indent="-287020" defTabSz="914400" eaLnBrk="1" fontAlgn="auto" latinLnBrk="0" hangingPunct="1">
              <a:lnSpc>
                <a:spcPct val="100000"/>
              </a:lnSpc>
              <a:spcBef>
                <a:spcPts val="2400"/>
              </a:spcBef>
              <a:spcAft>
                <a:spcPts val="0"/>
              </a:spcAft>
              <a:buClrTx/>
              <a:buSzTx/>
              <a:buFont typeface="Arial"/>
              <a:buChar char="•"/>
              <a:tabLst>
                <a:tab pos="299085" algn="l"/>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Each</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machine</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learning</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model's</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key</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goal</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is</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to</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generalize</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well.</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capacity</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of</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an</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ML</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model</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to</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offer</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25" normalizeH="0" baseline="0" noProof="0" dirty="0">
                <a:ln>
                  <a:noFill/>
                </a:ln>
                <a:solidFill>
                  <a:sysClr val="windowText" lastClr="000000"/>
                </a:solidFill>
                <a:effectLst/>
                <a:uLnTx/>
                <a:uFillTx/>
                <a:latin typeface="Calibri"/>
                <a:cs typeface="Calibri"/>
              </a:rPr>
              <a:t>an </a:t>
            </a:r>
            <a:r>
              <a:rPr kumimoji="0" sz="2000" b="1" i="0" u="none" strike="noStrike" kern="0" cap="none" spc="0" normalizeH="0" baseline="0" noProof="0" dirty="0">
                <a:ln>
                  <a:noFill/>
                </a:ln>
                <a:solidFill>
                  <a:sysClr val="windowText" lastClr="000000"/>
                </a:solidFill>
                <a:effectLst/>
                <a:uLnTx/>
                <a:uFillTx/>
                <a:latin typeface="Calibri"/>
                <a:cs typeface="Calibri"/>
              </a:rPr>
              <a:t>acceptable</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output</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by</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adapting</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provided</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set</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of</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unknown</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input</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is</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referred</a:t>
            </a:r>
            <a:r>
              <a:rPr kumimoji="0" sz="2000" b="1" i="0" u="none" strike="noStrike" kern="0" cap="none" spc="-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to</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as</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generalization.</a:t>
            </a:r>
            <a:r>
              <a:rPr kumimoji="0" sz="2000" b="1" i="0" u="none" strike="noStrike" kern="0" cap="none" spc="-25" normalizeH="0" baseline="0" noProof="0" dirty="0">
                <a:ln>
                  <a:noFill/>
                </a:ln>
                <a:solidFill>
                  <a:sysClr val="windowText" lastClr="000000"/>
                </a:solidFill>
                <a:effectLst/>
                <a:uLnTx/>
                <a:uFillTx/>
                <a:latin typeface="Calibri"/>
                <a:cs typeface="Calibri"/>
              </a:rPr>
              <a:t> It </a:t>
            </a:r>
            <a:r>
              <a:rPr kumimoji="0" sz="2000" b="1" i="0" u="none" strike="noStrike" kern="0" cap="none" spc="0" normalizeH="0" baseline="0" noProof="0" dirty="0">
                <a:ln>
                  <a:noFill/>
                </a:ln>
                <a:solidFill>
                  <a:sysClr val="windowText" lastClr="000000"/>
                </a:solidFill>
                <a:effectLst/>
                <a:uLnTx/>
                <a:uFillTx/>
                <a:latin typeface="Calibri"/>
                <a:cs typeface="Calibri"/>
              </a:rPr>
              <a:t>indicates</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that</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after</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training</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on</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dataset,</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it</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can</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give</a:t>
            </a:r>
            <a:r>
              <a:rPr kumimoji="0" sz="2000" b="1" i="0" u="none" strike="noStrike" kern="0" cap="none" spc="-3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accurate</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and</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dependable</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results.</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As</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result,</a:t>
            </a:r>
            <a:r>
              <a:rPr kumimoji="0" sz="2000" b="1" i="0" u="none" strike="noStrike" kern="0" cap="none" spc="-6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25" normalizeH="0" baseline="0" noProof="0" dirty="0">
                <a:ln>
                  <a:noFill/>
                </a:ln>
                <a:solidFill>
                  <a:sysClr val="windowText" lastClr="000000"/>
                </a:solidFill>
                <a:effectLst/>
                <a:uLnTx/>
                <a:uFillTx/>
                <a:latin typeface="Calibri"/>
                <a:cs typeface="Calibri"/>
              </a:rPr>
              <a:t>two </a:t>
            </a:r>
            <a:r>
              <a:rPr kumimoji="0" sz="2000" b="1" i="0" u="none" strike="noStrike" kern="0" cap="none" spc="0" normalizeH="0" baseline="0" noProof="0" dirty="0">
                <a:ln>
                  <a:noFill/>
                </a:ln>
                <a:solidFill>
                  <a:sysClr val="windowText" lastClr="000000"/>
                </a:solidFill>
                <a:effectLst/>
                <a:uLnTx/>
                <a:uFillTx/>
                <a:latin typeface="Calibri"/>
                <a:cs typeface="Calibri"/>
              </a:rPr>
              <a:t>words</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underfitting</a:t>
            </a:r>
            <a:r>
              <a:rPr kumimoji="0" sz="2000" b="1" i="0" u="none" strike="noStrike" kern="0" cap="none" spc="-7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and</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overfitting</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must</a:t>
            </a:r>
            <a:r>
              <a:rPr kumimoji="0" sz="2000" b="1" i="0" u="none" strike="noStrike" kern="0" cap="none" spc="-7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be</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examined</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for</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the</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model's</a:t>
            </a:r>
            <a:r>
              <a:rPr kumimoji="0" sz="2000" b="1" i="0" u="none" strike="noStrike" kern="0" cap="none" spc="-7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performance</a:t>
            </a:r>
            <a:r>
              <a:rPr kumimoji="0" sz="2000" b="1" i="0" u="none" strike="noStrike" kern="0" cap="none" spc="-4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and</a:t>
            </a:r>
            <a:r>
              <a:rPr kumimoji="0" sz="2000" b="1" i="0" u="none" strike="noStrike" kern="0" cap="none" spc="-4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whether</a:t>
            </a:r>
            <a:r>
              <a:rPr kumimoji="0" sz="2000" b="1" i="0" u="none" strike="noStrike" kern="0" cap="none" spc="-50"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it</a:t>
            </a:r>
            <a:r>
              <a:rPr kumimoji="0" sz="2000" b="1" i="0" u="none" strike="noStrike" kern="0" cap="none" spc="-55" normalizeH="0" baseline="0" noProof="0" dirty="0">
                <a:ln>
                  <a:noFill/>
                </a:ln>
                <a:solidFill>
                  <a:sysClr val="windowText" lastClr="000000"/>
                </a:solidFill>
                <a:effectLst/>
                <a:uLnTx/>
                <a:uFillTx/>
                <a:latin typeface="Calibri"/>
                <a:cs typeface="Calibri"/>
              </a:rPr>
              <a:t> </a:t>
            </a:r>
            <a:r>
              <a:rPr kumimoji="0" sz="2000" b="1" i="0" u="none" strike="noStrike" kern="0" cap="none" spc="-25" normalizeH="0" baseline="0" noProof="0" dirty="0">
                <a:ln>
                  <a:noFill/>
                </a:ln>
                <a:solidFill>
                  <a:sysClr val="windowText" lastClr="000000"/>
                </a:solidFill>
                <a:effectLst/>
                <a:uLnTx/>
                <a:uFillTx/>
                <a:latin typeface="Calibri"/>
                <a:cs typeface="Calibri"/>
              </a:rPr>
              <a:t>is </a:t>
            </a:r>
            <a:r>
              <a:rPr kumimoji="0" sz="2000" b="1" i="0" u="none" strike="noStrike" kern="0" cap="none" spc="-10" normalizeH="0" baseline="0" noProof="0" dirty="0">
                <a:ln>
                  <a:noFill/>
                </a:ln>
                <a:solidFill>
                  <a:sysClr val="windowText" lastClr="000000"/>
                </a:solidFill>
                <a:effectLst/>
                <a:uLnTx/>
                <a:uFillTx/>
                <a:latin typeface="Calibri"/>
                <a:cs typeface="Calibri"/>
              </a:rPr>
              <a:t>generalizing</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well</a:t>
            </a:r>
            <a:r>
              <a:rPr kumimoji="0" sz="2000" b="1" i="0" u="none" strike="noStrike" kern="0" cap="none" spc="-35" normalizeH="0" baseline="0" noProof="0" dirty="0">
                <a:ln>
                  <a:noFill/>
                </a:ln>
                <a:solidFill>
                  <a:sysClr val="windowText" lastClr="000000"/>
                </a:solidFill>
                <a:effectLst/>
                <a:uLnTx/>
                <a:uFillTx/>
                <a:latin typeface="Calibri"/>
                <a:cs typeface="Calibri"/>
              </a:rPr>
              <a:t> </a:t>
            </a:r>
            <a:r>
              <a:rPr kumimoji="0" sz="2000" b="1" i="0" u="none" strike="noStrike" kern="0" cap="none" spc="0" normalizeH="0" baseline="0" noProof="0" dirty="0">
                <a:ln>
                  <a:noFill/>
                </a:ln>
                <a:solidFill>
                  <a:sysClr val="windowText" lastClr="000000"/>
                </a:solidFill>
                <a:effectLst/>
                <a:uLnTx/>
                <a:uFillTx/>
                <a:latin typeface="Calibri"/>
                <a:cs typeface="Calibri"/>
              </a:rPr>
              <a:t>or</a:t>
            </a:r>
            <a:r>
              <a:rPr kumimoji="0" sz="2000" b="1" i="0" u="none" strike="noStrike" kern="0" cap="none" spc="-25" normalizeH="0" baseline="0" noProof="0" dirty="0">
                <a:ln>
                  <a:noFill/>
                </a:ln>
                <a:solidFill>
                  <a:sysClr val="windowText" lastClr="000000"/>
                </a:solidFill>
                <a:effectLst/>
                <a:uLnTx/>
                <a:uFillTx/>
                <a:latin typeface="Calibri"/>
                <a:cs typeface="Calibri"/>
              </a:rPr>
              <a:t> </a:t>
            </a:r>
            <a:r>
              <a:rPr kumimoji="0" sz="2000" b="1" i="0" u="none" strike="noStrike" kern="0" cap="none" spc="-20" normalizeH="0" baseline="0" noProof="0" dirty="0">
                <a:ln>
                  <a:noFill/>
                </a:ln>
                <a:solidFill>
                  <a:sysClr val="windowText" lastClr="000000"/>
                </a:solidFill>
                <a:effectLst/>
                <a:uLnTx/>
                <a:uFillTx/>
                <a:latin typeface="Calibri"/>
                <a:cs typeface="Calibri"/>
              </a:rPr>
              <a:t>not.</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162560" lvl="0" indent="0" defTabSz="914400" eaLnBrk="1" fontAlgn="auto" latinLnBrk="0" hangingPunct="1">
              <a:lnSpc>
                <a:spcPct val="100000"/>
              </a:lnSpc>
              <a:spcBef>
                <a:spcPts val="2165"/>
              </a:spcBef>
              <a:spcAft>
                <a:spcPts val="0"/>
              </a:spcAft>
              <a:buClrTx/>
              <a:buSzTx/>
              <a:buFontTx/>
              <a:buNone/>
              <a:tabLst/>
              <a:defRPr/>
            </a:pPr>
            <a:r>
              <a:rPr kumimoji="0" sz="2000" b="0" i="0" u="none" strike="noStrike" kern="0" cap="none" spc="-10" normalizeH="0" baseline="0" noProof="0" dirty="0">
                <a:ln>
                  <a:noFill/>
                </a:ln>
                <a:solidFill>
                  <a:sysClr val="windowText" lastClr="000000"/>
                </a:solidFill>
                <a:effectLst/>
                <a:uLnTx/>
                <a:uFillTx/>
                <a:latin typeface="Calibri"/>
                <a:cs typeface="Calibri"/>
              </a:rPr>
              <a:t>Before</a:t>
            </a:r>
            <a:r>
              <a:rPr kumimoji="0" sz="2000" b="0" i="0" u="none" strike="noStrike" kern="0" cap="none" spc="-7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we</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get</a:t>
            </a:r>
            <a:r>
              <a:rPr kumimoji="0" sz="2000" b="0" i="0" u="none" strike="noStrike" kern="0" cap="none" spc="-6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into</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overfitting</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and</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underfitting,</a:t>
            </a:r>
            <a:r>
              <a:rPr kumimoji="0" sz="2000" b="0" i="0" u="none" strike="noStrike" kern="0" cap="none" spc="-7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let's</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define</a:t>
            </a:r>
            <a:r>
              <a:rPr kumimoji="0" sz="2000" b="0" i="0" u="none" strike="noStrike" kern="0" cap="none" spc="-6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few</a:t>
            </a:r>
            <a:r>
              <a:rPr kumimoji="0" sz="2000" b="0" i="0" u="none" strike="noStrike" kern="0" cap="none" spc="-6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terms</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that</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will</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help</a:t>
            </a:r>
            <a:r>
              <a:rPr kumimoji="0" sz="2000" b="0" i="0" u="none" strike="noStrike" kern="0" cap="none" spc="-6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us</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better</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comprehend</a:t>
            </a:r>
            <a:r>
              <a:rPr kumimoji="0" sz="2000" b="0" i="0" u="none" strike="noStrike" kern="0" cap="none" spc="-65" normalizeH="0" baseline="0" noProof="0" dirty="0">
                <a:ln>
                  <a:noFill/>
                </a:ln>
                <a:solidFill>
                  <a:sysClr val="windowText" lastClr="000000"/>
                </a:solidFill>
                <a:effectLst/>
                <a:uLnTx/>
                <a:uFillTx/>
                <a:latin typeface="Calibri"/>
                <a:cs typeface="Calibri"/>
              </a:rPr>
              <a:t> </a:t>
            </a:r>
            <a:r>
              <a:rPr kumimoji="0" sz="2000" b="0" i="0" u="none" strike="noStrike" kern="0" cap="none" spc="-20" normalizeH="0" baseline="0" noProof="0" dirty="0">
                <a:ln>
                  <a:noFill/>
                </a:ln>
                <a:solidFill>
                  <a:sysClr val="windowText" lastClr="000000"/>
                </a:solidFill>
                <a:effectLst/>
                <a:uLnTx/>
                <a:uFillTx/>
                <a:latin typeface="Calibri"/>
                <a:cs typeface="Calibri"/>
              </a:rPr>
              <a:t>this </a:t>
            </a:r>
            <a:r>
              <a:rPr kumimoji="0" sz="2000" b="0" i="0" u="none" strike="noStrike" kern="0" cap="none" spc="-10" normalizeH="0" baseline="0" noProof="0" dirty="0">
                <a:ln>
                  <a:noFill/>
                </a:ln>
                <a:solidFill>
                  <a:sysClr val="windowText" lastClr="000000"/>
                </a:solidFill>
                <a:effectLst/>
                <a:uLnTx/>
                <a:uFillTx/>
                <a:latin typeface="Calibri"/>
                <a:cs typeface="Calibri"/>
              </a:rPr>
              <a:t>topic:</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Tx/>
              <a:buSzTx/>
              <a:buFont typeface="Arial"/>
              <a:buChar char="•"/>
              <a:tabLst>
                <a:tab pos="299085" algn="l"/>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Signal</a:t>
            </a:r>
            <a:r>
              <a:rPr kumimoji="0" sz="2000" b="0" i="0" u="none" strike="noStrike" kern="0" cap="none" spc="0" normalizeH="0" baseline="0" noProof="0" dirty="0">
                <a:ln>
                  <a:noFill/>
                </a:ln>
                <a:solidFill>
                  <a:sysClr val="windowText" lastClr="000000"/>
                </a:solidFill>
                <a:effectLst/>
                <a:uLnTx/>
                <a:uFillTx/>
                <a:latin typeface="Calibri"/>
                <a:cs typeface="Calibri"/>
              </a:rPr>
              <a:t>:</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genuine</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underlying</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pattern</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of</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data</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that</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aids</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machine</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learning</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model</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learning</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from</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25" normalizeH="0" baseline="0" noProof="0" dirty="0">
                <a:ln>
                  <a:noFill/>
                </a:ln>
                <a:solidFill>
                  <a:sysClr val="windowText" lastClr="000000"/>
                </a:solidFill>
                <a:effectLst/>
                <a:uLnTx/>
                <a:uFillTx/>
                <a:latin typeface="Calibri"/>
                <a:cs typeface="Calibri"/>
              </a:rPr>
              <a:t>the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9085" marR="0" lvl="0" indent="0" defTabSz="9144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data</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is</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referred</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to</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as</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signal.</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Tx/>
              <a:buSzTx/>
              <a:buFont typeface="Arial"/>
              <a:buChar char="•"/>
              <a:tabLst>
                <a:tab pos="299085" algn="l"/>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Noise</a:t>
            </a:r>
            <a:r>
              <a:rPr kumimoji="0" sz="2000" b="0" i="0" u="none" strike="noStrike" kern="0" cap="none" spc="0" normalizeH="0" baseline="0" noProof="0" dirty="0">
                <a:ln>
                  <a:noFill/>
                </a:ln>
                <a:solidFill>
                  <a:sysClr val="windowText" lastClr="000000"/>
                </a:solidFill>
                <a:effectLst/>
                <a:uLnTx/>
                <a:uFillTx/>
                <a:latin typeface="Calibri"/>
                <a:cs typeface="Calibri"/>
              </a:rPr>
              <a:t>:</a:t>
            </a:r>
            <a:r>
              <a:rPr kumimoji="0" sz="2000" b="0" i="0" u="none" strike="noStrike" kern="0" cap="none" spc="-6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It</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is</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unimportant</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and</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irrelevant</a:t>
            </a:r>
            <a:r>
              <a:rPr kumimoji="0" sz="2000" b="0" i="0" u="none" strike="noStrike" kern="0" cap="none" spc="-1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input</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that</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degrades</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model's</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performance.</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9085" marR="191770" lvl="0" indent="-287020" defTabSz="914400" eaLnBrk="1" fontAlgn="auto" latinLnBrk="0" hangingPunct="1">
              <a:lnSpc>
                <a:spcPct val="100000"/>
              </a:lnSpc>
              <a:spcBef>
                <a:spcPts val="0"/>
              </a:spcBef>
              <a:spcAft>
                <a:spcPts val="0"/>
              </a:spcAft>
              <a:buClrTx/>
              <a:buSzTx/>
              <a:buFont typeface="Arial"/>
              <a:buChar char="•"/>
              <a:tabLst>
                <a:tab pos="299085" algn="l"/>
              </a:tabLst>
              <a:defRPr/>
            </a:pPr>
            <a:r>
              <a:rPr kumimoji="0" sz="2000" b="1" i="0" u="none" strike="noStrike" kern="0" cap="none" spc="0" normalizeH="0" baseline="0" noProof="0" dirty="0">
                <a:ln>
                  <a:noFill/>
                </a:ln>
                <a:solidFill>
                  <a:sysClr val="windowText" lastClr="000000"/>
                </a:solidFill>
                <a:effectLst/>
                <a:uLnTx/>
                <a:uFillTx/>
                <a:latin typeface="Calibri"/>
                <a:cs typeface="Calibri"/>
              </a:rPr>
              <a:t>Bias</a:t>
            </a:r>
            <a:r>
              <a:rPr kumimoji="0" sz="2000" b="0" i="0" u="none" strike="noStrike" kern="0" cap="none" spc="0" normalizeH="0" baseline="0" noProof="0" dirty="0">
                <a:ln>
                  <a:noFill/>
                </a:ln>
                <a:solidFill>
                  <a:sysClr val="windowText" lastClr="000000"/>
                </a:solidFill>
                <a:effectLst/>
                <a:uLnTx/>
                <a:uFillTx/>
                <a:latin typeface="Calibri"/>
                <a:cs typeface="Calibri"/>
              </a:rPr>
              <a:t>:</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It</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is</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prediction</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inaccuracy</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incorporated</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into</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model</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as</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result</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of</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oversimplifying</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machine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learning </a:t>
            </a:r>
            <a:r>
              <a:rPr kumimoji="0" sz="2000" b="0" i="0" u="none" strike="noStrike" kern="0" cap="none" spc="0" normalizeH="0" baseline="0" noProof="0" dirty="0">
                <a:ln>
                  <a:noFill/>
                </a:ln>
                <a:solidFill>
                  <a:sysClr val="windowText" lastClr="000000"/>
                </a:solidFill>
                <a:effectLst/>
                <a:uLnTx/>
                <a:uFillTx/>
                <a:latin typeface="Calibri"/>
                <a:cs typeface="Calibri"/>
              </a:rPr>
              <a:t>methods.</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Or</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it</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could</a:t>
            </a:r>
            <a:r>
              <a:rPr kumimoji="0" sz="2000" b="0" i="0" u="none" strike="noStrike" kern="0" cap="none" spc="-6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be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disparity</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between</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projected</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and</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actual</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numbers.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Tx/>
              <a:buSzTx/>
              <a:buFont typeface="Arial"/>
              <a:buChar char="•"/>
              <a:tabLst>
                <a:tab pos="299085" algn="l"/>
              </a:tabLst>
              <a:defRPr/>
            </a:pPr>
            <a:r>
              <a:rPr kumimoji="0" sz="2000" b="1" i="0" u="none" strike="noStrike" kern="0" cap="none" spc="-10" normalizeH="0" baseline="0" noProof="0" dirty="0">
                <a:ln>
                  <a:noFill/>
                </a:ln>
                <a:solidFill>
                  <a:sysClr val="windowText" lastClr="000000"/>
                </a:solidFill>
                <a:effectLst/>
                <a:uLnTx/>
                <a:uFillTx/>
                <a:latin typeface="Calibri"/>
                <a:cs typeface="Calibri"/>
              </a:rPr>
              <a:t>Variance</a:t>
            </a:r>
            <a:r>
              <a:rPr kumimoji="0" sz="2000" b="0" i="0" u="none" strike="noStrike" kern="0" cap="none" spc="-10" normalizeH="0" baseline="0" noProof="0" dirty="0">
                <a:ln>
                  <a:noFill/>
                </a:ln>
                <a:solidFill>
                  <a:sysClr val="windowText" lastClr="000000"/>
                </a:solidFill>
                <a:effectLst/>
                <a:uLnTx/>
                <a:uFillTx/>
                <a:latin typeface="Calibri"/>
                <a:cs typeface="Calibri"/>
              </a:rPr>
              <a:t>:</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It</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occurs</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when</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machine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learning</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model</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performs</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well</a:t>
            </a:r>
            <a:r>
              <a:rPr kumimoji="0" sz="2000" b="0" i="0" u="none" strike="noStrike" kern="0" cap="none" spc="-2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on</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training</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dataset</a:t>
            </a:r>
            <a:r>
              <a:rPr kumimoji="0" sz="2000" b="0" i="0" u="none" strike="noStrike" kern="0" cap="none" spc="-2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but</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not</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on</a:t>
            </a:r>
            <a:r>
              <a:rPr kumimoji="0" sz="2000" b="0" i="0" u="none" strike="noStrike" kern="0" cap="none" spc="-5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35" normalizeH="0" baseline="0" noProof="0" dirty="0">
                <a:ln>
                  <a:noFill/>
                </a:ln>
                <a:solidFill>
                  <a:sysClr val="windowText" lastClr="000000"/>
                </a:solidFill>
                <a:effectLst/>
                <a:uLnTx/>
                <a:uFillTx/>
                <a:latin typeface="Calibri"/>
                <a:cs typeface="Calibri"/>
              </a:rPr>
              <a:t> </a:t>
            </a:r>
            <a:r>
              <a:rPr kumimoji="0" sz="2000" b="0" i="0" u="none" strike="noStrike" kern="0" cap="none" spc="-20" normalizeH="0" baseline="0" noProof="0" dirty="0">
                <a:ln>
                  <a:noFill/>
                </a:ln>
                <a:solidFill>
                  <a:sysClr val="windowText" lastClr="000000"/>
                </a:solidFill>
                <a:effectLst/>
                <a:uLnTx/>
                <a:uFillTx/>
                <a:latin typeface="Calibri"/>
                <a:cs typeface="Calibri"/>
              </a:rPr>
              <a:t>test</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99085" marR="0" lvl="0" indent="0" defTabSz="914400" eaLnBrk="1" fontAlgn="auto" latinLnBrk="0" hangingPunct="1">
              <a:lnSpc>
                <a:spcPct val="100000"/>
              </a:lnSpc>
              <a:spcBef>
                <a:spcPts val="0"/>
              </a:spcBef>
              <a:spcAft>
                <a:spcPts val="0"/>
              </a:spcAft>
              <a:buClrTx/>
              <a:buSzTx/>
              <a:buFontTx/>
              <a:buNone/>
              <a:tabLst/>
              <a:defRPr/>
            </a:pPr>
            <a:r>
              <a:rPr kumimoji="0" sz="2000" b="0" i="0" u="none" strike="noStrike" kern="0" cap="none" spc="-10" normalizeH="0" baseline="0" noProof="0" dirty="0">
                <a:ln>
                  <a:noFill/>
                </a:ln>
                <a:solidFill>
                  <a:sysClr val="windowText" lastClr="000000"/>
                </a:solidFill>
                <a:effectLst/>
                <a:uLnTx/>
                <a:uFillTx/>
                <a:latin typeface="Calibri"/>
                <a:cs typeface="Calibri"/>
              </a:rPr>
              <a:t>dataset.</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4" name="Date Placeholder 3">
            <a:extLst>
              <a:ext uri="{FF2B5EF4-FFF2-40B4-BE49-F238E27FC236}">
                <a16:creationId xmlns:a16="http://schemas.microsoft.com/office/drawing/2014/main" id="{AA0542AB-B1C6-8200-EFE6-9F82857B004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63CA881D-9EDC-486D-86D5-8246AF31BF97}"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B491601C-EAB2-32B2-4A4E-987834061370}"/>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6524187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3255" y="284986"/>
            <a:ext cx="11407549" cy="6478249"/>
          </a:xfrm>
          <a:prstGeom prst="rect">
            <a:avLst/>
          </a:prstGeom>
        </p:spPr>
      </p:pic>
      <p:sp>
        <p:nvSpPr>
          <p:cNvPr id="3" name="Date Placeholder 2">
            <a:extLst>
              <a:ext uri="{FF2B5EF4-FFF2-40B4-BE49-F238E27FC236}">
                <a16:creationId xmlns:a16="http://schemas.microsoft.com/office/drawing/2014/main" id="{53D91074-ADD8-59E1-4E7E-F53FC4FBFFBE}"/>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215FB1CA-01D4-4BA7-8000-04889A753610}"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E6074F72-21FF-31AB-EF80-40882A96E92A}"/>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2571456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0645" rIns="0" bIns="0" rtlCol="0">
            <a:spAutoFit/>
          </a:bodyPr>
          <a:lstStyle/>
          <a:p>
            <a:pPr marL="1581150">
              <a:lnSpc>
                <a:spcPct val="100000"/>
              </a:lnSpc>
              <a:spcBef>
                <a:spcPts val="100"/>
              </a:spcBef>
            </a:pPr>
            <a:r>
              <a:rPr dirty="0"/>
              <a:t>How</a:t>
            </a:r>
            <a:r>
              <a:rPr spc="-80" dirty="0"/>
              <a:t> </a:t>
            </a:r>
            <a:r>
              <a:rPr dirty="0"/>
              <a:t>to</a:t>
            </a:r>
            <a:r>
              <a:rPr spc="-55" dirty="0"/>
              <a:t> </a:t>
            </a:r>
            <a:r>
              <a:rPr dirty="0"/>
              <a:t>avoid</a:t>
            </a:r>
            <a:r>
              <a:rPr spc="-60" dirty="0"/>
              <a:t> </a:t>
            </a:r>
            <a:r>
              <a:rPr dirty="0"/>
              <a:t>the</a:t>
            </a:r>
            <a:r>
              <a:rPr spc="-60" dirty="0"/>
              <a:t> </a:t>
            </a:r>
            <a:r>
              <a:rPr dirty="0"/>
              <a:t>Overfitting</a:t>
            </a:r>
            <a:r>
              <a:rPr spc="-90" dirty="0"/>
              <a:t> </a:t>
            </a:r>
            <a:r>
              <a:rPr dirty="0"/>
              <a:t>in</a:t>
            </a:r>
            <a:r>
              <a:rPr spc="-60" dirty="0"/>
              <a:t> </a:t>
            </a:r>
            <a:r>
              <a:rPr spc="-10" dirty="0"/>
              <a:t>Model</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pPr>
            <a:r>
              <a:rPr dirty="0"/>
              <a:t>The</a:t>
            </a:r>
            <a:r>
              <a:rPr spc="-35" dirty="0"/>
              <a:t> </a:t>
            </a:r>
            <a:r>
              <a:rPr dirty="0"/>
              <a:t>machine</a:t>
            </a:r>
            <a:r>
              <a:rPr spc="-50" dirty="0"/>
              <a:t> </a:t>
            </a:r>
            <a:r>
              <a:rPr dirty="0"/>
              <a:t>learning</a:t>
            </a:r>
            <a:r>
              <a:rPr spc="-55" dirty="0"/>
              <a:t> </a:t>
            </a:r>
            <a:r>
              <a:rPr dirty="0"/>
              <a:t>model's</a:t>
            </a:r>
            <a:r>
              <a:rPr spc="-55" dirty="0"/>
              <a:t> </a:t>
            </a:r>
            <a:r>
              <a:rPr dirty="0"/>
              <a:t>performance</a:t>
            </a:r>
            <a:r>
              <a:rPr spc="-45" dirty="0"/>
              <a:t> </a:t>
            </a:r>
            <a:r>
              <a:rPr dirty="0"/>
              <a:t>is</a:t>
            </a:r>
            <a:r>
              <a:rPr spc="-45" dirty="0"/>
              <a:t> </a:t>
            </a:r>
            <a:r>
              <a:rPr dirty="0"/>
              <a:t>harmed</a:t>
            </a:r>
            <a:r>
              <a:rPr spc="-55" dirty="0"/>
              <a:t> </a:t>
            </a:r>
            <a:r>
              <a:rPr dirty="0"/>
              <a:t>by</a:t>
            </a:r>
            <a:r>
              <a:rPr spc="-40" dirty="0"/>
              <a:t> </a:t>
            </a:r>
            <a:r>
              <a:rPr dirty="0"/>
              <a:t>both</a:t>
            </a:r>
            <a:r>
              <a:rPr spc="-45" dirty="0"/>
              <a:t> </a:t>
            </a:r>
            <a:r>
              <a:rPr spc="-10" dirty="0"/>
              <a:t>overfitting</a:t>
            </a:r>
            <a:r>
              <a:rPr spc="-40" dirty="0"/>
              <a:t> </a:t>
            </a:r>
            <a:r>
              <a:rPr dirty="0"/>
              <a:t>and</a:t>
            </a:r>
            <a:r>
              <a:rPr spc="-35" dirty="0"/>
              <a:t> </a:t>
            </a:r>
            <a:r>
              <a:rPr spc="-10" dirty="0"/>
              <a:t>underfitting. </a:t>
            </a:r>
            <a:r>
              <a:rPr spc="-35" dirty="0"/>
              <a:t>However,</a:t>
            </a:r>
            <a:r>
              <a:rPr spc="-40" dirty="0"/>
              <a:t> </a:t>
            </a:r>
            <a:r>
              <a:rPr dirty="0"/>
              <a:t>because</a:t>
            </a:r>
            <a:r>
              <a:rPr spc="-40" dirty="0"/>
              <a:t> </a:t>
            </a:r>
            <a:r>
              <a:rPr spc="-10" dirty="0"/>
              <a:t>overfitting</a:t>
            </a:r>
            <a:r>
              <a:rPr spc="-35" dirty="0"/>
              <a:t> </a:t>
            </a:r>
            <a:r>
              <a:rPr dirty="0"/>
              <a:t>is</a:t>
            </a:r>
            <a:r>
              <a:rPr spc="-60" dirty="0"/>
              <a:t> </a:t>
            </a:r>
            <a:r>
              <a:rPr dirty="0"/>
              <a:t>the</a:t>
            </a:r>
            <a:r>
              <a:rPr spc="-35" dirty="0"/>
              <a:t> </a:t>
            </a:r>
            <a:r>
              <a:rPr dirty="0"/>
              <a:t>main</a:t>
            </a:r>
            <a:r>
              <a:rPr spc="-60" dirty="0"/>
              <a:t> </a:t>
            </a:r>
            <a:r>
              <a:rPr dirty="0"/>
              <a:t>reason,</a:t>
            </a:r>
            <a:r>
              <a:rPr spc="-45" dirty="0"/>
              <a:t> </a:t>
            </a:r>
            <a:r>
              <a:rPr dirty="0"/>
              <a:t>there</a:t>
            </a:r>
            <a:r>
              <a:rPr spc="-40" dirty="0"/>
              <a:t> </a:t>
            </a:r>
            <a:r>
              <a:rPr dirty="0"/>
              <a:t>are</a:t>
            </a:r>
            <a:r>
              <a:rPr spc="-35" dirty="0"/>
              <a:t> </a:t>
            </a:r>
            <a:r>
              <a:rPr dirty="0"/>
              <a:t>certain</a:t>
            </a:r>
            <a:r>
              <a:rPr spc="-65" dirty="0"/>
              <a:t> </a:t>
            </a:r>
            <a:r>
              <a:rPr dirty="0"/>
              <a:t>approaches</a:t>
            </a:r>
            <a:r>
              <a:rPr spc="-60" dirty="0"/>
              <a:t> </a:t>
            </a:r>
            <a:r>
              <a:rPr dirty="0"/>
              <a:t>to</a:t>
            </a:r>
            <a:r>
              <a:rPr spc="-50" dirty="0"/>
              <a:t> </a:t>
            </a:r>
            <a:r>
              <a:rPr dirty="0"/>
              <a:t>limit</a:t>
            </a:r>
            <a:r>
              <a:rPr spc="-65" dirty="0"/>
              <a:t> </a:t>
            </a:r>
            <a:r>
              <a:rPr spc="-25" dirty="0"/>
              <a:t>the </a:t>
            </a:r>
            <a:r>
              <a:rPr spc="-10" dirty="0"/>
              <a:t>likelihood</a:t>
            </a:r>
            <a:r>
              <a:rPr spc="-80" dirty="0"/>
              <a:t> </a:t>
            </a:r>
            <a:r>
              <a:rPr dirty="0"/>
              <a:t>of</a:t>
            </a:r>
            <a:r>
              <a:rPr spc="-55" dirty="0"/>
              <a:t> </a:t>
            </a:r>
            <a:r>
              <a:rPr dirty="0"/>
              <a:t>overfitting</a:t>
            </a:r>
            <a:r>
              <a:rPr spc="-50" dirty="0"/>
              <a:t> </a:t>
            </a:r>
            <a:r>
              <a:rPr dirty="0"/>
              <a:t>in</a:t>
            </a:r>
            <a:r>
              <a:rPr spc="-65" dirty="0"/>
              <a:t> </a:t>
            </a:r>
            <a:r>
              <a:rPr dirty="0"/>
              <a:t>our</a:t>
            </a:r>
            <a:r>
              <a:rPr spc="-50" dirty="0"/>
              <a:t> </a:t>
            </a:r>
            <a:r>
              <a:rPr spc="-10" dirty="0"/>
              <a:t>model.</a:t>
            </a:r>
          </a:p>
          <a:p>
            <a:pPr marL="354965" indent="-342265">
              <a:lnSpc>
                <a:spcPct val="100000"/>
              </a:lnSpc>
              <a:spcBef>
                <a:spcPts val="2880"/>
              </a:spcBef>
              <a:buFont typeface="Wingdings"/>
              <a:buChar char=""/>
              <a:tabLst>
                <a:tab pos="354965" algn="l"/>
              </a:tabLst>
            </a:pPr>
            <a:r>
              <a:rPr b="1" spc="-20" dirty="0">
                <a:latin typeface="Calibri"/>
                <a:cs typeface="Calibri"/>
              </a:rPr>
              <a:t>Cross-</a:t>
            </a:r>
            <a:r>
              <a:rPr b="1" spc="-10" dirty="0">
                <a:latin typeface="Calibri"/>
                <a:cs typeface="Calibri"/>
              </a:rPr>
              <a:t>Validation</a:t>
            </a:r>
          </a:p>
          <a:p>
            <a:pPr marL="354965" indent="-342265">
              <a:lnSpc>
                <a:spcPct val="100000"/>
              </a:lnSpc>
              <a:buFont typeface="Wingdings"/>
              <a:buChar char=""/>
              <a:tabLst>
                <a:tab pos="354965" algn="l"/>
              </a:tabLst>
            </a:pPr>
            <a:r>
              <a:rPr b="1" spc="-20" dirty="0">
                <a:latin typeface="Calibri"/>
                <a:cs typeface="Calibri"/>
              </a:rPr>
              <a:t>Training</a:t>
            </a:r>
            <a:r>
              <a:rPr b="1" spc="-45" dirty="0">
                <a:latin typeface="Calibri"/>
                <a:cs typeface="Calibri"/>
              </a:rPr>
              <a:t> </a:t>
            </a:r>
            <a:r>
              <a:rPr b="1" dirty="0">
                <a:latin typeface="Calibri"/>
                <a:cs typeface="Calibri"/>
              </a:rPr>
              <a:t>with</a:t>
            </a:r>
            <a:r>
              <a:rPr b="1" spc="-30" dirty="0">
                <a:latin typeface="Calibri"/>
                <a:cs typeface="Calibri"/>
              </a:rPr>
              <a:t> </a:t>
            </a:r>
            <a:r>
              <a:rPr b="1" dirty="0">
                <a:latin typeface="Calibri"/>
                <a:cs typeface="Calibri"/>
              </a:rPr>
              <a:t>more</a:t>
            </a:r>
            <a:r>
              <a:rPr b="1" spc="-50" dirty="0">
                <a:latin typeface="Calibri"/>
                <a:cs typeface="Calibri"/>
              </a:rPr>
              <a:t> </a:t>
            </a:r>
            <a:r>
              <a:rPr b="1" spc="-20" dirty="0">
                <a:latin typeface="Calibri"/>
                <a:cs typeface="Calibri"/>
              </a:rPr>
              <a:t>data</a:t>
            </a:r>
          </a:p>
          <a:p>
            <a:pPr marL="354965" indent="-342265">
              <a:lnSpc>
                <a:spcPct val="100000"/>
              </a:lnSpc>
              <a:spcBef>
                <a:spcPts val="5"/>
              </a:spcBef>
              <a:buFont typeface="Wingdings"/>
              <a:buChar char=""/>
              <a:tabLst>
                <a:tab pos="354965" algn="l"/>
              </a:tabLst>
            </a:pPr>
            <a:r>
              <a:rPr b="1" dirty="0">
                <a:latin typeface="Calibri"/>
                <a:cs typeface="Calibri"/>
              </a:rPr>
              <a:t>Removing</a:t>
            </a:r>
            <a:r>
              <a:rPr b="1" spc="-125" dirty="0">
                <a:latin typeface="Calibri"/>
                <a:cs typeface="Calibri"/>
              </a:rPr>
              <a:t> </a:t>
            </a:r>
            <a:r>
              <a:rPr b="1" spc="-10" dirty="0">
                <a:latin typeface="Calibri"/>
                <a:cs typeface="Calibri"/>
              </a:rPr>
              <a:t>features</a:t>
            </a:r>
          </a:p>
          <a:p>
            <a:pPr marL="354965" indent="-342265">
              <a:lnSpc>
                <a:spcPct val="100000"/>
              </a:lnSpc>
              <a:buFont typeface="Wingdings"/>
              <a:buChar char=""/>
              <a:tabLst>
                <a:tab pos="354965" algn="l"/>
              </a:tabLst>
            </a:pPr>
            <a:r>
              <a:rPr b="1" dirty="0">
                <a:latin typeface="Calibri"/>
                <a:cs typeface="Calibri"/>
              </a:rPr>
              <a:t>Early</a:t>
            </a:r>
            <a:r>
              <a:rPr b="1" spc="-65" dirty="0">
                <a:latin typeface="Calibri"/>
                <a:cs typeface="Calibri"/>
              </a:rPr>
              <a:t> </a:t>
            </a:r>
            <a:r>
              <a:rPr b="1" dirty="0">
                <a:latin typeface="Calibri"/>
                <a:cs typeface="Calibri"/>
              </a:rPr>
              <a:t>stopping</a:t>
            </a:r>
            <a:r>
              <a:rPr b="1" spc="-65" dirty="0">
                <a:latin typeface="Calibri"/>
                <a:cs typeface="Calibri"/>
              </a:rPr>
              <a:t> </a:t>
            </a:r>
            <a:r>
              <a:rPr b="1" dirty="0">
                <a:latin typeface="Calibri"/>
                <a:cs typeface="Calibri"/>
              </a:rPr>
              <a:t>the</a:t>
            </a:r>
            <a:r>
              <a:rPr b="1" spc="-55" dirty="0">
                <a:latin typeface="Calibri"/>
                <a:cs typeface="Calibri"/>
              </a:rPr>
              <a:t> </a:t>
            </a:r>
            <a:r>
              <a:rPr b="1" spc="-10" dirty="0">
                <a:latin typeface="Calibri"/>
                <a:cs typeface="Calibri"/>
              </a:rPr>
              <a:t>training</a:t>
            </a:r>
          </a:p>
          <a:p>
            <a:pPr marL="354965" indent="-342265">
              <a:lnSpc>
                <a:spcPct val="100000"/>
              </a:lnSpc>
              <a:buFont typeface="Wingdings"/>
              <a:buChar char=""/>
              <a:tabLst>
                <a:tab pos="354965" algn="l"/>
              </a:tabLst>
            </a:pPr>
            <a:r>
              <a:rPr b="1" spc="-10" dirty="0">
                <a:latin typeface="Calibri"/>
                <a:cs typeface="Calibri"/>
              </a:rPr>
              <a:t>Regularization</a:t>
            </a:r>
          </a:p>
          <a:p>
            <a:pPr marL="354965" indent="-342265">
              <a:lnSpc>
                <a:spcPct val="100000"/>
              </a:lnSpc>
              <a:buFont typeface="Wingdings"/>
              <a:buChar char=""/>
              <a:tabLst>
                <a:tab pos="354965" algn="l"/>
              </a:tabLst>
            </a:pPr>
            <a:r>
              <a:rPr b="1" spc="-10" dirty="0">
                <a:latin typeface="Calibri"/>
                <a:cs typeface="Calibri"/>
              </a:rPr>
              <a:t>Ensembling</a:t>
            </a:r>
          </a:p>
        </p:txBody>
      </p:sp>
      <p:sp>
        <p:nvSpPr>
          <p:cNvPr id="4" name="Date Placeholder 3">
            <a:extLst>
              <a:ext uri="{FF2B5EF4-FFF2-40B4-BE49-F238E27FC236}">
                <a16:creationId xmlns:a16="http://schemas.microsoft.com/office/drawing/2014/main" id="{060B5AD4-8E3A-8733-4896-9DBDAA763C1A}"/>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11DB39BB-B89D-419F-B947-A08BA3D437FB}"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72F5BCD6-E3A3-1730-3409-8357383A7E06}"/>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610506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2315"/>
            <a:ext cx="10800813" cy="6480047"/>
          </a:xfrm>
          <a:prstGeom prst="rect">
            <a:avLst/>
          </a:prstGeom>
        </p:spPr>
      </p:pic>
      <p:sp>
        <p:nvSpPr>
          <p:cNvPr id="3" name="Date Placeholder 2">
            <a:extLst>
              <a:ext uri="{FF2B5EF4-FFF2-40B4-BE49-F238E27FC236}">
                <a16:creationId xmlns:a16="http://schemas.microsoft.com/office/drawing/2014/main" id="{BF2D2C6A-5704-F6FC-9A9C-EEDEF74F54DD}"/>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38240902-4521-47C9-BD33-3F98BEBF242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E732F67F-9A02-1CB1-72DD-B56382F411E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6842669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111632"/>
            <a:ext cx="4491355" cy="513715"/>
          </a:xfrm>
          <a:prstGeom prst="rect">
            <a:avLst/>
          </a:prstGeom>
        </p:spPr>
        <p:txBody>
          <a:bodyPr vert="horz" wrap="square" lIns="0" tIns="12700" rIns="0" bIns="0" rtlCol="0">
            <a:spAutoFit/>
          </a:bodyPr>
          <a:lstStyle/>
          <a:p>
            <a:pPr marL="12700">
              <a:lnSpc>
                <a:spcPct val="100000"/>
              </a:lnSpc>
              <a:spcBef>
                <a:spcPts val="100"/>
              </a:spcBef>
            </a:pPr>
            <a:r>
              <a:rPr sz="3200" dirty="0"/>
              <a:t>How</a:t>
            </a:r>
            <a:r>
              <a:rPr sz="3200" spc="-80" dirty="0"/>
              <a:t> </a:t>
            </a:r>
            <a:r>
              <a:rPr sz="3200" dirty="0"/>
              <a:t>to</a:t>
            </a:r>
            <a:r>
              <a:rPr sz="3200" spc="-60" dirty="0"/>
              <a:t> </a:t>
            </a:r>
            <a:r>
              <a:rPr sz="3200" dirty="0"/>
              <a:t>avoid</a:t>
            </a:r>
            <a:r>
              <a:rPr sz="3200" spc="-90" dirty="0"/>
              <a:t> </a:t>
            </a:r>
            <a:r>
              <a:rPr sz="3200" spc="-10" dirty="0"/>
              <a:t>underfitting:</a:t>
            </a:r>
            <a:endParaRPr sz="3200"/>
          </a:p>
        </p:txBody>
      </p:sp>
      <p:sp>
        <p:nvSpPr>
          <p:cNvPr id="3" name="object 3"/>
          <p:cNvSpPr txBox="1"/>
          <p:nvPr/>
        </p:nvSpPr>
        <p:spPr>
          <a:xfrm>
            <a:off x="78739" y="605104"/>
            <a:ext cx="11444605" cy="2713355"/>
          </a:xfrm>
          <a:prstGeom prst="rect">
            <a:avLst/>
          </a:prstGeom>
        </p:spPr>
        <p:txBody>
          <a:bodyPr vert="horz" wrap="square" lIns="0" tIns="12700" rIns="0" bIns="0" rtlCol="0">
            <a:spAutoFit/>
          </a:bodyPr>
          <a:lstStyle/>
          <a:p>
            <a:pPr marL="354965" marR="0" lvl="0" indent="-342265" defTabSz="914400" eaLnBrk="1" fontAlgn="auto" latinLnBrk="0" hangingPunct="1">
              <a:lnSpc>
                <a:spcPct val="100000"/>
              </a:lnSpc>
              <a:spcBef>
                <a:spcPts val="100"/>
              </a:spcBef>
              <a:spcAft>
                <a:spcPts val="0"/>
              </a:spcAft>
              <a:buClrTx/>
              <a:buSzTx/>
              <a:buFont typeface="Wingdings"/>
              <a:buChar char=""/>
              <a:tabLst>
                <a:tab pos="3549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By</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increasing</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the</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model's</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training</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time.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5"/>
              </a:spcBef>
              <a:spcAft>
                <a:spcPts val="0"/>
              </a:spcAft>
              <a:buClrTx/>
              <a:buSzTx/>
              <a:buFont typeface="Wingdings"/>
              <a:buChar char=""/>
              <a:tabLst>
                <a:tab pos="35496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By</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expanding</a:t>
            </a:r>
            <a:r>
              <a:rPr kumimoji="0" sz="2400" b="0" i="0" u="none" strike="noStrike" kern="0" cap="none" spc="-7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the</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number</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of</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features</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available.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2835"/>
              </a:spcBef>
              <a:spcAft>
                <a:spcPts val="0"/>
              </a:spcAft>
              <a:buClrTx/>
              <a:buSzTx/>
              <a:buFontTx/>
              <a:buNone/>
              <a:tabLst/>
              <a:defRPr/>
            </a:pPr>
            <a:r>
              <a:rPr kumimoji="0" sz="3200" b="1" i="0" u="none" strike="noStrike" kern="0" cap="none" spc="0" normalizeH="0" baseline="0" noProof="0" dirty="0">
                <a:ln>
                  <a:noFill/>
                </a:ln>
                <a:solidFill>
                  <a:sysClr val="windowText" lastClr="000000"/>
                </a:solidFill>
                <a:effectLst/>
                <a:uLnTx/>
                <a:uFillTx/>
                <a:latin typeface="Calibri"/>
                <a:cs typeface="Calibri"/>
              </a:rPr>
              <a:t>Goodness</a:t>
            </a:r>
            <a:r>
              <a:rPr kumimoji="0" sz="3200" b="1" i="0" u="none" strike="noStrike" kern="0" cap="none" spc="-45" normalizeH="0" baseline="0" noProof="0" dirty="0">
                <a:ln>
                  <a:noFill/>
                </a:ln>
                <a:solidFill>
                  <a:sysClr val="windowText" lastClr="000000"/>
                </a:solidFill>
                <a:effectLst/>
                <a:uLnTx/>
                <a:uFillTx/>
                <a:latin typeface="Calibri"/>
                <a:cs typeface="Calibri"/>
              </a:rPr>
              <a:t> </a:t>
            </a:r>
            <a:r>
              <a:rPr kumimoji="0" sz="3200" b="1" i="0" u="none" strike="noStrike" kern="0" cap="none" spc="0" normalizeH="0" baseline="0" noProof="0" dirty="0">
                <a:ln>
                  <a:noFill/>
                </a:ln>
                <a:solidFill>
                  <a:sysClr val="windowText" lastClr="000000"/>
                </a:solidFill>
                <a:effectLst/>
                <a:uLnTx/>
                <a:uFillTx/>
                <a:latin typeface="Calibri"/>
                <a:cs typeface="Calibri"/>
              </a:rPr>
              <a:t>of</a:t>
            </a:r>
            <a:r>
              <a:rPr kumimoji="0" sz="3200" b="1" i="0" u="none" strike="noStrike" kern="0" cap="none" spc="-20" normalizeH="0" baseline="0" noProof="0" dirty="0">
                <a:ln>
                  <a:noFill/>
                </a:ln>
                <a:solidFill>
                  <a:sysClr val="windowText" lastClr="000000"/>
                </a:solidFill>
                <a:effectLst/>
                <a:uLnTx/>
                <a:uFillTx/>
                <a:latin typeface="Calibri"/>
                <a:cs typeface="Calibri"/>
              </a:rPr>
              <a:t> </a:t>
            </a:r>
            <a:r>
              <a:rPr kumimoji="0" sz="3200" b="1" i="0" u="none" strike="noStrike" kern="0" cap="none" spc="-25" normalizeH="0" baseline="0" noProof="0" dirty="0">
                <a:ln>
                  <a:noFill/>
                </a:ln>
                <a:solidFill>
                  <a:sysClr val="windowText" lastClr="000000"/>
                </a:solidFill>
                <a:effectLst/>
                <a:uLnTx/>
                <a:uFillTx/>
                <a:latin typeface="Calibri"/>
                <a:cs typeface="Calibri"/>
              </a:rPr>
              <a:t>Fit</a:t>
            </a:r>
            <a:endParaRPr kumimoji="0" sz="32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8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term</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"goodness</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fit"</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is</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derived</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from</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statistics,</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it</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is</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purpose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machine</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learning</a:t>
            </a:r>
            <a:r>
              <a:rPr kumimoji="0" sz="1800" b="0" i="0" u="none" strike="noStrike" kern="0" cap="none" spc="-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models</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accomplish</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it.</a:t>
            </a:r>
            <a:r>
              <a:rPr kumimoji="0" sz="1800" b="0" i="0" u="none" strike="noStrike" kern="0" cap="none" spc="-25" normalizeH="0" baseline="0" noProof="0" dirty="0">
                <a:ln>
                  <a:noFill/>
                </a:ln>
                <a:solidFill>
                  <a:sysClr val="windowText" lastClr="000000"/>
                </a:solidFill>
                <a:effectLst/>
                <a:uLnTx/>
                <a:uFillTx/>
                <a:latin typeface="Calibri"/>
                <a:cs typeface="Calibri"/>
              </a:rPr>
              <a:t> It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defines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how</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closely</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result</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or</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anticipated</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values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match</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true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values</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dataset</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statistics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modeling.</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model</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with</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good</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fit</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halfway</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between</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underfitted</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overfitted,</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gives</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predictions</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with</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zero</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errors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theory, </a:t>
            </a:r>
            <a:r>
              <a:rPr kumimoji="0" sz="1800" b="0" i="0" u="none" strike="noStrike" kern="0" cap="none" spc="0" normalizeH="0" baseline="0" noProof="0" dirty="0">
                <a:ln>
                  <a:noFill/>
                </a:ln>
                <a:solidFill>
                  <a:sysClr val="windowText" lastClr="000000"/>
                </a:solidFill>
                <a:effectLst/>
                <a:uLnTx/>
                <a:uFillTx/>
                <a:latin typeface="Calibri"/>
                <a:cs typeface="Calibri"/>
              </a:rPr>
              <a:t>but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it's</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difficult</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obtain</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practice.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2" cstate="print"/>
          <a:stretch>
            <a:fillRect/>
          </a:stretch>
        </p:blipFill>
        <p:spPr>
          <a:xfrm>
            <a:off x="757326" y="3576534"/>
            <a:ext cx="9942169" cy="3004283"/>
          </a:xfrm>
          <a:prstGeom prst="rect">
            <a:avLst/>
          </a:prstGeom>
        </p:spPr>
      </p:pic>
      <p:sp>
        <p:nvSpPr>
          <p:cNvPr id="5" name="Date Placeholder 4">
            <a:extLst>
              <a:ext uri="{FF2B5EF4-FFF2-40B4-BE49-F238E27FC236}">
                <a16:creationId xmlns:a16="http://schemas.microsoft.com/office/drawing/2014/main" id="{2833A6E4-43AB-B549-5FDC-A669332C75BA}"/>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9F9AC9AA-DC90-4496-BB3E-1F311ABCC5B0}"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6" name="Footer Placeholder 5">
            <a:extLst>
              <a:ext uri="{FF2B5EF4-FFF2-40B4-BE49-F238E27FC236}">
                <a16:creationId xmlns:a16="http://schemas.microsoft.com/office/drawing/2014/main" id="{58BC6702-2805-F2AB-CD3C-36A5E6DDF9CE}"/>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108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105B894A-52FA-ED37-E6C8-BBFF4CB85E51}"/>
              </a:ext>
            </a:extLst>
          </p:cNvPr>
          <p:cNvSpPr>
            <a:spLocks noGrp="1"/>
          </p:cNvSpPr>
          <p:nvPr>
            <p:ph type="dt" sz="half" idx="10"/>
          </p:nvPr>
        </p:nvSpPr>
        <p:spPr/>
        <p:txBody>
          <a:bodyPr/>
          <a:lstStyle/>
          <a:p>
            <a:fld id="{C3CB4F65-722D-4A75-8370-3CDD777DD9B6}" type="datetime1">
              <a:rPr lang="en-US" smtClean="0"/>
              <a:t>12-Jan-26</a:t>
            </a:fld>
            <a:endParaRPr lang="en-US"/>
          </a:p>
        </p:txBody>
      </p:sp>
      <p:sp>
        <p:nvSpPr>
          <p:cNvPr id="4" name="Footer Placeholder 3">
            <a:extLst>
              <a:ext uri="{FF2B5EF4-FFF2-40B4-BE49-F238E27FC236}">
                <a16:creationId xmlns:a16="http://schemas.microsoft.com/office/drawing/2014/main" id="{1EE3452E-F88A-8354-101F-550BE09692CF}"/>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7178820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0916" y="239266"/>
            <a:ext cx="10632948" cy="6545580"/>
          </a:xfrm>
          <a:prstGeom prst="rect">
            <a:avLst/>
          </a:prstGeom>
        </p:spPr>
      </p:pic>
      <p:sp>
        <p:nvSpPr>
          <p:cNvPr id="3" name="Date Placeholder 2">
            <a:extLst>
              <a:ext uri="{FF2B5EF4-FFF2-40B4-BE49-F238E27FC236}">
                <a16:creationId xmlns:a16="http://schemas.microsoft.com/office/drawing/2014/main" id="{747EF4BA-B6FE-3F08-83EF-0ABA120A6ECB}"/>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AFEAC63-6133-492E-967D-C1B9C911FF2A}"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86C5A314-10ED-FAAF-F237-9EEE1150A5C9}"/>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4163107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88777" y="514892"/>
            <a:ext cx="8678182" cy="5968748"/>
          </a:xfrm>
          <a:prstGeom prst="rect">
            <a:avLst/>
          </a:prstGeom>
        </p:spPr>
      </p:pic>
      <p:sp>
        <p:nvSpPr>
          <p:cNvPr id="3" name="Date Placeholder 2">
            <a:extLst>
              <a:ext uri="{FF2B5EF4-FFF2-40B4-BE49-F238E27FC236}">
                <a16:creationId xmlns:a16="http://schemas.microsoft.com/office/drawing/2014/main" id="{4CC7BA15-DAEA-C85E-CC98-E6FA7BE6C4AA}"/>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6CDFF3A8-4C97-4E18-A5EA-1D65C66A2B0F}"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740B5899-381A-4507-3FBB-23C73ECB4636}"/>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0243358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7919" y="216153"/>
            <a:ext cx="6162040" cy="513715"/>
          </a:xfrm>
          <a:prstGeom prst="rect">
            <a:avLst/>
          </a:prstGeom>
        </p:spPr>
        <p:txBody>
          <a:bodyPr vert="horz" wrap="square" lIns="0" tIns="12700" rIns="0" bIns="0" rtlCol="0">
            <a:spAutoFit/>
          </a:bodyPr>
          <a:lstStyle/>
          <a:p>
            <a:pPr marL="12700">
              <a:lnSpc>
                <a:spcPct val="100000"/>
              </a:lnSpc>
              <a:spcBef>
                <a:spcPts val="100"/>
              </a:spcBef>
            </a:pPr>
            <a:r>
              <a:rPr dirty="0"/>
              <a:t>Approaches</a:t>
            </a:r>
            <a:r>
              <a:rPr spc="-55" dirty="0"/>
              <a:t> </a:t>
            </a:r>
            <a:r>
              <a:rPr dirty="0"/>
              <a:t>of</a:t>
            </a:r>
            <a:r>
              <a:rPr spc="-70" dirty="0"/>
              <a:t> </a:t>
            </a:r>
            <a:r>
              <a:rPr dirty="0"/>
              <a:t>Dimension</a:t>
            </a:r>
            <a:r>
              <a:rPr spc="-60" dirty="0"/>
              <a:t> </a:t>
            </a:r>
            <a:r>
              <a:rPr spc="-10" dirty="0"/>
              <a:t>Reduction</a:t>
            </a:r>
          </a:p>
        </p:txBody>
      </p:sp>
      <p:sp>
        <p:nvSpPr>
          <p:cNvPr id="3" name="object 3"/>
          <p:cNvSpPr txBox="1"/>
          <p:nvPr/>
        </p:nvSpPr>
        <p:spPr>
          <a:xfrm>
            <a:off x="196392" y="712673"/>
            <a:ext cx="11392535" cy="539305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There</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are</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two</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ways</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to</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apply</a:t>
            </a:r>
            <a:r>
              <a:rPr kumimoji="0" sz="2000" b="0" i="0" u="none" strike="noStrike" kern="0" cap="none" spc="-6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the</a:t>
            </a:r>
            <a:r>
              <a:rPr kumimoji="0" sz="2000" b="0" i="0" u="none" strike="noStrike" kern="0" cap="none" spc="-4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dimension</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reduction</a:t>
            </a:r>
            <a:r>
              <a:rPr kumimoji="0" sz="2000" b="0" i="0" u="none" strike="noStrike" kern="0" cap="none" spc="-6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technique,</a:t>
            </a:r>
            <a:r>
              <a:rPr kumimoji="0" sz="2000" b="0" i="0" u="none" strike="noStrike" kern="0" cap="none" spc="-45"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which</a:t>
            </a:r>
            <a:r>
              <a:rPr kumimoji="0" sz="2000" b="0" i="0" u="none" strike="noStrike" kern="0" cap="none" spc="-6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are</a:t>
            </a:r>
            <a:r>
              <a:rPr kumimoji="0" sz="2000" b="0" i="0" u="none" strike="noStrike" kern="0" cap="none" spc="-3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given</a:t>
            </a:r>
            <a:r>
              <a:rPr kumimoji="0" sz="2000" b="0" i="0" u="none" strike="noStrike" kern="0" cap="none" spc="-5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below:</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5"/>
              </a:spcBef>
              <a:spcAft>
                <a:spcPts val="0"/>
              </a:spcAft>
              <a:buClrTx/>
              <a:buSzTx/>
              <a:buFont typeface="Wingdings"/>
              <a:buChar char=""/>
              <a:tabLst>
                <a:tab pos="354965" algn="l"/>
              </a:tabLst>
              <a:defRPr/>
            </a:pPr>
            <a:r>
              <a:rPr kumimoji="0" sz="2000" b="1" i="0" u="none" strike="noStrike" kern="0" cap="none" spc="-10" normalizeH="0" baseline="0" noProof="0" dirty="0">
                <a:ln>
                  <a:noFill/>
                </a:ln>
                <a:solidFill>
                  <a:sysClr val="windowText" lastClr="000000"/>
                </a:solidFill>
                <a:effectLst/>
                <a:uLnTx/>
                <a:uFillTx/>
                <a:latin typeface="Calibri"/>
                <a:cs typeface="Calibri"/>
              </a:rPr>
              <a:t>Feature</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Selection</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0"/>
              </a:spcBef>
              <a:spcAft>
                <a:spcPts val="0"/>
              </a:spcAft>
              <a:buClrTx/>
              <a:buSzTx/>
              <a:buFont typeface="Wingdings"/>
              <a:buChar char=""/>
              <a:tabLst>
                <a:tab pos="354965" algn="l"/>
              </a:tabLst>
              <a:defRPr/>
            </a:pPr>
            <a:r>
              <a:rPr kumimoji="0" sz="2000" b="1" i="0" u="none" strike="noStrike" kern="0" cap="none" spc="-10" normalizeH="0" baseline="0" noProof="0" dirty="0">
                <a:ln>
                  <a:noFill/>
                </a:ln>
                <a:solidFill>
                  <a:sysClr val="windowText" lastClr="000000"/>
                </a:solidFill>
                <a:effectLst/>
                <a:uLnTx/>
                <a:uFillTx/>
                <a:latin typeface="Calibri"/>
                <a:cs typeface="Calibri"/>
              </a:rPr>
              <a:t>Feature</a:t>
            </a:r>
            <a:r>
              <a:rPr kumimoji="0" sz="2000" b="1" i="0" u="none" strike="noStrike" kern="0" cap="none" spc="-60" normalizeH="0" baseline="0" noProof="0" dirty="0">
                <a:ln>
                  <a:noFill/>
                </a:ln>
                <a:solidFill>
                  <a:sysClr val="windowText" lastClr="000000"/>
                </a:solidFill>
                <a:effectLst/>
                <a:uLnTx/>
                <a:uFillTx/>
                <a:latin typeface="Calibri"/>
                <a:cs typeface="Calibri"/>
              </a:rPr>
              <a:t> </a:t>
            </a:r>
            <a:r>
              <a:rPr kumimoji="0" sz="2000" b="1" i="0" u="none" strike="noStrike" kern="0" cap="none" spc="-10" normalizeH="0" baseline="0" noProof="0" dirty="0">
                <a:ln>
                  <a:noFill/>
                </a:ln>
                <a:solidFill>
                  <a:sysClr val="windowText" lastClr="000000"/>
                </a:solidFill>
                <a:effectLst/>
                <a:uLnTx/>
                <a:uFillTx/>
                <a:latin typeface="Calibri"/>
                <a:cs typeface="Calibri"/>
              </a:rPr>
              <a:t>Extraction</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365"/>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Calibri"/>
                <a:cs typeface="Calibri"/>
              </a:rPr>
              <a:t>Feature</a:t>
            </a:r>
            <a:r>
              <a:rPr kumimoji="0" sz="1800" b="1" i="0" u="none" strike="noStrike" kern="0" cap="none" spc="-3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Selection: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Feature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selection</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process</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selecting</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subset</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relevant</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features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leaving</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out</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irrelevant</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features </a:t>
            </a:r>
            <a:r>
              <a:rPr kumimoji="0" sz="1800" b="0" i="0" u="none" strike="noStrike" kern="0" cap="none" spc="0" normalizeH="0" baseline="0" noProof="0" dirty="0">
                <a:ln>
                  <a:noFill/>
                </a:ln>
                <a:solidFill>
                  <a:sysClr val="windowText" lastClr="000000"/>
                </a:solidFill>
                <a:effectLst/>
                <a:uLnTx/>
                <a:uFillTx/>
                <a:latin typeface="Calibri"/>
                <a:cs typeface="Calibri"/>
              </a:rPr>
              <a:t>present</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dataset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build</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model</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high</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accuracy.</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other</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words,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way</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selecting</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optimal</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features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from</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the </a:t>
            </a:r>
            <a:r>
              <a:rPr kumimoji="0" sz="1800" b="0" i="0" u="none" strike="noStrike" kern="0" cap="none" spc="0" normalizeH="0" baseline="0" noProof="0" dirty="0">
                <a:ln>
                  <a:noFill/>
                </a:ln>
                <a:solidFill>
                  <a:sysClr val="windowText" lastClr="000000"/>
                </a:solidFill>
                <a:effectLst/>
                <a:uLnTx/>
                <a:uFillTx/>
                <a:latin typeface="Calibri"/>
                <a:cs typeface="Calibri"/>
              </a:rPr>
              <a:t>input</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dataset.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216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Three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are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used</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for</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feature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selection: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2165"/>
              </a:spcBef>
              <a:spcAft>
                <a:spcPts val="0"/>
              </a:spcAft>
              <a:buClrTx/>
              <a:buSzTx/>
              <a:buFontTx/>
              <a:buAutoNum type="arabicPeriod"/>
              <a:tabLst>
                <a:tab pos="354965" algn="l"/>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Filters</a:t>
            </a:r>
            <a:r>
              <a:rPr kumimoji="0" sz="1800" b="1" i="0" u="none" strike="noStrike" kern="0" cap="none" spc="-7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Methods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686435"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this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dataset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filtered,</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subset</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that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contains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only</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relevant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features</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taken.</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Some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common </a:t>
            </a:r>
            <a:r>
              <a:rPr kumimoji="0" sz="1800" b="0" i="0" u="none" strike="noStrike" kern="0" cap="none" spc="0" normalizeH="0" baseline="0" noProof="0" dirty="0">
                <a:ln>
                  <a:noFill/>
                </a:ln>
                <a:solidFill>
                  <a:sysClr val="windowText" lastClr="000000"/>
                </a:solidFill>
                <a:effectLst/>
                <a:uLnTx/>
                <a:uFillTx/>
                <a:latin typeface="Calibri"/>
                <a:cs typeface="Calibri"/>
              </a:rPr>
              <a:t>techniques</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7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filters</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a:t>
            </a:r>
            <a:r>
              <a:rPr kumimoji="0" sz="1800" b="0" i="0" u="none" strike="noStrike" kern="0" cap="none" spc="-6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are: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1" indent="-285750" defTabSz="914400" eaLnBrk="1" fontAlgn="auto" latinLnBrk="0" hangingPunct="1">
              <a:lnSpc>
                <a:spcPct val="100000"/>
              </a:lnSpc>
              <a:spcBef>
                <a:spcPts val="0"/>
              </a:spcBef>
              <a:spcAft>
                <a:spcPts val="0"/>
              </a:spcAft>
              <a:buClrTx/>
              <a:buSzTx/>
              <a:buFont typeface="Courier New"/>
              <a:buChar char="o"/>
              <a:tabLst>
                <a:tab pos="298450" algn="l"/>
              </a:tabLst>
              <a:defRPr/>
            </a:pPr>
            <a:r>
              <a:rPr kumimoji="0" sz="1800" b="1" i="0" u="none" strike="noStrike" kern="0" cap="none" spc="-10" normalizeH="0" baseline="0" noProof="0" dirty="0">
                <a:ln>
                  <a:noFill/>
                </a:ln>
                <a:solidFill>
                  <a:sysClr val="windowText" lastClr="000000"/>
                </a:solidFill>
                <a:effectLst/>
                <a:uLnTx/>
                <a:uFillTx/>
                <a:latin typeface="Calibri"/>
                <a:cs typeface="Calibri"/>
              </a:rPr>
              <a:t>Correlation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1" indent="-285750" defTabSz="914400" eaLnBrk="1" fontAlgn="auto" latinLnBrk="0" hangingPunct="1">
              <a:lnSpc>
                <a:spcPct val="100000"/>
              </a:lnSpc>
              <a:spcBef>
                <a:spcPts val="0"/>
              </a:spcBef>
              <a:spcAft>
                <a:spcPts val="0"/>
              </a:spcAft>
              <a:buClrTx/>
              <a:buSzTx/>
              <a:buFont typeface="Courier New"/>
              <a:buChar char="o"/>
              <a:tabLst>
                <a:tab pos="298450" algn="l"/>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Chi-Square</a:t>
            </a:r>
            <a:r>
              <a:rPr kumimoji="0" sz="1800" b="1" i="0" u="none" strike="noStrike" kern="0" cap="none" spc="-45" normalizeH="0" baseline="0" noProof="0" dirty="0">
                <a:ln>
                  <a:noFill/>
                </a:ln>
                <a:solidFill>
                  <a:sysClr val="windowText" lastClr="000000"/>
                </a:solidFill>
                <a:effectLst/>
                <a:uLnTx/>
                <a:uFillTx/>
                <a:latin typeface="Calibri"/>
                <a:cs typeface="Calibri"/>
              </a:rPr>
              <a:t> </a:t>
            </a:r>
            <a:r>
              <a:rPr kumimoji="0" sz="1800" b="1" i="0" u="none" strike="noStrike" kern="0" cap="none" spc="-20" normalizeH="0" baseline="0" noProof="0" dirty="0">
                <a:ln>
                  <a:noFill/>
                </a:ln>
                <a:solidFill>
                  <a:sysClr val="windowText" lastClr="000000"/>
                </a:solidFill>
                <a:effectLst/>
                <a:uLnTx/>
                <a:uFillTx/>
                <a:latin typeface="Calibri"/>
                <a:cs typeface="Calibri"/>
              </a:rPr>
              <a:t>Test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7815" marR="0" lvl="1" indent="-285115" defTabSz="914400" eaLnBrk="1" fontAlgn="auto" latinLnBrk="0" hangingPunct="1">
              <a:lnSpc>
                <a:spcPct val="100000"/>
              </a:lnSpc>
              <a:spcBef>
                <a:spcPts val="0"/>
              </a:spcBef>
              <a:spcAft>
                <a:spcPts val="0"/>
              </a:spcAft>
              <a:buClrTx/>
              <a:buSzTx/>
              <a:buFont typeface="Courier New"/>
              <a:buChar char="o"/>
              <a:tabLst>
                <a:tab pos="297815" algn="l"/>
              </a:tabLst>
              <a:defRPr/>
            </a:pPr>
            <a:r>
              <a:rPr kumimoji="0" sz="1800" b="1" i="0" u="none" strike="noStrike" kern="0" cap="none" spc="-10" normalizeH="0" baseline="0" noProof="0" dirty="0">
                <a:ln>
                  <a:noFill/>
                </a:ln>
                <a:solidFill>
                  <a:sysClr val="windowText" lastClr="000000"/>
                </a:solidFill>
                <a:effectLst/>
                <a:uLnTx/>
                <a:uFillTx/>
                <a:latin typeface="Calibri"/>
                <a:cs typeface="Calibri"/>
              </a:rPr>
              <a:t>ANOVA</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1" indent="-285750" defTabSz="914400" eaLnBrk="1" fontAlgn="auto" latinLnBrk="0" hangingPunct="1">
              <a:lnSpc>
                <a:spcPct val="100000"/>
              </a:lnSpc>
              <a:spcBef>
                <a:spcPts val="0"/>
              </a:spcBef>
              <a:spcAft>
                <a:spcPts val="0"/>
              </a:spcAft>
              <a:buClrTx/>
              <a:buSzTx/>
              <a:buFont typeface="Courier New"/>
              <a:buChar char="o"/>
              <a:tabLst>
                <a:tab pos="298450" algn="l"/>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Information</a:t>
            </a:r>
            <a:r>
              <a:rPr kumimoji="0" sz="1800" b="1" i="0" u="none" strike="noStrike" kern="0" cap="none" spc="-35"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Gain,</a:t>
            </a:r>
            <a:r>
              <a:rPr kumimoji="0" sz="1800" b="1" i="0" u="none" strike="noStrike" kern="0" cap="none" spc="-65" normalizeH="0" baseline="0" noProof="0" dirty="0">
                <a:ln>
                  <a:noFill/>
                </a:ln>
                <a:solidFill>
                  <a:sysClr val="windowText" lastClr="000000"/>
                </a:solidFill>
                <a:effectLst/>
                <a:uLnTx/>
                <a:uFillTx/>
                <a:latin typeface="Calibri"/>
                <a:cs typeface="Calibri"/>
              </a:rPr>
              <a:t> </a:t>
            </a:r>
            <a:r>
              <a:rPr kumimoji="0" sz="1800" b="1" i="0" u="none" strike="noStrike" kern="0" cap="none" spc="-20" normalizeH="0" baseline="0" noProof="0" dirty="0">
                <a:ln>
                  <a:noFill/>
                </a:ln>
                <a:solidFill>
                  <a:sysClr val="windowText" lastClr="000000"/>
                </a:solidFill>
                <a:effectLst/>
                <a:uLnTx/>
                <a:uFillTx/>
                <a:latin typeface="Calibri"/>
                <a:cs typeface="Calibri"/>
              </a:rPr>
              <a:t>etc.</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4" name="Date Placeholder 3">
            <a:extLst>
              <a:ext uri="{FF2B5EF4-FFF2-40B4-BE49-F238E27FC236}">
                <a16:creationId xmlns:a16="http://schemas.microsoft.com/office/drawing/2014/main" id="{903CAD65-E49C-F739-986E-7B97AA85875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D7A34249-673C-4565-B35B-60F3927AED1E}"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932D8CA6-4DD5-4E17-CA55-E3DF1E89BE9A}"/>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6394312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6741" rIns="0" bIns="0" rtlCol="0">
            <a:spAutoFit/>
          </a:bodyPr>
          <a:lstStyle/>
          <a:p>
            <a:pPr marL="751840">
              <a:lnSpc>
                <a:spcPct val="100000"/>
              </a:lnSpc>
              <a:spcBef>
                <a:spcPts val="100"/>
              </a:spcBef>
            </a:pPr>
            <a:r>
              <a:rPr sz="2400" dirty="0"/>
              <a:t>Approaches</a:t>
            </a:r>
            <a:r>
              <a:rPr sz="2400" spc="-55" dirty="0"/>
              <a:t> </a:t>
            </a:r>
            <a:r>
              <a:rPr sz="2400" dirty="0"/>
              <a:t>of</a:t>
            </a:r>
            <a:r>
              <a:rPr sz="2400" spc="-55" dirty="0"/>
              <a:t> </a:t>
            </a:r>
            <a:r>
              <a:rPr sz="2400" dirty="0"/>
              <a:t>Dimension</a:t>
            </a:r>
            <a:r>
              <a:rPr sz="2400" spc="-55" dirty="0"/>
              <a:t> </a:t>
            </a:r>
            <a:r>
              <a:rPr sz="2400" spc="-10" dirty="0"/>
              <a:t>Reduction</a:t>
            </a:r>
            <a:endParaRPr sz="2400"/>
          </a:p>
        </p:txBody>
      </p:sp>
      <p:sp>
        <p:nvSpPr>
          <p:cNvPr id="3" name="object 3"/>
          <p:cNvSpPr txBox="1"/>
          <p:nvPr/>
        </p:nvSpPr>
        <p:spPr>
          <a:xfrm>
            <a:off x="400913" y="1514347"/>
            <a:ext cx="11506200" cy="4141470"/>
          </a:xfrm>
          <a:prstGeom prst="rect">
            <a:avLst/>
          </a:prstGeom>
        </p:spPr>
        <p:txBody>
          <a:bodyPr vert="horz" wrap="square" lIns="0" tIns="12700" rIns="0" bIns="0" rtlCol="0">
            <a:spAutoFit/>
          </a:bodyPr>
          <a:lstStyle/>
          <a:p>
            <a:pPr marL="240665" marR="0" lvl="0" indent="-227965" defTabSz="914400" eaLnBrk="1" fontAlgn="auto" latinLnBrk="0" hangingPunct="1">
              <a:lnSpc>
                <a:spcPct val="100000"/>
              </a:lnSpc>
              <a:spcBef>
                <a:spcPts val="100"/>
              </a:spcBef>
              <a:spcAft>
                <a:spcPts val="0"/>
              </a:spcAft>
              <a:buClrTx/>
              <a:buSzTx/>
              <a:buFontTx/>
              <a:buAutoNum type="arabicPeriod" startAt="2"/>
              <a:tabLst>
                <a:tab pos="240665" algn="l"/>
              </a:tabLst>
              <a:defRPr/>
            </a:pPr>
            <a:r>
              <a:rPr kumimoji="0" sz="1800" b="1" i="0" u="none" strike="noStrike" kern="0" cap="none" spc="-10" normalizeH="0" baseline="0" noProof="0" dirty="0">
                <a:ln>
                  <a:noFill/>
                </a:ln>
                <a:solidFill>
                  <a:sysClr val="windowText" lastClr="000000"/>
                </a:solidFill>
                <a:effectLst/>
                <a:uLnTx/>
                <a:uFillTx/>
                <a:latin typeface="Calibri"/>
                <a:cs typeface="Calibri"/>
              </a:rPr>
              <a:t>Wrappers</a:t>
            </a:r>
            <a:r>
              <a:rPr kumimoji="0" sz="1800" b="1" i="0" u="none" strike="noStrike" kern="0" cap="none" spc="-8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Methods</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wrapper</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has</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same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goal</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filter</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but</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it</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takes</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machine</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learning</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model</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for</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its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evaluation.</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this </a:t>
            </a:r>
            <a:r>
              <a:rPr kumimoji="0" sz="1800" b="0" i="0" u="none" strike="noStrike" kern="0" cap="none" spc="0" normalizeH="0" baseline="0" noProof="0" dirty="0">
                <a:ln>
                  <a:noFill/>
                </a:ln>
                <a:solidFill>
                  <a:sysClr val="windowText" lastClr="000000"/>
                </a:solidFill>
                <a:effectLst/>
                <a:uLnTx/>
                <a:uFillTx/>
                <a:latin typeface="Calibri"/>
                <a:cs typeface="Calibri"/>
              </a:rPr>
              <a:t>method,</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some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features</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are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fed</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ML</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model,</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evaluate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performance.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performance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decides</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whether</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add </a:t>
            </a:r>
            <a:r>
              <a:rPr kumimoji="0" sz="1800" b="0" i="0" u="none" strike="noStrike" kern="0" cap="none" spc="0" normalizeH="0" baseline="0" noProof="0" dirty="0">
                <a:ln>
                  <a:noFill/>
                </a:ln>
                <a:solidFill>
                  <a:sysClr val="windowText" lastClr="000000"/>
                </a:solidFill>
                <a:effectLst/>
                <a:uLnTx/>
                <a:uFillTx/>
                <a:latin typeface="Calibri"/>
                <a:cs typeface="Calibri"/>
              </a:rPr>
              <a:t>those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features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or</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remove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increase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accuracy</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model.</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This</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more</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accurate</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than</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filtering</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method</a:t>
            </a:r>
            <a:r>
              <a:rPr kumimoji="0" sz="1800" b="0" i="0" u="none" strike="noStrike" kern="0" cap="none" spc="50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but</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complex</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to</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work.</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Some</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common</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techniques</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wrapper</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are: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1" indent="-285750" defTabSz="914400" eaLnBrk="1" fontAlgn="auto" latinLnBrk="0" hangingPunct="1">
              <a:lnSpc>
                <a:spcPct val="100000"/>
              </a:lnSpc>
              <a:spcBef>
                <a:spcPts val="2160"/>
              </a:spcBef>
              <a:spcAft>
                <a:spcPts val="0"/>
              </a:spcAft>
              <a:buClrTx/>
              <a:buSzTx/>
              <a:buFont typeface="Courier New"/>
              <a:buChar char="o"/>
              <a:tabLst>
                <a:tab pos="298450"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Forward</a:t>
            </a:r>
            <a:r>
              <a:rPr kumimoji="0" sz="1800" b="0" i="0" u="none" strike="noStrike" kern="0" cap="none" spc="-8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Selection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7815" marR="0" lvl="1" indent="-285115" defTabSz="914400" eaLnBrk="1" fontAlgn="auto" latinLnBrk="0" hangingPunct="1">
              <a:lnSpc>
                <a:spcPct val="100000"/>
              </a:lnSpc>
              <a:spcBef>
                <a:spcPts val="0"/>
              </a:spcBef>
              <a:spcAft>
                <a:spcPts val="0"/>
              </a:spcAft>
              <a:buClrTx/>
              <a:buSzTx/>
              <a:buFont typeface="Courier New"/>
              <a:buChar char="o"/>
              <a:tabLst>
                <a:tab pos="297815"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Backward</a:t>
            </a:r>
            <a:r>
              <a:rPr kumimoji="0" sz="1800" b="0" i="0" u="none" strike="noStrike" kern="0" cap="none" spc="-7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Selection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1" indent="-285750" defTabSz="914400" eaLnBrk="1" fontAlgn="auto" latinLnBrk="0" hangingPunct="1">
              <a:lnSpc>
                <a:spcPct val="100000"/>
              </a:lnSpc>
              <a:spcBef>
                <a:spcPts val="5"/>
              </a:spcBef>
              <a:spcAft>
                <a:spcPts val="0"/>
              </a:spcAft>
              <a:buClrTx/>
              <a:buSzTx/>
              <a:buFont typeface="Courier New"/>
              <a:buChar char="o"/>
              <a:tabLst>
                <a:tab pos="298450"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Bi-directional</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Elimination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529590" lvl="0" indent="227965" defTabSz="914400" eaLnBrk="1" fontAlgn="auto" latinLnBrk="0" hangingPunct="1">
              <a:lnSpc>
                <a:spcPct val="100000"/>
              </a:lnSpc>
              <a:spcBef>
                <a:spcPts val="2160"/>
              </a:spcBef>
              <a:spcAft>
                <a:spcPts val="0"/>
              </a:spcAft>
              <a:buClrTx/>
              <a:buSzTx/>
              <a:buFontTx/>
              <a:buAutoNum type="arabicPeriod" startAt="3"/>
              <a:tabLst>
                <a:tab pos="240665" algn="l"/>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Embedded</a:t>
            </a:r>
            <a:r>
              <a:rPr kumimoji="0" sz="1800" b="1" i="0" u="none" strike="noStrike" kern="0" cap="none" spc="-85"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Methods:</a:t>
            </a:r>
            <a:r>
              <a:rPr kumimoji="0" sz="1800" b="1" i="0" u="none" strike="noStrike" kern="0" cap="none" spc="-6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Embedded</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check</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different</a:t>
            </a:r>
            <a:r>
              <a:rPr kumimoji="0" sz="1800" b="0" i="0" u="none" strike="noStrike" kern="0" cap="none" spc="-6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training</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iterations</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machine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learning</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model</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and </a:t>
            </a:r>
            <a:r>
              <a:rPr kumimoji="0" sz="1800" b="0" i="0" u="none" strike="noStrike" kern="0" cap="none" spc="-10" normalizeH="0" baseline="0" noProof="0" dirty="0">
                <a:ln>
                  <a:noFill/>
                </a:ln>
                <a:solidFill>
                  <a:sysClr val="windowText" lastClr="000000"/>
                </a:solidFill>
                <a:effectLst/>
                <a:uLnTx/>
                <a:uFillTx/>
                <a:latin typeface="Calibri"/>
                <a:cs typeface="Calibri"/>
              </a:rPr>
              <a:t>evaluate</a:t>
            </a:r>
            <a:r>
              <a:rPr kumimoji="0" sz="1800" b="0" i="0" u="none" strike="noStrike" kern="0" cap="none" spc="-6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the</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importance</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6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each</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feature.</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Some</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common</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techniques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of</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Embedded</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methods</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are:</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1" indent="-285750" defTabSz="914400" eaLnBrk="1" fontAlgn="auto" latinLnBrk="0" hangingPunct="1">
              <a:lnSpc>
                <a:spcPct val="100000"/>
              </a:lnSpc>
              <a:spcBef>
                <a:spcPts val="0"/>
              </a:spcBef>
              <a:spcAft>
                <a:spcPts val="0"/>
              </a:spcAft>
              <a:buClrTx/>
              <a:buSzTx/>
              <a:buFont typeface="Courier New"/>
              <a:buChar char="o"/>
              <a:tabLst>
                <a:tab pos="298450" algn="l"/>
              </a:tabLst>
              <a:defRPr/>
            </a:pPr>
            <a:r>
              <a:rPr kumimoji="0" sz="1800" b="1" i="0" u="none" strike="noStrike" kern="0" cap="none" spc="-10" normalizeH="0" baseline="0" noProof="0" dirty="0">
                <a:ln>
                  <a:noFill/>
                </a:ln>
                <a:solidFill>
                  <a:sysClr val="windowText" lastClr="000000"/>
                </a:solidFill>
                <a:effectLst/>
                <a:uLnTx/>
                <a:uFillTx/>
                <a:latin typeface="Calibri"/>
                <a:cs typeface="Calibri"/>
              </a:rPr>
              <a:t>LASSO</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7815" marR="0" lvl="1" indent="-285115" defTabSz="914400" eaLnBrk="1" fontAlgn="auto" latinLnBrk="0" hangingPunct="1">
              <a:lnSpc>
                <a:spcPct val="100000"/>
              </a:lnSpc>
              <a:spcBef>
                <a:spcPts val="0"/>
              </a:spcBef>
              <a:spcAft>
                <a:spcPts val="0"/>
              </a:spcAft>
              <a:buClrTx/>
              <a:buSzTx/>
              <a:buFont typeface="Courier New"/>
              <a:buChar char="o"/>
              <a:tabLst>
                <a:tab pos="297815" algn="l"/>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Elastic</a:t>
            </a:r>
            <a:r>
              <a:rPr kumimoji="0" sz="1800" b="1" i="0" u="none" strike="noStrike" kern="0" cap="none" spc="-65" normalizeH="0" baseline="0" noProof="0" dirty="0">
                <a:ln>
                  <a:noFill/>
                </a:ln>
                <a:solidFill>
                  <a:sysClr val="windowText" lastClr="000000"/>
                </a:solidFill>
                <a:effectLst/>
                <a:uLnTx/>
                <a:uFillTx/>
                <a:latin typeface="Calibri"/>
                <a:cs typeface="Calibri"/>
              </a:rPr>
              <a:t> </a:t>
            </a:r>
            <a:r>
              <a:rPr kumimoji="0" sz="1800" b="1" i="0" u="none" strike="noStrike" kern="0" cap="none" spc="-25" normalizeH="0" baseline="0" noProof="0" dirty="0">
                <a:ln>
                  <a:noFill/>
                </a:ln>
                <a:solidFill>
                  <a:sysClr val="windowText" lastClr="000000"/>
                </a:solidFill>
                <a:effectLst/>
                <a:uLnTx/>
                <a:uFillTx/>
                <a:latin typeface="Calibri"/>
                <a:cs typeface="Calibri"/>
              </a:rPr>
              <a:t>Net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298450" marR="0" lvl="1" indent="-285750" defTabSz="914400" eaLnBrk="1" fontAlgn="auto" latinLnBrk="0" hangingPunct="1">
              <a:lnSpc>
                <a:spcPct val="100000"/>
              </a:lnSpc>
              <a:spcBef>
                <a:spcPts val="0"/>
              </a:spcBef>
              <a:spcAft>
                <a:spcPts val="0"/>
              </a:spcAft>
              <a:buClrTx/>
              <a:buSzTx/>
              <a:buFont typeface="Courier New"/>
              <a:buChar char="o"/>
              <a:tabLst>
                <a:tab pos="298450" algn="l"/>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Ridge</a:t>
            </a:r>
            <a:r>
              <a:rPr kumimoji="0" sz="1800" b="1" i="0" u="none" strike="noStrike" kern="0" cap="none" spc="-50"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Regression,</a:t>
            </a:r>
            <a:r>
              <a:rPr kumimoji="0" sz="1800" b="1" i="0" u="none" strike="noStrike" kern="0" cap="none" spc="-50" normalizeH="0" baseline="0" noProof="0" dirty="0">
                <a:ln>
                  <a:noFill/>
                </a:ln>
                <a:solidFill>
                  <a:sysClr val="windowText" lastClr="000000"/>
                </a:solidFill>
                <a:effectLst/>
                <a:uLnTx/>
                <a:uFillTx/>
                <a:latin typeface="Calibri"/>
                <a:cs typeface="Calibri"/>
              </a:rPr>
              <a:t> </a:t>
            </a:r>
            <a:r>
              <a:rPr kumimoji="0" sz="1800" b="1" i="0" u="none" strike="noStrike" kern="0" cap="none" spc="-20" normalizeH="0" baseline="0" noProof="0" dirty="0">
                <a:ln>
                  <a:noFill/>
                </a:ln>
                <a:solidFill>
                  <a:sysClr val="windowText" lastClr="000000"/>
                </a:solidFill>
                <a:effectLst/>
                <a:uLnTx/>
                <a:uFillTx/>
                <a:latin typeface="Calibri"/>
                <a:cs typeface="Calibri"/>
              </a:rPr>
              <a:t>etc.</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4" name="Date Placeholder 3">
            <a:extLst>
              <a:ext uri="{FF2B5EF4-FFF2-40B4-BE49-F238E27FC236}">
                <a16:creationId xmlns:a16="http://schemas.microsoft.com/office/drawing/2014/main" id="{224891F6-5502-6A1A-4288-EA9C4566EC65}"/>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C551EDE6-6B58-4D98-9A0C-9A4F2EB1639E}"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009C96B1-A0FF-92BA-D8A9-C5890E888CD1}"/>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8629290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dirty="0"/>
              <a:t>Approaches</a:t>
            </a:r>
            <a:r>
              <a:rPr spc="-30" dirty="0"/>
              <a:t> </a:t>
            </a:r>
            <a:r>
              <a:rPr dirty="0"/>
              <a:t>of</a:t>
            </a:r>
            <a:r>
              <a:rPr spc="-55" dirty="0"/>
              <a:t> </a:t>
            </a:r>
            <a:r>
              <a:rPr dirty="0"/>
              <a:t>Dimension</a:t>
            </a:r>
            <a:r>
              <a:rPr spc="-60" dirty="0"/>
              <a:t> </a:t>
            </a:r>
            <a:r>
              <a:rPr spc="-10" dirty="0"/>
              <a:t>Reduction</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gn="just">
              <a:lnSpc>
                <a:spcPct val="100000"/>
              </a:lnSpc>
              <a:spcBef>
                <a:spcPts val="100"/>
              </a:spcBef>
            </a:pPr>
            <a:r>
              <a:rPr dirty="0"/>
              <a:t>Feature</a:t>
            </a:r>
            <a:r>
              <a:rPr spc="-90" dirty="0"/>
              <a:t> </a:t>
            </a:r>
            <a:r>
              <a:rPr spc="-10" dirty="0"/>
              <a:t>Extraction:</a:t>
            </a:r>
          </a:p>
          <a:p>
            <a:pPr marL="12700" marR="5080" algn="just">
              <a:lnSpc>
                <a:spcPct val="100000"/>
              </a:lnSpc>
              <a:spcBef>
                <a:spcPts val="5"/>
              </a:spcBef>
            </a:pPr>
            <a:r>
              <a:rPr dirty="0">
                <a:solidFill>
                  <a:srgbClr val="333333"/>
                </a:solidFill>
              </a:rPr>
              <a:t>Feature</a:t>
            </a:r>
            <a:r>
              <a:rPr spc="-25" dirty="0">
                <a:solidFill>
                  <a:srgbClr val="333333"/>
                </a:solidFill>
              </a:rPr>
              <a:t> </a:t>
            </a:r>
            <a:r>
              <a:rPr dirty="0">
                <a:solidFill>
                  <a:srgbClr val="333333"/>
                </a:solidFill>
              </a:rPr>
              <a:t>extraction</a:t>
            </a:r>
            <a:r>
              <a:rPr spc="-30" dirty="0">
                <a:solidFill>
                  <a:srgbClr val="333333"/>
                </a:solidFill>
              </a:rPr>
              <a:t> </a:t>
            </a:r>
            <a:r>
              <a:rPr dirty="0">
                <a:solidFill>
                  <a:srgbClr val="333333"/>
                </a:solidFill>
              </a:rPr>
              <a:t>is</a:t>
            </a:r>
            <a:r>
              <a:rPr spc="-20" dirty="0">
                <a:solidFill>
                  <a:srgbClr val="333333"/>
                </a:solidFill>
              </a:rPr>
              <a:t> </a:t>
            </a:r>
            <a:r>
              <a:rPr dirty="0">
                <a:solidFill>
                  <a:srgbClr val="333333"/>
                </a:solidFill>
              </a:rPr>
              <a:t>the</a:t>
            </a:r>
            <a:r>
              <a:rPr spc="-30" dirty="0">
                <a:solidFill>
                  <a:srgbClr val="333333"/>
                </a:solidFill>
              </a:rPr>
              <a:t> </a:t>
            </a:r>
            <a:r>
              <a:rPr dirty="0">
                <a:solidFill>
                  <a:srgbClr val="333333"/>
                </a:solidFill>
              </a:rPr>
              <a:t>process</a:t>
            </a:r>
            <a:r>
              <a:rPr spc="-15" dirty="0">
                <a:solidFill>
                  <a:srgbClr val="333333"/>
                </a:solidFill>
              </a:rPr>
              <a:t> </a:t>
            </a:r>
            <a:r>
              <a:rPr dirty="0">
                <a:solidFill>
                  <a:srgbClr val="333333"/>
                </a:solidFill>
              </a:rPr>
              <a:t>of</a:t>
            </a:r>
            <a:r>
              <a:rPr spc="-30" dirty="0">
                <a:solidFill>
                  <a:srgbClr val="333333"/>
                </a:solidFill>
              </a:rPr>
              <a:t> </a:t>
            </a:r>
            <a:r>
              <a:rPr spc="-10" dirty="0">
                <a:solidFill>
                  <a:srgbClr val="333333"/>
                </a:solidFill>
              </a:rPr>
              <a:t>transforming</a:t>
            </a:r>
            <a:r>
              <a:rPr spc="-25" dirty="0">
                <a:solidFill>
                  <a:srgbClr val="333333"/>
                </a:solidFill>
              </a:rPr>
              <a:t> </a:t>
            </a:r>
            <a:r>
              <a:rPr dirty="0">
                <a:solidFill>
                  <a:srgbClr val="333333"/>
                </a:solidFill>
              </a:rPr>
              <a:t>the</a:t>
            </a:r>
            <a:r>
              <a:rPr spc="-30" dirty="0">
                <a:solidFill>
                  <a:srgbClr val="333333"/>
                </a:solidFill>
              </a:rPr>
              <a:t> </a:t>
            </a:r>
            <a:r>
              <a:rPr dirty="0">
                <a:solidFill>
                  <a:srgbClr val="333333"/>
                </a:solidFill>
              </a:rPr>
              <a:t>space</a:t>
            </a:r>
            <a:r>
              <a:rPr spc="-30" dirty="0">
                <a:solidFill>
                  <a:srgbClr val="333333"/>
                </a:solidFill>
              </a:rPr>
              <a:t> </a:t>
            </a:r>
            <a:r>
              <a:rPr spc="-10" dirty="0">
                <a:solidFill>
                  <a:srgbClr val="333333"/>
                </a:solidFill>
              </a:rPr>
              <a:t>containing</a:t>
            </a:r>
            <a:r>
              <a:rPr spc="-30" dirty="0">
                <a:solidFill>
                  <a:srgbClr val="333333"/>
                </a:solidFill>
              </a:rPr>
              <a:t> </a:t>
            </a:r>
            <a:r>
              <a:rPr dirty="0">
                <a:solidFill>
                  <a:srgbClr val="333333"/>
                </a:solidFill>
              </a:rPr>
              <a:t>many</a:t>
            </a:r>
            <a:r>
              <a:rPr spc="-25" dirty="0">
                <a:solidFill>
                  <a:srgbClr val="333333"/>
                </a:solidFill>
              </a:rPr>
              <a:t> </a:t>
            </a:r>
            <a:r>
              <a:rPr dirty="0">
                <a:solidFill>
                  <a:srgbClr val="333333"/>
                </a:solidFill>
              </a:rPr>
              <a:t>dimensions</a:t>
            </a:r>
            <a:r>
              <a:rPr spc="-20" dirty="0">
                <a:solidFill>
                  <a:srgbClr val="333333"/>
                </a:solidFill>
              </a:rPr>
              <a:t> </a:t>
            </a:r>
            <a:r>
              <a:rPr dirty="0">
                <a:solidFill>
                  <a:srgbClr val="333333"/>
                </a:solidFill>
              </a:rPr>
              <a:t>into</a:t>
            </a:r>
            <a:r>
              <a:rPr spc="-30" dirty="0">
                <a:solidFill>
                  <a:srgbClr val="333333"/>
                </a:solidFill>
              </a:rPr>
              <a:t> </a:t>
            </a:r>
            <a:r>
              <a:rPr dirty="0">
                <a:solidFill>
                  <a:srgbClr val="333333"/>
                </a:solidFill>
              </a:rPr>
              <a:t>space</a:t>
            </a:r>
            <a:r>
              <a:rPr spc="-25" dirty="0">
                <a:solidFill>
                  <a:srgbClr val="333333"/>
                </a:solidFill>
              </a:rPr>
              <a:t> </a:t>
            </a:r>
            <a:r>
              <a:rPr dirty="0">
                <a:solidFill>
                  <a:srgbClr val="333333"/>
                </a:solidFill>
              </a:rPr>
              <a:t>with</a:t>
            </a:r>
            <a:r>
              <a:rPr spc="-25" dirty="0">
                <a:solidFill>
                  <a:srgbClr val="333333"/>
                </a:solidFill>
              </a:rPr>
              <a:t> </a:t>
            </a:r>
            <a:r>
              <a:rPr dirty="0">
                <a:solidFill>
                  <a:srgbClr val="333333"/>
                </a:solidFill>
              </a:rPr>
              <a:t>fewer</a:t>
            </a:r>
            <a:r>
              <a:rPr spc="-25" dirty="0">
                <a:solidFill>
                  <a:srgbClr val="333333"/>
                </a:solidFill>
              </a:rPr>
              <a:t> </a:t>
            </a:r>
            <a:r>
              <a:rPr spc="-10" dirty="0">
                <a:solidFill>
                  <a:srgbClr val="333333"/>
                </a:solidFill>
              </a:rPr>
              <a:t>dimensions. </a:t>
            </a:r>
            <a:r>
              <a:rPr dirty="0">
                <a:solidFill>
                  <a:srgbClr val="333333"/>
                </a:solidFill>
              </a:rPr>
              <a:t>This</a:t>
            </a:r>
            <a:r>
              <a:rPr spc="280" dirty="0">
                <a:solidFill>
                  <a:srgbClr val="333333"/>
                </a:solidFill>
              </a:rPr>
              <a:t> </a:t>
            </a:r>
            <a:r>
              <a:rPr dirty="0">
                <a:solidFill>
                  <a:srgbClr val="333333"/>
                </a:solidFill>
              </a:rPr>
              <a:t>approach</a:t>
            </a:r>
            <a:r>
              <a:rPr spc="300" dirty="0">
                <a:solidFill>
                  <a:srgbClr val="333333"/>
                </a:solidFill>
              </a:rPr>
              <a:t> </a:t>
            </a:r>
            <a:r>
              <a:rPr dirty="0">
                <a:solidFill>
                  <a:srgbClr val="333333"/>
                </a:solidFill>
              </a:rPr>
              <a:t>is</a:t>
            </a:r>
            <a:r>
              <a:rPr spc="285" dirty="0">
                <a:solidFill>
                  <a:srgbClr val="333333"/>
                </a:solidFill>
              </a:rPr>
              <a:t> </a:t>
            </a:r>
            <a:r>
              <a:rPr dirty="0">
                <a:solidFill>
                  <a:srgbClr val="333333"/>
                </a:solidFill>
              </a:rPr>
              <a:t>useful</a:t>
            </a:r>
            <a:r>
              <a:rPr spc="280" dirty="0">
                <a:solidFill>
                  <a:srgbClr val="333333"/>
                </a:solidFill>
              </a:rPr>
              <a:t> </a:t>
            </a:r>
            <a:r>
              <a:rPr dirty="0">
                <a:solidFill>
                  <a:srgbClr val="333333"/>
                </a:solidFill>
              </a:rPr>
              <a:t>when</a:t>
            </a:r>
            <a:r>
              <a:rPr spc="320" dirty="0">
                <a:solidFill>
                  <a:srgbClr val="333333"/>
                </a:solidFill>
              </a:rPr>
              <a:t> </a:t>
            </a:r>
            <a:r>
              <a:rPr dirty="0">
                <a:solidFill>
                  <a:srgbClr val="333333"/>
                </a:solidFill>
              </a:rPr>
              <a:t>we</a:t>
            </a:r>
            <a:r>
              <a:rPr spc="280" dirty="0">
                <a:solidFill>
                  <a:srgbClr val="333333"/>
                </a:solidFill>
              </a:rPr>
              <a:t> </a:t>
            </a:r>
            <a:r>
              <a:rPr dirty="0">
                <a:solidFill>
                  <a:srgbClr val="333333"/>
                </a:solidFill>
              </a:rPr>
              <a:t>want</a:t>
            </a:r>
            <a:r>
              <a:rPr spc="290" dirty="0">
                <a:solidFill>
                  <a:srgbClr val="333333"/>
                </a:solidFill>
              </a:rPr>
              <a:t> </a:t>
            </a:r>
            <a:r>
              <a:rPr dirty="0">
                <a:solidFill>
                  <a:srgbClr val="333333"/>
                </a:solidFill>
              </a:rPr>
              <a:t>to</a:t>
            </a:r>
            <a:r>
              <a:rPr spc="280" dirty="0">
                <a:solidFill>
                  <a:srgbClr val="333333"/>
                </a:solidFill>
              </a:rPr>
              <a:t> </a:t>
            </a:r>
            <a:r>
              <a:rPr dirty="0">
                <a:solidFill>
                  <a:srgbClr val="333333"/>
                </a:solidFill>
              </a:rPr>
              <a:t>keep</a:t>
            </a:r>
            <a:r>
              <a:rPr spc="285" dirty="0">
                <a:solidFill>
                  <a:srgbClr val="333333"/>
                </a:solidFill>
              </a:rPr>
              <a:t> </a:t>
            </a:r>
            <a:r>
              <a:rPr dirty="0">
                <a:solidFill>
                  <a:srgbClr val="333333"/>
                </a:solidFill>
              </a:rPr>
              <a:t>the</a:t>
            </a:r>
            <a:r>
              <a:rPr spc="295" dirty="0">
                <a:solidFill>
                  <a:srgbClr val="333333"/>
                </a:solidFill>
              </a:rPr>
              <a:t> </a:t>
            </a:r>
            <a:r>
              <a:rPr dirty="0">
                <a:solidFill>
                  <a:srgbClr val="333333"/>
                </a:solidFill>
              </a:rPr>
              <a:t>whole</a:t>
            </a:r>
            <a:r>
              <a:rPr spc="300" dirty="0">
                <a:solidFill>
                  <a:srgbClr val="333333"/>
                </a:solidFill>
              </a:rPr>
              <a:t> </a:t>
            </a:r>
            <a:r>
              <a:rPr dirty="0">
                <a:solidFill>
                  <a:srgbClr val="333333"/>
                </a:solidFill>
              </a:rPr>
              <a:t>information</a:t>
            </a:r>
            <a:r>
              <a:rPr spc="280" dirty="0">
                <a:solidFill>
                  <a:srgbClr val="333333"/>
                </a:solidFill>
              </a:rPr>
              <a:t> </a:t>
            </a:r>
            <a:r>
              <a:rPr dirty="0">
                <a:solidFill>
                  <a:srgbClr val="333333"/>
                </a:solidFill>
              </a:rPr>
              <a:t>but</a:t>
            </a:r>
            <a:r>
              <a:rPr spc="290" dirty="0">
                <a:solidFill>
                  <a:srgbClr val="333333"/>
                </a:solidFill>
              </a:rPr>
              <a:t> </a:t>
            </a:r>
            <a:r>
              <a:rPr dirty="0">
                <a:solidFill>
                  <a:srgbClr val="333333"/>
                </a:solidFill>
              </a:rPr>
              <a:t>use</a:t>
            </a:r>
            <a:r>
              <a:rPr spc="285" dirty="0">
                <a:solidFill>
                  <a:srgbClr val="333333"/>
                </a:solidFill>
              </a:rPr>
              <a:t> </a:t>
            </a:r>
            <a:r>
              <a:rPr dirty="0">
                <a:solidFill>
                  <a:srgbClr val="333333"/>
                </a:solidFill>
              </a:rPr>
              <a:t>fewer</a:t>
            </a:r>
            <a:r>
              <a:rPr spc="285" dirty="0">
                <a:solidFill>
                  <a:srgbClr val="333333"/>
                </a:solidFill>
              </a:rPr>
              <a:t> </a:t>
            </a:r>
            <a:r>
              <a:rPr dirty="0">
                <a:solidFill>
                  <a:srgbClr val="333333"/>
                </a:solidFill>
              </a:rPr>
              <a:t>resources</a:t>
            </a:r>
            <a:r>
              <a:rPr spc="290" dirty="0">
                <a:solidFill>
                  <a:srgbClr val="333333"/>
                </a:solidFill>
              </a:rPr>
              <a:t> </a:t>
            </a:r>
            <a:r>
              <a:rPr dirty="0">
                <a:solidFill>
                  <a:srgbClr val="333333"/>
                </a:solidFill>
              </a:rPr>
              <a:t>while</a:t>
            </a:r>
            <a:r>
              <a:rPr spc="300" dirty="0">
                <a:solidFill>
                  <a:srgbClr val="333333"/>
                </a:solidFill>
              </a:rPr>
              <a:t> </a:t>
            </a:r>
            <a:r>
              <a:rPr dirty="0">
                <a:solidFill>
                  <a:srgbClr val="333333"/>
                </a:solidFill>
              </a:rPr>
              <a:t>processing</a:t>
            </a:r>
            <a:r>
              <a:rPr spc="285" dirty="0">
                <a:solidFill>
                  <a:srgbClr val="333333"/>
                </a:solidFill>
              </a:rPr>
              <a:t> </a:t>
            </a:r>
            <a:r>
              <a:rPr spc="-25" dirty="0">
                <a:solidFill>
                  <a:srgbClr val="333333"/>
                </a:solidFill>
              </a:rPr>
              <a:t>the </a:t>
            </a:r>
            <a:r>
              <a:rPr spc="-10" dirty="0">
                <a:solidFill>
                  <a:srgbClr val="333333"/>
                </a:solidFill>
              </a:rPr>
              <a:t>information.</a:t>
            </a:r>
          </a:p>
          <a:p>
            <a:pPr marL="12700">
              <a:lnSpc>
                <a:spcPct val="100000"/>
              </a:lnSpc>
              <a:spcBef>
                <a:spcPts val="2160"/>
              </a:spcBef>
            </a:pPr>
            <a:r>
              <a:rPr dirty="0">
                <a:solidFill>
                  <a:srgbClr val="000000"/>
                </a:solidFill>
              </a:rPr>
              <a:t>Some</a:t>
            </a:r>
            <a:r>
              <a:rPr spc="-75" dirty="0">
                <a:solidFill>
                  <a:srgbClr val="000000"/>
                </a:solidFill>
              </a:rPr>
              <a:t> </a:t>
            </a:r>
            <a:r>
              <a:rPr dirty="0">
                <a:solidFill>
                  <a:srgbClr val="000000"/>
                </a:solidFill>
              </a:rPr>
              <a:t>common</a:t>
            </a:r>
            <a:r>
              <a:rPr spc="-70" dirty="0">
                <a:solidFill>
                  <a:srgbClr val="000000"/>
                </a:solidFill>
              </a:rPr>
              <a:t> </a:t>
            </a:r>
            <a:r>
              <a:rPr spc="-10" dirty="0">
                <a:solidFill>
                  <a:srgbClr val="000000"/>
                </a:solidFill>
              </a:rPr>
              <a:t>feature</a:t>
            </a:r>
            <a:r>
              <a:rPr spc="-75" dirty="0">
                <a:solidFill>
                  <a:srgbClr val="000000"/>
                </a:solidFill>
              </a:rPr>
              <a:t> </a:t>
            </a:r>
            <a:r>
              <a:rPr dirty="0">
                <a:solidFill>
                  <a:srgbClr val="000000"/>
                </a:solidFill>
              </a:rPr>
              <a:t>extraction</a:t>
            </a:r>
            <a:r>
              <a:rPr spc="-75" dirty="0">
                <a:solidFill>
                  <a:srgbClr val="000000"/>
                </a:solidFill>
              </a:rPr>
              <a:t> </a:t>
            </a:r>
            <a:r>
              <a:rPr dirty="0">
                <a:solidFill>
                  <a:srgbClr val="000000"/>
                </a:solidFill>
              </a:rPr>
              <a:t>techniques</a:t>
            </a:r>
            <a:r>
              <a:rPr spc="-55" dirty="0">
                <a:solidFill>
                  <a:srgbClr val="000000"/>
                </a:solidFill>
              </a:rPr>
              <a:t> </a:t>
            </a:r>
            <a:r>
              <a:rPr spc="-20" dirty="0">
                <a:solidFill>
                  <a:srgbClr val="000000"/>
                </a:solidFill>
              </a:rPr>
              <a:t>are:</a:t>
            </a:r>
          </a:p>
          <a:p>
            <a:pPr marL="298450" indent="-285750">
              <a:lnSpc>
                <a:spcPct val="100000"/>
              </a:lnSpc>
              <a:buFont typeface="Courier New"/>
              <a:buChar char="o"/>
              <a:tabLst>
                <a:tab pos="298450" algn="l"/>
              </a:tabLst>
            </a:pPr>
            <a:r>
              <a:rPr dirty="0">
                <a:solidFill>
                  <a:srgbClr val="000000"/>
                </a:solidFill>
              </a:rPr>
              <a:t>Principal</a:t>
            </a:r>
            <a:r>
              <a:rPr spc="-55" dirty="0">
                <a:solidFill>
                  <a:srgbClr val="000000"/>
                </a:solidFill>
              </a:rPr>
              <a:t> </a:t>
            </a:r>
            <a:r>
              <a:rPr dirty="0">
                <a:solidFill>
                  <a:srgbClr val="000000"/>
                </a:solidFill>
              </a:rPr>
              <a:t>Component</a:t>
            </a:r>
            <a:r>
              <a:rPr spc="-60" dirty="0">
                <a:solidFill>
                  <a:srgbClr val="000000"/>
                </a:solidFill>
              </a:rPr>
              <a:t> </a:t>
            </a:r>
            <a:r>
              <a:rPr spc="-10" dirty="0">
                <a:solidFill>
                  <a:srgbClr val="000000"/>
                </a:solidFill>
              </a:rPr>
              <a:t>Analysis</a:t>
            </a:r>
          </a:p>
          <a:p>
            <a:pPr marL="298450" indent="-285750">
              <a:lnSpc>
                <a:spcPct val="100000"/>
              </a:lnSpc>
              <a:buFont typeface="Courier New"/>
              <a:buChar char="o"/>
              <a:tabLst>
                <a:tab pos="298450" algn="l"/>
              </a:tabLst>
            </a:pPr>
            <a:r>
              <a:rPr dirty="0">
                <a:solidFill>
                  <a:srgbClr val="000000"/>
                </a:solidFill>
              </a:rPr>
              <a:t>Linear</a:t>
            </a:r>
            <a:r>
              <a:rPr spc="-45" dirty="0">
                <a:solidFill>
                  <a:srgbClr val="000000"/>
                </a:solidFill>
              </a:rPr>
              <a:t> </a:t>
            </a:r>
            <a:r>
              <a:rPr dirty="0">
                <a:solidFill>
                  <a:srgbClr val="000000"/>
                </a:solidFill>
              </a:rPr>
              <a:t>Discriminant</a:t>
            </a:r>
            <a:r>
              <a:rPr spc="-35" dirty="0">
                <a:solidFill>
                  <a:srgbClr val="000000"/>
                </a:solidFill>
              </a:rPr>
              <a:t> </a:t>
            </a:r>
            <a:r>
              <a:rPr spc="-10" dirty="0">
                <a:solidFill>
                  <a:srgbClr val="000000"/>
                </a:solidFill>
              </a:rPr>
              <a:t>Analysis</a:t>
            </a:r>
          </a:p>
          <a:p>
            <a:pPr marL="298450" indent="-285750">
              <a:lnSpc>
                <a:spcPct val="100000"/>
              </a:lnSpc>
              <a:buFont typeface="Courier New"/>
              <a:buChar char="o"/>
              <a:tabLst>
                <a:tab pos="298450" algn="l"/>
              </a:tabLst>
            </a:pPr>
            <a:r>
              <a:rPr dirty="0">
                <a:solidFill>
                  <a:srgbClr val="000000"/>
                </a:solidFill>
              </a:rPr>
              <a:t>Kernel</a:t>
            </a:r>
            <a:r>
              <a:rPr spc="-70" dirty="0">
                <a:solidFill>
                  <a:srgbClr val="000000"/>
                </a:solidFill>
              </a:rPr>
              <a:t> </a:t>
            </a:r>
            <a:r>
              <a:rPr spc="-25" dirty="0">
                <a:solidFill>
                  <a:srgbClr val="000000"/>
                </a:solidFill>
              </a:rPr>
              <a:t>PCA</a:t>
            </a:r>
          </a:p>
          <a:p>
            <a:pPr marL="298450" indent="-285750">
              <a:lnSpc>
                <a:spcPct val="100000"/>
              </a:lnSpc>
              <a:buFont typeface="Courier New"/>
              <a:buChar char="o"/>
              <a:tabLst>
                <a:tab pos="298450" algn="l"/>
              </a:tabLst>
            </a:pPr>
            <a:r>
              <a:rPr spc="-10" dirty="0">
                <a:solidFill>
                  <a:srgbClr val="000000"/>
                </a:solidFill>
              </a:rPr>
              <a:t>Quadratic</a:t>
            </a:r>
            <a:r>
              <a:rPr spc="-50" dirty="0">
                <a:solidFill>
                  <a:srgbClr val="000000"/>
                </a:solidFill>
              </a:rPr>
              <a:t> </a:t>
            </a:r>
            <a:r>
              <a:rPr dirty="0">
                <a:solidFill>
                  <a:srgbClr val="000000"/>
                </a:solidFill>
              </a:rPr>
              <a:t>Discriminant</a:t>
            </a:r>
            <a:r>
              <a:rPr spc="-35" dirty="0">
                <a:solidFill>
                  <a:srgbClr val="000000"/>
                </a:solidFill>
              </a:rPr>
              <a:t> </a:t>
            </a:r>
            <a:r>
              <a:rPr spc="-10" dirty="0">
                <a:solidFill>
                  <a:srgbClr val="000000"/>
                </a:solidFill>
              </a:rPr>
              <a:t>Analysis</a:t>
            </a:r>
          </a:p>
        </p:txBody>
      </p:sp>
      <p:sp>
        <p:nvSpPr>
          <p:cNvPr id="4" name="Date Placeholder 3">
            <a:extLst>
              <a:ext uri="{FF2B5EF4-FFF2-40B4-BE49-F238E27FC236}">
                <a16:creationId xmlns:a16="http://schemas.microsoft.com/office/drawing/2014/main" id="{84DAE507-8DEA-1408-C054-02C224F5A1E2}"/>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93859A9F-D9F4-4C8D-8731-4D815984C8EE}"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05DD66A8-B79B-5CD0-DADA-7BB6088495FA}"/>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9423452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464819" y="675131"/>
            <a:ext cx="11029188" cy="5500116"/>
          </a:xfrm>
          <a:prstGeom prst="rect">
            <a:avLst/>
          </a:prstGeom>
        </p:spPr>
      </p:pic>
      <p:sp>
        <p:nvSpPr>
          <p:cNvPr id="4" name="Date Placeholder 3">
            <a:extLst>
              <a:ext uri="{FF2B5EF4-FFF2-40B4-BE49-F238E27FC236}">
                <a16:creationId xmlns:a16="http://schemas.microsoft.com/office/drawing/2014/main" id="{849AB321-0A02-620D-F82E-DF87909E0A07}"/>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B95750E-2774-4026-AEAD-20AA9C7158B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E700A9FD-E8B6-0356-4F1D-844DD3DB3B56}"/>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5716415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0" y="307847"/>
            <a:ext cx="12191999" cy="6242304"/>
          </a:xfrm>
          <a:prstGeom prst="rect">
            <a:avLst/>
          </a:prstGeom>
        </p:spPr>
      </p:pic>
      <p:sp>
        <p:nvSpPr>
          <p:cNvPr id="4" name="Date Placeholder 3">
            <a:extLst>
              <a:ext uri="{FF2B5EF4-FFF2-40B4-BE49-F238E27FC236}">
                <a16:creationId xmlns:a16="http://schemas.microsoft.com/office/drawing/2014/main" id="{C47901C0-188A-DBEC-9417-A71F7FEBAE2F}"/>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C14B13A-9D3B-44EF-AE09-3D2D9D136C3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310849CD-E6A8-4E7A-839A-7A86ABD8AF14}"/>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8275911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8652"/>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BED66720-8934-5020-C03D-B3BEF237788C}"/>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2D97DF4D-44B7-4719-8086-ACCE06A4EDF3}"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D73D0915-5069-B90A-C5B4-506FA9F7DA53}"/>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9211176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8652"/>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738ADDBF-804F-EF21-40A4-F7EBA8936ADE}"/>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28D351D8-1500-4B1B-B02B-D7185D62BE1B}"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4A6279EA-7266-A685-9E1F-AEB472DD9E24}"/>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2256382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838444"/>
            <a:ext cx="684530" cy="879475"/>
          </a:xfrm>
          <a:custGeom>
            <a:avLst/>
            <a:gdLst/>
            <a:ahLst/>
            <a:cxnLst/>
            <a:rect l="l" t="t" r="r" b="b"/>
            <a:pathLst>
              <a:path w="684529" h="879475">
                <a:moveTo>
                  <a:pt x="684276" y="0"/>
                </a:moveTo>
                <a:lnTo>
                  <a:pt x="0" y="0"/>
                </a:lnTo>
                <a:lnTo>
                  <a:pt x="0" y="879347"/>
                </a:lnTo>
                <a:lnTo>
                  <a:pt x="684276" y="879347"/>
                </a:lnTo>
                <a:lnTo>
                  <a:pt x="684276"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74ADC05E-1048-9563-606F-35782FE9B398}"/>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DF9CB05A-0725-4C6A-8EAE-33EB238E04A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AC08B5A2-6E47-EE53-6DDC-2EC3E1441668}"/>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87847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E875D5A9-E6C3-210C-6103-3A3044F5CBB9}"/>
              </a:ext>
            </a:extLst>
          </p:cNvPr>
          <p:cNvSpPr>
            <a:spLocks noGrp="1"/>
          </p:cNvSpPr>
          <p:nvPr>
            <p:ph type="dt" sz="half" idx="10"/>
          </p:nvPr>
        </p:nvSpPr>
        <p:spPr/>
        <p:txBody>
          <a:bodyPr/>
          <a:lstStyle/>
          <a:p>
            <a:fld id="{60E139CE-0914-4199-A293-ED9B3D69B8A2}" type="datetime1">
              <a:rPr lang="en-US" smtClean="0"/>
              <a:t>12-Jan-26</a:t>
            </a:fld>
            <a:endParaRPr lang="en-US"/>
          </a:p>
        </p:txBody>
      </p:sp>
      <p:sp>
        <p:nvSpPr>
          <p:cNvPr id="4" name="Footer Placeholder 3">
            <a:extLst>
              <a:ext uri="{FF2B5EF4-FFF2-40B4-BE49-F238E27FC236}">
                <a16:creationId xmlns:a16="http://schemas.microsoft.com/office/drawing/2014/main" id="{0F61102C-0478-84C9-0F66-9483704BDF99}"/>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5078926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838444"/>
            <a:ext cx="684530" cy="879475"/>
          </a:xfrm>
          <a:custGeom>
            <a:avLst/>
            <a:gdLst/>
            <a:ahLst/>
            <a:cxnLst/>
            <a:rect l="l" t="t" r="r" b="b"/>
            <a:pathLst>
              <a:path w="684529" h="879475">
                <a:moveTo>
                  <a:pt x="684276" y="0"/>
                </a:moveTo>
                <a:lnTo>
                  <a:pt x="0" y="0"/>
                </a:lnTo>
                <a:lnTo>
                  <a:pt x="0" y="879347"/>
                </a:lnTo>
                <a:lnTo>
                  <a:pt x="684276" y="879347"/>
                </a:lnTo>
                <a:lnTo>
                  <a:pt x="684276"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AC6F0D79-1BB9-22E5-6F34-930B3967B6BB}"/>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32536A8-85A1-4B75-8A6C-0C0D2522FBD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EAAC7F70-0979-1DB4-F621-4DB41B3C3A3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7685702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48871" y="6161532"/>
            <a:ext cx="643255" cy="696595"/>
          </a:xfrm>
          <a:custGeom>
            <a:avLst/>
            <a:gdLst/>
            <a:ahLst/>
            <a:cxnLst/>
            <a:rect l="l" t="t" r="r" b="b"/>
            <a:pathLst>
              <a:path w="643254" h="696595">
                <a:moveTo>
                  <a:pt x="643127" y="0"/>
                </a:moveTo>
                <a:lnTo>
                  <a:pt x="0" y="0"/>
                </a:lnTo>
                <a:lnTo>
                  <a:pt x="0" y="696468"/>
                </a:lnTo>
                <a:lnTo>
                  <a:pt x="643127" y="696468"/>
                </a:lnTo>
                <a:lnTo>
                  <a:pt x="643127"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4717448E-A3AF-F148-5C15-7E58B1BDEDCB}"/>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DFA031E1-9D45-4BB0-9CF5-1FCCB54215DE}"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96A3326E-6D42-8463-7DD3-F3FC36F43A7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8018903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7128"/>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90F4E73C-1990-66A9-6C24-E1218EBC4A83}"/>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EBC81DF5-CE8C-49A3-9C95-ACE892BDABB2}"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B0324EB5-70B9-ACBC-4BE3-889CF71FCC6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98611695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7128"/>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6418E7D6-0E07-8C6B-F4B3-17DEA9FC5768}"/>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638AE4D4-B8DC-441D-8A3F-306856145328}"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B24A15DD-94BC-E954-17DD-7BA7740FC4FF}"/>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3366951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7128"/>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DD9ADDA3-A3BA-5474-416A-FA18BEE378BE}"/>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BA377263-8456-4C3C-AB92-B7637D86382F}"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FB7297E8-00E7-CA10-8BFF-E6D6AD36EF68}"/>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1740365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7128"/>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9B4B1855-53DC-31C9-097B-664DE32478A8}"/>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0A81012E-D9CB-409E-8A74-93408AECF892}"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B448808F-15CB-2FDC-66FB-D01D99F9E054}"/>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57059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7128"/>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4D701CCB-451E-287A-8BF6-EE93F984948F}"/>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17E56671-4890-450F-8269-43325DC5109F}"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289A50B7-D00F-EF3F-EA17-7FF2D64DFC3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27963087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7128"/>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2327911A-CFF0-3862-4C7B-D7EEA5CED9DA}"/>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239C6790-BC3E-41E0-8834-4132CADFC475}"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05C760F9-741E-2CF8-0F0B-91A906A482C1}"/>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4224120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7128"/>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F0051C6D-BD19-883D-96C8-FC4920332A4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062CF6E-514C-4A12-BC8D-76E1C774F4BA}"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C35B4F26-C2A6-1058-6BF1-8CFA4FFCE30F}"/>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8127691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11507723" y="5977128"/>
            <a:ext cx="684530" cy="879475"/>
          </a:xfrm>
          <a:custGeom>
            <a:avLst/>
            <a:gdLst/>
            <a:ahLst/>
            <a:cxnLst/>
            <a:rect l="l" t="t" r="r" b="b"/>
            <a:pathLst>
              <a:path w="684529" h="879475">
                <a:moveTo>
                  <a:pt x="684276" y="0"/>
                </a:moveTo>
                <a:lnTo>
                  <a:pt x="0" y="0"/>
                </a:lnTo>
                <a:lnTo>
                  <a:pt x="0" y="879348"/>
                </a:lnTo>
                <a:lnTo>
                  <a:pt x="684276" y="879348"/>
                </a:lnTo>
                <a:lnTo>
                  <a:pt x="684276"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Date Placeholder 3">
            <a:extLst>
              <a:ext uri="{FF2B5EF4-FFF2-40B4-BE49-F238E27FC236}">
                <a16:creationId xmlns:a16="http://schemas.microsoft.com/office/drawing/2014/main" id="{FB7A674D-E0FC-2184-D1A1-8CA784252000}"/>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15EBB4A1-7F6D-485E-B3A8-9A3488BEAF2F}"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CCF2545B-5701-5A2A-A4B6-C74647B94035}"/>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891920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0CA2A7DA-F278-1813-FFA0-6AEAD0F11216}"/>
              </a:ext>
            </a:extLst>
          </p:cNvPr>
          <p:cNvSpPr>
            <a:spLocks noGrp="1"/>
          </p:cNvSpPr>
          <p:nvPr>
            <p:ph type="dt" sz="half" idx="10"/>
          </p:nvPr>
        </p:nvSpPr>
        <p:spPr/>
        <p:txBody>
          <a:bodyPr/>
          <a:lstStyle/>
          <a:p>
            <a:fld id="{DBFFF7D2-14B2-4798-925C-C609C91D8785}" type="datetime1">
              <a:rPr lang="en-US" smtClean="0"/>
              <a:t>12-Jan-26</a:t>
            </a:fld>
            <a:endParaRPr lang="en-US"/>
          </a:p>
        </p:txBody>
      </p:sp>
      <p:sp>
        <p:nvSpPr>
          <p:cNvPr id="4" name="Footer Placeholder 3">
            <a:extLst>
              <a:ext uri="{FF2B5EF4-FFF2-40B4-BE49-F238E27FC236}">
                <a16:creationId xmlns:a16="http://schemas.microsoft.com/office/drawing/2014/main" id="{04EA82C4-C0F3-425F-B503-461FEF3BCC8F}"/>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8768727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887688" cy="6071616"/>
          </a:xfrm>
          <a:prstGeom prst="rect">
            <a:avLst/>
          </a:prstGeom>
        </p:spPr>
      </p:pic>
      <p:sp>
        <p:nvSpPr>
          <p:cNvPr id="3" name="Date Placeholder 2">
            <a:extLst>
              <a:ext uri="{FF2B5EF4-FFF2-40B4-BE49-F238E27FC236}">
                <a16:creationId xmlns:a16="http://schemas.microsoft.com/office/drawing/2014/main" id="{4C763103-6FDB-0850-0EB8-2E22F60666D1}"/>
              </a:ext>
            </a:extLst>
          </p:cNvPr>
          <p:cNvSpPr>
            <a:spLocks noGrp="1"/>
          </p:cNvSpPr>
          <p:nvPr>
            <p:ph type="dt" sz="half" idx="6"/>
          </p:nvPr>
        </p:nvSpPr>
        <p:spPr/>
        <p:txBody>
          <a:bodyPr/>
          <a:lstStyle/>
          <a:p>
            <a:pPr defTabSz="642915"/>
            <a:fld id="{309B8D74-E87E-4995-8186-A19ADAC9F42C}"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46429232-C1E3-FD43-6F9A-39E3A9F9DC0E}"/>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9931085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7925793" cy="6071616"/>
          </a:xfrm>
          <a:prstGeom prst="rect">
            <a:avLst/>
          </a:prstGeom>
        </p:spPr>
      </p:pic>
      <p:sp>
        <p:nvSpPr>
          <p:cNvPr id="3" name="Date Placeholder 2">
            <a:extLst>
              <a:ext uri="{FF2B5EF4-FFF2-40B4-BE49-F238E27FC236}">
                <a16:creationId xmlns:a16="http://schemas.microsoft.com/office/drawing/2014/main" id="{BD0F177F-50C1-7FD5-C9B2-9D93A4D515CA}"/>
              </a:ext>
            </a:extLst>
          </p:cNvPr>
          <p:cNvSpPr>
            <a:spLocks noGrp="1"/>
          </p:cNvSpPr>
          <p:nvPr>
            <p:ph type="dt" sz="half" idx="6"/>
          </p:nvPr>
        </p:nvSpPr>
        <p:spPr/>
        <p:txBody>
          <a:bodyPr/>
          <a:lstStyle/>
          <a:p>
            <a:pPr defTabSz="642915"/>
            <a:fld id="{18428112-51DB-48F6-A000-19C55C4F7466}"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FEE691E4-D0EB-C9F4-F20E-19377D0F07FC}"/>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715353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94511" y="178816"/>
            <a:ext cx="10602976" cy="6502400"/>
          </a:xfrm>
          <a:prstGeom prst="rect">
            <a:avLst/>
          </a:prstGeom>
        </p:spPr>
      </p:pic>
      <p:sp>
        <p:nvSpPr>
          <p:cNvPr id="3" name="Date Placeholder 2">
            <a:extLst>
              <a:ext uri="{FF2B5EF4-FFF2-40B4-BE49-F238E27FC236}">
                <a16:creationId xmlns:a16="http://schemas.microsoft.com/office/drawing/2014/main" id="{C2913AFD-F67B-D03F-2100-015E36B15600}"/>
              </a:ext>
            </a:extLst>
          </p:cNvPr>
          <p:cNvSpPr>
            <a:spLocks noGrp="1"/>
          </p:cNvSpPr>
          <p:nvPr>
            <p:ph type="dt" sz="half" idx="6"/>
          </p:nvPr>
        </p:nvSpPr>
        <p:spPr/>
        <p:txBody>
          <a:bodyPr/>
          <a:lstStyle/>
          <a:p>
            <a:pPr defTabSz="642915"/>
            <a:fld id="{8D1FEB10-0B03-43EF-9574-7DFEB6DD66DA}"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6EBEDC5F-CD59-8D69-8E40-480E433E7FEB}"/>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0665426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3456" y="1048511"/>
            <a:ext cx="10211329" cy="3954272"/>
          </a:xfrm>
          <a:prstGeom prst="rect">
            <a:avLst/>
          </a:prstGeom>
        </p:spPr>
      </p:pic>
      <p:sp>
        <p:nvSpPr>
          <p:cNvPr id="3" name="Date Placeholder 2">
            <a:extLst>
              <a:ext uri="{FF2B5EF4-FFF2-40B4-BE49-F238E27FC236}">
                <a16:creationId xmlns:a16="http://schemas.microsoft.com/office/drawing/2014/main" id="{56FA36AC-4F8A-44D9-E524-B077C60EAB23}"/>
              </a:ext>
            </a:extLst>
          </p:cNvPr>
          <p:cNvSpPr>
            <a:spLocks noGrp="1"/>
          </p:cNvSpPr>
          <p:nvPr>
            <p:ph type="dt" sz="half" idx="6"/>
          </p:nvPr>
        </p:nvSpPr>
        <p:spPr/>
        <p:txBody>
          <a:bodyPr/>
          <a:lstStyle/>
          <a:p>
            <a:pPr defTabSz="642915"/>
            <a:fld id="{5D492597-0A09-45D9-898A-38AA621FF2D3}"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B3AE6326-138C-AEDF-ED60-708774B1EA70}"/>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4196082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DCE6F1"/>
          </a:solidFill>
        </p:spPr>
        <p:txBody>
          <a:bodyPr wrap="square" lIns="0" tIns="0" rIns="0" bIns="0" rtlCol="0"/>
          <a:lstStyle/>
          <a:p>
            <a:pPr defTabSz="1219170"/>
            <a:endParaRPr sz="2400" kern="0">
              <a:solidFill>
                <a:sysClr val="windowText" lastClr="000000"/>
              </a:solidFill>
            </a:endParaRPr>
          </a:p>
        </p:txBody>
      </p:sp>
      <p:pic>
        <p:nvPicPr>
          <p:cNvPr id="3" name="object 3"/>
          <p:cNvPicPr/>
          <p:nvPr/>
        </p:nvPicPr>
        <p:blipFill>
          <a:blip r:embed="rId2" cstate="print"/>
          <a:stretch>
            <a:fillRect/>
          </a:stretch>
        </p:blipFill>
        <p:spPr>
          <a:xfrm>
            <a:off x="1672336" y="215392"/>
            <a:ext cx="8505952" cy="6427216"/>
          </a:xfrm>
          <a:prstGeom prst="rect">
            <a:avLst/>
          </a:prstGeom>
        </p:spPr>
      </p:pic>
      <p:sp>
        <p:nvSpPr>
          <p:cNvPr id="4" name="Date Placeholder 3">
            <a:extLst>
              <a:ext uri="{FF2B5EF4-FFF2-40B4-BE49-F238E27FC236}">
                <a16:creationId xmlns:a16="http://schemas.microsoft.com/office/drawing/2014/main" id="{C3FD8344-EF68-E83B-2803-F7E686067A84}"/>
              </a:ext>
            </a:extLst>
          </p:cNvPr>
          <p:cNvSpPr>
            <a:spLocks noGrp="1"/>
          </p:cNvSpPr>
          <p:nvPr>
            <p:ph type="dt" sz="half" idx="6"/>
          </p:nvPr>
        </p:nvSpPr>
        <p:spPr/>
        <p:txBody>
          <a:bodyPr/>
          <a:lstStyle/>
          <a:p>
            <a:pPr defTabSz="642915"/>
            <a:fld id="{3DF4C9DD-511F-43E5-B96B-BBC2D873882F}"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5" name="Footer Placeholder 4">
            <a:extLst>
              <a:ext uri="{FF2B5EF4-FFF2-40B4-BE49-F238E27FC236}">
                <a16:creationId xmlns:a16="http://schemas.microsoft.com/office/drawing/2014/main" id="{5A1AEA97-FCB5-C0C0-9AE4-4147969A853A}"/>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2077504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93088" y="359663"/>
            <a:ext cx="8636000" cy="5943600"/>
          </a:xfrm>
          <a:prstGeom prst="rect">
            <a:avLst/>
          </a:prstGeom>
        </p:spPr>
      </p:pic>
      <p:sp>
        <p:nvSpPr>
          <p:cNvPr id="3" name="Date Placeholder 2">
            <a:extLst>
              <a:ext uri="{FF2B5EF4-FFF2-40B4-BE49-F238E27FC236}">
                <a16:creationId xmlns:a16="http://schemas.microsoft.com/office/drawing/2014/main" id="{C0681716-A5FF-394C-B2C2-FA0F42D6CB81}"/>
              </a:ext>
            </a:extLst>
          </p:cNvPr>
          <p:cNvSpPr>
            <a:spLocks noGrp="1"/>
          </p:cNvSpPr>
          <p:nvPr>
            <p:ph type="dt" sz="half" idx="6"/>
          </p:nvPr>
        </p:nvSpPr>
        <p:spPr/>
        <p:txBody>
          <a:bodyPr/>
          <a:lstStyle/>
          <a:p>
            <a:pPr defTabSz="642915"/>
            <a:fld id="{59D1C90B-3F37-4395-834D-86C4992F7418}"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B296E2D5-CE76-3B40-9CF3-3A4BA1A34B4A}"/>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41388349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DBEDF4"/>
          </a:solidFill>
        </p:spPr>
        <p:txBody>
          <a:bodyPr wrap="square" lIns="0" tIns="0" rIns="0" bIns="0" rtlCol="0"/>
          <a:lstStyle/>
          <a:p>
            <a:pPr defTabSz="1219170"/>
            <a:endParaRPr sz="2400" kern="0">
              <a:solidFill>
                <a:sysClr val="windowText" lastClr="000000"/>
              </a:solidFill>
            </a:endParaRPr>
          </a:p>
        </p:txBody>
      </p:sp>
      <p:pic>
        <p:nvPicPr>
          <p:cNvPr id="3" name="object 3"/>
          <p:cNvPicPr/>
          <p:nvPr/>
        </p:nvPicPr>
        <p:blipFill>
          <a:blip r:embed="rId2" cstate="print"/>
          <a:stretch>
            <a:fillRect/>
          </a:stretch>
        </p:blipFill>
        <p:spPr>
          <a:xfrm>
            <a:off x="2342897" y="1"/>
            <a:ext cx="7382255" cy="6857999"/>
          </a:xfrm>
          <a:prstGeom prst="rect">
            <a:avLst/>
          </a:prstGeom>
        </p:spPr>
      </p:pic>
      <p:sp>
        <p:nvSpPr>
          <p:cNvPr id="4" name="Date Placeholder 3">
            <a:extLst>
              <a:ext uri="{FF2B5EF4-FFF2-40B4-BE49-F238E27FC236}">
                <a16:creationId xmlns:a16="http://schemas.microsoft.com/office/drawing/2014/main" id="{432F751E-CDA0-D22A-5AB2-0835BB2ACC76}"/>
              </a:ext>
            </a:extLst>
          </p:cNvPr>
          <p:cNvSpPr>
            <a:spLocks noGrp="1"/>
          </p:cNvSpPr>
          <p:nvPr>
            <p:ph type="dt" sz="half" idx="6"/>
          </p:nvPr>
        </p:nvSpPr>
        <p:spPr/>
        <p:txBody>
          <a:bodyPr/>
          <a:lstStyle/>
          <a:p>
            <a:pPr defTabSz="642915"/>
            <a:fld id="{E0AD2396-2D1B-4EF2-8428-6FAB877775F5}"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5" name="Footer Placeholder 4">
            <a:extLst>
              <a:ext uri="{FF2B5EF4-FFF2-40B4-BE49-F238E27FC236}">
                <a16:creationId xmlns:a16="http://schemas.microsoft.com/office/drawing/2014/main" id="{F5E2727F-2765-8BB4-69CF-F50ABEE33BC3}"/>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14877855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9568" y="166625"/>
            <a:ext cx="11326707" cy="6525260"/>
            <a:chOff x="74676" y="124968"/>
            <a:chExt cx="8495030" cy="4893945"/>
          </a:xfrm>
        </p:grpSpPr>
        <p:pic>
          <p:nvPicPr>
            <p:cNvPr id="3" name="object 3"/>
            <p:cNvPicPr/>
            <p:nvPr/>
          </p:nvPicPr>
          <p:blipFill>
            <a:blip r:embed="rId2" cstate="print"/>
            <a:stretch>
              <a:fillRect/>
            </a:stretch>
          </p:blipFill>
          <p:spPr>
            <a:xfrm>
              <a:off x="254507" y="124968"/>
              <a:ext cx="7176491" cy="2775350"/>
            </a:xfrm>
            <a:prstGeom prst="rect">
              <a:avLst/>
            </a:prstGeom>
          </p:spPr>
        </p:pic>
        <p:pic>
          <p:nvPicPr>
            <p:cNvPr id="4" name="object 4"/>
            <p:cNvPicPr/>
            <p:nvPr/>
          </p:nvPicPr>
          <p:blipFill>
            <a:blip r:embed="rId3" cstate="print"/>
            <a:stretch>
              <a:fillRect/>
            </a:stretch>
          </p:blipFill>
          <p:spPr>
            <a:xfrm>
              <a:off x="74676" y="2752342"/>
              <a:ext cx="8494776" cy="2266188"/>
            </a:xfrm>
            <a:prstGeom prst="rect">
              <a:avLst/>
            </a:prstGeom>
          </p:spPr>
        </p:pic>
      </p:grpSp>
      <p:sp>
        <p:nvSpPr>
          <p:cNvPr id="5" name="Date Placeholder 4">
            <a:extLst>
              <a:ext uri="{FF2B5EF4-FFF2-40B4-BE49-F238E27FC236}">
                <a16:creationId xmlns:a16="http://schemas.microsoft.com/office/drawing/2014/main" id="{C0C768F3-0C93-D30F-477E-9EA26F60C609}"/>
              </a:ext>
            </a:extLst>
          </p:cNvPr>
          <p:cNvSpPr>
            <a:spLocks noGrp="1"/>
          </p:cNvSpPr>
          <p:nvPr>
            <p:ph type="dt" sz="half" idx="6"/>
          </p:nvPr>
        </p:nvSpPr>
        <p:spPr/>
        <p:txBody>
          <a:bodyPr/>
          <a:lstStyle/>
          <a:p>
            <a:pPr defTabSz="642915"/>
            <a:fld id="{606B4B5A-66A3-4E45-A6D9-3C2E5CDAA164}"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6" name="Footer Placeholder 5">
            <a:extLst>
              <a:ext uri="{FF2B5EF4-FFF2-40B4-BE49-F238E27FC236}">
                <a16:creationId xmlns:a16="http://schemas.microsoft.com/office/drawing/2014/main" id="{1A090DD7-5FD4-C5F6-2D2A-BF0F6793F732}"/>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3451215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86431" y="0"/>
            <a:ext cx="7819136" cy="6740968"/>
          </a:xfrm>
          <a:prstGeom prst="rect">
            <a:avLst/>
          </a:prstGeom>
        </p:spPr>
      </p:pic>
      <p:sp>
        <p:nvSpPr>
          <p:cNvPr id="3" name="Date Placeholder 2">
            <a:extLst>
              <a:ext uri="{FF2B5EF4-FFF2-40B4-BE49-F238E27FC236}">
                <a16:creationId xmlns:a16="http://schemas.microsoft.com/office/drawing/2014/main" id="{7F4B5E85-9184-613B-8057-A510EDAF9F1A}"/>
              </a:ext>
            </a:extLst>
          </p:cNvPr>
          <p:cNvSpPr>
            <a:spLocks noGrp="1"/>
          </p:cNvSpPr>
          <p:nvPr>
            <p:ph type="dt" sz="half" idx="6"/>
          </p:nvPr>
        </p:nvSpPr>
        <p:spPr/>
        <p:txBody>
          <a:bodyPr/>
          <a:lstStyle/>
          <a:p>
            <a:pPr defTabSz="642915"/>
            <a:fld id="{0B536E67-23DF-4C13-830D-7A591DA64245}"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4BBE441C-AAD5-DD06-889D-E17F28AF1DCC}"/>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5218871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65504" y="345406"/>
            <a:ext cx="8738601" cy="5891821"/>
          </a:xfrm>
          <a:prstGeom prst="rect">
            <a:avLst/>
          </a:prstGeom>
        </p:spPr>
      </p:pic>
      <p:sp>
        <p:nvSpPr>
          <p:cNvPr id="3" name="Date Placeholder 2">
            <a:extLst>
              <a:ext uri="{FF2B5EF4-FFF2-40B4-BE49-F238E27FC236}">
                <a16:creationId xmlns:a16="http://schemas.microsoft.com/office/drawing/2014/main" id="{8FBD4D13-DDC2-7A26-8C33-1EDC5A2199E1}"/>
              </a:ext>
            </a:extLst>
          </p:cNvPr>
          <p:cNvSpPr>
            <a:spLocks noGrp="1"/>
          </p:cNvSpPr>
          <p:nvPr>
            <p:ph type="dt" sz="half" idx="6"/>
          </p:nvPr>
        </p:nvSpPr>
        <p:spPr/>
        <p:txBody>
          <a:bodyPr/>
          <a:lstStyle/>
          <a:p>
            <a:pPr defTabSz="642915"/>
            <a:fld id="{385D30B3-BA6E-4ECD-8E41-F762C06D4823}"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1752E959-B380-836A-ADA2-EF51A328DF82}"/>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1558537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FE06981E-D81A-17D2-B06A-08DD33C0FE57}"/>
              </a:ext>
            </a:extLst>
          </p:cNvPr>
          <p:cNvSpPr>
            <a:spLocks noGrp="1"/>
          </p:cNvSpPr>
          <p:nvPr>
            <p:ph type="dt" sz="half" idx="10"/>
          </p:nvPr>
        </p:nvSpPr>
        <p:spPr/>
        <p:txBody>
          <a:bodyPr/>
          <a:lstStyle/>
          <a:p>
            <a:fld id="{001BE9E9-6F51-46C8-8C30-015E781B0DA7}" type="datetime1">
              <a:rPr lang="en-US" smtClean="0"/>
              <a:t>12-Jan-26</a:t>
            </a:fld>
            <a:endParaRPr lang="en-US"/>
          </a:p>
        </p:txBody>
      </p:sp>
      <p:sp>
        <p:nvSpPr>
          <p:cNvPr id="4" name="Footer Placeholder 3">
            <a:extLst>
              <a:ext uri="{FF2B5EF4-FFF2-40B4-BE49-F238E27FC236}">
                <a16:creationId xmlns:a16="http://schemas.microsoft.com/office/drawing/2014/main" id="{96A2AA52-DAC5-02CE-438C-1CDCADF5580B}"/>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12780234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19341" cy="6071616"/>
          </a:xfrm>
          <a:prstGeom prst="rect">
            <a:avLst/>
          </a:prstGeom>
        </p:spPr>
      </p:pic>
      <p:sp>
        <p:nvSpPr>
          <p:cNvPr id="3" name="Date Placeholder 2">
            <a:extLst>
              <a:ext uri="{FF2B5EF4-FFF2-40B4-BE49-F238E27FC236}">
                <a16:creationId xmlns:a16="http://schemas.microsoft.com/office/drawing/2014/main" id="{AE50DBCD-6977-778A-ECCB-8F8DD4A51295}"/>
              </a:ext>
            </a:extLst>
          </p:cNvPr>
          <p:cNvSpPr>
            <a:spLocks noGrp="1"/>
          </p:cNvSpPr>
          <p:nvPr>
            <p:ph type="dt" sz="half" idx="6"/>
          </p:nvPr>
        </p:nvSpPr>
        <p:spPr/>
        <p:txBody>
          <a:bodyPr/>
          <a:lstStyle/>
          <a:p>
            <a:pPr defTabSz="642915"/>
            <a:fld id="{74D79801-4D93-4FF0-A03D-6BD5AA8C8B37}"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37565E3D-F958-0218-AF42-4753BFCD64DE}"/>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3399786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8103615" cy="6071616"/>
          </a:xfrm>
          <a:prstGeom prst="rect">
            <a:avLst/>
          </a:prstGeom>
        </p:spPr>
      </p:pic>
      <p:sp>
        <p:nvSpPr>
          <p:cNvPr id="3" name="Date Placeholder 2">
            <a:extLst>
              <a:ext uri="{FF2B5EF4-FFF2-40B4-BE49-F238E27FC236}">
                <a16:creationId xmlns:a16="http://schemas.microsoft.com/office/drawing/2014/main" id="{E7280490-498C-681A-4EB2-BFF749FC6905}"/>
              </a:ext>
            </a:extLst>
          </p:cNvPr>
          <p:cNvSpPr>
            <a:spLocks noGrp="1"/>
          </p:cNvSpPr>
          <p:nvPr>
            <p:ph type="dt" sz="half" idx="6"/>
          </p:nvPr>
        </p:nvSpPr>
        <p:spPr/>
        <p:txBody>
          <a:bodyPr/>
          <a:lstStyle/>
          <a:p>
            <a:pPr defTabSz="642915"/>
            <a:fld id="{F0920E7A-E7DA-4A02-B987-1804CF595BB9}"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63E8F9C5-50C3-E79B-1B58-50CDBDBE2EE5}"/>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4459194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8103615" cy="6071616"/>
          </a:xfrm>
          <a:prstGeom prst="rect">
            <a:avLst/>
          </a:prstGeom>
        </p:spPr>
      </p:pic>
      <p:sp>
        <p:nvSpPr>
          <p:cNvPr id="3" name="Date Placeholder 2">
            <a:extLst>
              <a:ext uri="{FF2B5EF4-FFF2-40B4-BE49-F238E27FC236}">
                <a16:creationId xmlns:a16="http://schemas.microsoft.com/office/drawing/2014/main" id="{DAF2595B-CE70-A959-3EFE-BC8394DD0899}"/>
              </a:ext>
            </a:extLst>
          </p:cNvPr>
          <p:cNvSpPr>
            <a:spLocks noGrp="1"/>
          </p:cNvSpPr>
          <p:nvPr>
            <p:ph type="dt" sz="half" idx="6"/>
          </p:nvPr>
        </p:nvSpPr>
        <p:spPr/>
        <p:txBody>
          <a:bodyPr/>
          <a:lstStyle/>
          <a:p>
            <a:pPr defTabSz="642915"/>
            <a:fld id="{41B4AD53-594C-40EF-A3D7-CA51F7EAD8F3}"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7F590B06-7D5D-0B41-6326-3D1E93B1364E}"/>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6055346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8103615" cy="6071616"/>
          </a:xfrm>
          <a:prstGeom prst="rect">
            <a:avLst/>
          </a:prstGeom>
        </p:spPr>
      </p:pic>
      <p:sp>
        <p:nvSpPr>
          <p:cNvPr id="3" name="Date Placeholder 2">
            <a:extLst>
              <a:ext uri="{FF2B5EF4-FFF2-40B4-BE49-F238E27FC236}">
                <a16:creationId xmlns:a16="http://schemas.microsoft.com/office/drawing/2014/main" id="{70498C2F-AE02-BCBB-7329-403A43DEB9EB}"/>
              </a:ext>
            </a:extLst>
          </p:cNvPr>
          <p:cNvSpPr>
            <a:spLocks noGrp="1"/>
          </p:cNvSpPr>
          <p:nvPr>
            <p:ph type="dt" sz="half" idx="6"/>
          </p:nvPr>
        </p:nvSpPr>
        <p:spPr/>
        <p:txBody>
          <a:bodyPr/>
          <a:lstStyle/>
          <a:p>
            <a:pPr defTabSz="642915"/>
            <a:fld id="{3F690740-1D1C-4965-96B4-BC6E040B1570}"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397E5CA1-D5D7-08EF-E9B8-1E12B165C8BC}"/>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20694991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8103615" cy="6071616"/>
          </a:xfrm>
          <a:prstGeom prst="rect">
            <a:avLst/>
          </a:prstGeom>
        </p:spPr>
      </p:pic>
      <p:sp>
        <p:nvSpPr>
          <p:cNvPr id="3" name="Date Placeholder 2">
            <a:extLst>
              <a:ext uri="{FF2B5EF4-FFF2-40B4-BE49-F238E27FC236}">
                <a16:creationId xmlns:a16="http://schemas.microsoft.com/office/drawing/2014/main" id="{B95833CF-3319-1436-CA82-31014281FBF8}"/>
              </a:ext>
            </a:extLst>
          </p:cNvPr>
          <p:cNvSpPr>
            <a:spLocks noGrp="1"/>
          </p:cNvSpPr>
          <p:nvPr>
            <p:ph type="dt" sz="half" idx="6"/>
          </p:nvPr>
        </p:nvSpPr>
        <p:spPr/>
        <p:txBody>
          <a:bodyPr/>
          <a:lstStyle/>
          <a:p>
            <a:pPr defTabSz="642915"/>
            <a:fld id="{F00D8273-FB1C-41EF-B78F-1DE3B021AB38}" type="datetime1">
              <a:rPr lang="en-US" sz="1266" kern="0" smtClean="0">
                <a:solidFill>
                  <a:prstClr val="black">
                    <a:tint val="75000"/>
                  </a:prstClr>
                </a:solidFill>
              </a:rPr>
              <a:t>12-Jan-26</a:t>
            </a:fld>
            <a:endParaRPr lang="en-US" sz="1266" kern="0">
              <a:solidFill>
                <a:prstClr val="black">
                  <a:tint val="75000"/>
                </a:prstClr>
              </a:solidFill>
            </a:endParaRPr>
          </a:p>
        </p:txBody>
      </p:sp>
      <p:sp>
        <p:nvSpPr>
          <p:cNvPr id="4" name="Footer Placeholder 3">
            <a:extLst>
              <a:ext uri="{FF2B5EF4-FFF2-40B4-BE49-F238E27FC236}">
                <a16:creationId xmlns:a16="http://schemas.microsoft.com/office/drawing/2014/main" id="{B7BB50EA-FDA1-A676-4602-DC2743C0FB1E}"/>
              </a:ext>
            </a:extLst>
          </p:cNvPr>
          <p:cNvSpPr>
            <a:spLocks noGrp="1"/>
          </p:cNvSpPr>
          <p:nvPr>
            <p:ph type="ftr" sz="quarter" idx="5"/>
          </p:nvPr>
        </p:nvSpPr>
        <p:spPr/>
        <p:txBody>
          <a:bodyPr/>
          <a:lstStyle/>
          <a:p>
            <a:pPr defTabSz="642915"/>
            <a:r>
              <a:rPr lang="fr-FR" sz="1266" kern="0">
                <a:solidFill>
                  <a:prstClr val="black">
                    <a:tint val="75000"/>
                  </a:prstClr>
                </a:solidFill>
              </a:rPr>
              <a:t>Md. Masudur Rahman, Lecturer, CSE, UGV.</a:t>
            </a:r>
            <a:endParaRPr lang="en-US" sz="1266" kern="0">
              <a:solidFill>
                <a:prstClr val="black">
                  <a:tint val="75000"/>
                </a:prstClr>
              </a:solidFill>
            </a:endParaRPr>
          </a:p>
        </p:txBody>
      </p:sp>
    </p:spTree>
    <p:extLst>
      <p:ext uri="{BB962C8B-B14F-4D97-AF65-F5344CB8AC3E}">
        <p14:creationId xmlns:p14="http://schemas.microsoft.com/office/powerpoint/2010/main" val="31889474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1FB72FAB-347E-6A74-FB7B-A4F4EC2DB477}"/>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9C2D357-D6A4-45B6-8B44-38E4EFE1357A}"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D6318C2B-C06C-B85D-79F3-21E6DBDCC12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75532441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AEB234D-767F-3E4B-EE9A-824FE2A47453}"/>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8C28305-B3E5-4DA9-81FA-11B63BC9016C}"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4C38B693-538E-B7C2-E694-AF0E171D6B8E}"/>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4352084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A63E943-9A18-AC28-5A02-D9F6A97C249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CE0E6B69-877D-4A3C-BBAE-F485A87B444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B9AAABE0-2F14-C771-A577-62B2AC70A7EF}"/>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4437372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058303BF-C027-FA1D-091F-D66E286E7EB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650AFD6-2AD6-4B1E-882A-E425397096DB}"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0C5E7A23-9529-5061-8D89-9187BBE2F34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27707825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03F1261-EF5B-32AF-D558-D75B75B27E5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08F5135-9984-4A97-8354-517D03A4D4C0}"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0F2C33BC-F3C3-532D-00DD-396C643CA7FB}"/>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388920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B9E25370-53DE-6740-6C09-920A85EB1C51}"/>
              </a:ext>
            </a:extLst>
          </p:cNvPr>
          <p:cNvSpPr>
            <a:spLocks noGrp="1"/>
          </p:cNvSpPr>
          <p:nvPr>
            <p:ph type="dt" sz="half" idx="10"/>
          </p:nvPr>
        </p:nvSpPr>
        <p:spPr/>
        <p:txBody>
          <a:bodyPr/>
          <a:lstStyle/>
          <a:p>
            <a:fld id="{716274F4-41EA-4115-BCB3-AC131EE87948}" type="datetime1">
              <a:rPr lang="en-US" smtClean="0"/>
              <a:t>12-Jan-26</a:t>
            </a:fld>
            <a:endParaRPr lang="en-US"/>
          </a:p>
        </p:txBody>
      </p:sp>
      <p:sp>
        <p:nvSpPr>
          <p:cNvPr id="4" name="Footer Placeholder 3">
            <a:extLst>
              <a:ext uri="{FF2B5EF4-FFF2-40B4-BE49-F238E27FC236}">
                <a16:creationId xmlns:a16="http://schemas.microsoft.com/office/drawing/2014/main" id="{FFA67AEE-E07F-8B1C-766F-1E76A67D3434}"/>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424563813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3CC5076A-A856-C73A-B9D9-FC44B7CBBEE9}"/>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2108A316-8D3F-424D-A8C2-06482926B72F}"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27558A1E-A441-1B99-F04F-347530409DDB}"/>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7724683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4256EA21-20F3-3D2C-B122-3F61E061AB35}"/>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6ED7590-1754-4444-B4D5-8E6E6DF3AE83}"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83352E29-127D-E5EC-8759-7064EA746F40}"/>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8836736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9F04BDF-2122-4DBF-7C85-7FF336090849}"/>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0462553D-6FF3-4935-AC28-04546DB043C3}"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4D8DEE43-B76E-B79A-8ABA-23025AF8A55B}"/>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0126778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F41FAB0C-8881-F44E-CFB4-4E97CED0721A}"/>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C7D7E26-1BB8-4E88-AED9-A47E3BB8D26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C91FA64D-2121-50E8-B9D3-C75F2776EECF}"/>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94817363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F0E38C88-48CA-0E04-F623-99127C1630FF}"/>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C51736E6-BBDB-4356-8691-79228EC782A2}"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AE600A24-4FAC-83A0-E7CD-8C5014D50E5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3676145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C4EA6E1-60FA-E6DB-626F-40FF7F099AE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79FBD4A-160A-4625-BC2A-F4597B85C00F}"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3B45D91C-28AD-5069-B340-0927340465DD}"/>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8198137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1010F2-87C9-8579-A3D5-FB8744554E0F}"/>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2394992-A977-4341-ACE4-6EC1B91DD4CF}"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9D0CEB10-DDA2-A5AE-D218-52A80356532E}"/>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8388439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7B7F9E39-41C8-8164-3F3A-3799F82B5168}"/>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3D281ED-A2DB-4DC4-B6D1-C57CE6614609}"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B7D85ACD-9FEE-836E-EAB8-9410A6DA5491}"/>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7948038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99871631-D459-508E-5727-B0FB638E78EC}"/>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29C1D21-1AD8-42D4-9EE3-FED5AA003BF3}"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A5CE3E5A-82C1-B935-57D3-A5488D19240A}"/>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388577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C94AAC3-EC1B-EF07-D5FA-88CEE66F1A9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3C2D9442-EDA8-4258-AADC-B81E0B6AF4D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E2B875A8-E506-96A7-A865-819D4CDB35EE}"/>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02997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1056BDE2-13EE-3C45-2216-0B5CC6EE6A0D}"/>
              </a:ext>
            </a:extLst>
          </p:cNvPr>
          <p:cNvSpPr>
            <a:spLocks noGrp="1"/>
          </p:cNvSpPr>
          <p:nvPr>
            <p:ph type="dt" sz="half" idx="10"/>
          </p:nvPr>
        </p:nvSpPr>
        <p:spPr/>
        <p:txBody>
          <a:bodyPr/>
          <a:lstStyle/>
          <a:p>
            <a:fld id="{FED8D127-4CEE-40E4-B654-68687D9FEF18}" type="datetime1">
              <a:rPr lang="en-US" smtClean="0"/>
              <a:t>12-Jan-26</a:t>
            </a:fld>
            <a:endParaRPr lang="en-US"/>
          </a:p>
        </p:txBody>
      </p:sp>
      <p:sp>
        <p:nvSpPr>
          <p:cNvPr id="4" name="Footer Placeholder 3">
            <a:extLst>
              <a:ext uri="{FF2B5EF4-FFF2-40B4-BE49-F238E27FC236}">
                <a16:creationId xmlns:a16="http://schemas.microsoft.com/office/drawing/2014/main" id="{87901765-35EE-FDE2-271C-6F3CEA17B41C}"/>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88296359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7FF5340-1B08-AE07-A6FF-445E2148DBE2}"/>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5F64C7A-8842-4B14-9948-AF7C37482382}"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4FDEC621-6959-1965-8649-DD751C8D0A16}"/>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1006364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836BDE0D-9A9E-C7B1-5893-68891A5B0F0D}"/>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DAB10B93-2627-4878-B25A-99FFE30012D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87AA2ED8-18CD-D0C3-35C1-7E3C7A977F37}"/>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6022536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915935B-3FD2-08FE-95E5-0D3396178BB9}"/>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9063404-3FE7-4E3C-B95F-92AEB8185297}"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8D5E7C63-22AF-5184-A623-39E1F9D25A1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0149841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FC997DF-9429-D4CB-ED4E-9F87EDA7553B}"/>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83A91802-093E-44DA-99C5-6AAE74F872C7}"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91FDF007-1CB9-8912-E091-178A148F1431}"/>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0045468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8F645ED-37CA-F43D-A57A-F910677C5D7C}"/>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CBA09AB-3E14-40E7-A815-5E2E9338CDF5}"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3458FCBC-1A95-6E0E-9085-B7076EC7FB5A}"/>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07143788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63E82B91-CFC2-AC1A-6687-A304E9A6B08F}"/>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22F2B30F-EE3E-45C2-BB01-9E09C571A2B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208EC27C-D0AC-D523-D8B2-29364A15E69B}"/>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7441521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7E7804D-09D4-2B46-3F93-FFFFBAC3FE25}"/>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3DEF7B1D-87E5-45D6-8A55-DC11BD447EDC}"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104A0DAD-2A3D-BEBD-E354-35DA4AF87037}"/>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0202350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C1B9F8A-753C-085C-9C15-FD9FD126805B}"/>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1A42790F-8F11-4ADE-BBFB-087178ED1A4A}"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9B6E8A84-8846-BEC3-A6AF-CB62C3B9693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52379204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6F4D6C-7B3C-2D43-E100-6D9E860FB40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ECBD07D5-BCD7-4729-B034-86FC8421D990}"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FC2E7889-BCE3-E334-2740-2FB1CE3391B0}"/>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31931384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9ECB465F-6781-2A08-EA92-2520F7056468}"/>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87373939-D96F-4C53-9354-0B6F2730257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F72320AB-5CF8-6A7D-BCEB-23FEF09AF2EE}"/>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20227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05E53-471E-BBDE-31FA-0B3F540397BD}"/>
              </a:ext>
            </a:extLst>
          </p:cNvPr>
          <p:cNvSpPr>
            <a:spLocks noGrp="1"/>
          </p:cNvSpPr>
          <p:nvPr>
            <p:ph type="title"/>
          </p:nvPr>
        </p:nvSpPr>
        <p:spPr>
          <a:xfrm>
            <a:off x="700635" y="782720"/>
            <a:ext cx="10691265" cy="1307592"/>
          </a:xfrm>
        </p:spPr>
        <p:txBody>
          <a:bodyPr/>
          <a:lstStyle/>
          <a:p>
            <a:pPr algn="ctr"/>
            <a:r>
              <a:rPr lang="en-US" dirty="0"/>
              <a:t>Pattern Recognition</a:t>
            </a:r>
          </a:p>
        </p:txBody>
      </p:sp>
      <p:sp>
        <p:nvSpPr>
          <p:cNvPr id="4" name="Date Placeholder 3">
            <a:extLst>
              <a:ext uri="{FF2B5EF4-FFF2-40B4-BE49-F238E27FC236}">
                <a16:creationId xmlns:a16="http://schemas.microsoft.com/office/drawing/2014/main" id="{F06F111A-75CE-87E5-D322-7C17B9DBEECA}"/>
              </a:ext>
            </a:extLst>
          </p:cNvPr>
          <p:cNvSpPr>
            <a:spLocks noGrp="1"/>
          </p:cNvSpPr>
          <p:nvPr>
            <p:ph type="dt" sz="half" idx="10"/>
          </p:nvPr>
        </p:nvSpPr>
        <p:spPr/>
        <p:txBody>
          <a:bodyPr/>
          <a:lstStyle/>
          <a:p>
            <a:fld id="{6F3CA989-51A0-46F9-BACE-65088FDE60B1}" type="datetime1">
              <a:rPr lang="en-US" smtClean="0"/>
              <a:t>12-Jan-26</a:t>
            </a:fld>
            <a:endParaRPr lang="en-US"/>
          </a:p>
        </p:txBody>
      </p:sp>
      <p:sp>
        <p:nvSpPr>
          <p:cNvPr id="5" name="Footer Placeholder 4">
            <a:extLst>
              <a:ext uri="{FF2B5EF4-FFF2-40B4-BE49-F238E27FC236}">
                <a16:creationId xmlns:a16="http://schemas.microsoft.com/office/drawing/2014/main" id="{B7577C14-2ECD-4064-8A50-53AE39389C97}"/>
              </a:ext>
            </a:extLst>
          </p:cNvPr>
          <p:cNvSpPr>
            <a:spLocks noGrp="1"/>
          </p:cNvSpPr>
          <p:nvPr>
            <p:ph type="ftr" sz="quarter" idx="11"/>
          </p:nvPr>
        </p:nvSpPr>
        <p:spPr/>
        <p:txBody>
          <a:bodyPr/>
          <a:lstStyle/>
          <a:p>
            <a:r>
              <a:rPr lang="fr-FR"/>
              <a:t>Md. Masudur Rahman, Lecturer, CSE, UGV.</a:t>
            </a:r>
            <a:endParaRPr lang="en-US" dirty="0"/>
          </a:p>
        </p:txBody>
      </p:sp>
      <p:graphicFrame>
        <p:nvGraphicFramePr>
          <p:cNvPr id="6" name="Content Placeholder 17">
            <a:extLst>
              <a:ext uri="{FF2B5EF4-FFF2-40B4-BE49-F238E27FC236}">
                <a16:creationId xmlns:a16="http://schemas.microsoft.com/office/drawing/2014/main" id="{40057616-769F-772F-CE0A-75344152E6A4}"/>
              </a:ext>
            </a:extLst>
          </p:cNvPr>
          <p:cNvGraphicFramePr>
            <a:graphicFrameLocks/>
          </p:cNvGraphicFramePr>
          <p:nvPr>
            <p:extLst>
              <p:ext uri="{D42A27DB-BD31-4B8C-83A1-F6EECF244321}">
                <p14:modId xmlns:p14="http://schemas.microsoft.com/office/powerpoint/2010/main" val="1332511450"/>
              </p:ext>
            </p:extLst>
          </p:nvPr>
        </p:nvGraphicFramePr>
        <p:xfrm>
          <a:off x="2325167" y="1631856"/>
          <a:ext cx="7442200" cy="785811"/>
        </p:xfrm>
        <a:graphic>
          <a:graphicData uri="http://schemas.openxmlformats.org/drawingml/2006/table">
            <a:tbl>
              <a:tblPr bandRow="1">
                <a:tableStyleId>{5C22544A-7EE6-4342-B048-85BDC9FD1C3A}</a:tableStyleId>
              </a:tblPr>
              <a:tblGrid>
                <a:gridCol w="1443101">
                  <a:extLst>
                    <a:ext uri="{9D8B030D-6E8A-4147-A177-3AD203B41FA5}">
                      <a16:colId xmlns:a16="http://schemas.microsoft.com/office/drawing/2014/main" val="20000"/>
                    </a:ext>
                  </a:extLst>
                </a:gridCol>
                <a:gridCol w="3086272">
                  <a:extLst>
                    <a:ext uri="{9D8B030D-6E8A-4147-A177-3AD203B41FA5}">
                      <a16:colId xmlns:a16="http://schemas.microsoft.com/office/drawing/2014/main" val="20001"/>
                    </a:ext>
                  </a:extLst>
                </a:gridCol>
                <a:gridCol w="1185975">
                  <a:extLst>
                    <a:ext uri="{9D8B030D-6E8A-4147-A177-3AD203B41FA5}">
                      <a16:colId xmlns:a16="http://schemas.microsoft.com/office/drawing/2014/main" val="20002"/>
                    </a:ext>
                  </a:extLst>
                </a:gridCol>
                <a:gridCol w="1726852">
                  <a:extLst>
                    <a:ext uri="{9D8B030D-6E8A-4147-A177-3AD203B41FA5}">
                      <a16:colId xmlns:a16="http://schemas.microsoft.com/office/drawing/2014/main" val="20003"/>
                    </a:ext>
                  </a:extLst>
                </a:gridCol>
              </a:tblGrid>
              <a:tr h="261937">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Course Code: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600" dirty="0">
                          <a:latin typeface="Times New Roman" panose="02020603050405020304" pitchFamily="18" charset="0"/>
                          <a:cs typeface="Times New Roman" panose="02020603050405020304" pitchFamily="18" charset="0"/>
                        </a:rPr>
                        <a:t>CSE 0613-4101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Credits: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03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61937">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CIE Marks: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90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61937">
                <a:tc>
                  <a:txBody>
                    <a:bodyPr/>
                    <a:lstStyle/>
                    <a:p>
                      <a:pPr marL="0" marR="0">
                        <a:lnSpc>
                          <a:spcPct val="107000"/>
                        </a:lnSpc>
                        <a:spcAft>
                          <a:spcPts val="800"/>
                        </a:spcAft>
                      </a:pPr>
                      <a:r>
                        <a:rPr lang="en-GB" sz="1600">
                          <a:effectLst/>
                          <a:latin typeface="Times New Roman" panose="02020603050405020304" pitchFamily="18" charset="0"/>
                          <a:cs typeface="Times New Roman" panose="02020603050405020304" pitchFamily="18" charset="0"/>
                        </a:rPr>
                        <a:t>Exam Hours: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03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SEE Marks: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GB" sz="1600" dirty="0">
                          <a:effectLst/>
                          <a:latin typeface="Times New Roman" panose="02020603050405020304" pitchFamily="18" charset="0"/>
                          <a:cs typeface="Times New Roman" panose="02020603050405020304" pitchFamily="18" charset="0"/>
                        </a:rPr>
                        <a:t>60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7" name="TextBox 23">
            <a:extLst>
              <a:ext uri="{FF2B5EF4-FFF2-40B4-BE49-F238E27FC236}">
                <a16:creationId xmlns:a16="http://schemas.microsoft.com/office/drawing/2014/main" id="{50000ABC-3086-D139-D47C-DB2496D80EB5}"/>
              </a:ext>
            </a:extLst>
          </p:cNvPr>
          <p:cNvSpPr txBox="1">
            <a:spLocks noChangeArrowheads="1"/>
          </p:cNvSpPr>
          <p:nvPr/>
        </p:nvSpPr>
        <p:spPr bwMode="auto">
          <a:xfrm>
            <a:off x="2374900" y="2479574"/>
            <a:ext cx="7442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anose="02020603050405020304" pitchFamily="18" charset="0"/>
              <a:buNone/>
            </a:pPr>
            <a:r>
              <a:rPr lang="en-US" altLang="en-US" sz="1600" dirty="0">
                <a:latin typeface="Times New Roman" panose="02020603050405020304" pitchFamily="18" charset="0"/>
                <a:cs typeface="Times New Roman" panose="02020603050405020304" pitchFamily="18" charset="0"/>
              </a:rPr>
              <a:t>Course Learning Outcome (CLOs): After Completing this course successfully, the student will be able to…</a:t>
            </a:r>
          </a:p>
        </p:txBody>
      </p:sp>
      <p:graphicFrame>
        <p:nvGraphicFramePr>
          <p:cNvPr id="8" name="Table 7">
            <a:extLst>
              <a:ext uri="{FF2B5EF4-FFF2-40B4-BE49-F238E27FC236}">
                <a16:creationId xmlns:a16="http://schemas.microsoft.com/office/drawing/2014/main" id="{D2E376E6-7668-3947-52B6-B68D19D7CC62}"/>
              </a:ext>
            </a:extLst>
          </p:cNvPr>
          <p:cNvGraphicFramePr>
            <a:graphicFrameLocks noGrp="1"/>
          </p:cNvGraphicFramePr>
          <p:nvPr>
            <p:extLst>
              <p:ext uri="{D42A27DB-BD31-4B8C-83A1-F6EECF244321}">
                <p14:modId xmlns:p14="http://schemas.microsoft.com/office/powerpoint/2010/main" val="2763321185"/>
              </p:ext>
            </p:extLst>
          </p:nvPr>
        </p:nvGraphicFramePr>
        <p:xfrm>
          <a:off x="1480242" y="3008642"/>
          <a:ext cx="9911658" cy="3093278"/>
        </p:xfrm>
        <a:graphic>
          <a:graphicData uri="http://schemas.openxmlformats.org/drawingml/2006/table">
            <a:tbl>
              <a:tblPr firstRow="1" firstCol="1" bandRow="1">
                <a:tableStyleId>{073A0DAA-6AF3-43AB-8588-CEC1D06C72B9}</a:tableStyleId>
              </a:tblPr>
              <a:tblGrid>
                <a:gridCol w="633187">
                  <a:extLst>
                    <a:ext uri="{9D8B030D-6E8A-4147-A177-3AD203B41FA5}">
                      <a16:colId xmlns:a16="http://schemas.microsoft.com/office/drawing/2014/main" val="970353895"/>
                    </a:ext>
                  </a:extLst>
                </a:gridCol>
                <a:gridCol w="9278471">
                  <a:extLst>
                    <a:ext uri="{9D8B030D-6E8A-4147-A177-3AD203B41FA5}">
                      <a16:colId xmlns:a16="http://schemas.microsoft.com/office/drawing/2014/main" val="4184940831"/>
                    </a:ext>
                  </a:extLst>
                </a:gridCol>
              </a:tblGrid>
              <a:tr h="211086">
                <a:tc>
                  <a:txBody>
                    <a:bodyPr/>
                    <a:lstStyle/>
                    <a:p>
                      <a:pPr marL="0" marR="0">
                        <a:lnSpc>
                          <a:spcPct val="115000"/>
                        </a:lnSpc>
                        <a:spcAft>
                          <a:spcPts val="800"/>
                        </a:spcAft>
                        <a:buNone/>
                      </a:pPr>
                      <a:r>
                        <a:rPr lang="en-US" sz="1600" kern="100" dirty="0">
                          <a:effectLst/>
                        </a:rPr>
                        <a:t>CLO</a:t>
                      </a:r>
                      <a:endParaRPr lang="en-US" sz="1600" kern="100" dirty="0">
                        <a:effectLst/>
                        <a:latin typeface="Calibri" panose="020F0502020204030204" pitchFamily="34" charset="0"/>
                        <a:ea typeface="+mn-ea"/>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a:effectLst/>
                        </a:rPr>
                        <a:t>Course Learning Outcome</a:t>
                      </a:r>
                      <a:endParaRPr lang="en-US" sz="1600" kern="100">
                        <a:effectLst/>
                        <a:latin typeface="Calibri" panose="020F0502020204030204" pitchFamily="34" charset="0"/>
                        <a:ea typeface="+mn-ea"/>
                        <a:cs typeface="Arial" panose="020B0604020202020204" pitchFamily="34" charset="0"/>
                      </a:endParaRPr>
                    </a:p>
                  </a:txBody>
                  <a:tcPr marL="9525" marR="9525" marT="9525" marB="9525" anchor="ctr"/>
                </a:tc>
                <a:extLst>
                  <a:ext uri="{0D108BD9-81ED-4DB2-BD59-A6C34878D82A}">
                    <a16:rowId xmlns:a16="http://schemas.microsoft.com/office/drawing/2014/main" val="2859294748"/>
                  </a:ext>
                </a:extLst>
              </a:tr>
              <a:tr h="416530">
                <a:tc>
                  <a:txBody>
                    <a:bodyPr/>
                    <a:lstStyle/>
                    <a:p>
                      <a:pPr marL="0" marR="0">
                        <a:lnSpc>
                          <a:spcPct val="115000"/>
                        </a:lnSpc>
                        <a:spcAft>
                          <a:spcPts val="800"/>
                        </a:spcAft>
                        <a:buNone/>
                      </a:pPr>
                      <a:r>
                        <a:rPr lang="en-US" sz="1600" kern="100" dirty="0">
                          <a:effectLst/>
                        </a:rPr>
                        <a:t>CLO1</a:t>
                      </a:r>
                      <a:endParaRPr lang="en-US" sz="1600" kern="100" dirty="0">
                        <a:effectLst/>
                        <a:latin typeface="Calibri" panose="020F0502020204030204" pitchFamily="34" charset="0"/>
                        <a:ea typeface="+mn-ea"/>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Define and explain the fundamental concepts of pattern recognition, including patterns, features, and classification principles.</a:t>
                      </a:r>
                      <a:endParaRPr lang="en-US" sz="1600" kern="100" dirty="0">
                        <a:effectLst/>
                        <a:latin typeface="Calibri" panose="020F0502020204030204" pitchFamily="34" charset="0"/>
                        <a:ea typeface="+mn-ea"/>
                        <a:cs typeface="Arial" panose="020B0604020202020204" pitchFamily="34" charset="0"/>
                      </a:endParaRPr>
                    </a:p>
                  </a:txBody>
                  <a:tcPr marL="9525" marR="9525" marT="9525" marB="9525" anchor="ctr"/>
                </a:tc>
                <a:extLst>
                  <a:ext uri="{0D108BD9-81ED-4DB2-BD59-A6C34878D82A}">
                    <a16:rowId xmlns:a16="http://schemas.microsoft.com/office/drawing/2014/main" val="2556959700"/>
                  </a:ext>
                </a:extLst>
              </a:tr>
              <a:tr h="416530">
                <a:tc>
                  <a:txBody>
                    <a:bodyPr/>
                    <a:lstStyle/>
                    <a:p>
                      <a:pPr marL="0" marR="0">
                        <a:lnSpc>
                          <a:spcPct val="115000"/>
                        </a:lnSpc>
                        <a:spcAft>
                          <a:spcPts val="800"/>
                        </a:spcAft>
                        <a:buNone/>
                      </a:pPr>
                      <a:r>
                        <a:rPr lang="en-US" sz="1600" kern="100">
                          <a:effectLst/>
                        </a:rPr>
                        <a:t>CLO2</a:t>
                      </a:r>
                      <a:endParaRPr lang="en-US" sz="1600" kern="100">
                        <a:effectLst/>
                        <a:latin typeface="Calibri" panose="020F0502020204030204" pitchFamily="34" charset="0"/>
                        <a:ea typeface="+mn-ea"/>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Apply statistical methods such as Bayes' theorem, nearest neighbor techniques, and decision boundaries to classify patterns.</a:t>
                      </a:r>
                      <a:endParaRPr lang="en-US" sz="1600" kern="100" dirty="0">
                        <a:effectLst/>
                        <a:latin typeface="Calibri" panose="020F0502020204030204" pitchFamily="34" charset="0"/>
                        <a:ea typeface="+mn-ea"/>
                        <a:cs typeface="Arial" panose="020B0604020202020204" pitchFamily="34" charset="0"/>
                      </a:endParaRPr>
                    </a:p>
                  </a:txBody>
                  <a:tcPr marL="9525" marR="9525" marT="9525" marB="9525" anchor="ctr"/>
                </a:tc>
                <a:extLst>
                  <a:ext uri="{0D108BD9-81ED-4DB2-BD59-A6C34878D82A}">
                    <a16:rowId xmlns:a16="http://schemas.microsoft.com/office/drawing/2014/main" val="3719956069"/>
                  </a:ext>
                </a:extLst>
              </a:tr>
              <a:tr h="416530">
                <a:tc>
                  <a:txBody>
                    <a:bodyPr/>
                    <a:lstStyle/>
                    <a:p>
                      <a:pPr marL="0" marR="0">
                        <a:lnSpc>
                          <a:spcPct val="115000"/>
                        </a:lnSpc>
                        <a:spcAft>
                          <a:spcPts val="800"/>
                        </a:spcAft>
                        <a:buNone/>
                      </a:pPr>
                      <a:r>
                        <a:rPr lang="en-US" sz="1600" kern="100">
                          <a:effectLst/>
                        </a:rPr>
                        <a:t>CLO3</a:t>
                      </a:r>
                      <a:endParaRPr lang="en-US" sz="1600" kern="100">
                        <a:effectLst/>
                        <a:latin typeface="Calibri" panose="020F0502020204030204" pitchFamily="34" charset="0"/>
                        <a:ea typeface="+mn-ea"/>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Analyze the effectiveness of different feature selection and extraction techniques for dimensionality reduction in real-world datasets.</a:t>
                      </a:r>
                      <a:endParaRPr lang="en-US" sz="1600" kern="100" dirty="0">
                        <a:effectLst/>
                        <a:latin typeface="Calibri" panose="020F0502020204030204" pitchFamily="34" charset="0"/>
                        <a:ea typeface="+mn-ea"/>
                        <a:cs typeface="Arial" panose="020B0604020202020204" pitchFamily="34" charset="0"/>
                      </a:endParaRPr>
                    </a:p>
                  </a:txBody>
                  <a:tcPr marL="9525" marR="9525" marT="9525" marB="9525" anchor="ctr"/>
                </a:tc>
                <a:extLst>
                  <a:ext uri="{0D108BD9-81ED-4DB2-BD59-A6C34878D82A}">
                    <a16:rowId xmlns:a16="http://schemas.microsoft.com/office/drawing/2014/main" val="4137069445"/>
                  </a:ext>
                </a:extLst>
              </a:tr>
              <a:tr h="416530">
                <a:tc>
                  <a:txBody>
                    <a:bodyPr/>
                    <a:lstStyle/>
                    <a:p>
                      <a:pPr marL="0" marR="0">
                        <a:lnSpc>
                          <a:spcPct val="115000"/>
                        </a:lnSpc>
                        <a:spcAft>
                          <a:spcPts val="800"/>
                        </a:spcAft>
                        <a:buNone/>
                      </a:pPr>
                      <a:r>
                        <a:rPr lang="en-US" sz="1600" kern="100">
                          <a:effectLst/>
                        </a:rPr>
                        <a:t>CLO4</a:t>
                      </a:r>
                      <a:endParaRPr lang="en-US" sz="1600" kern="100">
                        <a:effectLst/>
                        <a:latin typeface="Calibri" panose="020F0502020204030204" pitchFamily="34" charset="0"/>
                        <a:ea typeface="+mn-ea"/>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Evaluate and compare various clustering methods including hierarchical (single-linkage, complete-linkage, average-linkage, Ward's) and partitional (k-means, ISODATA) algorithms.</a:t>
                      </a:r>
                      <a:endParaRPr lang="en-US" sz="1600" kern="100" dirty="0">
                        <a:effectLst/>
                        <a:latin typeface="Calibri" panose="020F0502020204030204" pitchFamily="34" charset="0"/>
                        <a:ea typeface="+mn-ea"/>
                        <a:cs typeface="Arial" panose="020B0604020202020204" pitchFamily="34" charset="0"/>
                      </a:endParaRPr>
                    </a:p>
                  </a:txBody>
                  <a:tcPr marL="9525" marR="9525" marT="9525" marB="9525" anchor="ctr"/>
                </a:tc>
                <a:extLst>
                  <a:ext uri="{0D108BD9-81ED-4DB2-BD59-A6C34878D82A}">
                    <a16:rowId xmlns:a16="http://schemas.microsoft.com/office/drawing/2014/main" val="396521057"/>
                  </a:ext>
                </a:extLst>
              </a:tr>
              <a:tr h="416530">
                <a:tc>
                  <a:txBody>
                    <a:bodyPr/>
                    <a:lstStyle/>
                    <a:p>
                      <a:pPr marL="0" marR="0">
                        <a:lnSpc>
                          <a:spcPct val="115000"/>
                        </a:lnSpc>
                        <a:spcAft>
                          <a:spcPts val="800"/>
                        </a:spcAft>
                        <a:buNone/>
                      </a:pPr>
                      <a:r>
                        <a:rPr lang="en-US" sz="1600" kern="100">
                          <a:effectLst/>
                        </a:rPr>
                        <a:t>CLO5</a:t>
                      </a:r>
                      <a:endParaRPr lang="en-US" sz="1600" kern="100">
                        <a:effectLst/>
                        <a:latin typeface="Calibri" panose="020F0502020204030204" pitchFamily="34" charset="0"/>
                        <a:ea typeface="+mn-ea"/>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Design and implement machine learning-based pattern recognition systems using both supervised and unsupervised learning techniques.</a:t>
                      </a:r>
                      <a:endParaRPr lang="en-US" sz="1600" kern="100" dirty="0">
                        <a:effectLst/>
                        <a:latin typeface="Calibri" panose="020F0502020204030204" pitchFamily="34" charset="0"/>
                        <a:ea typeface="+mn-ea"/>
                        <a:cs typeface="Arial" panose="020B0604020202020204" pitchFamily="34" charset="0"/>
                      </a:endParaRPr>
                    </a:p>
                  </a:txBody>
                  <a:tcPr marL="9525" marR="9525" marT="9525" marB="9525" anchor="ctr"/>
                </a:tc>
                <a:extLst>
                  <a:ext uri="{0D108BD9-81ED-4DB2-BD59-A6C34878D82A}">
                    <a16:rowId xmlns:a16="http://schemas.microsoft.com/office/drawing/2014/main" val="1960010599"/>
                  </a:ext>
                </a:extLst>
              </a:tr>
            </a:tbl>
          </a:graphicData>
        </a:graphic>
      </p:graphicFrame>
    </p:spTree>
    <p:extLst>
      <p:ext uri="{BB962C8B-B14F-4D97-AF65-F5344CB8AC3E}">
        <p14:creationId xmlns:p14="http://schemas.microsoft.com/office/powerpoint/2010/main" val="1110012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778C6527-C2A8-B960-B4CB-5949CD3DA5F6}"/>
              </a:ext>
            </a:extLst>
          </p:cNvPr>
          <p:cNvSpPr>
            <a:spLocks noGrp="1"/>
          </p:cNvSpPr>
          <p:nvPr>
            <p:ph type="dt" sz="half" idx="10"/>
          </p:nvPr>
        </p:nvSpPr>
        <p:spPr/>
        <p:txBody>
          <a:bodyPr/>
          <a:lstStyle/>
          <a:p>
            <a:fld id="{37BFE4D0-CE68-4941-91EA-E4B4DEFF6FD0}" type="datetime1">
              <a:rPr lang="en-US" smtClean="0"/>
              <a:t>12-Jan-26</a:t>
            </a:fld>
            <a:endParaRPr lang="en-US"/>
          </a:p>
        </p:txBody>
      </p:sp>
      <p:sp>
        <p:nvSpPr>
          <p:cNvPr id="4" name="Footer Placeholder 3">
            <a:extLst>
              <a:ext uri="{FF2B5EF4-FFF2-40B4-BE49-F238E27FC236}">
                <a16:creationId xmlns:a16="http://schemas.microsoft.com/office/drawing/2014/main" id="{BD3D0742-DC61-50F0-7AD6-4156B104D0D8}"/>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194200756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2040347-A177-659F-4E92-AD666205E6A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FE8667A-52A7-468C-8B48-EC33C9730791}"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9777085F-213F-5C95-7302-BB0F630B3DB5}"/>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9652600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379DB28-7C69-99FA-6D34-AA2E519085E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D58AFAD5-F61E-4D82-83ED-79BEA5262198}"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1690E4A3-0FCC-2314-5E37-A9225330D51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6105550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F10E0D2-93E4-A265-627C-D91C720B234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9C087906-B025-48A0-B2E2-A2410659F79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0C1448B4-3BD4-0B7E-A305-364B1B98D70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906804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3723766-802D-39D7-3976-B9258A0C72A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4BC52701-2D5E-4AAA-A437-910D52D98CB5}"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1F508FED-3524-7CC8-2E48-BB3E70B303A6}"/>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021612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1A58DE0-955D-FBF1-45BD-B18FE5DE25E9}"/>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EABEEDD8-68FF-4850-B0DC-6CB0599F7473}"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FC5B5990-7B9A-845E-E9D4-4377A144281E}"/>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77757108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FF7A9814-3B0F-3D8B-C513-1DFAAD5DCD0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0CEE982A-D61C-408C-A1BC-73EC81DD0E3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C75501CA-DC37-5F2E-54FD-A519624B4765}"/>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1916545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629BEFBD-4235-07EB-5A7A-AC875B903A7E}"/>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060C117-8322-47EB-AC1A-F045D1C22FF2}"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5425338A-90BB-813B-4F0C-A88FAF25C7A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7434270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8CB89FC-2DF2-3293-276C-8AAECA2C3A42}"/>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93B3ED91-DFCC-4CB4-A9C2-4FE1972BE55F}"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5A6EECA9-722A-D1A3-C5D3-632E9FEB3159}"/>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1883636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F5EC570-9E4E-39B4-E990-F7C50F2AC7C2}"/>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6C8A8D5B-1C45-4A75-9536-BD483F9FAD4A}"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A529D4FA-2306-E9D6-5285-C3750CC29C8E}"/>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0956125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95F6D5F8-EA68-767A-8DBD-393489201C93}"/>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8DBEC31B-736E-4680-99C7-AE1F952EEABE}"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6A4F1C85-B746-60ED-4A19-26FCA4C666D9}"/>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278010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9FC38EE4-8102-BE5F-2261-B4FE8E0BD8BD}"/>
              </a:ext>
            </a:extLst>
          </p:cNvPr>
          <p:cNvSpPr>
            <a:spLocks noGrp="1"/>
          </p:cNvSpPr>
          <p:nvPr>
            <p:ph type="dt" sz="half" idx="10"/>
          </p:nvPr>
        </p:nvSpPr>
        <p:spPr/>
        <p:txBody>
          <a:bodyPr/>
          <a:lstStyle/>
          <a:p>
            <a:fld id="{5770F95D-7908-49D3-968E-0A8A75DD205E}" type="datetime1">
              <a:rPr lang="en-US" smtClean="0"/>
              <a:t>12-Jan-26</a:t>
            </a:fld>
            <a:endParaRPr lang="en-US"/>
          </a:p>
        </p:txBody>
      </p:sp>
      <p:sp>
        <p:nvSpPr>
          <p:cNvPr id="4" name="Footer Placeholder 3">
            <a:extLst>
              <a:ext uri="{FF2B5EF4-FFF2-40B4-BE49-F238E27FC236}">
                <a16:creationId xmlns:a16="http://schemas.microsoft.com/office/drawing/2014/main" id="{5D187DF6-E0D7-141D-5EC5-F397CF08EBF8}"/>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47996510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E26D137-3CFA-D310-BAA5-21DDAB2CB79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61AFBB1A-1DB2-4524-B79B-78A630422DF5}"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C466AD79-9F85-EFEC-7752-42A7C781F38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84920626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4556B3FF-9A54-AC2D-5537-F1B710E3F9B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DA8BD309-56D3-45B3-A91E-BE659C9021F7}"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3DD14AEE-FD25-EB55-589A-5A042E95AB74}"/>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3971619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prstGeom prst="rect">
            <a:avLst/>
          </a:prstGeom>
        </p:spPr>
        <p:txBody>
          <a:bodyPr vert="horz" wrap="square" lIns="0" tIns="127939" rIns="0" bIns="0" rtlCol="0">
            <a:spAutoFit/>
          </a:bodyPr>
          <a:lstStyle/>
          <a:p>
            <a:pPr marL="12700">
              <a:lnSpc>
                <a:spcPct val="100000"/>
              </a:lnSpc>
              <a:spcBef>
                <a:spcPts val="95"/>
              </a:spcBef>
            </a:pPr>
            <a:r>
              <a:rPr sz="2800" dirty="0"/>
              <a:t>How</a:t>
            </a:r>
            <a:r>
              <a:rPr sz="2800" spc="-70" dirty="0"/>
              <a:t> </a:t>
            </a:r>
            <a:r>
              <a:rPr sz="2800" dirty="0"/>
              <a:t>do</a:t>
            </a:r>
            <a:r>
              <a:rPr sz="2800" spc="-60" dirty="0"/>
              <a:t> </a:t>
            </a:r>
            <a:r>
              <a:rPr sz="2800" dirty="0"/>
              <a:t>we</a:t>
            </a:r>
            <a:r>
              <a:rPr sz="2800" spc="-55" dirty="0"/>
              <a:t> </a:t>
            </a:r>
            <a:r>
              <a:rPr sz="2800" dirty="0"/>
              <a:t>find</a:t>
            </a:r>
            <a:r>
              <a:rPr sz="2800" spc="-65" dirty="0"/>
              <a:t> </a:t>
            </a:r>
            <a:r>
              <a:rPr sz="2800" dirty="0"/>
              <a:t>the</a:t>
            </a:r>
            <a:r>
              <a:rPr sz="2800" spc="-55" dirty="0"/>
              <a:t> </a:t>
            </a:r>
            <a:r>
              <a:rPr sz="2800" dirty="0"/>
              <a:t>perfect</a:t>
            </a:r>
            <a:r>
              <a:rPr sz="2800" spc="-35" dirty="0"/>
              <a:t> </a:t>
            </a:r>
            <a:r>
              <a:rPr sz="2800" dirty="0"/>
              <a:t>project</a:t>
            </a:r>
            <a:r>
              <a:rPr sz="2800" spc="-50" dirty="0"/>
              <a:t> </a:t>
            </a:r>
            <a:r>
              <a:rPr sz="2800" dirty="0"/>
              <a:t>for</a:t>
            </a:r>
            <a:r>
              <a:rPr sz="2800" spc="-60" dirty="0"/>
              <a:t> </a:t>
            </a:r>
            <a:r>
              <a:rPr sz="2800" dirty="0"/>
              <a:t>this</a:t>
            </a:r>
            <a:r>
              <a:rPr sz="2800" spc="-65" dirty="0"/>
              <a:t> </a:t>
            </a:r>
            <a:r>
              <a:rPr sz="2800" spc="-10" dirty="0"/>
              <a:t>dataset?</a:t>
            </a:r>
            <a:endParaRPr sz="2800"/>
          </a:p>
        </p:txBody>
      </p:sp>
      <p:sp>
        <p:nvSpPr>
          <p:cNvPr id="4" name="Date Placeholder 3">
            <a:extLst>
              <a:ext uri="{FF2B5EF4-FFF2-40B4-BE49-F238E27FC236}">
                <a16:creationId xmlns:a16="http://schemas.microsoft.com/office/drawing/2014/main" id="{1C624576-447C-6718-AAF6-AEBFB47ECC80}"/>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014209CD-BA06-4628-A682-38822D6833B5}"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E1CD444C-26DD-CB53-BA80-5A1430A23629}"/>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12793664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2432685">
              <a:lnSpc>
                <a:spcPct val="100000"/>
              </a:lnSpc>
              <a:spcBef>
                <a:spcPts val="100"/>
              </a:spcBef>
            </a:pPr>
            <a:r>
              <a:rPr dirty="0"/>
              <a:t>Centering</a:t>
            </a:r>
            <a:r>
              <a:rPr spc="-85" dirty="0"/>
              <a:t> </a:t>
            </a:r>
            <a:r>
              <a:rPr dirty="0"/>
              <a:t>the</a:t>
            </a:r>
            <a:r>
              <a:rPr spc="-80" dirty="0"/>
              <a:t> </a:t>
            </a:r>
            <a:r>
              <a:rPr spc="-10" dirty="0"/>
              <a:t>points</a:t>
            </a:r>
          </a:p>
        </p:txBody>
      </p:sp>
      <p:sp>
        <p:nvSpPr>
          <p:cNvPr id="4" name="Date Placeholder 3">
            <a:extLst>
              <a:ext uri="{FF2B5EF4-FFF2-40B4-BE49-F238E27FC236}">
                <a16:creationId xmlns:a16="http://schemas.microsoft.com/office/drawing/2014/main" id="{F66E53C9-CAAF-BD58-FC64-480EC08A5A3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9607E94-5EE0-42B8-BE0E-B817C2A44A6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1EDF8D49-6CC3-905A-FD7B-4BF4EBA6DCC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3805176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9F1B3F32-F671-402B-8391-302D3F630EBE}"/>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4314727-600B-40BA-8F95-C8F992D69EA3}"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99D1FA03-F747-B384-51AC-909FC9C13F58}"/>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38491465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0A647C6-DEEE-4566-B0BE-EC955B650B1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03ED8C51-E6AE-4157-B3C2-0B02D1CE60C6}"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286CFB3C-2F57-B26D-1399-E9BDE96054D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65043908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p:nvPr/>
        </p:nvSpPr>
        <p:spPr>
          <a:xfrm>
            <a:off x="683768" y="5486806"/>
            <a:ext cx="7066280" cy="11233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Lets</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make</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up</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the</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matrix</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with</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some</a:t>
            </a:r>
            <a:r>
              <a:rPr kumimoji="0" sz="2400" b="0" i="0" u="none" strike="noStrike" kern="0" cap="none" spc="-4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values.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367665" marR="0" lvl="0" indent="-354965" defTabSz="914400" eaLnBrk="1" fontAlgn="auto" latinLnBrk="0" hangingPunct="1">
              <a:lnSpc>
                <a:spcPct val="100000"/>
              </a:lnSpc>
              <a:spcBef>
                <a:spcPts val="0"/>
              </a:spcBef>
              <a:spcAft>
                <a:spcPts val="0"/>
              </a:spcAft>
              <a:buClrTx/>
              <a:buSzTx/>
              <a:buFont typeface="Arial"/>
              <a:buChar char="•"/>
              <a:tabLst>
                <a:tab pos="367665" algn="l"/>
              </a:tabLst>
              <a:defRPr/>
            </a:pPr>
            <a:r>
              <a:rPr kumimoji="0" sz="2400" b="0" i="0" u="none" strike="noStrike" kern="0" cap="none" spc="-20" normalizeH="0" baseline="0" noProof="0" dirty="0">
                <a:ln>
                  <a:noFill/>
                </a:ln>
                <a:solidFill>
                  <a:sysClr val="windowText" lastClr="000000"/>
                </a:solidFill>
                <a:effectLst/>
                <a:uLnTx/>
                <a:uFillTx/>
                <a:latin typeface="Calibri"/>
                <a:cs typeface="Calibri"/>
              </a:rPr>
              <a:t>X-</a:t>
            </a:r>
            <a:r>
              <a:rPr kumimoji="0" sz="2400" b="0" i="0" u="none" strike="noStrike" kern="0" cap="none" spc="0" normalizeH="0" baseline="0" noProof="0" dirty="0">
                <a:ln>
                  <a:noFill/>
                </a:ln>
                <a:solidFill>
                  <a:sysClr val="windowText" lastClr="000000"/>
                </a:solidFill>
                <a:effectLst/>
                <a:uLnTx/>
                <a:uFillTx/>
                <a:latin typeface="Calibri"/>
                <a:cs typeface="Calibri"/>
              </a:rPr>
              <a:t>variance</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is</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9</a:t>
            </a:r>
            <a:r>
              <a:rPr kumimoji="0" sz="2400" b="0" i="0" u="none" strike="noStrike" kern="0" cap="none" spc="-7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becase</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dataset</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is</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more</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spread</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in</a:t>
            </a:r>
            <a:r>
              <a:rPr kumimoji="0" sz="2400" b="0" i="0" u="none" strike="noStrike" kern="0" cap="none" spc="-6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x</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axis.</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99085" marR="0" lvl="0" indent="-286385" defTabSz="914400" eaLnBrk="1" fontAlgn="auto" latinLnBrk="0" hangingPunct="1">
              <a:lnSpc>
                <a:spcPct val="100000"/>
              </a:lnSpc>
              <a:spcBef>
                <a:spcPts val="0"/>
              </a:spcBef>
              <a:spcAft>
                <a:spcPts val="0"/>
              </a:spcAft>
              <a:buClrTx/>
              <a:buSzTx/>
              <a:buFont typeface="Arial"/>
              <a:buChar char="•"/>
              <a:tabLst>
                <a:tab pos="299085"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And</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it</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seems</a:t>
            </a:r>
            <a:r>
              <a:rPr kumimoji="0" sz="2400" b="0" i="0" u="none" strike="noStrike" kern="0" cap="none" spc="-4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like</a:t>
            </a:r>
            <a:r>
              <a:rPr kumimoji="0" sz="2400" b="0" i="0" u="none" strike="noStrike" kern="0" cap="none" spc="-6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positive</a:t>
            </a:r>
            <a:r>
              <a:rPr kumimoji="0" sz="2400" b="0" i="0" u="none" strike="noStrike" kern="0" cap="none" spc="-3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covariance</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so</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cov</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is</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25" normalizeH="0" baseline="0" noProof="0" dirty="0">
                <a:ln>
                  <a:noFill/>
                </a:ln>
                <a:solidFill>
                  <a:sysClr val="windowText" lastClr="000000"/>
                </a:solidFill>
                <a:effectLst/>
                <a:uLnTx/>
                <a:uFillTx/>
                <a:latin typeface="Calibri"/>
                <a:cs typeface="Calibri"/>
              </a:rPr>
              <a:t>+4</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sp>
        <p:nvSpPr>
          <p:cNvPr id="4" name="Date Placeholder 3">
            <a:extLst>
              <a:ext uri="{FF2B5EF4-FFF2-40B4-BE49-F238E27FC236}">
                <a16:creationId xmlns:a16="http://schemas.microsoft.com/office/drawing/2014/main" id="{0A68A156-E59A-6A5A-A142-631A2AAB73BD}"/>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8C95582D-F622-4014-AAE5-B759964E824D}"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Footer Placeholder 4">
            <a:extLst>
              <a:ext uri="{FF2B5EF4-FFF2-40B4-BE49-F238E27FC236}">
                <a16:creationId xmlns:a16="http://schemas.microsoft.com/office/drawing/2014/main" id="{F81F8447-0A82-5DFB-88EB-811B809CF8FB}"/>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76818664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84142D4-81FA-B0D0-64F7-8DF956737C88}"/>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BA98EE2-C6AD-496C-B49E-2F5E394FB6C1}"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DC5707D8-46CB-E479-1651-E2F9DDBDC3C1}"/>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28957733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A307D1E9-3039-2B21-DCD9-2DB31276F5F4}"/>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B36C2561-6BAA-4E22-AF52-C3C87304EBBC}"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153A6165-497B-4D52-A2D0-DBF1692DEB2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8874647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14D2530-C49A-3E7E-6D24-ABD0B1C488D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C82E264-44E8-493C-AC3F-92BD91C2DE2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A8D47B66-6F27-6B7E-584C-97534CB26A45}"/>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206777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909299B0-FD6A-2EDA-EFDD-B72F51FDA375}"/>
              </a:ext>
            </a:extLst>
          </p:cNvPr>
          <p:cNvSpPr>
            <a:spLocks noGrp="1"/>
          </p:cNvSpPr>
          <p:nvPr>
            <p:ph type="dt" sz="half" idx="10"/>
          </p:nvPr>
        </p:nvSpPr>
        <p:spPr/>
        <p:txBody>
          <a:bodyPr/>
          <a:lstStyle/>
          <a:p>
            <a:fld id="{CEE97D04-633F-4BBF-99CD-0601D2374AE0}" type="datetime1">
              <a:rPr lang="en-US" smtClean="0"/>
              <a:t>12-Jan-26</a:t>
            </a:fld>
            <a:endParaRPr lang="en-US"/>
          </a:p>
        </p:txBody>
      </p:sp>
      <p:sp>
        <p:nvSpPr>
          <p:cNvPr id="4" name="Footer Placeholder 3">
            <a:extLst>
              <a:ext uri="{FF2B5EF4-FFF2-40B4-BE49-F238E27FC236}">
                <a16:creationId xmlns:a16="http://schemas.microsoft.com/office/drawing/2014/main" id="{BC603604-9EA0-D878-E898-549DAB84183F}"/>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58582167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E1768A9B-22C6-108A-3E36-6EBDE34B18AC}"/>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E42B1B75-CE21-4EAE-A494-CF30418FDBA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8C9E089A-15F5-BA31-EE32-A9493E5E6DFB}"/>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5384729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7C20904D-BD57-16D2-670D-21E137E5606D}"/>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BBED960-7B35-4653-A55D-ED8AD1F73FE8}"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14DAF441-BA30-ABE4-DDCF-483FC5E9BF5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2736261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3405D0E4-E950-D294-1739-DE71202B72A3}"/>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BE0922E1-0D94-4F11-8553-66131EF3B3CB}"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79C2CFF1-F389-808C-C2AE-821E2515B819}"/>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13140560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23DDFF3-EBE6-0E77-436C-E80FFB378CE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3BAF7FD9-9E1D-48C6-8466-C20CA2E7C4C0}"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C0A54913-A6F1-83B0-31BA-6E26F0C043BB}"/>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49631344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9ADD7E79-EA5A-C516-6101-96C0249AC28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2C60731-7071-4D18-9E18-D61BF1ADBF85}"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72FF56EB-4029-E932-6392-363B2F152524}"/>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0725787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B14C6FE-44AD-70FF-88CA-8CC7911C6DF3}"/>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8CACDB4-EF4F-4796-9971-4625B87EA5D3}"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D39E3749-35D7-3216-75B9-C35FE62554E6}"/>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6273328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4136EE90-3770-CC7A-4298-8766D48C5827}"/>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2D719C72-D125-4605-9F93-55DD88E3A869}"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9EAA99DD-7AFB-4123-D8F2-86CFB7516390}"/>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9090527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18D62AFF-F14C-065C-43CA-6D1A88F7B1ED}"/>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4D586787-47B3-4EA5-BFC2-291770A665BD}"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FADC5987-5C44-4A90-E27D-C24CD6055228}"/>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62790567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3F3D23A-6D91-9823-119C-DAC5F3AE5C41}"/>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8EAC9A4-A80C-441B-815A-C5528FEB7E7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9BE42377-DA55-E67D-8A7C-2EDCAF9695B0}"/>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401335198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314F43B3-AE6D-5312-3B25-9985557B6688}"/>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C7DE7B70-1ED8-4C2E-95D2-51283D732579}"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FB0761F6-C424-C92D-C7AA-617D0B78712C}"/>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59464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E8DE027E-C562-A294-3584-D9620BEBBBC3}"/>
              </a:ext>
            </a:extLst>
          </p:cNvPr>
          <p:cNvSpPr>
            <a:spLocks noGrp="1"/>
          </p:cNvSpPr>
          <p:nvPr>
            <p:ph type="dt" sz="half" idx="10"/>
          </p:nvPr>
        </p:nvSpPr>
        <p:spPr/>
        <p:txBody>
          <a:bodyPr/>
          <a:lstStyle/>
          <a:p>
            <a:fld id="{33311C0D-3D56-4053-ADF9-6638624E1247}" type="datetime1">
              <a:rPr lang="en-US" smtClean="0"/>
              <a:t>12-Jan-26</a:t>
            </a:fld>
            <a:endParaRPr lang="en-US"/>
          </a:p>
        </p:txBody>
      </p:sp>
      <p:sp>
        <p:nvSpPr>
          <p:cNvPr id="4" name="Footer Placeholder 3">
            <a:extLst>
              <a:ext uri="{FF2B5EF4-FFF2-40B4-BE49-F238E27FC236}">
                <a16:creationId xmlns:a16="http://schemas.microsoft.com/office/drawing/2014/main" id="{BB4119DF-E67E-1166-89A7-504AD7F4BEB8}"/>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406737452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2C20ADB-416A-330E-7EF1-96B8A3F30B7E}"/>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C7357023-D289-427C-82A1-D27447BBAD8C}"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AB9C5F28-DF6E-CF68-121F-951DC08228CF}"/>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4310583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1DD22FB-D6E4-0B94-E9E8-B2C262931B62}"/>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3D33FB13-4A5D-477C-AB99-F4619F3B5555}"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5D445A37-371E-581D-3F88-FA34F9C7B0E8}"/>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55790685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F0EDD260-0378-85E5-266D-9992A5373EB9}"/>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3FE2E63-EC88-48E4-90B9-D4402FF82C7B}"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A90619B8-477A-0438-2329-1007C02E0192}"/>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46416849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710F803-78C6-7901-6EA6-D7627EB36D6E}"/>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8FE2E1DD-3EC3-4F65-9353-70A70FA46A5B}"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81D08B52-BF2E-4EDA-CEA2-24EC32583548}"/>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12929950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7584A533-A892-4DA7-0D33-E4BA433B9400}"/>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0FAF39B9-1F53-4ACF-A5BD-89A13C2ECFD3}"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CABB6012-9817-8C85-E55E-ECD5FA89EA68}"/>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35139342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8895859-0572-1118-2560-3FCF91CC9A6D}"/>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7DB9EFBF-A84C-4380-BF19-6384F886D39A}"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EF2DC369-0A20-6A89-5577-F5362917B9A6}"/>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162394249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0BEEC219-873C-A7B3-CEC9-BB1A692AF843}"/>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6810988D-2AF1-4B5F-910A-F30D00015654}"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08E53FE8-F32E-BD09-8537-0EFE26F3DAC8}"/>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62525120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051C7D85-6DD2-82FC-38EB-14F72E0B9C3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4DE55050-211C-4FC8-B3EA-6E892FBC385E}"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9024E37B-4E00-733C-9C8D-748637F0B72A}"/>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89912610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683DC5B8-ECF7-A19F-5DC1-77ED06441AE7}"/>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726868E-502E-42AE-A2F6-9874E1003597}"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B580F4E6-6466-D139-ABF3-ED615E62F636}"/>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00833818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ADDEB14-6FD9-2410-8555-7E47D72C2D16}"/>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EC9B1B0D-A422-4D24-94AA-0071BE40EC60}"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DDC428D5-AF9A-26EA-983A-F3AF41BD95BD}"/>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2216368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6F5D9260-7F0D-A85C-6350-0FF236A45A83}"/>
              </a:ext>
            </a:extLst>
          </p:cNvPr>
          <p:cNvSpPr>
            <a:spLocks noGrp="1"/>
          </p:cNvSpPr>
          <p:nvPr>
            <p:ph type="dt" sz="half" idx="10"/>
          </p:nvPr>
        </p:nvSpPr>
        <p:spPr/>
        <p:txBody>
          <a:bodyPr/>
          <a:lstStyle/>
          <a:p>
            <a:fld id="{B7001F57-4238-43B7-9828-540B04E3A724}" type="datetime1">
              <a:rPr lang="en-US" smtClean="0"/>
              <a:t>12-Jan-26</a:t>
            </a:fld>
            <a:endParaRPr lang="en-US"/>
          </a:p>
        </p:txBody>
      </p:sp>
      <p:sp>
        <p:nvSpPr>
          <p:cNvPr id="4" name="Footer Placeholder 3">
            <a:extLst>
              <a:ext uri="{FF2B5EF4-FFF2-40B4-BE49-F238E27FC236}">
                <a16:creationId xmlns:a16="http://schemas.microsoft.com/office/drawing/2014/main" id="{2982BEEC-F33C-E5D8-392C-E876886968E9}"/>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189248389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FE91B039-643E-1561-4AE5-3817BC5FB26E}"/>
              </a:ext>
            </a:extLst>
          </p:cNvPr>
          <p:cNvSpPr>
            <a:spLocks noGrp="1"/>
          </p:cNvSpPr>
          <p:nvPr>
            <p:ph type="dt" sz="half" idx="6"/>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5F2F43F8-3F4E-4727-91AA-1881D6E029F1}" type="datetime1">
              <a:rPr kumimoji="0" lang="en-US" sz="1800" b="0" i="0" u="none" strike="noStrike" kern="0" cap="none" spc="0" normalizeH="0" baseline="0" noProof="0" smtClean="0">
                <a:ln>
                  <a:noFill/>
                </a:ln>
                <a:solidFill>
                  <a:prstClr val="black">
                    <a:tint val="75000"/>
                  </a:prstClr>
                </a:solidFill>
                <a:effectLst/>
                <a:uLnTx/>
                <a:uFillTx/>
              </a:rPr>
              <a:t>12-Jan-26</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Footer Placeholder 3">
            <a:extLst>
              <a:ext uri="{FF2B5EF4-FFF2-40B4-BE49-F238E27FC236}">
                <a16:creationId xmlns:a16="http://schemas.microsoft.com/office/drawing/2014/main" id="{D60F6BD1-87CA-B25C-D78D-F9A8688416CB}"/>
              </a:ext>
            </a:extLst>
          </p:cNvPr>
          <p:cNvSpPr>
            <a:spLocks noGrp="1"/>
          </p:cNvSpPr>
          <p:nvPr>
            <p:ph type="ftr" sz="quarter" idx="5"/>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a:ln>
                  <a:noFill/>
                </a:ln>
                <a:solidFill>
                  <a:prstClr val="black">
                    <a:tint val="75000"/>
                  </a:prstClr>
                </a:solidFill>
                <a:effectLst/>
                <a:uLnTx/>
                <a:uFillTx/>
              </a:rPr>
              <a:t>Md. Masudur Rahman, Lecturer, CSE, UGV.</a:t>
            </a:r>
          </a:p>
        </p:txBody>
      </p:sp>
    </p:spTree>
    <p:extLst>
      <p:ext uri="{BB962C8B-B14F-4D97-AF65-F5344CB8AC3E}">
        <p14:creationId xmlns:p14="http://schemas.microsoft.com/office/powerpoint/2010/main" val="368126349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01F432-379F-0EA1-A7A5-E8FF5EA7F8B9}"/>
              </a:ext>
            </a:extLst>
          </p:cNvPr>
          <p:cNvSpPr>
            <a:spLocks noGrp="1" noChangeArrowheads="1"/>
          </p:cNvSpPr>
          <p:nvPr>
            <p:ph type="ctrTitle"/>
          </p:nvPr>
        </p:nvSpPr>
        <p:spPr>
          <a:xfrm>
            <a:off x="2209800" y="381001"/>
            <a:ext cx="7772400" cy="1470025"/>
          </a:xfrm>
        </p:spPr>
        <p:txBody>
          <a:bodyPr anchor="ctr"/>
          <a:lstStyle/>
          <a:p>
            <a:r>
              <a:rPr lang="en-US" altLang="en-US" sz="4400">
                <a:solidFill>
                  <a:srgbClr val="FF00FF"/>
                </a:solidFill>
              </a:rPr>
              <a:t>Statistical Decision Making</a:t>
            </a:r>
          </a:p>
        </p:txBody>
      </p:sp>
      <p:sp>
        <p:nvSpPr>
          <p:cNvPr id="2051" name="Rectangle 3">
            <a:extLst>
              <a:ext uri="{FF2B5EF4-FFF2-40B4-BE49-F238E27FC236}">
                <a16:creationId xmlns:a16="http://schemas.microsoft.com/office/drawing/2014/main" id="{6CEE8787-3AD1-4A29-9182-1D65CE6328D5}"/>
              </a:ext>
            </a:extLst>
          </p:cNvPr>
          <p:cNvSpPr>
            <a:spLocks noGrp="1" noChangeArrowheads="1"/>
          </p:cNvSpPr>
          <p:nvPr>
            <p:ph type="subTitle" idx="1"/>
          </p:nvPr>
        </p:nvSpPr>
        <p:spPr>
          <a:xfrm>
            <a:off x="1752600" y="1752600"/>
            <a:ext cx="8610600" cy="4724400"/>
          </a:xfrm>
        </p:spPr>
        <p:txBody>
          <a:bodyPr/>
          <a:lstStyle/>
          <a:p>
            <a:r>
              <a:rPr lang="en-US" altLang="en-US" sz="2800">
                <a:solidFill>
                  <a:srgbClr val="FF33CC"/>
                </a:solidFill>
              </a:rPr>
              <a:t>Parametric Decision Making</a:t>
            </a:r>
          </a:p>
          <a:p>
            <a:pPr algn="l"/>
            <a:r>
              <a:rPr lang="en-US" altLang="en-US" sz="2800"/>
              <a:t>In which we know or are willing to assume the general form of the probability distribution function or density function for each class, but not the values of the parameters such as mean or variance. </a:t>
            </a:r>
          </a:p>
          <a:p>
            <a:r>
              <a:rPr lang="en-US" altLang="en-US" sz="2800">
                <a:solidFill>
                  <a:srgbClr val="FF33CC"/>
                </a:solidFill>
              </a:rPr>
              <a:t>Non Parametric Decision Making</a:t>
            </a:r>
          </a:p>
          <a:p>
            <a:pPr algn="l"/>
            <a:r>
              <a:rPr lang="en-US" altLang="en-US" sz="2800"/>
              <a:t>When we do not have sufficient basis of assuming even the general form of the relevant densities.</a:t>
            </a:r>
          </a:p>
          <a:p>
            <a:endParaRPr lang="en-US" altLang="en-US" sz="2800"/>
          </a:p>
        </p:txBody>
      </p:sp>
      <p:sp>
        <p:nvSpPr>
          <p:cNvPr id="2" name="Date Placeholder 1">
            <a:extLst>
              <a:ext uri="{FF2B5EF4-FFF2-40B4-BE49-F238E27FC236}">
                <a16:creationId xmlns:a16="http://schemas.microsoft.com/office/drawing/2014/main" id="{D19E88BF-4BC3-1E86-B049-58BC1A1D4990}"/>
              </a:ext>
            </a:extLst>
          </p:cNvPr>
          <p:cNvSpPr>
            <a:spLocks noGrp="1"/>
          </p:cNvSpPr>
          <p:nvPr>
            <p:ph type="dt" sz="half" idx="10"/>
          </p:nvPr>
        </p:nvSpPr>
        <p:spPr/>
        <p:txBody>
          <a:bodyPr/>
          <a:lstStyle/>
          <a:p>
            <a:pPr fontAlgn="base">
              <a:spcBef>
                <a:spcPct val="0"/>
              </a:spcBef>
              <a:spcAft>
                <a:spcPct val="0"/>
              </a:spcAft>
            </a:pPr>
            <a:fld id="{3EA27B60-95B2-4704-84FA-366010E2040D}"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B1BE621D-661B-201A-3B5F-B3D82253A190}"/>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0457540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348BA40-A2DC-7247-AB66-6FEAE3BC2596}"/>
              </a:ext>
            </a:extLst>
          </p:cNvPr>
          <p:cNvSpPr>
            <a:spLocks noGrp="1" noChangeArrowheads="1"/>
          </p:cNvSpPr>
          <p:nvPr>
            <p:ph type="title"/>
          </p:nvPr>
        </p:nvSpPr>
        <p:spPr>
          <a:xfrm>
            <a:off x="1981200" y="274638"/>
            <a:ext cx="8229600" cy="1020762"/>
          </a:xfrm>
        </p:spPr>
        <p:txBody>
          <a:bodyPr/>
          <a:lstStyle/>
          <a:p>
            <a:r>
              <a:rPr lang="en-US" altLang="en-US"/>
              <a:t>Bayes’ Theorem</a:t>
            </a:r>
          </a:p>
        </p:txBody>
      </p:sp>
      <p:sp>
        <p:nvSpPr>
          <p:cNvPr id="4099" name="Rectangle 3">
            <a:extLst>
              <a:ext uri="{FF2B5EF4-FFF2-40B4-BE49-F238E27FC236}">
                <a16:creationId xmlns:a16="http://schemas.microsoft.com/office/drawing/2014/main" id="{6849CA56-F527-0E44-D990-B0964884FC59}"/>
              </a:ext>
            </a:extLst>
          </p:cNvPr>
          <p:cNvSpPr>
            <a:spLocks noGrp="1" noChangeArrowheads="1"/>
          </p:cNvSpPr>
          <p:nvPr>
            <p:ph type="body" idx="1"/>
          </p:nvPr>
        </p:nvSpPr>
        <p:spPr>
          <a:xfrm>
            <a:off x="1752600" y="1295400"/>
            <a:ext cx="8686800" cy="5257800"/>
          </a:xfrm>
        </p:spPr>
        <p:txBody>
          <a:bodyPr/>
          <a:lstStyle/>
          <a:p>
            <a:pPr>
              <a:lnSpc>
                <a:spcPct val="90000"/>
              </a:lnSpc>
            </a:pPr>
            <a:r>
              <a:rPr lang="en-US" altLang="en-US" sz="2400">
                <a:solidFill>
                  <a:schemeClr val="tx2"/>
                </a:solidFill>
              </a:rPr>
              <a:t>Bayesian decision making</a:t>
            </a:r>
            <a:r>
              <a:rPr lang="en-US" altLang="en-US" sz="2400"/>
              <a:t> refers to choosing the most likely class, given the value of the feature or features. </a:t>
            </a:r>
          </a:p>
          <a:p>
            <a:pPr>
              <a:lnSpc>
                <a:spcPct val="90000"/>
              </a:lnSpc>
            </a:pPr>
            <a:r>
              <a:rPr lang="en-US" altLang="en-US" sz="2400"/>
              <a:t>The probability of class membership are calculated from Bayes’ Theorem.</a:t>
            </a:r>
          </a:p>
          <a:p>
            <a:pPr>
              <a:lnSpc>
                <a:spcPct val="90000"/>
              </a:lnSpc>
            </a:pPr>
            <a:r>
              <a:rPr lang="en-US" altLang="en-US" sz="2400"/>
              <a:t>Let feature value is </a:t>
            </a:r>
            <a:r>
              <a:rPr lang="en-US" altLang="en-US" sz="2400" i="1">
                <a:latin typeface="Times New Roman" panose="02020603050405020304" pitchFamily="18" charset="0"/>
                <a:cs typeface="Times New Roman" panose="02020603050405020304" pitchFamily="18" charset="0"/>
              </a:rPr>
              <a:t>x</a:t>
            </a:r>
            <a:r>
              <a:rPr lang="en-US" altLang="en-US" sz="2400"/>
              <a:t> and a class of interest is </a:t>
            </a:r>
            <a:r>
              <a:rPr lang="en-US" altLang="en-US" sz="2400" i="1"/>
              <a:t>C</a:t>
            </a:r>
          </a:p>
          <a:p>
            <a:pPr>
              <a:lnSpc>
                <a:spcPct val="90000"/>
              </a:lnSpc>
            </a:pPr>
            <a:r>
              <a:rPr lang="en-US" altLang="en-US" sz="2400"/>
              <a:t>Then </a:t>
            </a:r>
            <a:r>
              <a:rPr lang="en-US" altLang="en-US" sz="2400" i="1"/>
              <a:t>P(</a:t>
            </a:r>
            <a:r>
              <a:rPr lang="en-US" altLang="en-US" sz="2400" i="1">
                <a:latin typeface="Times New Roman" panose="02020603050405020304" pitchFamily="18" charset="0"/>
                <a:cs typeface="Times New Roman" panose="02020603050405020304" pitchFamily="18" charset="0"/>
              </a:rPr>
              <a:t>x) </a:t>
            </a:r>
            <a:r>
              <a:rPr lang="en-US" altLang="en-US" sz="2400"/>
              <a:t>is the probability distribution of </a:t>
            </a:r>
            <a:r>
              <a:rPr lang="en-US" altLang="en-US" sz="2400" i="1">
                <a:latin typeface="Times New Roman" panose="02020603050405020304" pitchFamily="18" charset="0"/>
                <a:cs typeface="Times New Roman" panose="02020603050405020304" pitchFamily="18" charset="0"/>
              </a:rPr>
              <a:t>x</a:t>
            </a:r>
            <a:r>
              <a:rPr lang="en-US" altLang="en-US" sz="2400" i="1"/>
              <a:t> </a:t>
            </a:r>
            <a:r>
              <a:rPr lang="en-US" altLang="en-US" sz="2400"/>
              <a:t>in the entire population.</a:t>
            </a:r>
          </a:p>
          <a:p>
            <a:pPr>
              <a:lnSpc>
                <a:spcPct val="90000"/>
              </a:lnSpc>
            </a:pPr>
            <a:r>
              <a:rPr lang="en-US" altLang="en-US" sz="2400" i="1"/>
              <a:t>P(C</a:t>
            </a:r>
            <a:r>
              <a:rPr lang="en-US" altLang="en-US" sz="2400" i="1">
                <a:latin typeface="Times New Roman" panose="02020603050405020304" pitchFamily="18" charset="0"/>
                <a:cs typeface="Times New Roman" panose="02020603050405020304" pitchFamily="18" charset="0"/>
              </a:rPr>
              <a:t>) </a:t>
            </a:r>
            <a:r>
              <a:rPr lang="en-US" altLang="en-US" sz="2400"/>
              <a:t>is the prior probability that a random sample is a member of class </a:t>
            </a:r>
            <a:r>
              <a:rPr lang="en-US" altLang="en-US" sz="2400" i="1"/>
              <a:t>C</a:t>
            </a:r>
            <a:r>
              <a:rPr lang="en-US" altLang="en-US" sz="2400"/>
              <a:t>.</a:t>
            </a:r>
          </a:p>
          <a:p>
            <a:pPr>
              <a:lnSpc>
                <a:spcPct val="90000"/>
              </a:lnSpc>
            </a:pPr>
            <a:r>
              <a:rPr lang="en-US" altLang="en-US" sz="2400" i="1"/>
              <a:t>P(</a:t>
            </a:r>
            <a:r>
              <a:rPr lang="en-US" altLang="en-US" sz="2400" i="1">
                <a:latin typeface="Times New Roman" panose="02020603050405020304" pitchFamily="18" charset="0"/>
                <a:cs typeface="Times New Roman" panose="02020603050405020304" pitchFamily="18" charset="0"/>
              </a:rPr>
              <a:t>x|C) </a:t>
            </a:r>
            <a:r>
              <a:rPr lang="en-US" altLang="en-US" sz="2400"/>
              <a:t>is the conditional probability of obtaining </a:t>
            </a:r>
            <a:r>
              <a:rPr lang="en-US" altLang="en-US" sz="2400" i="1">
                <a:latin typeface="Times New Roman" panose="02020603050405020304" pitchFamily="18" charset="0"/>
                <a:cs typeface="Times New Roman" panose="02020603050405020304" pitchFamily="18" charset="0"/>
              </a:rPr>
              <a:t>x </a:t>
            </a:r>
            <a:r>
              <a:rPr lang="en-US" altLang="en-US" sz="2400"/>
              <a:t>given that the sample is from </a:t>
            </a:r>
            <a:r>
              <a:rPr lang="en-US" altLang="en-US" sz="2400" i="1"/>
              <a:t>C</a:t>
            </a:r>
            <a:r>
              <a:rPr lang="en-US" altLang="en-US" sz="2400"/>
              <a:t> class. </a:t>
            </a:r>
          </a:p>
          <a:p>
            <a:pPr>
              <a:lnSpc>
                <a:spcPct val="90000"/>
              </a:lnSpc>
            </a:pPr>
            <a:r>
              <a:rPr lang="en-US" altLang="en-US" sz="2400"/>
              <a:t>We have to estimate the probability </a:t>
            </a:r>
            <a:r>
              <a:rPr lang="en-US" altLang="en-US" sz="2400" i="1"/>
              <a:t>P(</a:t>
            </a:r>
            <a:r>
              <a:rPr lang="en-US" altLang="en-US" sz="2400" i="1">
                <a:latin typeface="Times New Roman" panose="02020603050405020304" pitchFamily="18" charset="0"/>
                <a:cs typeface="Times New Roman" panose="02020603050405020304" pitchFamily="18" charset="0"/>
              </a:rPr>
              <a:t>C|x) </a:t>
            </a:r>
            <a:r>
              <a:rPr lang="en-US" altLang="en-US" sz="2400"/>
              <a:t>that a sample belongs to class </a:t>
            </a:r>
            <a:r>
              <a:rPr lang="en-US" altLang="en-US" sz="2400" i="1"/>
              <a:t>C</a:t>
            </a:r>
            <a:r>
              <a:rPr lang="en-US" altLang="en-US" sz="2400"/>
              <a:t>, given that it has the feature </a:t>
            </a:r>
            <a:r>
              <a:rPr lang="en-US" altLang="en-US" sz="2400" i="1">
                <a:latin typeface="Times New Roman" panose="02020603050405020304" pitchFamily="18" charset="0"/>
                <a:cs typeface="Times New Roman" panose="02020603050405020304" pitchFamily="18" charset="0"/>
              </a:rPr>
              <a:t>x. </a:t>
            </a:r>
          </a:p>
        </p:txBody>
      </p:sp>
      <p:sp>
        <p:nvSpPr>
          <p:cNvPr id="2" name="Date Placeholder 1">
            <a:extLst>
              <a:ext uri="{FF2B5EF4-FFF2-40B4-BE49-F238E27FC236}">
                <a16:creationId xmlns:a16="http://schemas.microsoft.com/office/drawing/2014/main" id="{151B5940-0A64-9E9A-6EE6-541EE6407539}"/>
              </a:ext>
            </a:extLst>
          </p:cNvPr>
          <p:cNvSpPr>
            <a:spLocks noGrp="1"/>
          </p:cNvSpPr>
          <p:nvPr>
            <p:ph type="dt" sz="half" idx="10"/>
          </p:nvPr>
        </p:nvSpPr>
        <p:spPr/>
        <p:txBody>
          <a:bodyPr/>
          <a:lstStyle/>
          <a:p>
            <a:pPr fontAlgn="base">
              <a:spcBef>
                <a:spcPct val="0"/>
              </a:spcBef>
              <a:spcAft>
                <a:spcPct val="0"/>
              </a:spcAft>
            </a:pPr>
            <a:fld id="{208B1F64-8E14-4EA4-8F88-C8B3E7378F91}"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BC72EB6-3E68-FCDE-FFE5-2D1FCF55AAC1}"/>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035279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3DCA1C2-7A87-D95C-13F7-18B463A84BC3}"/>
              </a:ext>
            </a:extLst>
          </p:cNvPr>
          <p:cNvSpPr>
            <a:spLocks noGrp="1" noChangeArrowheads="1"/>
          </p:cNvSpPr>
          <p:nvPr>
            <p:ph type="title"/>
          </p:nvPr>
        </p:nvSpPr>
        <p:spPr/>
        <p:txBody>
          <a:bodyPr/>
          <a:lstStyle/>
          <a:p>
            <a:r>
              <a:rPr lang="en-US" altLang="en-US"/>
              <a:t>Bayes’ Theorem</a:t>
            </a:r>
          </a:p>
        </p:txBody>
      </p:sp>
      <p:sp>
        <p:nvSpPr>
          <p:cNvPr id="5123" name="Rectangle 3">
            <a:extLst>
              <a:ext uri="{FF2B5EF4-FFF2-40B4-BE49-F238E27FC236}">
                <a16:creationId xmlns:a16="http://schemas.microsoft.com/office/drawing/2014/main" id="{6FD3525E-3B44-0BF7-EC13-6F3386D67F89}"/>
              </a:ext>
            </a:extLst>
          </p:cNvPr>
          <p:cNvSpPr>
            <a:spLocks noGrp="1" noChangeArrowheads="1"/>
          </p:cNvSpPr>
          <p:nvPr>
            <p:ph type="body" idx="1"/>
          </p:nvPr>
        </p:nvSpPr>
        <p:spPr/>
        <p:txBody>
          <a:bodyPr/>
          <a:lstStyle/>
          <a:p>
            <a:r>
              <a:rPr lang="en-US" altLang="en-US" sz="2400">
                <a:solidFill>
                  <a:schemeClr val="tx2"/>
                </a:solidFill>
              </a:rPr>
              <a:t>Conditional Probability</a:t>
            </a:r>
          </a:p>
          <a:p>
            <a:r>
              <a:rPr lang="en-US" altLang="en-US" sz="2400"/>
              <a:t>The probability of occurring</a:t>
            </a:r>
          </a:p>
          <a:p>
            <a:pPr>
              <a:buFontTx/>
              <a:buNone/>
            </a:pPr>
            <a:r>
              <a:rPr lang="en-US" altLang="en-US" sz="2400"/>
              <a:t>	A given That </a:t>
            </a:r>
            <a:r>
              <a:rPr lang="en-US" altLang="en-US" sz="2400" i="1"/>
              <a:t>B</a:t>
            </a:r>
            <a:r>
              <a:rPr lang="en-US" altLang="en-US" sz="2400"/>
              <a:t> has occurred</a:t>
            </a:r>
          </a:p>
          <a:p>
            <a:pPr>
              <a:buFontTx/>
              <a:buNone/>
            </a:pPr>
            <a:r>
              <a:rPr lang="en-US" altLang="en-US" sz="2400"/>
              <a:t>	is denoted by </a:t>
            </a:r>
            <a:r>
              <a:rPr lang="en-US" altLang="en-US" sz="2400" i="1"/>
              <a:t>P(</a:t>
            </a:r>
            <a:r>
              <a:rPr lang="en-US" altLang="en-US" sz="2400" i="1">
                <a:latin typeface="Times New Roman" panose="02020603050405020304" pitchFamily="18" charset="0"/>
                <a:cs typeface="Times New Roman" panose="02020603050405020304" pitchFamily="18" charset="0"/>
              </a:rPr>
              <a:t>A|B), </a:t>
            </a:r>
            <a:r>
              <a:rPr lang="en-US" altLang="en-US" sz="2400"/>
              <a:t>and is read</a:t>
            </a:r>
          </a:p>
          <a:p>
            <a:pPr>
              <a:buFontTx/>
              <a:buNone/>
            </a:pPr>
            <a:r>
              <a:rPr lang="en-US" altLang="en-US" sz="2400"/>
              <a:t>	 as “</a:t>
            </a:r>
            <a:r>
              <a:rPr lang="en-US" altLang="en-US" sz="2400" i="1"/>
              <a:t>P of A given B</a:t>
            </a:r>
            <a:r>
              <a:rPr lang="en-US" altLang="en-US" sz="2400" i="1">
                <a:latin typeface="Times New Roman" panose="02020603050405020304" pitchFamily="18" charset="0"/>
                <a:cs typeface="Times New Roman" panose="02020603050405020304" pitchFamily="18" charset="0"/>
              </a:rPr>
              <a:t>”.</a:t>
            </a:r>
          </a:p>
          <a:p>
            <a:r>
              <a:rPr lang="en-US" altLang="en-US" sz="2400"/>
              <a:t>Since we know in advance that </a:t>
            </a:r>
            <a:r>
              <a:rPr lang="en-US" altLang="en-US" sz="2400" i="1">
                <a:latin typeface="Times New Roman" panose="02020603050405020304" pitchFamily="18" charset="0"/>
                <a:cs typeface="Times New Roman" panose="02020603050405020304" pitchFamily="18" charset="0"/>
              </a:rPr>
              <a:t>B </a:t>
            </a:r>
            <a:r>
              <a:rPr lang="en-US" altLang="en-US" sz="2400"/>
              <a:t>has occurred, so </a:t>
            </a:r>
            <a:r>
              <a:rPr lang="en-US" altLang="en-US" sz="2400" i="1"/>
              <a:t>P(</a:t>
            </a:r>
            <a:r>
              <a:rPr lang="en-US" altLang="en-US" sz="2400" i="1">
                <a:latin typeface="Times New Roman" panose="02020603050405020304" pitchFamily="18" charset="0"/>
                <a:cs typeface="Times New Roman" panose="02020603050405020304" pitchFamily="18" charset="0"/>
              </a:rPr>
              <a:t>A|B) </a:t>
            </a:r>
            <a:r>
              <a:rPr lang="en-US" altLang="en-US" sz="2400"/>
              <a:t>is the fraction of </a:t>
            </a:r>
            <a:r>
              <a:rPr lang="en-US" altLang="en-US" sz="2400" i="1"/>
              <a:t>B</a:t>
            </a:r>
            <a:r>
              <a:rPr lang="en-US" altLang="en-US" sz="2400"/>
              <a:t> in which </a:t>
            </a:r>
            <a:r>
              <a:rPr lang="en-US" altLang="en-US" sz="2400" i="1"/>
              <a:t>A</a:t>
            </a:r>
            <a:r>
              <a:rPr lang="en-US" altLang="en-US" sz="2400"/>
              <a:t> occurs. Thus</a:t>
            </a:r>
          </a:p>
          <a:p>
            <a:pPr>
              <a:buFontTx/>
              <a:buNone/>
            </a:pPr>
            <a:endParaRPr lang="en-US" altLang="en-US" i="1">
              <a:latin typeface="Times New Roman" panose="02020603050405020304" pitchFamily="18" charset="0"/>
              <a:cs typeface="Times New Roman" panose="02020603050405020304" pitchFamily="18" charset="0"/>
            </a:endParaRPr>
          </a:p>
        </p:txBody>
      </p:sp>
      <p:sp>
        <p:nvSpPr>
          <p:cNvPr id="5124" name="Oval 4">
            <a:extLst>
              <a:ext uri="{FF2B5EF4-FFF2-40B4-BE49-F238E27FC236}">
                <a16:creationId xmlns:a16="http://schemas.microsoft.com/office/drawing/2014/main" id="{D0CA2137-185B-73CA-2C63-FA0C0D192C55}"/>
              </a:ext>
            </a:extLst>
          </p:cNvPr>
          <p:cNvSpPr>
            <a:spLocks noChangeArrowheads="1"/>
          </p:cNvSpPr>
          <p:nvPr/>
        </p:nvSpPr>
        <p:spPr bwMode="auto">
          <a:xfrm>
            <a:off x="8763000" y="1828800"/>
            <a:ext cx="1371600" cy="1371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5125" name="Oval 5">
            <a:extLst>
              <a:ext uri="{FF2B5EF4-FFF2-40B4-BE49-F238E27FC236}">
                <a16:creationId xmlns:a16="http://schemas.microsoft.com/office/drawing/2014/main" id="{EF2BF67B-A6F0-5A25-1434-08160CF81B14}"/>
              </a:ext>
            </a:extLst>
          </p:cNvPr>
          <p:cNvSpPr>
            <a:spLocks noChangeArrowheads="1"/>
          </p:cNvSpPr>
          <p:nvPr/>
        </p:nvSpPr>
        <p:spPr bwMode="auto">
          <a:xfrm>
            <a:off x="8229600" y="1981200"/>
            <a:ext cx="1295400" cy="1219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5126" name="Text Box 6">
            <a:extLst>
              <a:ext uri="{FF2B5EF4-FFF2-40B4-BE49-F238E27FC236}">
                <a16:creationId xmlns:a16="http://schemas.microsoft.com/office/drawing/2014/main" id="{EB851988-D5DF-183A-337E-2A9B1DF0BA71}"/>
              </a:ext>
            </a:extLst>
          </p:cNvPr>
          <p:cNvSpPr txBox="1">
            <a:spLocks noChangeArrowheads="1"/>
          </p:cNvSpPr>
          <p:nvPr/>
        </p:nvSpPr>
        <p:spPr bwMode="auto">
          <a:xfrm>
            <a:off x="8305800" y="24384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cs typeface="Arial" panose="020B0604020202020204" pitchFamily="34" charset="0"/>
              </a:rPr>
              <a:t>A</a:t>
            </a:r>
          </a:p>
        </p:txBody>
      </p:sp>
      <p:sp>
        <p:nvSpPr>
          <p:cNvPr id="5127" name="Text Box 7">
            <a:extLst>
              <a:ext uri="{FF2B5EF4-FFF2-40B4-BE49-F238E27FC236}">
                <a16:creationId xmlns:a16="http://schemas.microsoft.com/office/drawing/2014/main" id="{2B9C9E46-15DD-33D1-143C-1016415CFE6F}"/>
              </a:ext>
            </a:extLst>
          </p:cNvPr>
          <p:cNvSpPr txBox="1">
            <a:spLocks noChangeArrowheads="1"/>
          </p:cNvSpPr>
          <p:nvPr/>
        </p:nvSpPr>
        <p:spPr bwMode="auto">
          <a:xfrm>
            <a:off x="9525000" y="22860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cs typeface="Arial" panose="020B0604020202020204" pitchFamily="34" charset="0"/>
              </a:rPr>
              <a:t>B</a:t>
            </a:r>
          </a:p>
        </p:txBody>
      </p:sp>
      <p:sp>
        <p:nvSpPr>
          <p:cNvPr id="5128" name="Text Box 8">
            <a:extLst>
              <a:ext uri="{FF2B5EF4-FFF2-40B4-BE49-F238E27FC236}">
                <a16:creationId xmlns:a16="http://schemas.microsoft.com/office/drawing/2014/main" id="{080AC8FC-6C86-9D1E-6E93-71702D3085BA}"/>
              </a:ext>
            </a:extLst>
          </p:cNvPr>
          <p:cNvSpPr txBox="1">
            <a:spLocks noChangeArrowheads="1"/>
          </p:cNvSpPr>
          <p:nvPr/>
        </p:nvSpPr>
        <p:spPr bwMode="auto">
          <a:xfrm>
            <a:off x="8915400" y="2362201"/>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panose="020B0604020202020204" pitchFamily="34" charset="0"/>
                <a:cs typeface="Arial" panose="020B0604020202020204" pitchFamily="34" charset="0"/>
              </a:rPr>
              <a:t>A+B</a:t>
            </a:r>
          </a:p>
        </p:txBody>
      </p:sp>
      <p:sp>
        <p:nvSpPr>
          <p:cNvPr id="5130" name="Rectangle 10">
            <a:extLst>
              <a:ext uri="{FF2B5EF4-FFF2-40B4-BE49-F238E27FC236}">
                <a16:creationId xmlns:a16="http://schemas.microsoft.com/office/drawing/2014/main" id="{1A91BDE5-0DDE-8E8E-85DA-100F4E6C3C57}"/>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graphicFrame>
        <p:nvGraphicFramePr>
          <p:cNvPr id="5129" name="Object 9">
            <a:extLst>
              <a:ext uri="{FF2B5EF4-FFF2-40B4-BE49-F238E27FC236}">
                <a16:creationId xmlns:a16="http://schemas.microsoft.com/office/drawing/2014/main" id="{0C760EF2-931F-FC0E-222D-5418CFB45342}"/>
              </a:ext>
            </a:extLst>
          </p:cNvPr>
          <p:cNvGraphicFramePr>
            <a:graphicFrameLocks noChangeAspect="1"/>
          </p:cNvGraphicFramePr>
          <p:nvPr/>
        </p:nvGraphicFramePr>
        <p:xfrm>
          <a:off x="2438400" y="4876800"/>
          <a:ext cx="2819400" cy="700088"/>
        </p:xfrm>
        <a:graphic>
          <a:graphicData uri="http://schemas.openxmlformats.org/presentationml/2006/ole">
            <mc:AlternateContent xmlns:mc="http://schemas.openxmlformats.org/markup-compatibility/2006">
              <mc:Choice xmlns:v="urn:schemas-microsoft-com:vml" Requires="v">
                <p:oleObj name="Equation" r:id="rId2" imgW="1689100" imgH="419100" progId="Equation.3">
                  <p:embed/>
                </p:oleObj>
              </mc:Choice>
              <mc:Fallback>
                <p:oleObj name="Equation" r:id="rId2" imgW="1689100" imgH="419100" progId="Equation.3">
                  <p:embed/>
                  <p:pic>
                    <p:nvPicPr>
                      <p:cNvPr id="5129" name="Object 9">
                        <a:extLst>
                          <a:ext uri="{FF2B5EF4-FFF2-40B4-BE49-F238E27FC236}">
                            <a16:creationId xmlns:a16="http://schemas.microsoft.com/office/drawing/2014/main" id="{0C760EF2-931F-FC0E-222D-5418CFB45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876800"/>
                        <a:ext cx="2819400" cy="700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2" name="Rectangle 12">
            <a:extLst>
              <a:ext uri="{FF2B5EF4-FFF2-40B4-BE49-F238E27FC236}">
                <a16:creationId xmlns:a16="http://schemas.microsoft.com/office/drawing/2014/main" id="{9BCBD6C5-82DF-381F-935E-3B381A7B8565}"/>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graphicFrame>
        <p:nvGraphicFramePr>
          <p:cNvPr id="5131" name="Object 11">
            <a:extLst>
              <a:ext uri="{FF2B5EF4-FFF2-40B4-BE49-F238E27FC236}">
                <a16:creationId xmlns:a16="http://schemas.microsoft.com/office/drawing/2014/main" id="{89119BFF-338C-28B1-34A5-E51A394C43D3}"/>
              </a:ext>
            </a:extLst>
          </p:cNvPr>
          <p:cNvGraphicFramePr>
            <a:graphicFrameLocks noChangeAspect="1"/>
          </p:cNvGraphicFramePr>
          <p:nvPr/>
        </p:nvGraphicFramePr>
        <p:xfrm>
          <a:off x="6553201" y="4897438"/>
          <a:ext cx="2828925" cy="703262"/>
        </p:xfrm>
        <a:graphic>
          <a:graphicData uri="http://schemas.openxmlformats.org/presentationml/2006/ole">
            <mc:AlternateContent xmlns:mc="http://schemas.openxmlformats.org/markup-compatibility/2006">
              <mc:Choice xmlns:v="urn:schemas-microsoft-com:vml" Requires="v">
                <p:oleObj name="Equation" r:id="rId4" imgW="1689100" imgH="419100" progId="Equation.3">
                  <p:embed/>
                </p:oleObj>
              </mc:Choice>
              <mc:Fallback>
                <p:oleObj name="Equation" r:id="rId4" imgW="1689100" imgH="419100" progId="Equation.3">
                  <p:embed/>
                  <p:pic>
                    <p:nvPicPr>
                      <p:cNvPr id="5131" name="Object 11">
                        <a:extLst>
                          <a:ext uri="{FF2B5EF4-FFF2-40B4-BE49-F238E27FC236}">
                            <a16:creationId xmlns:a16="http://schemas.microsoft.com/office/drawing/2014/main" id="{89119BFF-338C-28B1-34A5-E51A394C4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1" y="4897438"/>
                        <a:ext cx="2828925" cy="703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5" name="Rectangle 15">
            <a:extLst>
              <a:ext uri="{FF2B5EF4-FFF2-40B4-BE49-F238E27FC236}">
                <a16:creationId xmlns:a16="http://schemas.microsoft.com/office/drawing/2014/main" id="{24F3AFF9-0E7D-1B17-2973-8DCF5894B0DC}"/>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graphicFrame>
        <p:nvGraphicFramePr>
          <p:cNvPr id="5134" name="Object 14">
            <a:extLst>
              <a:ext uri="{FF2B5EF4-FFF2-40B4-BE49-F238E27FC236}">
                <a16:creationId xmlns:a16="http://schemas.microsoft.com/office/drawing/2014/main" id="{27EB01FF-FF6F-D5FF-84B3-85719BDFBBCB}"/>
              </a:ext>
            </a:extLst>
          </p:cNvPr>
          <p:cNvGraphicFramePr>
            <a:graphicFrameLocks noChangeAspect="1"/>
          </p:cNvGraphicFramePr>
          <p:nvPr/>
        </p:nvGraphicFramePr>
        <p:xfrm>
          <a:off x="2514600" y="5791201"/>
          <a:ext cx="3352800" cy="371475"/>
        </p:xfrm>
        <a:graphic>
          <a:graphicData uri="http://schemas.openxmlformats.org/presentationml/2006/ole">
            <mc:AlternateContent xmlns:mc="http://schemas.openxmlformats.org/markup-compatibility/2006">
              <mc:Choice xmlns:v="urn:schemas-microsoft-com:vml" Requires="v">
                <p:oleObj name="Equation" r:id="rId6" imgW="1981200" imgH="215900" progId="Equation.3">
                  <p:embed/>
                </p:oleObj>
              </mc:Choice>
              <mc:Fallback>
                <p:oleObj name="Equation" r:id="rId6" imgW="1981200" imgH="215900" progId="Equation.3">
                  <p:embed/>
                  <p:pic>
                    <p:nvPicPr>
                      <p:cNvPr id="5134" name="Object 14">
                        <a:extLst>
                          <a:ext uri="{FF2B5EF4-FFF2-40B4-BE49-F238E27FC236}">
                            <a16:creationId xmlns:a16="http://schemas.microsoft.com/office/drawing/2014/main" id="{27EB01FF-FF6F-D5FF-84B3-85719BDFB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5791201"/>
                        <a:ext cx="3352800"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6" name="Rectangle 16">
            <a:extLst>
              <a:ext uri="{FF2B5EF4-FFF2-40B4-BE49-F238E27FC236}">
                <a16:creationId xmlns:a16="http://schemas.microsoft.com/office/drawing/2014/main" id="{7D95AD09-97AD-32C7-E25A-61E4E8155C4C}"/>
              </a:ext>
            </a:extLst>
          </p:cNvPr>
          <p:cNvSpPr>
            <a:spLocks noChangeArrowheads="1"/>
          </p:cNvSpPr>
          <p:nvPr/>
        </p:nvSpPr>
        <p:spPr bwMode="auto">
          <a:xfrm>
            <a:off x="1524001" y="219075"/>
            <a:ext cx="784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altLang="en-US" sz="1200">
                <a:solidFill>
                  <a:srgbClr val="FFFFFF"/>
                </a:solidFill>
                <a:latin typeface="Arial" panose="020B0604020202020204" pitchFamily="34" charset="0"/>
                <a:cs typeface="Times New Roman" panose="02020603050405020304" pitchFamily="18" charset="0"/>
              </a:rPr>
              <a:t>              </a:t>
            </a:r>
            <a:endParaRPr lang="en-US" altLang="en-US">
              <a:solidFill>
                <a:srgbClr val="FFFFFF"/>
              </a:solidFill>
              <a:latin typeface="Arial" panose="020B0604020202020204" pitchFamily="34" charset="0"/>
              <a:cs typeface="Arial" panose="020B0604020202020204" pitchFamily="34" charset="0"/>
            </a:endParaRPr>
          </a:p>
        </p:txBody>
      </p:sp>
      <p:graphicFrame>
        <p:nvGraphicFramePr>
          <p:cNvPr id="5133" name="Object 13">
            <a:extLst>
              <a:ext uri="{FF2B5EF4-FFF2-40B4-BE49-F238E27FC236}">
                <a16:creationId xmlns:a16="http://schemas.microsoft.com/office/drawing/2014/main" id="{D7586B6B-3CAC-AAE0-F73E-BC9316222504}"/>
              </a:ext>
            </a:extLst>
          </p:cNvPr>
          <p:cNvGraphicFramePr>
            <a:graphicFrameLocks noChangeAspect="1"/>
          </p:cNvGraphicFramePr>
          <p:nvPr/>
        </p:nvGraphicFramePr>
        <p:xfrm>
          <a:off x="6553200" y="5715000"/>
          <a:ext cx="3200400" cy="355600"/>
        </p:xfrm>
        <a:graphic>
          <a:graphicData uri="http://schemas.openxmlformats.org/presentationml/2006/ole">
            <mc:AlternateContent xmlns:mc="http://schemas.openxmlformats.org/markup-compatibility/2006">
              <mc:Choice xmlns:v="urn:schemas-microsoft-com:vml" Requires="v">
                <p:oleObj name="Equation" r:id="rId8" imgW="1968500" imgH="215900" progId="Equation.3">
                  <p:embed/>
                </p:oleObj>
              </mc:Choice>
              <mc:Fallback>
                <p:oleObj name="Equation" r:id="rId8" imgW="1968500" imgH="215900" progId="Equation.3">
                  <p:embed/>
                  <p:pic>
                    <p:nvPicPr>
                      <p:cNvPr id="5133" name="Object 13">
                        <a:extLst>
                          <a:ext uri="{FF2B5EF4-FFF2-40B4-BE49-F238E27FC236}">
                            <a16:creationId xmlns:a16="http://schemas.microsoft.com/office/drawing/2014/main" id="{D7586B6B-3CAC-AAE0-F73E-BC93162225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5715000"/>
                        <a:ext cx="32004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5A528359-A584-6351-3464-CADF886DAA6C}"/>
              </a:ext>
            </a:extLst>
          </p:cNvPr>
          <p:cNvSpPr>
            <a:spLocks noGrp="1"/>
          </p:cNvSpPr>
          <p:nvPr>
            <p:ph type="dt" sz="half" idx="10"/>
          </p:nvPr>
        </p:nvSpPr>
        <p:spPr/>
        <p:txBody>
          <a:bodyPr/>
          <a:lstStyle/>
          <a:p>
            <a:pPr fontAlgn="base">
              <a:spcBef>
                <a:spcPct val="0"/>
              </a:spcBef>
              <a:spcAft>
                <a:spcPct val="0"/>
              </a:spcAft>
            </a:pPr>
            <a:fld id="{6CAA8C69-FF3C-41E8-A183-54F01C79D0F1}"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1ADB5C2-3A45-4F6B-957C-44DCAD3A30CD}"/>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56029269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54ED9BD-B393-D69E-619D-6CB6377185E3}"/>
              </a:ext>
            </a:extLst>
          </p:cNvPr>
          <p:cNvSpPr>
            <a:spLocks noGrp="1" noChangeArrowheads="1"/>
          </p:cNvSpPr>
          <p:nvPr>
            <p:ph type="title"/>
          </p:nvPr>
        </p:nvSpPr>
        <p:spPr>
          <a:xfrm>
            <a:off x="1981200" y="274638"/>
            <a:ext cx="8229600" cy="944562"/>
          </a:xfrm>
        </p:spPr>
        <p:txBody>
          <a:bodyPr/>
          <a:lstStyle/>
          <a:p>
            <a:r>
              <a:rPr lang="en-US" altLang="en-US"/>
              <a:t>Bayes’ Theorem</a:t>
            </a:r>
          </a:p>
        </p:txBody>
      </p:sp>
      <p:sp>
        <p:nvSpPr>
          <p:cNvPr id="6147" name="Rectangle 3">
            <a:extLst>
              <a:ext uri="{FF2B5EF4-FFF2-40B4-BE49-F238E27FC236}">
                <a16:creationId xmlns:a16="http://schemas.microsoft.com/office/drawing/2014/main" id="{FAF15F05-95C2-9D07-50C8-7B62BF7F92A4}"/>
              </a:ext>
            </a:extLst>
          </p:cNvPr>
          <p:cNvSpPr>
            <a:spLocks noGrp="1" noChangeArrowheads="1"/>
          </p:cNvSpPr>
          <p:nvPr>
            <p:ph type="body" idx="1"/>
          </p:nvPr>
        </p:nvSpPr>
        <p:spPr>
          <a:xfrm>
            <a:off x="1828800" y="1219200"/>
            <a:ext cx="8458200" cy="5257800"/>
          </a:xfrm>
        </p:spPr>
        <p:txBody>
          <a:bodyPr/>
          <a:lstStyle/>
          <a:p>
            <a:pPr>
              <a:lnSpc>
                <a:spcPct val="90000"/>
              </a:lnSpc>
            </a:pPr>
            <a:r>
              <a:rPr lang="en-US" altLang="en-US"/>
              <a:t>The conditional probability of a sample comes from class </a:t>
            </a:r>
            <a:r>
              <a:rPr lang="en-US" altLang="en-US" i="1"/>
              <a:t>C</a:t>
            </a:r>
            <a:r>
              <a:rPr lang="en-US" altLang="en-US"/>
              <a:t> and has the feature value </a:t>
            </a:r>
            <a:r>
              <a:rPr lang="en-US" altLang="en-US" i="1">
                <a:latin typeface="Times New Roman" panose="02020603050405020304" pitchFamily="18" charset="0"/>
                <a:cs typeface="Times New Roman" panose="02020603050405020304" pitchFamily="18" charset="0"/>
              </a:rPr>
              <a:t>x </a:t>
            </a:r>
            <a:r>
              <a:rPr lang="en-US" altLang="en-US"/>
              <a:t>is</a:t>
            </a:r>
          </a:p>
          <a:p>
            <a:pPr>
              <a:lnSpc>
                <a:spcPct val="90000"/>
              </a:lnSpc>
            </a:pPr>
            <a:endParaRPr lang="en-US" altLang="en-US" i="1">
              <a:latin typeface="Times New Roman" panose="02020603050405020304" pitchFamily="18" charset="0"/>
              <a:cs typeface="Times New Roman" panose="02020603050405020304" pitchFamily="18" charset="0"/>
            </a:endParaRPr>
          </a:p>
          <a:p>
            <a:pPr>
              <a:lnSpc>
                <a:spcPct val="90000"/>
              </a:lnSpc>
            </a:pPr>
            <a:r>
              <a:rPr lang="en-US" altLang="en-US"/>
              <a:t>Rearranging </a:t>
            </a:r>
          </a:p>
          <a:p>
            <a:pPr>
              <a:lnSpc>
                <a:spcPct val="90000"/>
              </a:lnSpc>
            </a:pPr>
            <a:endParaRPr lang="en-US" altLang="en-US"/>
          </a:p>
          <a:p>
            <a:pPr>
              <a:lnSpc>
                <a:spcPct val="90000"/>
              </a:lnSpc>
            </a:pPr>
            <a:endParaRPr lang="en-US" altLang="en-US"/>
          </a:p>
          <a:p>
            <a:pPr>
              <a:lnSpc>
                <a:spcPct val="90000"/>
              </a:lnSpc>
            </a:pPr>
            <a:r>
              <a:rPr lang="en-US" altLang="en-US"/>
              <a:t>Which is known as Bayes’ Theorem. The variable </a:t>
            </a:r>
            <a:r>
              <a:rPr lang="en-US" altLang="en-US" i="1">
                <a:latin typeface="Times New Roman" panose="02020603050405020304" pitchFamily="18" charset="0"/>
                <a:cs typeface="Times New Roman" panose="02020603050405020304" pitchFamily="18" charset="0"/>
              </a:rPr>
              <a:t>x </a:t>
            </a:r>
            <a:r>
              <a:rPr lang="en-US" altLang="en-US"/>
              <a:t>can represent a single feature or a feature vector.</a:t>
            </a:r>
          </a:p>
          <a:p>
            <a:pPr>
              <a:lnSpc>
                <a:spcPct val="90000"/>
              </a:lnSpc>
            </a:pPr>
            <a:endParaRPr lang="en-US" altLang="en-US"/>
          </a:p>
        </p:txBody>
      </p:sp>
      <p:sp>
        <p:nvSpPr>
          <p:cNvPr id="6149" name="Rectangle 5">
            <a:extLst>
              <a:ext uri="{FF2B5EF4-FFF2-40B4-BE49-F238E27FC236}">
                <a16:creationId xmlns:a16="http://schemas.microsoft.com/office/drawing/2014/main" id="{07F71A38-42A3-E830-9CDD-5121FD7FE1B5}"/>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graphicFrame>
        <p:nvGraphicFramePr>
          <p:cNvPr id="6148" name="Object 4">
            <a:extLst>
              <a:ext uri="{FF2B5EF4-FFF2-40B4-BE49-F238E27FC236}">
                <a16:creationId xmlns:a16="http://schemas.microsoft.com/office/drawing/2014/main" id="{940ED001-5ACD-38FB-C22E-0BD161BE9163}"/>
              </a:ext>
            </a:extLst>
          </p:cNvPr>
          <p:cNvGraphicFramePr>
            <a:graphicFrameLocks noChangeAspect="1"/>
          </p:cNvGraphicFramePr>
          <p:nvPr/>
        </p:nvGraphicFramePr>
        <p:xfrm>
          <a:off x="2438400" y="2895601"/>
          <a:ext cx="6477000" cy="492125"/>
        </p:xfrm>
        <a:graphic>
          <a:graphicData uri="http://schemas.openxmlformats.org/presentationml/2006/ole">
            <mc:AlternateContent xmlns:mc="http://schemas.openxmlformats.org/markup-compatibility/2006">
              <mc:Choice xmlns:v="urn:schemas-microsoft-com:vml" Requires="v">
                <p:oleObj name="Equation" r:id="rId2" imgW="2882900" imgH="215900" progId="Equation.3">
                  <p:embed/>
                </p:oleObj>
              </mc:Choice>
              <mc:Fallback>
                <p:oleObj name="Equation" r:id="rId2" imgW="2882900" imgH="215900" progId="Equation.3">
                  <p:embed/>
                  <p:pic>
                    <p:nvPicPr>
                      <p:cNvPr id="6148" name="Object 4">
                        <a:extLst>
                          <a:ext uri="{FF2B5EF4-FFF2-40B4-BE49-F238E27FC236}">
                            <a16:creationId xmlns:a16="http://schemas.microsoft.com/office/drawing/2014/main" id="{940ED001-5ACD-38FB-C22E-0BD161BE9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895601"/>
                        <a:ext cx="6477000"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0" name="Rectangle 6">
            <a:extLst>
              <a:ext uri="{FF2B5EF4-FFF2-40B4-BE49-F238E27FC236}">
                <a16:creationId xmlns:a16="http://schemas.microsoft.com/office/drawing/2014/main" id="{5D9C5655-2842-98C0-2CF8-F81B29D4EA62}"/>
              </a:ext>
            </a:extLst>
          </p:cNvPr>
          <p:cNvSpPr>
            <a:spLocks noChangeArrowheads="1"/>
          </p:cNvSpPr>
          <p:nvPr/>
        </p:nvSpPr>
        <p:spPr bwMode="auto">
          <a:xfrm>
            <a:off x="1524001" y="219075"/>
            <a:ext cx="784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altLang="en-US" sz="1200">
                <a:solidFill>
                  <a:srgbClr val="FFFFFF"/>
                </a:solidFill>
                <a:latin typeface="Arial" panose="020B0604020202020204" pitchFamily="34" charset="0"/>
                <a:cs typeface="Times New Roman" panose="02020603050405020304" pitchFamily="18" charset="0"/>
              </a:rPr>
              <a:t>              </a:t>
            </a:r>
            <a:endParaRPr lang="en-US" altLang="en-US">
              <a:solidFill>
                <a:srgbClr val="FFFFFF"/>
              </a:solidFill>
              <a:latin typeface="Arial" panose="020B0604020202020204" pitchFamily="34" charset="0"/>
              <a:cs typeface="Arial" panose="020B0604020202020204" pitchFamily="34" charset="0"/>
            </a:endParaRPr>
          </a:p>
        </p:txBody>
      </p:sp>
      <p:sp>
        <p:nvSpPr>
          <p:cNvPr id="6152" name="Rectangle 8">
            <a:extLst>
              <a:ext uri="{FF2B5EF4-FFF2-40B4-BE49-F238E27FC236}">
                <a16:creationId xmlns:a16="http://schemas.microsoft.com/office/drawing/2014/main" id="{A6CD2C92-7071-246E-9236-F366F9262DB5}"/>
              </a:ext>
            </a:extLst>
          </p:cNvPr>
          <p:cNvSpPr>
            <a:spLocks noChangeArrowheads="1"/>
          </p:cNvSpPr>
          <p:nvPr/>
        </p:nvSpPr>
        <p:spPr bwMode="auto">
          <a:xfrm>
            <a:off x="1524001" y="30347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graphicFrame>
        <p:nvGraphicFramePr>
          <p:cNvPr id="6151" name="Object 7">
            <a:extLst>
              <a:ext uri="{FF2B5EF4-FFF2-40B4-BE49-F238E27FC236}">
                <a16:creationId xmlns:a16="http://schemas.microsoft.com/office/drawing/2014/main" id="{08FE0BD2-24CF-62C2-520F-97A3FB6F536A}"/>
              </a:ext>
            </a:extLst>
          </p:cNvPr>
          <p:cNvGraphicFramePr>
            <a:graphicFrameLocks noChangeAspect="1"/>
          </p:cNvGraphicFramePr>
          <p:nvPr/>
        </p:nvGraphicFramePr>
        <p:xfrm>
          <a:off x="5257800" y="3810000"/>
          <a:ext cx="3581400" cy="985838"/>
        </p:xfrm>
        <a:graphic>
          <a:graphicData uri="http://schemas.openxmlformats.org/presentationml/2006/ole">
            <mc:AlternateContent xmlns:mc="http://schemas.openxmlformats.org/markup-compatibility/2006">
              <mc:Choice xmlns:v="urn:schemas-microsoft-com:vml" Requires="v">
                <p:oleObj name="Equation" r:id="rId4" imgW="1524000" imgH="419100" progId="Equation.3">
                  <p:embed/>
                </p:oleObj>
              </mc:Choice>
              <mc:Fallback>
                <p:oleObj name="Equation" r:id="rId4" imgW="1524000" imgH="419100" progId="Equation.3">
                  <p:embed/>
                  <p:pic>
                    <p:nvPicPr>
                      <p:cNvPr id="6151" name="Object 7">
                        <a:extLst>
                          <a:ext uri="{FF2B5EF4-FFF2-40B4-BE49-F238E27FC236}">
                            <a16:creationId xmlns:a16="http://schemas.microsoft.com/office/drawing/2014/main" id="{08FE0BD2-24CF-62C2-520F-97A3FB6F5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810000"/>
                        <a:ext cx="3581400"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02B8F0B1-2B70-578E-1AFD-EBA9FADEEECD}"/>
              </a:ext>
            </a:extLst>
          </p:cNvPr>
          <p:cNvSpPr>
            <a:spLocks noGrp="1"/>
          </p:cNvSpPr>
          <p:nvPr>
            <p:ph type="dt" sz="half" idx="10"/>
          </p:nvPr>
        </p:nvSpPr>
        <p:spPr/>
        <p:txBody>
          <a:bodyPr/>
          <a:lstStyle/>
          <a:p>
            <a:pPr fontAlgn="base">
              <a:spcBef>
                <a:spcPct val="0"/>
              </a:spcBef>
              <a:spcAft>
                <a:spcPct val="0"/>
              </a:spcAft>
            </a:pPr>
            <a:fld id="{97BBF0C0-C40E-4CCE-B096-BA5DC92C51D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0B43083-1C12-5D73-53B4-431424E8ABEC}"/>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16578789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397E520-F986-F2AB-FC82-9BAF8957D7AA}"/>
              </a:ext>
            </a:extLst>
          </p:cNvPr>
          <p:cNvSpPr>
            <a:spLocks noGrp="1" noChangeArrowheads="1"/>
          </p:cNvSpPr>
          <p:nvPr>
            <p:ph type="title"/>
          </p:nvPr>
        </p:nvSpPr>
        <p:spPr/>
        <p:txBody>
          <a:bodyPr/>
          <a:lstStyle/>
          <a:p>
            <a:r>
              <a:rPr lang="en-US" altLang="en-US" sz="4000"/>
              <a:t>Bayes’ Theorem for k-classes</a:t>
            </a:r>
            <a:br>
              <a:rPr lang="en-US" altLang="en-US" sz="4000"/>
            </a:br>
            <a:endParaRPr lang="en-US" altLang="en-US" sz="4000"/>
          </a:p>
        </p:txBody>
      </p:sp>
      <p:sp>
        <p:nvSpPr>
          <p:cNvPr id="7171" name="Rectangle 3">
            <a:extLst>
              <a:ext uri="{FF2B5EF4-FFF2-40B4-BE49-F238E27FC236}">
                <a16:creationId xmlns:a16="http://schemas.microsoft.com/office/drawing/2014/main" id="{073AA25F-17F9-3CE2-84BF-6A80E9F5247F}"/>
              </a:ext>
            </a:extLst>
          </p:cNvPr>
          <p:cNvSpPr>
            <a:spLocks noGrp="1" noChangeArrowheads="1"/>
          </p:cNvSpPr>
          <p:nvPr>
            <p:ph type="body" idx="1"/>
          </p:nvPr>
        </p:nvSpPr>
        <p:spPr/>
        <p:txBody>
          <a:bodyPr/>
          <a:lstStyle/>
          <a:p>
            <a:pPr>
              <a:lnSpc>
                <a:spcPct val="90000"/>
              </a:lnSpc>
            </a:pPr>
            <a:r>
              <a:rPr lang="en-US" altLang="en-US" sz="2800"/>
              <a:t>Let </a:t>
            </a:r>
            <a:r>
              <a:rPr lang="en-US" altLang="en-US" sz="2800" i="1"/>
              <a:t>C</a:t>
            </a:r>
            <a:r>
              <a:rPr lang="en-US" altLang="en-US" sz="2800" i="1" baseline="-25000"/>
              <a:t>1</a:t>
            </a:r>
            <a:r>
              <a:rPr lang="en-US" altLang="en-US" sz="2800" i="1"/>
              <a:t>, …… , C</a:t>
            </a:r>
            <a:r>
              <a:rPr lang="en-US" altLang="en-US" sz="2800" i="1" baseline="-25000"/>
              <a:t>k </a:t>
            </a:r>
            <a:r>
              <a:rPr lang="en-US" altLang="en-US" sz="2800"/>
              <a:t>are mutually exclusive i.,e., they will not overlap each other and every sample belongs to exactly one of the classes.</a:t>
            </a:r>
          </a:p>
          <a:p>
            <a:pPr>
              <a:lnSpc>
                <a:spcPct val="90000"/>
              </a:lnSpc>
            </a:pPr>
            <a:r>
              <a:rPr lang="en-US" altLang="en-US" sz="2800"/>
              <a:t>If a sample belongs to one of the classes A or B, or both or neither, then four new mutually exclusive classes </a:t>
            </a:r>
            <a:r>
              <a:rPr lang="en-US" altLang="en-US" sz="2800" i="1"/>
              <a:t>C</a:t>
            </a:r>
            <a:r>
              <a:rPr lang="en-US" altLang="en-US" sz="2800" i="1" baseline="-25000"/>
              <a:t>1 </a:t>
            </a:r>
            <a:r>
              <a:rPr lang="en-US" altLang="en-US" sz="2800" i="1"/>
              <a:t>,C</a:t>
            </a:r>
            <a:r>
              <a:rPr lang="en-US" altLang="en-US" sz="2800" i="1" baseline="-25000"/>
              <a:t>2 </a:t>
            </a:r>
            <a:r>
              <a:rPr lang="en-US" altLang="en-US" sz="2800" i="1"/>
              <a:t>,C</a:t>
            </a:r>
            <a:r>
              <a:rPr lang="en-US" altLang="en-US" sz="2800" i="1" baseline="-25000"/>
              <a:t>3 </a:t>
            </a:r>
            <a:r>
              <a:rPr lang="en-US" altLang="en-US" sz="2800" i="1"/>
              <a:t>,and C</a:t>
            </a:r>
            <a:r>
              <a:rPr lang="en-US" altLang="en-US" sz="2800" i="1" baseline="-25000"/>
              <a:t>4</a:t>
            </a:r>
            <a:r>
              <a:rPr lang="en-US" altLang="en-US" sz="2800" i="1"/>
              <a:t> </a:t>
            </a:r>
            <a:r>
              <a:rPr lang="en-US" altLang="en-US" sz="2800"/>
              <a:t>defined by </a:t>
            </a:r>
          </a:p>
          <a:p>
            <a:pPr>
              <a:lnSpc>
                <a:spcPct val="90000"/>
              </a:lnSpc>
            </a:pPr>
            <a:r>
              <a:rPr lang="en-US" altLang="en-US" sz="2800" i="1"/>
              <a:t>C</a:t>
            </a:r>
            <a:r>
              <a:rPr lang="en-US" altLang="en-US" sz="2800" i="1" baseline="-25000"/>
              <a:t>1 </a:t>
            </a:r>
            <a:r>
              <a:rPr lang="en-US" altLang="en-US" sz="2800" i="1"/>
              <a:t>= A and B	C</a:t>
            </a:r>
            <a:r>
              <a:rPr lang="en-US" altLang="en-US" sz="2800" i="1" baseline="-25000"/>
              <a:t>2 </a:t>
            </a:r>
            <a:r>
              <a:rPr lang="en-US" altLang="en-US" sz="2800" i="1"/>
              <a:t>= A and B</a:t>
            </a:r>
          </a:p>
          <a:p>
            <a:pPr>
              <a:lnSpc>
                <a:spcPct val="90000"/>
              </a:lnSpc>
            </a:pPr>
            <a:r>
              <a:rPr lang="en-US" altLang="en-US" sz="2800" i="1"/>
              <a:t>C</a:t>
            </a:r>
            <a:r>
              <a:rPr lang="en-US" altLang="en-US" sz="2800" i="1" baseline="-25000"/>
              <a:t>3 </a:t>
            </a:r>
            <a:r>
              <a:rPr lang="en-US" altLang="en-US" sz="2800" i="1"/>
              <a:t>= A and B	C</a:t>
            </a:r>
            <a:r>
              <a:rPr lang="en-US" altLang="en-US" sz="2800" i="1" baseline="-25000"/>
              <a:t>4</a:t>
            </a:r>
            <a:r>
              <a:rPr lang="en-US" altLang="en-US" sz="2800" i="1"/>
              <a:t>= A and B</a:t>
            </a:r>
          </a:p>
          <a:p>
            <a:pPr>
              <a:lnSpc>
                <a:spcPct val="90000"/>
              </a:lnSpc>
            </a:pPr>
            <a:r>
              <a:rPr lang="en-US" altLang="en-US" sz="2800"/>
              <a:t>Thus k-nonexclusive classes could define up to 2k mutually exclusive classes.</a:t>
            </a:r>
          </a:p>
        </p:txBody>
      </p:sp>
      <p:sp>
        <p:nvSpPr>
          <p:cNvPr id="7172" name="Line 4">
            <a:extLst>
              <a:ext uri="{FF2B5EF4-FFF2-40B4-BE49-F238E27FC236}">
                <a16:creationId xmlns:a16="http://schemas.microsoft.com/office/drawing/2014/main" id="{04EF4DB8-DCD9-9705-B00B-70743A9BD127}"/>
              </a:ext>
            </a:extLst>
          </p:cNvPr>
          <p:cNvSpPr>
            <a:spLocks noChangeShapeType="1"/>
          </p:cNvSpPr>
          <p:nvPr/>
        </p:nvSpPr>
        <p:spPr bwMode="auto">
          <a:xfrm>
            <a:off x="4267200" y="4114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7174" name="Line 6">
            <a:extLst>
              <a:ext uri="{FF2B5EF4-FFF2-40B4-BE49-F238E27FC236}">
                <a16:creationId xmlns:a16="http://schemas.microsoft.com/office/drawing/2014/main" id="{D41388F2-B1E0-A760-5FA6-EB6032EDE4D6}"/>
              </a:ext>
            </a:extLst>
          </p:cNvPr>
          <p:cNvSpPr>
            <a:spLocks noChangeShapeType="1"/>
          </p:cNvSpPr>
          <p:nvPr/>
        </p:nvSpPr>
        <p:spPr bwMode="auto">
          <a:xfrm>
            <a:off x="5638800" y="4114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7175" name="Line 7">
            <a:extLst>
              <a:ext uri="{FF2B5EF4-FFF2-40B4-BE49-F238E27FC236}">
                <a16:creationId xmlns:a16="http://schemas.microsoft.com/office/drawing/2014/main" id="{47A7F453-44C5-F608-9531-19E88A548E68}"/>
              </a:ext>
            </a:extLst>
          </p:cNvPr>
          <p:cNvSpPr>
            <a:spLocks noChangeShapeType="1"/>
          </p:cNvSpPr>
          <p:nvPr/>
        </p:nvSpPr>
        <p:spPr bwMode="auto">
          <a:xfrm>
            <a:off x="5562600" y="45720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7177" name="Line 9">
            <a:extLst>
              <a:ext uri="{FF2B5EF4-FFF2-40B4-BE49-F238E27FC236}">
                <a16:creationId xmlns:a16="http://schemas.microsoft.com/office/drawing/2014/main" id="{33D67894-4C63-C837-1EA1-B35ABB4BD835}"/>
              </a:ext>
            </a:extLst>
          </p:cNvPr>
          <p:cNvSpPr>
            <a:spLocks noChangeShapeType="1"/>
          </p:cNvSpPr>
          <p:nvPr/>
        </p:nvSpPr>
        <p:spPr bwMode="auto">
          <a:xfrm>
            <a:off x="6553200" y="45720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D662A98E-DBC3-EA21-CA93-C60C4F324CA4}"/>
              </a:ext>
            </a:extLst>
          </p:cNvPr>
          <p:cNvSpPr>
            <a:spLocks noGrp="1"/>
          </p:cNvSpPr>
          <p:nvPr>
            <p:ph type="dt" sz="half" idx="10"/>
          </p:nvPr>
        </p:nvSpPr>
        <p:spPr/>
        <p:txBody>
          <a:bodyPr/>
          <a:lstStyle/>
          <a:p>
            <a:pPr fontAlgn="base">
              <a:spcBef>
                <a:spcPct val="0"/>
              </a:spcBef>
              <a:spcAft>
                <a:spcPct val="0"/>
              </a:spcAft>
            </a:pPr>
            <a:fld id="{98DBA2F1-AEC1-4212-8DB4-6AF50D616D9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9F07B207-2122-0BBB-12FF-E3A1A51405B1}"/>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9317675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47D3F9A-A6E5-C01B-FD8D-5F9644EECE02}"/>
              </a:ext>
            </a:extLst>
          </p:cNvPr>
          <p:cNvSpPr>
            <a:spLocks noGrp="1" noChangeArrowheads="1"/>
          </p:cNvSpPr>
          <p:nvPr>
            <p:ph type="title"/>
          </p:nvPr>
        </p:nvSpPr>
        <p:spPr/>
        <p:txBody>
          <a:bodyPr/>
          <a:lstStyle/>
          <a:p>
            <a:r>
              <a:rPr lang="en-US" altLang="en-US" sz="4000"/>
              <a:t>Bayes’ Theorem for k-classes</a:t>
            </a:r>
            <a:br>
              <a:rPr lang="en-US" altLang="en-US" sz="4000"/>
            </a:br>
            <a:endParaRPr lang="en-US" altLang="en-US" sz="4000"/>
          </a:p>
        </p:txBody>
      </p:sp>
      <p:pic>
        <p:nvPicPr>
          <p:cNvPr id="8196" name="Picture 4">
            <a:extLst>
              <a:ext uri="{FF2B5EF4-FFF2-40B4-BE49-F238E27FC236}">
                <a16:creationId xmlns:a16="http://schemas.microsoft.com/office/drawing/2014/main" id="{96BF260F-4E68-379B-2877-A0FEA4950A61}"/>
              </a:ext>
            </a:extLst>
          </p:cNvPr>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752600" y="1219200"/>
            <a:ext cx="86868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a:extLst>
              <a:ext uri="{FF2B5EF4-FFF2-40B4-BE49-F238E27FC236}">
                <a16:creationId xmlns:a16="http://schemas.microsoft.com/office/drawing/2014/main" id="{B5133FF6-A25D-56CB-F6D4-525326A3B1D3}"/>
              </a:ext>
            </a:extLst>
          </p:cNvPr>
          <p:cNvSpPr>
            <a:spLocks noGrp="1"/>
          </p:cNvSpPr>
          <p:nvPr>
            <p:ph type="dt" sz="half" idx="10"/>
          </p:nvPr>
        </p:nvSpPr>
        <p:spPr/>
        <p:txBody>
          <a:bodyPr/>
          <a:lstStyle/>
          <a:p>
            <a:pPr fontAlgn="base">
              <a:spcBef>
                <a:spcPct val="0"/>
              </a:spcBef>
              <a:spcAft>
                <a:spcPct val="0"/>
              </a:spcAft>
            </a:pPr>
            <a:fld id="{9AF41AC3-7027-4E9E-9D54-9413FA011852}"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E91F43C6-E929-173C-E67E-068B13B6B175}"/>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50137852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3B31C8F-D5CF-FE06-9415-BC44265E4EA8}"/>
              </a:ext>
            </a:extLst>
          </p:cNvPr>
          <p:cNvSpPr>
            <a:spLocks noGrp="1" noChangeArrowheads="1"/>
          </p:cNvSpPr>
          <p:nvPr>
            <p:ph type="title"/>
          </p:nvPr>
        </p:nvSpPr>
        <p:spPr>
          <a:xfrm>
            <a:off x="1981200" y="274638"/>
            <a:ext cx="8229600" cy="792162"/>
          </a:xfrm>
        </p:spPr>
        <p:txBody>
          <a:bodyPr/>
          <a:lstStyle/>
          <a:p>
            <a:r>
              <a:rPr lang="en-US" altLang="en-US" sz="3600"/>
              <a:t>Bayes’ Theorem for Multiple Features</a:t>
            </a:r>
          </a:p>
        </p:txBody>
      </p:sp>
      <p:sp>
        <p:nvSpPr>
          <p:cNvPr id="10243" name="Rectangle 3">
            <a:extLst>
              <a:ext uri="{FF2B5EF4-FFF2-40B4-BE49-F238E27FC236}">
                <a16:creationId xmlns:a16="http://schemas.microsoft.com/office/drawing/2014/main" id="{5DC5A4E7-0D31-A9AE-7A35-1ED07D7ABAA7}"/>
              </a:ext>
            </a:extLst>
          </p:cNvPr>
          <p:cNvSpPr>
            <a:spLocks noGrp="1" noChangeArrowheads="1"/>
          </p:cNvSpPr>
          <p:nvPr>
            <p:ph type="body" sz="half" idx="1"/>
          </p:nvPr>
        </p:nvSpPr>
        <p:spPr>
          <a:xfrm>
            <a:off x="1981200" y="1066800"/>
            <a:ext cx="8305800" cy="1905000"/>
          </a:xfrm>
        </p:spPr>
        <p:txBody>
          <a:bodyPr/>
          <a:lstStyle/>
          <a:p>
            <a:r>
              <a:rPr lang="en-US" altLang="en-US" sz="2400"/>
              <a:t>Bayes Theorem for multiple features is obtained by replacing the value of a single feature x by the value of a feature vector </a:t>
            </a:r>
            <a:r>
              <a:rPr lang="en-US" altLang="en-US" sz="2400" b="1"/>
              <a:t>x</a:t>
            </a:r>
            <a:r>
              <a:rPr lang="en-US" altLang="en-US" sz="2400"/>
              <a:t>.</a:t>
            </a:r>
          </a:p>
          <a:p>
            <a:r>
              <a:rPr lang="en-US" altLang="en-US" sz="2400"/>
              <a:t>In the discrete case, if there are k classes we obtain </a:t>
            </a:r>
          </a:p>
          <a:p>
            <a:pPr>
              <a:buFontTx/>
              <a:buNone/>
            </a:pPr>
            <a:endParaRPr lang="en-US" altLang="en-US" sz="2400" b="1"/>
          </a:p>
        </p:txBody>
      </p:sp>
      <p:pic>
        <p:nvPicPr>
          <p:cNvPr id="10244" name="Picture 4">
            <a:extLst>
              <a:ext uri="{FF2B5EF4-FFF2-40B4-BE49-F238E27FC236}">
                <a16:creationId xmlns:a16="http://schemas.microsoft.com/office/drawing/2014/main" id="{099C01C9-C78F-D38B-D600-B0B81E803CE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0" y="2743200"/>
            <a:ext cx="9144000" cy="3729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a:extLst>
              <a:ext uri="{FF2B5EF4-FFF2-40B4-BE49-F238E27FC236}">
                <a16:creationId xmlns:a16="http://schemas.microsoft.com/office/drawing/2014/main" id="{76C14A2C-14F8-E165-07BD-582C76949497}"/>
              </a:ext>
            </a:extLst>
          </p:cNvPr>
          <p:cNvSpPr>
            <a:spLocks noGrp="1"/>
          </p:cNvSpPr>
          <p:nvPr>
            <p:ph type="dt" sz="half" idx="10"/>
          </p:nvPr>
        </p:nvSpPr>
        <p:spPr/>
        <p:txBody>
          <a:bodyPr/>
          <a:lstStyle/>
          <a:p>
            <a:pPr fontAlgn="base">
              <a:spcBef>
                <a:spcPct val="0"/>
              </a:spcBef>
              <a:spcAft>
                <a:spcPct val="0"/>
              </a:spcAft>
            </a:pPr>
            <a:fld id="{B98F0E47-1CFC-4052-8957-DFB5BCFECD17}"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5BF3CACF-B0A6-9176-BFC7-3D1E5899E6ED}"/>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42944482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a:extLst>
              <a:ext uri="{FF2B5EF4-FFF2-40B4-BE49-F238E27FC236}">
                <a16:creationId xmlns:a16="http://schemas.microsoft.com/office/drawing/2014/main" id="{046D9E42-D30C-C910-623F-D8929304CE7B}"/>
              </a:ext>
            </a:extLst>
          </p:cNvPr>
          <p:cNvSpPr>
            <a:spLocks noGrp="1" noChangeArrowheads="1"/>
          </p:cNvSpPr>
          <p:nvPr>
            <p:ph type="ctrTitle"/>
          </p:nvPr>
        </p:nvSpPr>
        <p:spPr>
          <a:xfrm>
            <a:off x="2057400" y="228600"/>
            <a:ext cx="7772400" cy="990600"/>
          </a:xfrm>
        </p:spPr>
        <p:txBody>
          <a:bodyPr/>
          <a:lstStyle/>
          <a:p>
            <a:pPr eaLnBrk="1" hangingPunct="1"/>
            <a:r>
              <a:rPr lang="en-US" altLang="en-US" sz="4000">
                <a:solidFill>
                  <a:srgbClr val="FF3300"/>
                </a:solidFill>
              </a:rPr>
              <a:t>Nonparametric Decision Making</a:t>
            </a:r>
          </a:p>
        </p:txBody>
      </p:sp>
      <p:sp>
        <p:nvSpPr>
          <p:cNvPr id="1029" name="Rectangle 3">
            <a:extLst>
              <a:ext uri="{FF2B5EF4-FFF2-40B4-BE49-F238E27FC236}">
                <a16:creationId xmlns:a16="http://schemas.microsoft.com/office/drawing/2014/main" id="{850BC802-5D26-D91A-13EF-435524354CBD}"/>
              </a:ext>
            </a:extLst>
          </p:cNvPr>
          <p:cNvSpPr>
            <a:spLocks noGrp="1" noChangeArrowheads="1"/>
          </p:cNvSpPr>
          <p:nvPr>
            <p:ph type="subTitle" idx="1"/>
          </p:nvPr>
        </p:nvSpPr>
        <p:spPr>
          <a:xfrm>
            <a:off x="1981200" y="1219200"/>
            <a:ext cx="8305800" cy="5257800"/>
          </a:xfrm>
        </p:spPr>
        <p:txBody>
          <a:bodyPr/>
          <a:lstStyle/>
          <a:p>
            <a:pPr eaLnBrk="1" hangingPunct="1">
              <a:lnSpc>
                <a:spcPct val="90000"/>
              </a:lnSpc>
            </a:pPr>
            <a:r>
              <a:rPr lang="en-US" altLang="en-US" sz="3600">
                <a:solidFill>
                  <a:srgbClr val="FF3399"/>
                </a:solidFill>
              </a:rPr>
              <a:t>Nearest Neighbor Classification Techniques</a:t>
            </a:r>
          </a:p>
          <a:p>
            <a:pPr algn="l" eaLnBrk="1" hangingPunct="1">
              <a:lnSpc>
                <a:spcPct val="90000"/>
              </a:lnSpc>
              <a:buFontTx/>
              <a:buChar char="•"/>
            </a:pPr>
            <a:r>
              <a:rPr lang="en-US" altLang="en-US" sz="3600"/>
              <a:t> </a:t>
            </a:r>
            <a:r>
              <a:rPr lang="en-US" altLang="en-US">
                <a:solidFill>
                  <a:srgbClr val="0000FF"/>
                </a:solidFill>
              </a:rPr>
              <a:t>The single Nearest Neighbor Technique</a:t>
            </a:r>
          </a:p>
          <a:p>
            <a:pPr algn="l" eaLnBrk="1" hangingPunct="1">
              <a:lnSpc>
                <a:spcPct val="90000"/>
              </a:lnSpc>
              <a:buFontTx/>
              <a:buChar char="•"/>
            </a:pPr>
            <a:r>
              <a:rPr lang="en-US" altLang="en-US" sz="2400">
                <a:solidFill>
                  <a:srgbClr val="FFFFFF"/>
                </a:solidFill>
              </a:rPr>
              <a:t>Beyond of the problem of probability densities, the single Nearest Neighbor Technique completely and simply classifies an unknown sample as belonging to the relevant class as the most similar or “nearest” sample point in the training set of data, which is often called a reference set.</a:t>
            </a:r>
          </a:p>
          <a:p>
            <a:pPr algn="l" eaLnBrk="1" hangingPunct="1">
              <a:lnSpc>
                <a:spcPct val="90000"/>
              </a:lnSpc>
              <a:buFontTx/>
              <a:buChar char="•"/>
            </a:pPr>
            <a:r>
              <a:rPr lang="en-US" altLang="en-US" sz="2400">
                <a:solidFill>
                  <a:srgbClr val="FFFFFF"/>
                </a:solidFill>
              </a:rPr>
              <a:t>Nearest can mean the smallest </a:t>
            </a:r>
            <a:r>
              <a:rPr lang="en-US" altLang="en-US" sz="2400" b="1">
                <a:solidFill>
                  <a:srgbClr val="FFFFFF"/>
                </a:solidFill>
              </a:rPr>
              <a:t>Euclidean distance </a:t>
            </a:r>
            <a:r>
              <a:rPr lang="en-US" altLang="en-US" sz="2400">
                <a:solidFill>
                  <a:srgbClr val="FFFFFF"/>
                </a:solidFill>
              </a:rPr>
              <a:t>in </a:t>
            </a:r>
            <a:r>
              <a:rPr lang="en-US" altLang="en-US" sz="2400" i="1">
                <a:solidFill>
                  <a:srgbClr val="FFFFFF"/>
                </a:solidFill>
              </a:rPr>
              <a:t>n</a:t>
            </a:r>
            <a:r>
              <a:rPr lang="en-US" altLang="en-US" sz="2400">
                <a:solidFill>
                  <a:srgbClr val="FFFFFF"/>
                </a:solidFill>
              </a:rPr>
              <a:t>-dimensional feature space, which is the distance between two points</a:t>
            </a:r>
            <a:r>
              <a:rPr lang="en-US" altLang="en-US" sz="2800">
                <a:solidFill>
                  <a:srgbClr val="FFFFFF"/>
                </a:solidFill>
              </a:rPr>
              <a:t> </a:t>
            </a:r>
          </a:p>
          <a:p>
            <a:pPr algn="l" eaLnBrk="1" hangingPunct="1">
              <a:lnSpc>
                <a:spcPct val="90000"/>
              </a:lnSpc>
            </a:pPr>
            <a:r>
              <a:rPr lang="en-US" altLang="en-US" sz="2800">
                <a:solidFill>
                  <a:srgbClr val="FFFFFF"/>
                </a:solidFill>
              </a:rPr>
              <a:t>		and</a:t>
            </a:r>
          </a:p>
          <a:p>
            <a:pPr algn="l" eaLnBrk="1" hangingPunct="1">
              <a:lnSpc>
                <a:spcPct val="90000"/>
              </a:lnSpc>
            </a:pPr>
            <a:endParaRPr lang="en-US" altLang="en-US" sz="2800">
              <a:solidFill>
                <a:srgbClr val="FFFFFF"/>
              </a:solidFill>
            </a:endParaRPr>
          </a:p>
        </p:txBody>
      </p:sp>
      <p:sp>
        <p:nvSpPr>
          <p:cNvPr id="1030" name="Rectangle 6">
            <a:extLst>
              <a:ext uri="{FF2B5EF4-FFF2-40B4-BE49-F238E27FC236}">
                <a16:creationId xmlns:a16="http://schemas.microsoft.com/office/drawing/2014/main" id="{B083564E-0EB1-C529-26E4-73BDF6E5B09C}"/>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1026" name="Object 5">
            <a:extLst>
              <a:ext uri="{FF2B5EF4-FFF2-40B4-BE49-F238E27FC236}">
                <a16:creationId xmlns:a16="http://schemas.microsoft.com/office/drawing/2014/main" id="{49CC66F0-BA1B-F7D8-9964-7977B66A1FFC}"/>
              </a:ext>
            </a:extLst>
          </p:cNvPr>
          <p:cNvGraphicFramePr>
            <a:graphicFrameLocks noChangeAspect="1"/>
          </p:cNvGraphicFramePr>
          <p:nvPr/>
        </p:nvGraphicFramePr>
        <p:xfrm>
          <a:off x="5486400" y="5486400"/>
          <a:ext cx="2514600" cy="490538"/>
        </p:xfrm>
        <a:graphic>
          <a:graphicData uri="http://schemas.openxmlformats.org/presentationml/2006/ole">
            <mc:AlternateContent xmlns:mc="http://schemas.openxmlformats.org/markup-compatibility/2006">
              <mc:Choice xmlns:v="urn:schemas-microsoft-com:vml" Requires="v">
                <p:oleObj name="Equation" r:id="rId2" imgW="1168400" imgH="228600" progId="Equation.3">
                  <p:embed/>
                </p:oleObj>
              </mc:Choice>
              <mc:Fallback>
                <p:oleObj name="Equation" r:id="rId2" imgW="1168400" imgH="228600" progId="Equation.3">
                  <p:embed/>
                  <p:pic>
                    <p:nvPicPr>
                      <p:cNvPr id="1026" name="Object 5">
                        <a:extLst>
                          <a:ext uri="{FF2B5EF4-FFF2-40B4-BE49-F238E27FC236}">
                            <a16:creationId xmlns:a16="http://schemas.microsoft.com/office/drawing/2014/main" id="{49CC66F0-BA1B-F7D8-9964-7977B66A1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486400"/>
                        <a:ext cx="2514600"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Rectangle 7">
            <a:extLst>
              <a:ext uri="{FF2B5EF4-FFF2-40B4-BE49-F238E27FC236}">
                <a16:creationId xmlns:a16="http://schemas.microsoft.com/office/drawing/2014/main" id="{4AB9EF1D-F824-69D6-C1A3-DC4899EE896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1027" name="Object 4">
            <a:extLst>
              <a:ext uri="{FF2B5EF4-FFF2-40B4-BE49-F238E27FC236}">
                <a16:creationId xmlns:a16="http://schemas.microsoft.com/office/drawing/2014/main" id="{AF2DF0AA-3EF0-EA27-594D-6FF22A9529E4}"/>
              </a:ext>
            </a:extLst>
          </p:cNvPr>
          <p:cNvGraphicFramePr>
            <a:graphicFrameLocks noChangeAspect="1"/>
          </p:cNvGraphicFramePr>
          <p:nvPr/>
        </p:nvGraphicFramePr>
        <p:xfrm>
          <a:off x="5486400" y="6096001"/>
          <a:ext cx="2209800" cy="454025"/>
        </p:xfrm>
        <a:graphic>
          <a:graphicData uri="http://schemas.openxmlformats.org/presentationml/2006/ole">
            <mc:AlternateContent xmlns:mc="http://schemas.openxmlformats.org/markup-compatibility/2006">
              <mc:Choice xmlns:v="urn:schemas-microsoft-com:vml" Requires="v">
                <p:oleObj name="Equation" r:id="rId4" imgW="1117600" imgH="228600" progId="Equation.3">
                  <p:embed/>
                </p:oleObj>
              </mc:Choice>
              <mc:Fallback>
                <p:oleObj name="Equation" r:id="rId4" imgW="1117600" imgH="228600" progId="Equation.3">
                  <p:embed/>
                  <p:pic>
                    <p:nvPicPr>
                      <p:cNvPr id="1027" name="Object 4">
                        <a:extLst>
                          <a:ext uri="{FF2B5EF4-FFF2-40B4-BE49-F238E27FC236}">
                            <a16:creationId xmlns:a16="http://schemas.microsoft.com/office/drawing/2014/main" id="{AF2DF0AA-3EF0-EA27-594D-6FF22A952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6096001"/>
                        <a:ext cx="2209800"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11258EA3-A27A-FF90-BCD7-A7EBF53D56B1}"/>
              </a:ext>
            </a:extLst>
          </p:cNvPr>
          <p:cNvSpPr>
            <a:spLocks noGrp="1"/>
          </p:cNvSpPr>
          <p:nvPr>
            <p:ph type="dt" sz="half" idx="10"/>
          </p:nvPr>
        </p:nvSpPr>
        <p:spPr/>
        <p:txBody>
          <a:bodyPr/>
          <a:lstStyle/>
          <a:p>
            <a:pPr fontAlgn="base">
              <a:spcBef>
                <a:spcPct val="0"/>
              </a:spcBef>
              <a:spcAft>
                <a:spcPct val="0"/>
              </a:spcAft>
              <a:defRPr/>
            </a:pPr>
            <a:fld id="{BF4EA0D5-1210-4F05-9C90-71EE50E4D00B}" type="datetime1">
              <a:rPr lang="en-US" smtClean="0">
                <a:solidFill>
                  <a:srgbClr val="000000"/>
                </a:solidFill>
              </a:rPr>
              <a:t>12-Jan-26</a:t>
            </a:fld>
            <a:endParaRPr lang="en-US">
              <a:solidFill>
                <a:srgbClr val="000000"/>
              </a:solidFill>
            </a:endParaRPr>
          </a:p>
        </p:txBody>
      </p:sp>
      <p:sp>
        <p:nvSpPr>
          <p:cNvPr id="3" name="Footer Placeholder 2">
            <a:extLst>
              <a:ext uri="{FF2B5EF4-FFF2-40B4-BE49-F238E27FC236}">
                <a16:creationId xmlns:a16="http://schemas.microsoft.com/office/drawing/2014/main" id="{5124A946-AA7D-C0BF-9D22-3C74F20D71F2}"/>
              </a:ext>
            </a:extLst>
          </p:cNvPr>
          <p:cNvSpPr>
            <a:spLocks noGrp="1"/>
          </p:cNvSpPr>
          <p:nvPr>
            <p:ph type="ftr" sz="quarter" idx="11"/>
          </p:nvPr>
        </p:nvSpPr>
        <p:spPr/>
        <p:txBody>
          <a:body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Tree>
    <p:extLst>
      <p:ext uri="{BB962C8B-B14F-4D97-AF65-F5344CB8AC3E}">
        <p14:creationId xmlns:p14="http://schemas.microsoft.com/office/powerpoint/2010/main" val="1377485581"/>
      </p:ext>
    </p:extLst>
  </p:cSld>
  <p:clrMapOvr>
    <a:masterClrMapping/>
  </p:clrMapOvr>
  <p:transition>
    <p:wedg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D4D83B46-59CF-90B8-8908-4C0257F760BA}"/>
              </a:ext>
            </a:extLst>
          </p:cNvPr>
          <p:cNvSpPr>
            <a:spLocks noGrp="1" noChangeArrowheads="1"/>
          </p:cNvSpPr>
          <p:nvPr>
            <p:ph type="title"/>
          </p:nvPr>
        </p:nvSpPr>
        <p:spPr>
          <a:xfrm>
            <a:off x="1981200" y="457201"/>
            <a:ext cx="8229600" cy="639763"/>
          </a:xfrm>
        </p:spPr>
        <p:txBody>
          <a:bodyPr/>
          <a:lstStyle/>
          <a:p>
            <a:pPr eaLnBrk="1" hangingPunct="1"/>
            <a:r>
              <a:rPr lang="en-US" altLang="en-US" sz="3200">
                <a:solidFill>
                  <a:srgbClr val="0000FF"/>
                </a:solidFill>
              </a:rPr>
              <a:t>The single Nearest Neighbor Technique</a:t>
            </a:r>
            <a:br>
              <a:rPr lang="en-US" altLang="en-US" sz="3200">
                <a:solidFill>
                  <a:srgbClr val="0000FF"/>
                </a:solidFill>
              </a:rPr>
            </a:br>
            <a:endParaRPr lang="en-US" altLang="en-US" sz="3200">
              <a:solidFill>
                <a:srgbClr val="0000FF"/>
              </a:solidFill>
            </a:endParaRPr>
          </a:p>
        </p:txBody>
      </p:sp>
      <p:sp>
        <p:nvSpPr>
          <p:cNvPr id="2052" name="Rectangle 3">
            <a:extLst>
              <a:ext uri="{FF2B5EF4-FFF2-40B4-BE49-F238E27FC236}">
                <a16:creationId xmlns:a16="http://schemas.microsoft.com/office/drawing/2014/main" id="{198CF619-3E00-0675-5DBA-8547134C368F}"/>
              </a:ext>
            </a:extLst>
          </p:cNvPr>
          <p:cNvSpPr>
            <a:spLocks noGrp="1" noChangeArrowheads="1"/>
          </p:cNvSpPr>
          <p:nvPr>
            <p:ph type="body" idx="1"/>
          </p:nvPr>
        </p:nvSpPr>
        <p:spPr>
          <a:xfrm>
            <a:off x="1981200" y="1066801"/>
            <a:ext cx="8229600" cy="5059363"/>
          </a:xfrm>
        </p:spPr>
        <p:txBody>
          <a:bodyPr/>
          <a:lstStyle/>
          <a:p>
            <a:pPr eaLnBrk="1" hangingPunct="1">
              <a:lnSpc>
                <a:spcPct val="80000"/>
              </a:lnSpc>
            </a:pPr>
            <a:r>
              <a:rPr lang="en-US" altLang="en-US" sz="2800">
                <a:solidFill>
                  <a:srgbClr val="FFFFFF"/>
                </a:solidFill>
              </a:rPr>
              <a:t>Defined by</a:t>
            </a:r>
          </a:p>
          <a:p>
            <a:pPr eaLnBrk="1" hangingPunct="1">
              <a:lnSpc>
                <a:spcPct val="80000"/>
              </a:lnSpc>
            </a:pPr>
            <a:endParaRPr lang="en-US" altLang="en-US" sz="2800">
              <a:solidFill>
                <a:srgbClr val="FFFFFF"/>
              </a:solidFill>
            </a:endParaRPr>
          </a:p>
          <a:p>
            <a:pPr eaLnBrk="1" hangingPunct="1">
              <a:lnSpc>
                <a:spcPct val="80000"/>
              </a:lnSpc>
            </a:pPr>
            <a:endParaRPr lang="en-US" altLang="en-US" sz="2800">
              <a:solidFill>
                <a:srgbClr val="FFFFFF"/>
              </a:solidFill>
            </a:endParaRPr>
          </a:p>
          <a:p>
            <a:pPr eaLnBrk="1" hangingPunct="1">
              <a:lnSpc>
                <a:spcPct val="80000"/>
              </a:lnSpc>
            </a:pPr>
            <a:endParaRPr lang="en-US" altLang="en-US" sz="2800">
              <a:solidFill>
                <a:srgbClr val="FFFFFF"/>
              </a:solidFill>
            </a:endParaRPr>
          </a:p>
          <a:p>
            <a:pPr eaLnBrk="1" hangingPunct="1">
              <a:lnSpc>
                <a:spcPct val="80000"/>
              </a:lnSpc>
            </a:pPr>
            <a:r>
              <a:rPr lang="en-US" altLang="en-US" sz="2800">
                <a:solidFill>
                  <a:srgbClr val="FFFFFF"/>
                </a:solidFill>
              </a:rPr>
              <a:t>Where n is number of features.</a:t>
            </a:r>
          </a:p>
          <a:p>
            <a:pPr eaLnBrk="1" hangingPunct="1">
              <a:lnSpc>
                <a:spcPct val="80000"/>
              </a:lnSpc>
            </a:pPr>
            <a:endParaRPr lang="en-US" altLang="en-US" sz="2800">
              <a:solidFill>
                <a:srgbClr val="FFFFFF"/>
              </a:solidFill>
            </a:endParaRPr>
          </a:p>
          <a:p>
            <a:pPr eaLnBrk="1" hangingPunct="1">
              <a:lnSpc>
                <a:spcPct val="80000"/>
              </a:lnSpc>
            </a:pPr>
            <a:r>
              <a:rPr lang="en-US" altLang="en-US" sz="2800">
                <a:solidFill>
                  <a:srgbClr val="FFFFFF"/>
                </a:solidFill>
              </a:rPr>
              <a:t>Although Euclidean distance is the most commonly used measure of dissimilarity / similarity between feature vectors, it is not always the best metric. </a:t>
            </a:r>
          </a:p>
          <a:p>
            <a:pPr eaLnBrk="1" hangingPunct="1">
              <a:lnSpc>
                <a:spcPct val="80000"/>
              </a:lnSpc>
            </a:pPr>
            <a:r>
              <a:rPr lang="en-US" altLang="en-US" sz="2800">
                <a:solidFill>
                  <a:srgbClr val="FFFFFF"/>
                </a:solidFill>
              </a:rPr>
              <a:t>Before summation, squaring the distance places emphasis on features with large dissimilarity. </a:t>
            </a:r>
          </a:p>
        </p:txBody>
      </p:sp>
      <p:sp>
        <p:nvSpPr>
          <p:cNvPr id="2053" name="Rectangle 5">
            <a:extLst>
              <a:ext uri="{FF2B5EF4-FFF2-40B4-BE49-F238E27FC236}">
                <a16:creationId xmlns:a16="http://schemas.microsoft.com/office/drawing/2014/main" id="{270D8364-CAF9-F6B1-0463-21F640E97FBE}"/>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2050" name="Object 4">
            <a:extLst>
              <a:ext uri="{FF2B5EF4-FFF2-40B4-BE49-F238E27FC236}">
                <a16:creationId xmlns:a16="http://schemas.microsoft.com/office/drawing/2014/main" id="{ADC00D39-E7BD-3307-2957-9CF127BE1EE4}"/>
              </a:ext>
            </a:extLst>
          </p:cNvPr>
          <p:cNvGraphicFramePr>
            <a:graphicFrameLocks noChangeAspect="1"/>
          </p:cNvGraphicFramePr>
          <p:nvPr/>
        </p:nvGraphicFramePr>
        <p:xfrm>
          <a:off x="4038600" y="1536701"/>
          <a:ext cx="3581400" cy="968375"/>
        </p:xfrm>
        <a:graphic>
          <a:graphicData uri="http://schemas.openxmlformats.org/presentationml/2006/ole">
            <mc:AlternateContent xmlns:mc="http://schemas.openxmlformats.org/markup-compatibility/2006">
              <mc:Choice xmlns:v="urn:schemas-microsoft-com:vml" Requires="v">
                <p:oleObj name="Equation" r:id="rId2" imgW="2171900" imgH="649860" progId="Equation.3">
                  <p:embed/>
                </p:oleObj>
              </mc:Choice>
              <mc:Fallback>
                <p:oleObj name="Equation" r:id="rId2" imgW="2171900" imgH="649860" progId="Equation.3">
                  <p:embed/>
                  <p:pic>
                    <p:nvPicPr>
                      <p:cNvPr id="2050" name="Object 4">
                        <a:extLst>
                          <a:ext uri="{FF2B5EF4-FFF2-40B4-BE49-F238E27FC236}">
                            <a16:creationId xmlns:a16="http://schemas.microsoft.com/office/drawing/2014/main" id="{ADC00D39-E7BD-3307-2957-9CF127BE1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36701"/>
                        <a:ext cx="3581400" cy="96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97030509-8D20-C8FE-54CB-48B3CBF78671}"/>
              </a:ext>
            </a:extLst>
          </p:cNvPr>
          <p:cNvSpPr>
            <a:spLocks noGrp="1"/>
          </p:cNvSpPr>
          <p:nvPr>
            <p:ph type="dt" sz="half" idx="10"/>
          </p:nvPr>
        </p:nvSpPr>
        <p:spPr/>
        <p:txBody>
          <a:bodyPr/>
          <a:lstStyle/>
          <a:p>
            <a:pPr fontAlgn="base">
              <a:spcBef>
                <a:spcPct val="0"/>
              </a:spcBef>
              <a:spcAft>
                <a:spcPct val="0"/>
              </a:spcAft>
              <a:defRPr/>
            </a:pPr>
            <a:fld id="{A0D85B60-984B-408A-9020-1A3FEECC2D7A}" type="datetime1">
              <a:rPr lang="en-US" smtClean="0">
                <a:solidFill>
                  <a:srgbClr val="000000"/>
                </a:solidFill>
              </a:rPr>
              <a:t>12-Jan-26</a:t>
            </a:fld>
            <a:endParaRPr lang="en-US">
              <a:solidFill>
                <a:srgbClr val="000000"/>
              </a:solidFill>
            </a:endParaRPr>
          </a:p>
        </p:txBody>
      </p:sp>
      <p:sp>
        <p:nvSpPr>
          <p:cNvPr id="3" name="Footer Placeholder 2">
            <a:extLst>
              <a:ext uri="{FF2B5EF4-FFF2-40B4-BE49-F238E27FC236}">
                <a16:creationId xmlns:a16="http://schemas.microsoft.com/office/drawing/2014/main" id="{5B279A2F-786E-E229-8261-85BC4BDC9D2B}"/>
              </a:ext>
            </a:extLst>
          </p:cNvPr>
          <p:cNvSpPr>
            <a:spLocks noGrp="1"/>
          </p:cNvSpPr>
          <p:nvPr>
            <p:ph type="ftr" sz="quarter" idx="11"/>
          </p:nvPr>
        </p:nvSpPr>
        <p:spPr/>
        <p:txBody>
          <a:body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Tree>
    <p:extLst>
      <p:ext uri="{BB962C8B-B14F-4D97-AF65-F5344CB8AC3E}">
        <p14:creationId xmlns:p14="http://schemas.microsoft.com/office/powerpoint/2010/main" val="2610668593"/>
      </p:ext>
    </p:extLst>
  </p:cSld>
  <p:clrMapOvr>
    <a:masterClrMapping/>
  </p:clrMapOvr>
  <p:transition>
    <p:wedg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39C0CEC5-9938-C6EF-70D3-5BB6BF8A0BFB}"/>
              </a:ext>
            </a:extLst>
          </p:cNvPr>
          <p:cNvSpPr>
            <a:spLocks noGrp="1"/>
          </p:cNvSpPr>
          <p:nvPr>
            <p:ph type="dt" sz="half" idx="10"/>
          </p:nvPr>
        </p:nvSpPr>
        <p:spPr/>
        <p:txBody>
          <a:bodyPr/>
          <a:lstStyle/>
          <a:p>
            <a:fld id="{C3F8BF8A-35F3-4D64-ACA8-04C0FEDDBE52}" type="datetime1">
              <a:rPr lang="en-US" smtClean="0"/>
              <a:t>12-Jan-26</a:t>
            </a:fld>
            <a:endParaRPr lang="en-US"/>
          </a:p>
        </p:txBody>
      </p:sp>
      <p:sp>
        <p:nvSpPr>
          <p:cNvPr id="4" name="Footer Placeholder 3">
            <a:extLst>
              <a:ext uri="{FF2B5EF4-FFF2-40B4-BE49-F238E27FC236}">
                <a16:creationId xmlns:a16="http://schemas.microsoft.com/office/drawing/2014/main" id="{4A2F58F2-BD65-420B-7E80-8206672DAD90}"/>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408042693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A2C0CFB0-F2CC-35D8-F780-F9CCA838E727}"/>
              </a:ext>
            </a:extLst>
          </p:cNvPr>
          <p:cNvSpPr>
            <a:spLocks noGrp="1" noChangeArrowheads="1"/>
          </p:cNvSpPr>
          <p:nvPr>
            <p:ph type="title"/>
          </p:nvPr>
        </p:nvSpPr>
        <p:spPr/>
        <p:txBody>
          <a:bodyPr/>
          <a:lstStyle/>
          <a:p>
            <a:pPr eaLnBrk="1" hangingPunct="1"/>
            <a:r>
              <a:rPr lang="en-US" altLang="en-US" sz="3200">
                <a:solidFill>
                  <a:srgbClr val="0000FF"/>
                </a:solidFill>
              </a:rPr>
              <a:t>The single Nearest Neighbor Technique</a:t>
            </a:r>
            <a:br>
              <a:rPr lang="en-US" altLang="en-US" sz="3200">
                <a:solidFill>
                  <a:srgbClr val="0000FF"/>
                </a:solidFill>
              </a:rPr>
            </a:br>
            <a:endParaRPr lang="en-US" altLang="en-US" sz="3200">
              <a:solidFill>
                <a:srgbClr val="0000FF"/>
              </a:solidFill>
            </a:endParaRPr>
          </a:p>
        </p:txBody>
      </p:sp>
      <p:sp>
        <p:nvSpPr>
          <p:cNvPr id="3076" name="Rectangle 3">
            <a:extLst>
              <a:ext uri="{FF2B5EF4-FFF2-40B4-BE49-F238E27FC236}">
                <a16:creationId xmlns:a16="http://schemas.microsoft.com/office/drawing/2014/main" id="{D771A781-CBA1-48AA-E512-85131FDC7B77}"/>
              </a:ext>
            </a:extLst>
          </p:cNvPr>
          <p:cNvSpPr>
            <a:spLocks noGrp="1" noChangeArrowheads="1"/>
          </p:cNvSpPr>
          <p:nvPr>
            <p:ph type="body" idx="1"/>
          </p:nvPr>
        </p:nvSpPr>
        <p:spPr>
          <a:xfrm>
            <a:off x="1981200" y="990600"/>
            <a:ext cx="8229600" cy="5867400"/>
          </a:xfrm>
        </p:spPr>
        <p:txBody>
          <a:bodyPr/>
          <a:lstStyle/>
          <a:p>
            <a:pPr eaLnBrk="1" hangingPunct="1">
              <a:lnSpc>
                <a:spcPct val="80000"/>
              </a:lnSpc>
            </a:pPr>
            <a:r>
              <a:rPr lang="en-US" altLang="en-US" sz="2800">
                <a:solidFill>
                  <a:srgbClr val="FFFFFF"/>
                </a:solidFill>
              </a:rPr>
              <a:t>A more moderate approach is simply the sum of the </a:t>
            </a:r>
            <a:r>
              <a:rPr lang="en-US" altLang="en-US" sz="2800" b="1">
                <a:solidFill>
                  <a:srgbClr val="FFFFFF"/>
                </a:solidFill>
              </a:rPr>
              <a:t>absolute differences </a:t>
            </a:r>
            <a:r>
              <a:rPr lang="en-US" altLang="en-US" sz="2800">
                <a:solidFill>
                  <a:srgbClr val="FFFFFF"/>
                </a:solidFill>
              </a:rPr>
              <a:t> in each feature, and saves computing time.</a:t>
            </a:r>
          </a:p>
          <a:p>
            <a:pPr eaLnBrk="1" hangingPunct="1">
              <a:lnSpc>
                <a:spcPct val="80000"/>
              </a:lnSpc>
            </a:pPr>
            <a:r>
              <a:rPr lang="en-US" altLang="en-US" sz="2800">
                <a:solidFill>
                  <a:srgbClr val="FFFFFF"/>
                </a:solidFill>
              </a:rPr>
              <a:t>The distance metric would than be </a:t>
            </a:r>
          </a:p>
          <a:p>
            <a:pPr eaLnBrk="1" hangingPunct="1">
              <a:lnSpc>
                <a:spcPct val="80000"/>
              </a:lnSpc>
            </a:pPr>
            <a:endParaRPr lang="en-US" altLang="en-US" sz="2800">
              <a:solidFill>
                <a:srgbClr val="FFFFFF"/>
              </a:solidFill>
            </a:endParaRPr>
          </a:p>
          <a:p>
            <a:pPr eaLnBrk="1" hangingPunct="1">
              <a:lnSpc>
                <a:spcPct val="80000"/>
              </a:lnSpc>
            </a:pPr>
            <a:endParaRPr lang="en-US" altLang="en-US" sz="2800">
              <a:solidFill>
                <a:srgbClr val="FFFFFF"/>
              </a:solidFill>
            </a:endParaRPr>
          </a:p>
          <a:p>
            <a:pPr eaLnBrk="1" hangingPunct="1">
              <a:lnSpc>
                <a:spcPct val="80000"/>
              </a:lnSpc>
            </a:pPr>
            <a:endParaRPr lang="en-US" altLang="en-US" sz="2800">
              <a:solidFill>
                <a:srgbClr val="FFFFFF"/>
              </a:solidFill>
            </a:endParaRPr>
          </a:p>
          <a:p>
            <a:pPr eaLnBrk="1" hangingPunct="1">
              <a:lnSpc>
                <a:spcPct val="80000"/>
              </a:lnSpc>
            </a:pPr>
            <a:r>
              <a:rPr lang="en-US" altLang="en-US" sz="2800">
                <a:solidFill>
                  <a:srgbClr val="FFFFFF"/>
                </a:solidFill>
              </a:rPr>
              <a:t>The sum of absolute distances is sometimes called the </a:t>
            </a:r>
            <a:r>
              <a:rPr lang="en-US" altLang="en-US" sz="2800" b="1">
                <a:solidFill>
                  <a:srgbClr val="FFFFFF"/>
                </a:solidFill>
              </a:rPr>
              <a:t>city block distance</a:t>
            </a:r>
            <a:r>
              <a:rPr lang="en-US" altLang="en-US" sz="2800">
                <a:solidFill>
                  <a:srgbClr val="FFFFFF"/>
                </a:solidFill>
              </a:rPr>
              <a:t>, the </a:t>
            </a:r>
            <a:r>
              <a:rPr lang="en-US" altLang="en-US" sz="2800" b="1">
                <a:solidFill>
                  <a:srgbClr val="FFFFFF"/>
                </a:solidFill>
              </a:rPr>
              <a:t>Manhattan metric</a:t>
            </a:r>
            <a:r>
              <a:rPr lang="en-US" altLang="en-US" sz="2800">
                <a:solidFill>
                  <a:srgbClr val="FFFFFF"/>
                </a:solidFill>
              </a:rPr>
              <a:t>, or the </a:t>
            </a:r>
            <a:r>
              <a:rPr lang="en-US" altLang="en-US" sz="2800" b="1">
                <a:solidFill>
                  <a:srgbClr val="FFFFFF"/>
                </a:solidFill>
              </a:rPr>
              <a:t>taxi-cab distance</a:t>
            </a:r>
            <a:r>
              <a:rPr lang="en-US" altLang="en-US" sz="2800">
                <a:solidFill>
                  <a:srgbClr val="FFFFFF"/>
                </a:solidFill>
              </a:rPr>
              <a:t>.</a:t>
            </a:r>
          </a:p>
          <a:p>
            <a:pPr eaLnBrk="1" hangingPunct="1">
              <a:lnSpc>
                <a:spcPct val="80000"/>
              </a:lnSpc>
            </a:pPr>
            <a:r>
              <a:rPr lang="en-US" altLang="en-US" sz="2800">
                <a:solidFill>
                  <a:srgbClr val="FFFFFF"/>
                </a:solidFill>
              </a:rPr>
              <a:t>Because it seems the distance between two locations in a city. If in a two-way street of rectangular shape, the number of blocks north (or south) plus the number of block east (or west) would equal the total distance traveled. </a:t>
            </a:r>
          </a:p>
        </p:txBody>
      </p:sp>
      <p:sp>
        <p:nvSpPr>
          <p:cNvPr id="3077" name="Rectangle 5">
            <a:extLst>
              <a:ext uri="{FF2B5EF4-FFF2-40B4-BE49-F238E27FC236}">
                <a16:creationId xmlns:a16="http://schemas.microsoft.com/office/drawing/2014/main" id="{AEB6F7A8-4AC4-BEC7-3D88-09ED5CE2D4A8}"/>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3074" name="Object 4">
            <a:extLst>
              <a:ext uri="{FF2B5EF4-FFF2-40B4-BE49-F238E27FC236}">
                <a16:creationId xmlns:a16="http://schemas.microsoft.com/office/drawing/2014/main" id="{D2C25088-7699-6FCD-036D-1E7523B2C3BB}"/>
              </a:ext>
            </a:extLst>
          </p:cNvPr>
          <p:cNvGraphicFramePr>
            <a:graphicFrameLocks noChangeAspect="1"/>
          </p:cNvGraphicFramePr>
          <p:nvPr/>
        </p:nvGraphicFramePr>
        <p:xfrm>
          <a:off x="4343400" y="2514600"/>
          <a:ext cx="4038600" cy="1187450"/>
        </p:xfrm>
        <a:graphic>
          <a:graphicData uri="http://schemas.openxmlformats.org/presentationml/2006/ole">
            <mc:AlternateContent xmlns:mc="http://schemas.openxmlformats.org/markup-compatibility/2006">
              <mc:Choice xmlns:v="urn:schemas-microsoft-com:vml" Requires="v">
                <p:oleObj name="Equation" r:id="rId2" imgW="1459866" imgH="431613" progId="Equation.3">
                  <p:embed/>
                </p:oleObj>
              </mc:Choice>
              <mc:Fallback>
                <p:oleObj name="Equation" r:id="rId2" imgW="1459866" imgH="431613" progId="Equation.3">
                  <p:embed/>
                  <p:pic>
                    <p:nvPicPr>
                      <p:cNvPr id="3074" name="Object 4">
                        <a:extLst>
                          <a:ext uri="{FF2B5EF4-FFF2-40B4-BE49-F238E27FC236}">
                            <a16:creationId xmlns:a16="http://schemas.microsoft.com/office/drawing/2014/main" id="{D2C25088-7699-6FCD-036D-1E7523B2C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14600"/>
                        <a:ext cx="4038600" cy="1187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6E2DAA92-52B0-619C-97BE-041B5EA0B4C9}"/>
              </a:ext>
            </a:extLst>
          </p:cNvPr>
          <p:cNvSpPr>
            <a:spLocks noGrp="1"/>
          </p:cNvSpPr>
          <p:nvPr>
            <p:ph type="dt" sz="half" idx="10"/>
          </p:nvPr>
        </p:nvSpPr>
        <p:spPr/>
        <p:txBody>
          <a:bodyPr/>
          <a:lstStyle/>
          <a:p>
            <a:pPr fontAlgn="base">
              <a:spcBef>
                <a:spcPct val="0"/>
              </a:spcBef>
              <a:spcAft>
                <a:spcPct val="0"/>
              </a:spcAft>
              <a:defRPr/>
            </a:pPr>
            <a:fld id="{4F26DCB8-10D0-4421-A7D2-345B10561049}" type="datetime1">
              <a:rPr lang="en-US" smtClean="0">
                <a:solidFill>
                  <a:srgbClr val="000000"/>
                </a:solidFill>
              </a:rPr>
              <a:t>12-Jan-26</a:t>
            </a:fld>
            <a:endParaRPr lang="en-US">
              <a:solidFill>
                <a:srgbClr val="000000"/>
              </a:solidFill>
            </a:endParaRPr>
          </a:p>
        </p:txBody>
      </p:sp>
      <p:sp>
        <p:nvSpPr>
          <p:cNvPr id="3" name="Footer Placeholder 2">
            <a:extLst>
              <a:ext uri="{FF2B5EF4-FFF2-40B4-BE49-F238E27FC236}">
                <a16:creationId xmlns:a16="http://schemas.microsoft.com/office/drawing/2014/main" id="{5E6D4634-F41A-3665-A29C-DE9CB1A423D9}"/>
              </a:ext>
            </a:extLst>
          </p:cNvPr>
          <p:cNvSpPr>
            <a:spLocks noGrp="1"/>
          </p:cNvSpPr>
          <p:nvPr>
            <p:ph type="ftr" sz="quarter" idx="11"/>
          </p:nvPr>
        </p:nvSpPr>
        <p:spPr/>
        <p:txBody>
          <a:body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Tree>
    <p:extLst>
      <p:ext uri="{BB962C8B-B14F-4D97-AF65-F5344CB8AC3E}">
        <p14:creationId xmlns:p14="http://schemas.microsoft.com/office/powerpoint/2010/main" val="802789336"/>
      </p:ext>
    </p:extLst>
  </p:cSld>
  <p:clrMapOvr>
    <a:masterClrMapping/>
  </p:clrMapOvr>
  <p:transition>
    <p:wedge/>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a:extLst>
              <a:ext uri="{FF2B5EF4-FFF2-40B4-BE49-F238E27FC236}">
                <a16:creationId xmlns:a16="http://schemas.microsoft.com/office/drawing/2014/main" id="{7A48C909-8AD7-612B-C821-CCCCEAB6A16B}"/>
              </a:ext>
            </a:extLst>
          </p:cNvPr>
          <p:cNvSpPr>
            <a:spLocks noGrp="1" noChangeArrowheads="1"/>
          </p:cNvSpPr>
          <p:nvPr>
            <p:ph type="title"/>
          </p:nvPr>
        </p:nvSpPr>
        <p:spPr>
          <a:xfrm>
            <a:off x="1981200" y="152400"/>
            <a:ext cx="8229600" cy="838200"/>
          </a:xfrm>
        </p:spPr>
        <p:txBody>
          <a:bodyPr/>
          <a:lstStyle/>
          <a:p>
            <a:pPr eaLnBrk="1" hangingPunct="1"/>
            <a:r>
              <a:rPr lang="en-US" altLang="en-US" sz="3200">
                <a:solidFill>
                  <a:srgbClr val="0000FF"/>
                </a:solidFill>
              </a:rPr>
              <a:t>The single Nearest Neighbor Technique</a:t>
            </a:r>
          </a:p>
        </p:txBody>
      </p:sp>
      <p:sp>
        <p:nvSpPr>
          <p:cNvPr id="4101" name="Rectangle 3">
            <a:extLst>
              <a:ext uri="{FF2B5EF4-FFF2-40B4-BE49-F238E27FC236}">
                <a16:creationId xmlns:a16="http://schemas.microsoft.com/office/drawing/2014/main" id="{3AD4C8A4-00CD-70D5-C4EA-3CA90D24133B}"/>
              </a:ext>
            </a:extLst>
          </p:cNvPr>
          <p:cNvSpPr>
            <a:spLocks noGrp="1" noChangeArrowheads="1"/>
          </p:cNvSpPr>
          <p:nvPr>
            <p:ph type="body" idx="1"/>
          </p:nvPr>
        </p:nvSpPr>
        <p:spPr>
          <a:xfrm>
            <a:off x="1981200" y="990600"/>
            <a:ext cx="8229600" cy="5715000"/>
          </a:xfrm>
        </p:spPr>
        <p:txBody>
          <a:bodyPr/>
          <a:lstStyle/>
          <a:p>
            <a:pPr eaLnBrk="1" hangingPunct="1">
              <a:lnSpc>
                <a:spcPct val="90000"/>
              </a:lnSpc>
            </a:pPr>
            <a:r>
              <a:rPr lang="en-US" altLang="en-US" sz="2800">
                <a:solidFill>
                  <a:srgbClr val="FFFFFF"/>
                </a:solidFill>
              </a:rPr>
              <a:t>An extreme metric which considers only the most dissimilar pair of features is the </a:t>
            </a:r>
            <a:r>
              <a:rPr lang="en-US" altLang="en-US" sz="2800" b="1">
                <a:solidFill>
                  <a:srgbClr val="FFFFFF"/>
                </a:solidFill>
              </a:rPr>
              <a:t>Maximum distance</a:t>
            </a:r>
            <a:r>
              <a:rPr lang="en-US" altLang="en-US" sz="2800">
                <a:solidFill>
                  <a:srgbClr val="FFFFFF"/>
                </a:solidFill>
              </a:rPr>
              <a:t> metric </a:t>
            </a:r>
          </a:p>
          <a:p>
            <a:pPr eaLnBrk="1" hangingPunct="1">
              <a:lnSpc>
                <a:spcPct val="90000"/>
              </a:lnSpc>
            </a:pPr>
            <a:endParaRPr lang="en-US" altLang="en-US" sz="2800">
              <a:solidFill>
                <a:srgbClr val="FFFFFF"/>
              </a:solidFill>
            </a:endParaRPr>
          </a:p>
          <a:p>
            <a:pPr eaLnBrk="1" hangingPunct="1">
              <a:lnSpc>
                <a:spcPct val="90000"/>
              </a:lnSpc>
            </a:pPr>
            <a:endParaRPr lang="en-US" altLang="en-US" sz="2800">
              <a:solidFill>
                <a:srgbClr val="FFFFFF"/>
              </a:solidFill>
            </a:endParaRPr>
          </a:p>
          <a:p>
            <a:pPr eaLnBrk="1" hangingPunct="1">
              <a:lnSpc>
                <a:spcPct val="90000"/>
              </a:lnSpc>
            </a:pPr>
            <a:r>
              <a:rPr lang="en-US" altLang="en-US" sz="2800">
                <a:solidFill>
                  <a:srgbClr val="FFFFFF"/>
                </a:solidFill>
              </a:rPr>
              <a:t>A generalization of the three distances is the </a:t>
            </a:r>
            <a:r>
              <a:rPr lang="en-US" altLang="en-US" sz="2800" b="1">
                <a:solidFill>
                  <a:srgbClr val="FFFFFF"/>
                </a:solidFill>
              </a:rPr>
              <a:t>Minkowski distance </a:t>
            </a:r>
            <a:r>
              <a:rPr lang="en-US" altLang="en-US" sz="2800">
                <a:solidFill>
                  <a:srgbClr val="FFFFFF"/>
                </a:solidFill>
              </a:rPr>
              <a:t>defined by </a:t>
            </a:r>
          </a:p>
          <a:p>
            <a:pPr eaLnBrk="1" hangingPunct="1">
              <a:lnSpc>
                <a:spcPct val="90000"/>
              </a:lnSpc>
            </a:pPr>
            <a:endParaRPr lang="en-US" altLang="en-US" sz="2800">
              <a:solidFill>
                <a:srgbClr val="FFFFFF"/>
              </a:solidFill>
            </a:endParaRPr>
          </a:p>
          <a:p>
            <a:pPr eaLnBrk="1" hangingPunct="1">
              <a:lnSpc>
                <a:spcPct val="90000"/>
              </a:lnSpc>
            </a:pPr>
            <a:endParaRPr lang="en-US" altLang="en-US" sz="2800">
              <a:solidFill>
                <a:srgbClr val="FFFFFF"/>
              </a:solidFill>
            </a:endParaRPr>
          </a:p>
          <a:p>
            <a:pPr eaLnBrk="1" hangingPunct="1">
              <a:lnSpc>
                <a:spcPct val="90000"/>
              </a:lnSpc>
            </a:pPr>
            <a:endParaRPr lang="en-US" altLang="en-US" sz="2800">
              <a:solidFill>
                <a:srgbClr val="FFFFFF"/>
              </a:solidFill>
            </a:endParaRPr>
          </a:p>
          <a:p>
            <a:pPr eaLnBrk="1" hangingPunct="1">
              <a:lnSpc>
                <a:spcPct val="90000"/>
              </a:lnSpc>
            </a:pPr>
            <a:r>
              <a:rPr lang="en-US" altLang="en-US" sz="2800">
                <a:solidFill>
                  <a:srgbClr val="FFFFFF"/>
                </a:solidFill>
              </a:rPr>
              <a:t>Where r is an adjustable parameter</a:t>
            </a:r>
          </a:p>
          <a:p>
            <a:pPr eaLnBrk="1" hangingPunct="1">
              <a:lnSpc>
                <a:spcPct val="90000"/>
              </a:lnSpc>
            </a:pPr>
            <a:r>
              <a:rPr lang="en-US" altLang="en-US" sz="1800">
                <a:solidFill>
                  <a:srgbClr val="FFFFFF"/>
                </a:solidFill>
              </a:rPr>
              <a:t>Problem: Given two samples in separate data files, write a C program to determine distances between two samples using nearest neighbor techniques.</a:t>
            </a:r>
          </a:p>
        </p:txBody>
      </p:sp>
      <p:sp>
        <p:nvSpPr>
          <p:cNvPr id="4102" name="Rectangle 5">
            <a:extLst>
              <a:ext uri="{FF2B5EF4-FFF2-40B4-BE49-F238E27FC236}">
                <a16:creationId xmlns:a16="http://schemas.microsoft.com/office/drawing/2014/main" id="{E872E468-164B-1673-2147-F180A2C7890E}"/>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4098" name="Object 4">
            <a:extLst>
              <a:ext uri="{FF2B5EF4-FFF2-40B4-BE49-F238E27FC236}">
                <a16:creationId xmlns:a16="http://schemas.microsoft.com/office/drawing/2014/main" id="{5373E8ED-D931-D253-515A-F4AB536E19E4}"/>
              </a:ext>
            </a:extLst>
          </p:cNvPr>
          <p:cNvGraphicFramePr>
            <a:graphicFrameLocks noChangeAspect="1"/>
          </p:cNvGraphicFramePr>
          <p:nvPr/>
        </p:nvGraphicFramePr>
        <p:xfrm>
          <a:off x="5105400" y="2133600"/>
          <a:ext cx="3657600" cy="865188"/>
        </p:xfrm>
        <a:graphic>
          <a:graphicData uri="http://schemas.openxmlformats.org/presentationml/2006/ole">
            <mc:AlternateContent xmlns:mc="http://schemas.openxmlformats.org/markup-compatibility/2006">
              <mc:Choice xmlns:v="urn:schemas-microsoft-com:vml" Requires="v">
                <p:oleObj name="Equation" r:id="rId2" imgW="1574800" imgH="368300" progId="Equation.3">
                  <p:embed/>
                </p:oleObj>
              </mc:Choice>
              <mc:Fallback>
                <p:oleObj name="Equation" r:id="rId2" imgW="1574800" imgH="368300" progId="Equation.3">
                  <p:embed/>
                  <p:pic>
                    <p:nvPicPr>
                      <p:cNvPr id="4098" name="Object 4">
                        <a:extLst>
                          <a:ext uri="{FF2B5EF4-FFF2-40B4-BE49-F238E27FC236}">
                            <a16:creationId xmlns:a16="http://schemas.microsoft.com/office/drawing/2014/main" id="{5373E8ED-D931-D253-515A-F4AB536E1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3657600" cy="86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Rectangle 7">
            <a:extLst>
              <a:ext uri="{FF2B5EF4-FFF2-40B4-BE49-F238E27FC236}">
                <a16:creationId xmlns:a16="http://schemas.microsoft.com/office/drawing/2014/main" id="{A0CFB56F-7364-0E3D-3076-EC751DCEE972}"/>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4099" name="Object 6">
            <a:extLst>
              <a:ext uri="{FF2B5EF4-FFF2-40B4-BE49-F238E27FC236}">
                <a16:creationId xmlns:a16="http://schemas.microsoft.com/office/drawing/2014/main" id="{6CD434EB-10DC-758D-F2EC-97E7BBA0AF0E}"/>
              </a:ext>
            </a:extLst>
          </p:cNvPr>
          <p:cNvGraphicFramePr>
            <a:graphicFrameLocks noChangeAspect="1"/>
          </p:cNvGraphicFramePr>
          <p:nvPr/>
        </p:nvGraphicFramePr>
        <p:xfrm>
          <a:off x="5029200" y="4114801"/>
          <a:ext cx="4038600" cy="1216025"/>
        </p:xfrm>
        <a:graphic>
          <a:graphicData uri="http://schemas.openxmlformats.org/presentationml/2006/ole">
            <mc:AlternateContent xmlns:mc="http://schemas.openxmlformats.org/markup-compatibility/2006">
              <mc:Choice xmlns:v="urn:schemas-microsoft-com:vml" Requires="v">
                <p:oleObj name="Equation" r:id="rId4" imgW="1676400" imgH="508000" progId="Equation.3">
                  <p:embed/>
                </p:oleObj>
              </mc:Choice>
              <mc:Fallback>
                <p:oleObj name="Equation" r:id="rId4" imgW="1676400" imgH="508000" progId="Equation.3">
                  <p:embed/>
                  <p:pic>
                    <p:nvPicPr>
                      <p:cNvPr id="4099" name="Object 6">
                        <a:extLst>
                          <a:ext uri="{FF2B5EF4-FFF2-40B4-BE49-F238E27FC236}">
                            <a16:creationId xmlns:a16="http://schemas.microsoft.com/office/drawing/2014/main" id="{6CD434EB-10DC-758D-F2EC-97E7BBA0A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114801"/>
                        <a:ext cx="4038600" cy="121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239AB0E6-91BF-A63E-274D-A5BB10EB5B98}"/>
              </a:ext>
            </a:extLst>
          </p:cNvPr>
          <p:cNvSpPr>
            <a:spLocks noGrp="1"/>
          </p:cNvSpPr>
          <p:nvPr>
            <p:ph type="dt" sz="half" idx="10"/>
          </p:nvPr>
        </p:nvSpPr>
        <p:spPr/>
        <p:txBody>
          <a:bodyPr/>
          <a:lstStyle/>
          <a:p>
            <a:pPr fontAlgn="base">
              <a:spcBef>
                <a:spcPct val="0"/>
              </a:spcBef>
              <a:spcAft>
                <a:spcPct val="0"/>
              </a:spcAft>
              <a:defRPr/>
            </a:pPr>
            <a:fld id="{912C0788-B0B3-494D-8406-084DE2DDEA33}" type="datetime1">
              <a:rPr lang="en-US" smtClean="0">
                <a:solidFill>
                  <a:srgbClr val="000000"/>
                </a:solidFill>
              </a:rPr>
              <a:t>12-Jan-26</a:t>
            </a:fld>
            <a:endParaRPr lang="en-US">
              <a:solidFill>
                <a:srgbClr val="000000"/>
              </a:solidFill>
            </a:endParaRPr>
          </a:p>
        </p:txBody>
      </p:sp>
      <p:sp>
        <p:nvSpPr>
          <p:cNvPr id="3" name="Footer Placeholder 2">
            <a:extLst>
              <a:ext uri="{FF2B5EF4-FFF2-40B4-BE49-F238E27FC236}">
                <a16:creationId xmlns:a16="http://schemas.microsoft.com/office/drawing/2014/main" id="{99C8CA6F-32BD-9EEA-F154-AC8B96C7C2F4}"/>
              </a:ext>
            </a:extLst>
          </p:cNvPr>
          <p:cNvSpPr>
            <a:spLocks noGrp="1"/>
          </p:cNvSpPr>
          <p:nvPr>
            <p:ph type="ftr" sz="quarter" idx="11"/>
          </p:nvPr>
        </p:nvSpPr>
        <p:spPr/>
        <p:txBody>
          <a:body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Tree>
    <p:extLst>
      <p:ext uri="{BB962C8B-B14F-4D97-AF65-F5344CB8AC3E}">
        <p14:creationId xmlns:p14="http://schemas.microsoft.com/office/powerpoint/2010/main" val="1900380870"/>
      </p:ext>
    </p:extLst>
  </p:cSld>
  <p:clrMapOvr>
    <a:masterClrMapping/>
  </p:clrMapOvr>
  <p:transition>
    <p:wedg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A117CDD-FA54-B72C-22B9-31F5D236FB9B}"/>
              </a:ext>
            </a:extLst>
          </p:cNvPr>
          <p:cNvSpPr>
            <a:spLocks noGrp="1" noChangeArrowheads="1"/>
          </p:cNvSpPr>
          <p:nvPr>
            <p:ph type="title"/>
          </p:nvPr>
        </p:nvSpPr>
        <p:spPr>
          <a:xfrm>
            <a:off x="1981200" y="274638"/>
            <a:ext cx="8229600" cy="868362"/>
          </a:xfrm>
        </p:spPr>
        <p:txBody>
          <a:bodyPr/>
          <a:lstStyle/>
          <a:p>
            <a:pPr eaLnBrk="1" hangingPunct="1"/>
            <a:r>
              <a:rPr lang="en-US" altLang="en-US">
                <a:solidFill>
                  <a:srgbClr val="FF3300"/>
                </a:solidFill>
              </a:rPr>
              <a:t>Clustering</a:t>
            </a:r>
          </a:p>
        </p:txBody>
      </p:sp>
      <p:sp>
        <p:nvSpPr>
          <p:cNvPr id="6147" name="Rectangle 3">
            <a:extLst>
              <a:ext uri="{FF2B5EF4-FFF2-40B4-BE49-F238E27FC236}">
                <a16:creationId xmlns:a16="http://schemas.microsoft.com/office/drawing/2014/main" id="{8C30F290-E9B8-3396-8F92-D539F3F3DAC0}"/>
              </a:ext>
            </a:extLst>
          </p:cNvPr>
          <p:cNvSpPr>
            <a:spLocks noGrp="1" noChangeArrowheads="1"/>
          </p:cNvSpPr>
          <p:nvPr>
            <p:ph type="body" idx="1"/>
          </p:nvPr>
        </p:nvSpPr>
        <p:spPr>
          <a:xfrm>
            <a:off x="1981200" y="1143000"/>
            <a:ext cx="8229600" cy="5334000"/>
          </a:xfrm>
        </p:spPr>
        <p:txBody>
          <a:bodyPr/>
          <a:lstStyle/>
          <a:p>
            <a:pPr eaLnBrk="1" hangingPunct="1">
              <a:lnSpc>
                <a:spcPct val="80000"/>
              </a:lnSpc>
            </a:pPr>
            <a:r>
              <a:rPr lang="en-US" altLang="en-US" sz="2800">
                <a:solidFill>
                  <a:srgbClr val="FFFFFF"/>
                </a:solidFill>
              </a:rPr>
              <a:t>Clustering refers to the process of grouping samples so that the samples are similar within each group. The groups are called clusters.</a:t>
            </a:r>
          </a:p>
          <a:p>
            <a:pPr eaLnBrk="1" hangingPunct="1">
              <a:lnSpc>
                <a:spcPct val="80000"/>
              </a:lnSpc>
            </a:pPr>
            <a:r>
              <a:rPr lang="en-US" altLang="en-US" sz="2800">
                <a:solidFill>
                  <a:srgbClr val="FFFFFF"/>
                </a:solidFill>
              </a:rPr>
              <a:t>Clustering can be classified into two major types, Hierarchical and Partitional clustering. Hierarchical clustering algorithms can be further divided into agglomerative and divisive.</a:t>
            </a:r>
          </a:p>
          <a:p>
            <a:pPr eaLnBrk="1" hangingPunct="1">
              <a:lnSpc>
                <a:spcPct val="80000"/>
              </a:lnSpc>
            </a:pPr>
            <a:r>
              <a:rPr lang="en-US" altLang="en-US" sz="2800">
                <a:solidFill>
                  <a:srgbClr val="FFFFFF"/>
                </a:solidFill>
              </a:rPr>
              <a:t>Hierarchical clustering refers to a process that organizes data into large groups, which contain smaller groups, and so on.</a:t>
            </a:r>
          </a:p>
          <a:p>
            <a:pPr eaLnBrk="1" hangingPunct="1">
              <a:lnSpc>
                <a:spcPct val="80000"/>
              </a:lnSpc>
            </a:pPr>
            <a:r>
              <a:rPr lang="en-US" altLang="en-US" sz="2800">
                <a:solidFill>
                  <a:srgbClr val="FFFFFF"/>
                </a:solidFill>
              </a:rPr>
              <a:t>Hierarchical clustering usually drawn pictorially by a tree or dendrogram in which the finest grouping is at the bottom, each sample forms a cluster.</a:t>
            </a:r>
          </a:p>
        </p:txBody>
      </p:sp>
      <p:sp>
        <p:nvSpPr>
          <p:cNvPr id="2" name="Date Placeholder 1">
            <a:extLst>
              <a:ext uri="{FF2B5EF4-FFF2-40B4-BE49-F238E27FC236}">
                <a16:creationId xmlns:a16="http://schemas.microsoft.com/office/drawing/2014/main" id="{7CA4F7B4-A4D3-FFC4-803F-967B568F8FE9}"/>
              </a:ext>
            </a:extLst>
          </p:cNvPr>
          <p:cNvSpPr>
            <a:spLocks noGrp="1"/>
          </p:cNvSpPr>
          <p:nvPr>
            <p:ph type="dt" sz="half" idx="10"/>
          </p:nvPr>
        </p:nvSpPr>
        <p:spPr/>
        <p:txBody>
          <a:bodyPr/>
          <a:lstStyle/>
          <a:p>
            <a:pPr fontAlgn="base">
              <a:spcBef>
                <a:spcPct val="0"/>
              </a:spcBef>
              <a:spcAft>
                <a:spcPct val="0"/>
              </a:spcAft>
              <a:defRPr/>
            </a:pPr>
            <a:fld id="{E2F66DA5-C7B9-45DA-A873-F9E17F9E2C6B}" type="datetime1">
              <a:rPr lang="en-US" smtClean="0">
                <a:solidFill>
                  <a:srgbClr val="000000"/>
                </a:solidFill>
              </a:rPr>
              <a:t>12-Jan-26</a:t>
            </a:fld>
            <a:endParaRPr lang="en-US">
              <a:solidFill>
                <a:srgbClr val="000000"/>
              </a:solidFill>
            </a:endParaRPr>
          </a:p>
        </p:txBody>
      </p:sp>
      <p:sp>
        <p:nvSpPr>
          <p:cNvPr id="3" name="Footer Placeholder 2">
            <a:extLst>
              <a:ext uri="{FF2B5EF4-FFF2-40B4-BE49-F238E27FC236}">
                <a16:creationId xmlns:a16="http://schemas.microsoft.com/office/drawing/2014/main" id="{52F3F526-B68A-5373-F53F-5328ECA715AB}"/>
              </a:ext>
            </a:extLst>
          </p:cNvPr>
          <p:cNvSpPr>
            <a:spLocks noGrp="1"/>
          </p:cNvSpPr>
          <p:nvPr>
            <p:ph type="ftr" sz="quarter" idx="11"/>
          </p:nvPr>
        </p:nvSpPr>
        <p:spPr/>
        <p:txBody>
          <a:body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Tree>
    <p:extLst>
      <p:ext uri="{BB962C8B-B14F-4D97-AF65-F5344CB8AC3E}">
        <p14:creationId xmlns:p14="http://schemas.microsoft.com/office/powerpoint/2010/main" val="2922182128"/>
      </p:ext>
    </p:extLst>
  </p:cSld>
  <p:clrMapOvr>
    <a:masterClrMapping/>
  </p:clrMapOvr>
  <p:transition>
    <p:wedge/>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810555B-3E58-9BD9-9678-3D4CC3D58854}"/>
              </a:ext>
            </a:extLst>
          </p:cNvPr>
          <p:cNvSpPr>
            <a:spLocks noGrp="1" noChangeArrowheads="1"/>
          </p:cNvSpPr>
          <p:nvPr>
            <p:ph type="title"/>
          </p:nvPr>
        </p:nvSpPr>
        <p:spPr/>
        <p:txBody>
          <a:bodyPr/>
          <a:lstStyle/>
          <a:p>
            <a:pPr eaLnBrk="1" hangingPunct="1"/>
            <a:r>
              <a:rPr lang="en-US" altLang="en-US">
                <a:solidFill>
                  <a:srgbClr val="FF3300"/>
                </a:solidFill>
              </a:rPr>
              <a:t>Clustering</a:t>
            </a:r>
          </a:p>
        </p:txBody>
      </p:sp>
      <p:sp>
        <p:nvSpPr>
          <p:cNvPr id="7171" name="Rectangle 3">
            <a:extLst>
              <a:ext uri="{FF2B5EF4-FFF2-40B4-BE49-F238E27FC236}">
                <a16:creationId xmlns:a16="http://schemas.microsoft.com/office/drawing/2014/main" id="{AD6772AD-BC7E-CE70-E565-9CD19F773421}"/>
              </a:ext>
            </a:extLst>
          </p:cNvPr>
          <p:cNvSpPr>
            <a:spLocks noGrp="1" noChangeArrowheads="1"/>
          </p:cNvSpPr>
          <p:nvPr>
            <p:ph type="body" sz="half" idx="1"/>
          </p:nvPr>
        </p:nvSpPr>
        <p:spPr>
          <a:xfrm>
            <a:off x="1524000" y="1600201"/>
            <a:ext cx="8991600" cy="4525963"/>
          </a:xfrm>
        </p:spPr>
        <p:txBody>
          <a:bodyPr/>
          <a:lstStyle/>
          <a:p>
            <a:pPr eaLnBrk="1" hangingPunct="1"/>
            <a:r>
              <a:rPr lang="en-US" altLang="en-US" sz="2800"/>
              <a:t>Below is an example of a dendrogram </a:t>
            </a:r>
          </a:p>
        </p:txBody>
      </p:sp>
      <p:pic>
        <p:nvPicPr>
          <p:cNvPr id="7172" name="Picture 26" descr="dendrogram">
            <a:extLst>
              <a:ext uri="{FF2B5EF4-FFF2-40B4-BE49-F238E27FC236}">
                <a16:creationId xmlns:a16="http://schemas.microsoft.com/office/drawing/2014/main" id="{DCE9D79D-22DC-7CF9-8959-1003D9641AD0}"/>
              </a:ext>
            </a:extLst>
          </p:cNvPr>
          <p:cNvPicPr>
            <a:picLocks noGrp="1" noChangeAspect="1" noChangeArrowheads="1"/>
          </p:cNvPicPr>
          <p:nvPr>
            <p:ph sz="half" idx="2"/>
          </p:nvPr>
        </p:nvPicPr>
        <p:blipFill>
          <a:blip r:embed="rId2">
            <a:lum bright="-40000" contrast="40000"/>
            <a:extLst>
              <a:ext uri="{28A0092B-C50C-407E-A947-70E740481C1C}">
                <a14:useLocalDpi xmlns:a14="http://schemas.microsoft.com/office/drawing/2010/main" val="0"/>
              </a:ext>
            </a:extLst>
          </a:blip>
          <a:srcRect/>
          <a:stretch>
            <a:fillRect/>
          </a:stretch>
        </p:blipFill>
        <p:spPr>
          <a:xfrm>
            <a:off x="2743200" y="2209801"/>
            <a:ext cx="6400800" cy="4335463"/>
          </a:xfrm>
          <a:noFill/>
        </p:spPr>
      </p:pic>
      <p:sp>
        <p:nvSpPr>
          <p:cNvPr id="2" name="Date Placeholder 1">
            <a:extLst>
              <a:ext uri="{FF2B5EF4-FFF2-40B4-BE49-F238E27FC236}">
                <a16:creationId xmlns:a16="http://schemas.microsoft.com/office/drawing/2014/main" id="{637DF693-D3C5-A41E-6D83-DA47BA9EEAF4}"/>
              </a:ext>
            </a:extLst>
          </p:cNvPr>
          <p:cNvSpPr>
            <a:spLocks noGrp="1"/>
          </p:cNvSpPr>
          <p:nvPr>
            <p:ph type="dt" sz="half" idx="10"/>
          </p:nvPr>
        </p:nvSpPr>
        <p:spPr/>
        <p:txBody>
          <a:bodyPr/>
          <a:lstStyle/>
          <a:p>
            <a:pPr fontAlgn="base">
              <a:spcBef>
                <a:spcPct val="0"/>
              </a:spcBef>
              <a:spcAft>
                <a:spcPct val="0"/>
              </a:spcAft>
              <a:defRPr/>
            </a:pPr>
            <a:fld id="{9379B71C-159B-4DBD-96C5-9D9ADEF1079B}" type="datetime1">
              <a:rPr lang="en-US" smtClean="0">
                <a:solidFill>
                  <a:srgbClr val="000000"/>
                </a:solidFill>
              </a:rPr>
              <a:t>12-Jan-26</a:t>
            </a:fld>
            <a:endParaRPr lang="en-US">
              <a:solidFill>
                <a:srgbClr val="000000"/>
              </a:solidFill>
            </a:endParaRPr>
          </a:p>
        </p:txBody>
      </p:sp>
      <p:sp>
        <p:nvSpPr>
          <p:cNvPr id="3" name="Footer Placeholder 2">
            <a:extLst>
              <a:ext uri="{FF2B5EF4-FFF2-40B4-BE49-F238E27FC236}">
                <a16:creationId xmlns:a16="http://schemas.microsoft.com/office/drawing/2014/main" id="{B5F5C2EC-1A14-1B21-5965-9B9CA25E0C0B}"/>
              </a:ext>
            </a:extLst>
          </p:cNvPr>
          <p:cNvSpPr>
            <a:spLocks noGrp="1"/>
          </p:cNvSpPr>
          <p:nvPr>
            <p:ph type="ftr" sz="quarter" idx="11"/>
          </p:nvPr>
        </p:nvSpPr>
        <p:spPr/>
        <p:txBody>
          <a:body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Tree>
    <p:extLst>
      <p:ext uri="{BB962C8B-B14F-4D97-AF65-F5344CB8AC3E}">
        <p14:creationId xmlns:p14="http://schemas.microsoft.com/office/powerpoint/2010/main" val="1013958365"/>
      </p:ext>
    </p:extLst>
  </p:cSld>
  <p:clrMapOvr>
    <a:masterClrMapping/>
  </p:clrMapOvr>
  <p:transition>
    <p:wedge/>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FD387B8-FAC2-57E5-4902-AB19F5633102}"/>
              </a:ext>
            </a:extLst>
          </p:cNvPr>
          <p:cNvSpPr>
            <a:spLocks noGrp="1" noChangeArrowheads="1"/>
          </p:cNvSpPr>
          <p:nvPr>
            <p:ph type="title"/>
          </p:nvPr>
        </p:nvSpPr>
        <p:spPr>
          <a:xfrm>
            <a:off x="1981200" y="274638"/>
            <a:ext cx="8229600" cy="944562"/>
          </a:xfrm>
        </p:spPr>
        <p:txBody>
          <a:bodyPr/>
          <a:lstStyle/>
          <a:p>
            <a:pPr eaLnBrk="1" hangingPunct="1"/>
            <a:r>
              <a:rPr lang="en-US" altLang="en-US">
                <a:solidFill>
                  <a:srgbClr val="FF3300"/>
                </a:solidFill>
              </a:rPr>
              <a:t>Clustering</a:t>
            </a:r>
          </a:p>
        </p:txBody>
      </p:sp>
      <p:sp>
        <p:nvSpPr>
          <p:cNvPr id="8195" name="Rectangle 3">
            <a:extLst>
              <a:ext uri="{FF2B5EF4-FFF2-40B4-BE49-F238E27FC236}">
                <a16:creationId xmlns:a16="http://schemas.microsoft.com/office/drawing/2014/main" id="{D652A242-456A-8F2F-6E78-A722A97A8A5A}"/>
              </a:ext>
            </a:extLst>
          </p:cNvPr>
          <p:cNvSpPr>
            <a:spLocks noGrp="1" noChangeArrowheads="1"/>
          </p:cNvSpPr>
          <p:nvPr>
            <p:ph type="body" idx="1"/>
          </p:nvPr>
        </p:nvSpPr>
        <p:spPr>
          <a:xfrm>
            <a:off x="1981200" y="1295401"/>
            <a:ext cx="8229600" cy="4830763"/>
          </a:xfrm>
        </p:spPr>
        <p:txBody>
          <a:bodyPr/>
          <a:lstStyle/>
          <a:p>
            <a:pPr eaLnBrk="1" hangingPunct="1">
              <a:lnSpc>
                <a:spcPct val="80000"/>
              </a:lnSpc>
            </a:pPr>
            <a:r>
              <a:rPr lang="en-US" altLang="en-US" sz="2800">
                <a:solidFill>
                  <a:srgbClr val="FFFFFF"/>
                </a:solidFill>
              </a:rPr>
              <a:t>Hierarchical clustering algorithms are called agglomerative if they build the dendrogram from the bottom up and they are called divisive if they build the dendrogram from the top down. </a:t>
            </a:r>
          </a:p>
          <a:p>
            <a:pPr eaLnBrk="1" hangingPunct="1">
              <a:lnSpc>
                <a:spcPct val="80000"/>
              </a:lnSpc>
            </a:pPr>
            <a:r>
              <a:rPr lang="en-US" altLang="en-US" sz="2800">
                <a:solidFill>
                  <a:srgbClr val="FF3300"/>
                </a:solidFill>
              </a:rPr>
              <a:t>Agglomerative</a:t>
            </a:r>
            <a:r>
              <a:rPr lang="en-US" altLang="en-US" sz="2800">
                <a:solidFill>
                  <a:srgbClr val="FFFFFF"/>
                </a:solidFill>
              </a:rPr>
              <a:t> clustering algorithms with n number of samples is as below</a:t>
            </a:r>
          </a:p>
          <a:p>
            <a:pPr eaLnBrk="1" hangingPunct="1">
              <a:lnSpc>
                <a:spcPct val="80000"/>
              </a:lnSpc>
            </a:pPr>
            <a:r>
              <a:rPr lang="en-US" altLang="en-US" sz="2800">
                <a:solidFill>
                  <a:srgbClr val="FFFFFF"/>
                </a:solidFill>
              </a:rPr>
              <a:t>Begin with n clusters, each consisting of one sample.</a:t>
            </a:r>
          </a:p>
          <a:p>
            <a:pPr eaLnBrk="1" hangingPunct="1">
              <a:lnSpc>
                <a:spcPct val="80000"/>
              </a:lnSpc>
            </a:pPr>
            <a:r>
              <a:rPr lang="en-US" altLang="en-US" sz="2800">
                <a:solidFill>
                  <a:srgbClr val="FFFFFF"/>
                </a:solidFill>
              </a:rPr>
              <a:t>Repeat step 3 a total of n-1 times.</a:t>
            </a:r>
          </a:p>
          <a:p>
            <a:pPr eaLnBrk="1" hangingPunct="1">
              <a:lnSpc>
                <a:spcPct val="80000"/>
              </a:lnSpc>
            </a:pPr>
            <a:r>
              <a:rPr lang="en-US" altLang="en-US" sz="2800">
                <a:solidFill>
                  <a:srgbClr val="FFFFFF"/>
                </a:solidFill>
              </a:rPr>
              <a:t>Find the most similar clusters C</a:t>
            </a:r>
            <a:r>
              <a:rPr lang="en-US" altLang="en-US" sz="2800" baseline="-25000">
                <a:solidFill>
                  <a:srgbClr val="FFFFFF"/>
                </a:solidFill>
              </a:rPr>
              <a:t>i</a:t>
            </a:r>
            <a:r>
              <a:rPr lang="en-US" altLang="en-US" sz="2800">
                <a:solidFill>
                  <a:srgbClr val="FFFFFF"/>
                </a:solidFill>
              </a:rPr>
              <a:t> and C</a:t>
            </a:r>
            <a:r>
              <a:rPr lang="en-US" altLang="en-US" sz="2800" baseline="-25000">
                <a:solidFill>
                  <a:srgbClr val="FFFFFF"/>
                </a:solidFill>
              </a:rPr>
              <a:t>j</a:t>
            </a:r>
            <a:r>
              <a:rPr lang="en-US" altLang="en-US" sz="2800">
                <a:solidFill>
                  <a:srgbClr val="FFFFFF"/>
                </a:solidFill>
              </a:rPr>
              <a:t> and merge C</a:t>
            </a:r>
            <a:r>
              <a:rPr lang="en-US" altLang="en-US" sz="2800" baseline="-25000">
                <a:solidFill>
                  <a:srgbClr val="FFFFFF"/>
                </a:solidFill>
              </a:rPr>
              <a:t>i</a:t>
            </a:r>
            <a:r>
              <a:rPr lang="en-US" altLang="en-US" sz="2800">
                <a:solidFill>
                  <a:srgbClr val="FFFFFF"/>
                </a:solidFill>
              </a:rPr>
              <a:t> and C</a:t>
            </a:r>
            <a:r>
              <a:rPr lang="en-US" altLang="en-US" sz="2800" baseline="-25000">
                <a:solidFill>
                  <a:srgbClr val="FFFFFF"/>
                </a:solidFill>
              </a:rPr>
              <a:t>j</a:t>
            </a:r>
            <a:r>
              <a:rPr lang="en-US" altLang="en-US" sz="2800">
                <a:solidFill>
                  <a:srgbClr val="FFFFFF"/>
                </a:solidFill>
              </a:rPr>
              <a:t> into one cluster. If there is a tie, merge the first pair found.</a:t>
            </a:r>
          </a:p>
        </p:txBody>
      </p:sp>
      <p:sp>
        <p:nvSpPr>
          <p:cNvPr id="2" name="Date Placeholder 1">
            <a:extLst>
              <a:ext uri="{FF2B5EF4-FFF2-40B4-BE49-F238E27FC236}">
                <a16:creationId xmlns:a16="http://schemas.microsoft.com/office/drawing/2014/main" id="{478DDECB-73B7-D9FE-0A07-255280085FF0}"/>
              </a:ext>
            </a:extLst>
          </p:cNvPr>
          <p:cNvSpPr>
            <a:spLocks noGrp="1"/>
          </p:cNvSpPr>
          <p:nvPr>
            <p:ph type="dt" sz="half" idx="10"/>
          </p:nvPr>
        </p:nvSpPr>
        <p:spPr/>
        <p:txBody>
          <a:bodyPr/>
          <a:lstStyle/>
          <a:p>
            <a:pPr fontAlgn="base">
              <a:spcBef>
                <a:spcPct val="0"/>
              </a:spcBef>
              <a:spcAft>
                <a:spcPct val="0"/>
              </a:spcAft>
              <a:defRPr/>
            </a:pPr>
            <a:fld id="{87B9DA83-9D9F-43B7-8687-726DB2EDE1E5}" type="datetime1">
              <a:rPr lang="en-US" smtClean="0">
                <a:solidFill>
                  <a:srgbClr val="000000"/>
                </a:solidFill>
              </a:rPr>
              <a:t>12-Jan-26</a:t>
            </a:fld>
            <a:endParaRPr lang="en-US">
              <a:solidFill>
                <a:srgbClr val="000000"/>
              </a:solidFill>
            </a:endParaRPr>
          </a:p>
        </p:txBody>
      </p:sp>
      <p:sp>
        <p:nvSpPr>
          <p:cNvPr id="3" name="Footer Placeholder 2">
            <a:extLst>
              <a:ext uri="{FF2B5EF4-FFF2-40B4-BE49-F238E27FC236}">
                <a16:creationId xmlns:a16="http://schemas.microsoft.com/office/drawing/2014/main" id="{ABAB3C45-9DAF-8109-C10D-D3A11FB4EDA0}"/>
              </a:ext>
            </a:extLst>
          </p:cNvPr>
          <p:cNvSpPr>
            <a:spLocks noGrp="1"/>
          </p:cNvSpPr>
          <p:nvPr>
            <p:ph type="ftr" sz="quarter" idx="11"/>
          </p:nvPr>
        </p:nvSpPr>
        <p:spPr/>
        <p:txBody>
          <a:bodyPr/>
          <a:lstStyle/>
          <a:p>
            <a:pPr fontAlgn="base">
              <a:spcBef>
                <a:spcPct val="0"/>
              </a:spcBef>
              <a:spcAft>
                <a:spcPct val="0"/>
              </a:spcAft>
              <a:defRPr/>
            </a:pPr>
            <a:r>
              <a:rPr lang="fr-FR">
                <a:solidFill>
                  <a:srgbClr val="000000"/>
                </a:solidFill>
              </a:rPr>
              <a:t>Md. Masudur Rahman, Lecturer, CSE, UGV.</a:t>
            </a:r>
            <a:endParaRPr lang="en-US">
              <a:solidFill>
                <a:srgbClr val="000000"/>
              </a:solidFill>
            </a:endParaRPr>
          </a:p>
        </p:txBody>
      </p:sp>
    </p:spTree>
    <p:extLst>
      <p:ext uri="{BB962C8B-B14F-4D97-AF65-F5344CB8AC3E}">
        <p14:creationId xmlns:p14="http://schemas.microsoft.com/office/powerpoint/2010/main" val="804173031"/>
      </p:ext>
    </p:extLst>
  </p:cSld>
  <p:clrMapOvr>
    <a:masterClrMapping/>
  </p:clrMapOvr>
  <p:transition>
    <p:wedg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47D974C-3366-57B2-605C-2D75FB22F8BA}"/>
              </a:ext>
            </a:extLst>
          </p:cNvPr>
          <p:cNvSpPr>
            <a:spLocks noGrp="1" noChangeArrowheads="1"/>
          </p:cNvSpPr>
          <p:nvPr>
            <p:ph type="ctrTitle"/>
          </p:nvPr>
        </p:nvSpPr>
        <p:spPr>
          <a:xfrm>
            <a:off x="2057400" y="381000"/>
            <a:ext cx="7772400" cy="990600"/>
          </a:xfrm>
        </p:spPr>
        <p:txBody>
          <a:bodyPr/>
          <a:lstStyle/>
          <a:p>
            <a:r>
              <a:rPr lang="en-US" altLang="en-US">
                <a:solidFill>
                  <a:srgbClr val="6600FF"/>
                </a:solidFill>
              </a:rPr>
              <a:t>Hierarchical Clustering</a:t>
            </a:r>
          </a:p>
        </p:txBody>
      </p:sp>
      <p:sp>
        <p:nvSpPr>
          <p:cNvPr id="2051" name="Rectangle 3">
            <a:extLst>
              <a:ext uri="{FF2B5EF4-FFF2-40B4-BE49-F238E27FC236}">
                <a16:creationId xmlns:a16="http://schemas.microsoft.com/office/drawing/2014/main" id="{6303C39A-C1A0-257B-020B-F83508C0B1EF}"/>
              </a:ext>
            </a:extLst>
          </p:cNvPr>
          <p:cNvSpPr>
            <a:spLocks noGrp="1" noChangeArrowheads="1"/>
          </p:cNvSpPr>
          <p:nvPr>
            <p:ph type="subTitle" idx="1"/>
          </p:nvPr>
        </p:nvSpPr>
        <p:spPr>
          <a:xfrm>
            <a:off x="1981200" y="1676400"/>
            <a:ext cx="8382000" cy="4648200"/>
          </a:xfrm>
        </p:spPr>
        <p:txBody>
          <a:bodyPr/>
          <a:lstStyle/>
          <a:p>
            <a:pPr marL="609600" indent="-609600" algn="l">
              <a:buFontTx/>
              <a:buChar char="•"/>
            </a:pPr>
            <a:r>
              <a:rPr lang="en-US" altLang="en-US">
                <a:solidFill>
                  <a:schemeClr val="accent2"/>
                </a:solidFill>
              </a:rPr>
              <a:t>One way to measure the similarity between clusters is to define a function that measures the distance between clusters. </a:t>
            </a:r>
          </a:p>
          <a:p>
            <a:pPr marL="609600" indent="-609600" algn="l">
              <a:buFontTx/>
              <a:buChar char="•"/>
            </a:pPr>
            <a:r>
              <a:rPr lang="en-US" altLang="en-US">
                <a:solidFill>
                  <a:schemeClr val="accent2"/>
                </a:solidFill>
              </a:rPr>
              <a:t>In cluster analysis nearest neighbor techniques are used to measure the distance between pairs of samples.</a:t>
            </a:r>
          </a:p>
          <a:p>
            <a:pPr marL="609600" indent="-609600" algn="l"/>
            <a:endParaRPr lang="en-US" altLang="en-US">
              <a:solidFill>
                <a:schemeClr val="accent2"/>
              </a:solidFill>
            </a:endParaRPr>
          </a:p>
        </p:txBody>
      </p:sp>
      <p:sp>
        <p:nvSpPr>
          <p:cNvPr id="2" name="Date Placeholder 1">
            <a:extLst>
              <a:ext uri="{FF2B5EF4-FFF2-40B4-BE49-F238E27FC236}">
                <a16:creationId xmlns:a16="http://schemas.microsoft.com/office/drawing/2014/main" id="{2530223D-3E4E-1D86-5947-2FFA78895945}"/>
              </a:ext>
            </a:extLst>
          </p:cNvPr>
          <p:cNvSpPr>
            <a:spLocks noGrp="1"/>
          </p:cNvSpPr>
          <p:nvPr>
            <p:ph type="dt" sz="quarter" idx="2"/>
          </p:nvPr>
        </p:nvSpPr>
        <p:spPr/>
        <p:txBody>
          <a:bodyPr/>
          <a:lstStyle/>
          <a:p>
            <a:pPr fontAlgn="base">
              <a:spcBef>
                <a:spcPct val="0"/>
              </a:spcBef>
              <a:spcAft>
                <a:spcPct val="0"/>
              </a:spcAft>
            </a:pPr>
            <a:fld id="{48CA69B5-116A-41DC-998E-DB343CC408A0}"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5FF61083-A08D-DF29-C3AE-94256A3A97B3}"/>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4211139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6E1D506-31CC-1750-208D-327ACFAF9613}"/>
              </a:ext>
            </a:extLst>
          </p:cNvPr>
          <p:cNvSpPr>
            <a:spLocks noGrp="1" noChangeArrowheads="1"/>
          </p:cNvSpPr>
          <p:nvPr>
            <p:ph type="title"/>
          </p:nvPr>
        </p:nvSpPr>
        <p:spPr/>
        <p:txBody>
          <a:bodyPr/>
          <a:lstStyle/>
          <a:p>
            <a:pPr algn="ctr"/>
            <a:r>
              <a:rPr lang="en-US" altLang="en-US">
                <a:solidFill>
                  <a:srgbClr val="6600FF"/>
                </a:solidFill>
              </a:rPr>
              <a:t>Hierarchical Clustering</a:t>
            </a:r>
          </a:p>
        </p:txBody>
      </p:sp>
      <p:sp>
        <p:nvSpPr>
          <p:cNvPr id="18435" name="Rectangle 3">
            <a:extLst>
              <a:ext uri="{FF2B5EF4-FFF2-40B4-BE49-F238E27FC236}">
                <a16:creationId xmlns:a16="http://schemas.microsoft.com/office/drawing/2014/main" id="{3E011822-3D35-1F17-7FEE-889054FEBFA2}"/>
              </a:ext>
            </a:extLst>
          </p:cNvPr>
          <p:cNvSpPr>
            <a:spLocks noGrp="1" noChangeArrowheads="1"/>
          </p:cNvSpPr>
          <p:nvPr>
            <p:ph type="body" sz="half" idx="1"/>
          </p:nvPr>
        </p:nvSpPr>
        <p:spPr>
          <a:xfrm>
            <a:off x="1676400" y="1447800"/>
            <a:ext cx="8839200" cy="5029200"/>
          </a:xfrm>
        </p:spPr>
        <p:txBody>
          <a:bodyPr/>
          <a:lstStyle/>
          <a:p>
            <a:pPr algn="ctr">
              <a:buFontTx/>
              <a:buNone/>
            </a:pPr>
            <a:r>
              <a:rPr lang="en-US" altLang="en-US" sz="2800">
                <a:solidFill>
                  <a:schemeClr val="hlink"/>
                </a:solidFill>
              </a:rPr>
              <a:t>The Single-Linkage Algorithm</a:t>
            </a:r>
          </a:p>
          <a:p>
            <a:r>
              <a:rPr lang="en-US" altLang="en-US" sz="2000">
                <a:solidFill>
                  <a:schemeClr val="accent2"/>
                </a:solidFill>
              </a:rPr>
              <a:t>It is also known as the minimum method or the nearest neighbor method.</a:t>
            </a:r>
          </a:p>
          <a:p>
            <a:r>
              <a:rPr lang="en-US" altLang="en-US" sz="2000">
                <a:solidFill>
                  <a:schemeClr val="accent2"/>
                </a:solidFill>
              </a:rPr>
              <a:t>The Single-Linkage Algorithm is obtained by defining the distance between two clusters to be the smallest distance between two points such that one point is in each cluster.</a:t>
            </a:r>
          </a:p>
          <a:p>
            <a:r>
              <a:rPr lang="en-US" altLang="en-US" sz="2000">
                <a:solidFill>
                  <a:schemeClr val="accent2"/>
                </a:solidFill>
              </a:rPr>
              <a:t>Formally, if </a:t>
            </a:r>
            <a:r>
              <a:rPr lang="en-US" altLang="en-US" sz="2000" i="1">
                <a:solidFill>
                  <a:schemeClr val="accent2"/>
                </a:solidFill>
              </a:rPr>
              <a:t>C</a:t>
            </a:r>
            <a:r>
              <a:rPr lang="en-US" altLang="en-US" sz="2000" i="1" baseline="-25000">
                <a:solidFill>
                  <a:schemeClr val="accent2"/>
                </a:solidFill>
              </a:rPr>
              <a:t>i </a:t>
            </a:r>
            <a:r>
              <a:rPr lang="en-US" altLang="en-US" sz="2000" i="1">
                <a:solidFill>
                  <a:schemeClr val="accent2"/>
                </a:solidFill>
              </a:rPr>
              <a:t>and C</a:t>
            </a:r>
            <a:r>
              <a:rPr lang="en-US" altLang="en-US" sz="2000" i="1" baseline="-25000">
                <a:solidFill>
                  <a:schemeClr val="accent2"/>
                </a:solidFill>
              </a:rPr>
              <a:t>j</a:t>
            </a:r>
            <a:r>
              <a:rPr lang="en-US" altLang="en-US" sz="2000">
                <a:solidFill>
                  <a:schemeClr val="accent2"/>
                </a:solidFill>
              </a:rPr>
              <a:t> are clusters, the distance between them is defined as</a:t>
            </a:r>
            <a:r>
              <a:rPr lang="en-US" altLang="en-US" sz="2800">
                <a:solidFill>
                  <a:schemeClr val="accent2"/>
                </a:solidFill>
              </a:rPr>
              <a:t> </a:t>
            </a:r>
          </a:p>
          <a:p>
            <a:endParaRPr lang="en-US" altLang="en-US" sz="2800">
              <a:solidFill>
                <a:schemeClr val="accent2"/>
              </a:solidFill>
            </a:endParaRPr>
          </a:p>
          <a:p>
            <a:endParaRPr lang="en-US" altLang="en-US" sz="2800">
              <a:solidFill>
                <a:schemeClr val="accent2"/>
              </a:solidFill>
            </a:endParaRPr>
          </a:p>
          <a:p>
            <a:r>
              <a:rPr lang="en-US" altLang="en-US" sz="2000">
                <a:solidFill>
                  <a:schemeClr val="accent2"/>
                </a:solidFill>
              </a:rPr>
              <a:t>Where </a:t>
            </a:r>
            <a:r>
              <a:rPr lang="en-US" altLang="en-US" sz="2000" i="1">
                <a:solidFill>
                  <a:schemeClr val="accent2"/>
                </a:solidFill>
              </a:rPr>
              <a:t>d(a,b)</a:t>
            </a:r>
            <a:r>
              <a:rPr lang="en-US" altLang="en-US" sz="2000">
                <a:solidFill>
                  <a:schemeClr val="accent2"/>
                </a:solidFill>
              </a:rPr>
              <a:t> denotes the distance between the samples </a:t>
            </a:r>
            <a:r>
              <a:rPr lang="en-US" altLang="en-US" sz="2000" i="1">
                <a:solidFill>
                  <a:schemeClr val="accent2"/>
                </a:solidFill>
              </a:rPr>
              <a:t>a </a:t>
            </a:r>
            <a:r>
              <a:rPr lang="en-US" altLang="en-US" sz="2000">
                <a:solidFill>
                  <a:schemeClr val="accent2"/>
                </a:solidFill>
              </a:rPr>
              <a:t>and </a:t>
            </a:r>
            <a:r>
              <a:rPr lang="en-US" altLang="en-US" sz="2000" i="1">
                <a:solidFill>
                  <a:schemeClr val="accent2"/>
                </a:solidFill>
              </a:rPr>
              <a:t>b</a:t>
            </a:r>
            <a:r>
              <a:rPr lang="en-US" altLang="en-US" sz="2000">
                <a:solidFill>
                  <a:schemeClr val="accent2"/>
                </a:solidFill>
              </a:rPr>
              <a:t>.</a:t>
            </a:r>
          </a:p>
        </p:txBody>
      </p:sp>
      <p:pic>
        <p:nvPicPr>
          <p:cNvPr id="18441" name="Picture 9">
            <a:extLst>
              <a:ext uri="{FF2B5EF4-FFF2-40B4-BE49-F238E27FC236}">
                <a16:creationId xmlns:a16="http://schemas.microsoft.com/office/drawing/2014/main" id="{87C5C067-30F1-5FDE-9F7B-9D402FD033F7}"/>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419600" y="4343401"/>
            <a:ext cx="4800600" cy="735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a:extLst>
              <a:ext uri="{FF2B5EF4-FFF2-40B4-BE49-F238E27FC236}">
                <a16:creationId xmlns:a16="http://schemas.microsoft.com/office/drawing/2014/main" id="{2614FC01-6A94-B452-FC8F-1B9403F79A09}"/>
              </a:ext>
            </a:extLst>
          </p:cNvPr>
          <p:cNvSpPr>
            <a:spLocks noGrp="1"/>
          </p:cNvSpPr>
          <p:nvPr>
            <p:ph type="dt" sz="half" idx="10"/>
          </p:nvPr>
        </p:nvSpPr>
        <p:spPr/>
        <p:txBody>
          <a:bodyPr/>
          <a:lstStyle/>
          <a:p>
            <a:pPr fontAlgn="base">
              <a:spcBef>
                <a:spcPct val="0"/>
              </a:spcBef>
              <a:spcAft>
                <a:spcPct val="0"/>
              </a:spcAft>
            </a:pPr>
            <a:fld id="{09819280-5909-4122-A45E-CF73B509383C}"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E2448DA-7FF4-4CF6-8894-9C8E57D2C5A4}"/>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13269930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A631599-EC19-70A8-EE1E-70A7D63E5BA3}"/>
              </a:ext>
            </a:extLst>
          </p:cNvPr>
          <p:cNvSpPr>
            <a:spLocks noGrp="1" noChangeArrowheads="1"/>
          </p:cNvSpPr>
          <p:nvPr>
            <p:ph type="title"/>
          </p:nvPr>
        </p:nvSpPr>
        <p:spPr>
          <a:xfrm>
            <a:off x="1981200" y="292100"/>
            <a:ext cx="8229600" cy="1155700"/>
          </a:xfrm>
        </p:spPr>
        <p:txBody>
          <a:bodyPr/>
          <a:lstStyle/>
          <a:p>
            <a:pPr algn="ctr"/>
            <a:r>
              <a:rPr lang="en-US" altLang="en-US" sz="3200">
                <a:solidFill>
                  <a:schemeClr val="bg1"/>
                </a:solidFill>
              </a:rPr>
              <a:t>Hierarchical Clustering: The Single-Linkage Algorithm Example</a:t>
            </a:r>
          </a:p>
        </p:txBody>
      </p:sp>
      <p:sp>
        <p:nvSpPr>
          <p:cNvPr id="25603" name="Rectangle 3">
            <a:extLst>
              <a:ext uri="{FF2B5EF4-FFF2-40B4-BE49-F238E27FC236}">
                <a16:creationId xmlns:a16="http://schemas.microsoft.com/office/drawing/2014/main" id="{7A53CA55-AAA3-41F6-F60E-1BB8CE332CB5}"/>
              </a:ext>
            </a:extLst>
          </p:cNvPr>
          <p:cNvSpPr>
            <a:spLocks noGrp="1" noChangeArrowheads="1"/>
          </p:cNvSpPr>
          <p:nvPr>
            <p:ph type="body" sz="half" idx="1"/>
          </p:nvPr>
        </p:nvSpPr>
        <p:spPr>
          <a:xfrm>
            <a:off x="1676400" y="1524000"/>
            <a:ext cx="8686800" cy="5105400"/>
          </a:xfrm>
        </p:spPr>
        <p:txBody>
          <a:bodyPr/>
          <a:lstStyle/>
          <a:p>
            <a:r>
              <a:rPr lang="en-US" altLang="en-US" sz="2000">
                <a:solidFill>
                  <a:schemeClr val="accent2"/>
                </a:solidFill>
              </a:rPr>
              <a:t>Perform hierarchical clustering of five Samples with two features, use Euclidean distance for the distance between two samples.</a:t>
            </a: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r>
              <a:rPr lang="en-US" altLang="en-US" sz="2000">
                <a:solidFill>
                  <a:schemeClr val="accent2"/>
                </a:solidFill>
              </a:rPr>
              <a:t>The smallest distance is 4.0 between cluster {1} and {2}, so they are merged. Now the number of clusters become four : {1,2}, {3}, {4}, {5}</a:t>
            </a:r>
          </a:p>
        </p:txBody>
      </p:sp>
      <p:graphicFrame>
        <p:nvGraphicFramePr>
          <p:cNvPr id="25821" name="Group 221">
            <a:extLst>
              <a:ext uri="{FF2B5EF4-FFF2-40B4-BE49-F238E27FC236}">
                <a16:creationId xmlns:a16="http://schemas.microsoft.com/office/drawing/2014/main" id="{59D17D2D-E2F5-2A65-A5D7-7FA4825EE8C0}"/>
              </a:ext>
            </a:extLst>
          </p:cNvPr>
          <p:cNvGraphicFramePr>
            <a:graphicFrameLocks noGrp="1"/>
          </p:cNvGraphicFramePr>
          <p:nvPr>
            <p:ph sz="quarter" idx="2"/>
          </p:nvPr>
        </p:nvGraphicFramePr>
        <p:xfrm>
          <a:off x="1828800" y="2286000"/>
          <a:ext cx="2438400" cy="2971800"/>
        </p:xfrm>
        <a:graphic>
          <a:graphicData uri="http://schemas.openxmlformats.org/drawingml/2006/table">
            <a:tbl>
              <a:tblPr/>
              <a:tblGrid>
                <a:gridCol w="812800">
                  <a:extLst>
                    <a:ext uri="{9D8B030D-6E8A-4147-A177-3AD203B41FA5}">
                      <a16:colId xmlns:a16="http://schemas.microsoft.com/office/drawing/2014/main" val="3384668866"/>
                    </a:ext>
                  </a:extLst>
                </a:gridCol>
                <a:gridCol w="812800">
                  <a:extLst>
                    <a:ext uri="{9D8B030D-6E8A-4147-A177-3AD203B41FA5}">
                      <a16:colId xmlns:a16="http://schemas.microsoft.com/office/drawing/2014/main" val="402166316"/>
                    </a:ext>
                  </a:extLst>
                </a:gridCol>
                <a:gridCol w="812800">
                  <a:extLst>
                    <a:ext uri="{9D8B030D-6E8A-4147-A177-3AD203B41FA5}">
                      <a16:colId xmlns:a16="http://schemas.microsoft.com/office/drawing/2014/main" val="3335194704"/>
                    </a:ext>
                  </a:extLst>
                </a:gridCol>
              </a:tblGrid>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1"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1"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63285260"/>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2715862"/>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1104659"/>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60112052"/>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3949085"/>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1910145"/>
                  </a:ext>
                </a:extLst>
              </a:tr>
            </a:tbl>
          </a:graphicData>
        </a:graphic>
      </p:graphicFrame>
      <p:graphicFrame>
        <p:nvGraphicFramePr>
          <p:cNvPr id="25822" name="Group 222">
            <a:extLst>
              <a:ext uri="{FF2B5EF4-FFF2-40B4-BE49-F238E27FC236}">
                <a16:creationId xmlns:a16="http://schemas.microsoft.com/office/drawing/2014/main" id="{93BB1E86-A181-23B0-3AEF-76C1BBE885DC}"/>
              </a:ext>
            </a:extLst>
          </p:cNvPr>
          <p:cNvGraphicFramePr>
            <a:graphicFrameLocks noGrp="1"/>
          </p:cNvGraphicFramePr>
          <p:nvPr>
            <p:ph sz="quarter" idx="3"/>
          </p:nvPr>
        </p:nvGraphicFramePr>
        <p:xfrm>
          <a:off x="4495800" y="2286001"/>
          <a:ext cx="5791200" cy="2997200"/>
        </p:xfrm>
        <a:graphic>
          <a:graphicData uri="http://schemas.openxmlformats.org/drawingml/2006/table">
            <a:tbl>
              <a:tblPr/>
              <a:tblGrid>
                <a:gridCol w="990600">
                  <a:extLst>
                    <a:ext uri="{9D8B030D-6E8A-4147-A177-3AD203B41FA5}">
                      <a16:colId xmlns:a16="http://schemas.microsoft.com/office/drawing/2014/main" val="1410623662"/>
                    </a:ext>
                  </a:extLst>
                </a:gridCol>
                <a:gridCol w="939800">
                  <a:extLst>
                    <a:ext uri="{9D8B030D-6E8A-4147-A177-3AD203B41FA5}">
                      <a16:colId xmlns:a16="http://schemas.microsoft.com/office/drawing/2014/main" val="456867964"/>
                    </a:ext>
                  </a:extLst>
                </a:gridCol>
                <a:gridCol w="965200">
                  <a:extLst>
                    <a:ext uri="{9D8B030D-6E8A-4147-A177-3AD203B41FA5}">
                      <a16:colId xmlns:a16="http://schemas.microsoft.com/office/drawing/2014/main" val="407350735"/>
                    </a:ext>
                  </a:extLst>
                </a:gridCol>
                <a:gridCol w="965200">
                  <a:extLst>
                    <a:ext uri="{9D8B030D-6E8A-4147-A177-3AD203B41FA5}">
                      <a16:colId xmlns:a16="http://schemas.microsoft.com/office/drawing/2014/main" val="2022621683"/>
                    </a:ext>
                  </a:extLst>
                </a:gridCol>
                <a:gridCol w="965200">
                  <a:extLst>
                    <a:ext uri="{9D8B030D-6E8A-4147-A177-3AD203B41FA5}">
                      <a16:colId xmlns:a16="http://schemas.microsoft.com/office/drawing/2014/main" val="1980760226"/>
                    </a:ext>
                  </a:extLst>
                </a:gridCol>
                <a:gridCol w="965200">
                  <a:extLst>
                    <a:ext uri="{9D8B030D-6E8A-4147-A177-3AD203B41FA5}">
                      <a16:colId xmlns:a16="http://schemas.microsoft.com/office/drawing/2014/main" val="4016637596"/>
                    </a:ext>
                  </a:extLst>
                </a:gridCol>
              </a:tblGrid>
              <a:tr h="711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52183798"/>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7078334"/>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17.9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88342"/>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48762874"/>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050991"/>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8273380"/>
                  </a:ext>
                </a:extLst>
              </a:tr>
            </a:tbl>
          </a:graphicData>
        </a:graphic>
      </p:graphicFrame>
      <p:sp>
        <p:nvSpPr>
          <p:cNvPr id="2" name="Date Placeholder 1">
            <a:extLst>
              <a:ext uri="{FF2B5EF4-FFF2-40B4-BE49-F238E27FC236}">
                <a16:creationId xmlns:a16="http://schemas.microsoft.com/office/drawing/2014/main" id="{0F6B2977-9DC6-6C00-6FB8-C38F33676563}"/>
              </a:ext>
            </a:extLst>
          </p:cNvPr>
          <p:cNvSpPr>
            <a:spLocks noGrp="1"/>
          </p:cNvSpPr>
          <p:nvPr>
            <p:ph type="dt" sz="half" idx="10"/>
          </p:nvPr>
        </p:nvSpPr>
        <p:spPr/>
        <p:txBody>
          <a:bodyPr/>
          <a:lstStyle/>
          <a:p>
            <a:pPr fontAlgn="base">
              <a:spcBef>
                <a:spcPct val="0"/>
              </a:spcBef>
              <a:spcAft>
                <a:spcPct val="0"/>
              </a:spcAft>
            </a:pPr>
            <a:fld id="{68665ECD-CB99-4FD4-9264-0011119A1894}"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BB000BE3-AFA9-2334-4028-3FB46B5685F1}"/>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0906275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15" name="Rectangle 43">
            <a:extLst>
              <a:ext uri="{FF2B5EF4-FFF2-40B4-BE49-F238E27FC236}">
                <a16:creationId xmlns:a16="http://schemas.microsoft.com/office/drawing/2014/main" id="{FAF9B297-057D-D6D0-164E-B59F30BEB912}"/>
              </a:ext>
            </a:extLst>
          </p:cNvPr>
          <p:cNvSpPr>
            <a:spLocks noGrp="1" noChangeArrowheads="1"/>
          </p:cNvSpPr>
          <p:nvPr>
            <p:ph type="title"/>
          </p:nvPr>
        </p:nvSpPr>
        <p:spPr>
          <a:xfrm>
            <a:off x="1981200" y="292100"/>
            <a:ext cx="8229600" cy="1155700"/>
          </a:xfrm>
        </p:spPr>
        <p:txBody>
          <a:bodyPr/>
          <a:lstStyle/>
          <a:p>
            <a:pPr algn="ctr"/>
            <a:r>
              <a:rPr lang="en-US" altLang="en-US" sz="3200">
                <a:solidFill>
                  <a:schemeClr val="bg1"/>
                </a:solidFill>
              </a:rPr>
              <a:t>Hierarchical Clustering: The Single-Linkage Algorithm Example</a:t>
            </a:r>
          </a:p>
        </p:txBody>
      </p:sp>
      <p:sp>
        <p:nvSpPr>
          <p:cNvPr id="28765" name="Rectangle 93">
            <a:extLst>
              <a:ext uri="{FF2B5EF4-FFF2-40B4-BE49-F238E27FC236}">
                <a16:creationId xmlns:a16="http://schemas.microsoft.com/office/drawing/2014/main" id="{A20A4D83-6E04-5619-7267-1F12FB548FA6}"/>
              </a:ext>
            </a:extLst>
          </p:cNvPr>
          <p:cNvSpPr>
            <a:spLocks noChangeArrowheads="1"/>
          </p:cNvSpPr>
          <p:nvPr/>
        </p:nvSpPr>
        <p:spPr bwMode="auto">
          <a:xfrm>
            <a:off x="1981200" y="1676400"/>
            <a:ext cx="8382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120000"/>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990600" indent="-533400" algn="ctr">
              <a:spcBef>
                <a:spcPct val="20000"/>
              </a:spcBef>
              <a:buFont typeface="Tahoma" panose="020B0604030504040204" pitchFamily="34" charset="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371600" indent="-457200" algn="ctr">
              <a:spcBef>
                <a:spcPct val="20000"/>
              </a:spcBef>
              <a:buClr>
                <a:schemeClr val="hlink"/>
              </a:buClr>
              <a:buSzPct val="12000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752600" indent="-381000" algn="ctr">
              <a:spcBef>
                <a:spcPct val="20000"/>
              </a:spcBef>
              <a:buFont typeface="Tahoma" panose="020B0604030504040204" pitchFamily="34" charset="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209800" indent="-381000" algn="ctr">
              <a:spcBef>
                <a:spcPct val="20000"/>
              </a:spcBef>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667000" indent="-381000"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3124200" indent="-381000"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581400" indent="-381000"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4038600" indent="-381000"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00"/>
              </a:buClr>
            </a:pPr>
            <a:endParaRPr lang="en-US" altLang="en-US" sz="2400">
              <a:solidFill>
                <a:srgbClr val="00C600"/>
              </a:solidFill>
            </a:endParaRPr>
          </a:p>
          <a:p>
            <a:pPr fontAlgn="base">
              <a:spcAft>
                <a:spcPct val="0"/>
              </a:spcAft>
              <a:buClr>
                <a:srgbClr val="FFCC00"/>
              </a:buClr>
              <a:buFontTx/>
              <a:buChar char="•"/>
            </a:pPr>
            <a:endParaRPr lang="en-US" altLang="en-US" sz="2400">
              <a:solidFill>
                <a:srgbClr val="00C600"/>
              </a:solidFill>
            </a:endParaRPr>
          </a:p>
          <a:p>
            <a:pPr fontAlgn="base">
              <a:spcAft>
                <a:spcPct val="0"/>
              </a:spcAft>
              <a:buClr>
                <a:srgbClr val="FFCC00"/>
              </a:buClr>
              <a:buFontTx/>
              <a:buChar char="•"/>
            </a:pPr>
            <a:endParaRPr lang="en-US" altLang="en-US" sz="2400">
              <a:solidFill>
                <a:srgbClr val="00C600"/>
              </a:solidFill>
            </a:endParaRPr>
          </a:p>
          <a:p>
            <a:pPr fontAlgn="base">
              <a:spcAft>
                <a:spcPct val="0"/>
              </a:spcAft>
              <a:buClr>
                <a:srgbClr val="FFCC00"/>
              </a:buClr>
              <a:buFontTx/>
              <a:buChar char="•"/>
            </a:pPr>
            <a:endParaRPr lang="en-US" altLang="en-US" sz="2400">
              <a:solidFill>
                <a:srgbClr val="00C600"/>
              </a:solidFill>
            </a:endParaRPr>
          </a:p>
          <a:p>
            <a:pPr fontAlgn="base">
              <a:spcAft>
                <a:spcPct val="0"/>
              </a:spcAft>
              <a:buClr>
                <a:srgbClr val="FFCC00"/>
              </a:buClr>
              <a:buFontTx/>
              <a:buChar char="•"/>
            </a:pPr>
            <a:endParaRPr lang="en-US" altLang="en-US" sz="2400">
              <a:solidFill>
                <a:srgbClr val="00C600"/>
              </a:solidFill>
            </a:endParaRPr>
          </a:p>
          <a:p>
            <a:pPr algn="l" fontAlgn="base">
              <a:spcAft>
                <a:spcPct val="0"/>
              </a:spcAft>
              <a:buClr>
                <a:srgbClr val="FFCC00"/>
              </a:buClr>
              <a:buFontTx/>
              <a:buChar char="•"/>
            </a:pPr>
            <a:endParaRPr lang="en-US" altLang="en-US" sz="2400">
              <a:solidFill>
                <a:srgbClr val="00C600"/>
              </a:solidFill>
            </a:endParaRPr>
          </a:p>
          <a:p>
            <a:pPr algn="l" fontAlgn="base">
              <a:spcAft>
                <a:spcPct val="0"/>
              </a:spcAft>
              <a:buClr>
                <a:srgbClr val="FFCC00"/>
              </a:buClr>
              <a:buFontTx/>
              <a:buChar char="•"/>
            </a:pPr>
            <a:r>
              <a:rPr lang="en-US" altLang="en-US" sz="2400">
                <a:solidFill>
                  <a:srgbClr val="00C600"/>
                </a:solidFill>
              </a:rPr>
              <a:t>The distance </a:t>
            </a:r>
            <a:r>
              <a:rPr lang="en-US" altLang="en-US" sz="2400" i="1">
                <a:solidFill>
                  <a:srgbClr val="00C600"/>
                </a:solidFill>
              </a:rPr>
              <a:t>d</a:t>
            </a:r>
            <a:r>
              <a:rPr lang="en-US" altLang="en-US" sz="2400">
                <a:solidFill>
                  <a:srgbClr val="00C600"/>
                </a:solidFill>
              </a:rPr>
              <a:t>(1,3)=11.7 and </a:t>
            </a:r>
            <a:r>
              <a:rPr lang="en-US" altLang="en-US" sz="2400" i="1">
                <a:solidFill>
                  <a:srgbClr val="00C600"/>
                </a:solidFill>
              </a:rPr>
              <a:t>d</a:t>
            </a:r>
            <a:r>
              <a:rPr lang="en-US" altLang="en-US" sz="2400">
                <a:solidFill>
                  <a:srgbClr val="00C600"/>
                </a:solidFill>
              </a:rPr>
              <a:t>(2,3)=8.1, Thus for S L Algorithm the distance between clusters {1,2} and {3} is the minimum 8.1 and so on. </a:t>
            </a:r>
          </a:p>
          <a:p>
            <a:pPr algn="l" fontAlgn="base">
              <a:spcAft>
                <a:spcPct val="0"/>
              </a:spcAft>
              <a:buClr>
                <a:srgbClr val="FFCC00"/>
              </a:buClr>
              <a:buFontTx/>
              <a:buChar char="•"/>
            </a:pPr>
            <a:r>
              <a:rPr lang="en-US" altLang="en-US" sz="2400">
                <a:solidFill>
                  <a:srgbClr val="00C600"/>
                </a:solidFill>
              </a:rPr>
              <a:t>Since the minimum value in the matrix is 8, clusters {4} &amp; {5} are merged.</a:t>
            </a:r>
          </a:p>
        </p:txBody>
      </p:sp>
      <p:graphicFrame>
        <p:nvGraphicFramePr>
          <p:cNvPr id="28810" name="Group 138">
            <a:extLst>
              <a:ext uri="{FF2B5EF4-FFF2-40B4-BE49-F238E27FC236}">
                <a16:creationId xmlns:a16="http://schemas.microsoft.com/office/drawing/2014/main" id="{4D9DE70F-2C88-C1F8-7A55-5F5B6A115767}"/>
              </a:ext>
            </a:extLst>
          </p:cNvPr>
          <p:cNvGraphicFramePr>
            <a:graphicFrameLocks noGrp="1"/>
          </p:cNvGraphicFramePr>
          <p:nvPr>
            <p:ph idx="1"/>
          </p:nvPr>
        </p:nvGraphicFramePr>
        <p:xfrm>
          <a:off x="3505200" y="1524000"/>
          <a:ext cx="5943600" cy="2592706"/>
        </p:xfrm>
        <a:graphic>
          <a:graphicData uri="http://schemas.openxmlformats.org/drawingml/2006/table">
            <a:tbl>
              <a:tblPr/>
              <a:tblGrid>
                <a:gridCol w="1189038">
                  <a:extLst>
                    <a:ext uri="{9D8B030D-6E8A-4147-A177-3AD203B41FA5}">
                      <a16:colId xmlns:a16="http://schemas.microsoft.com/office/drawing/2014/main" val="2520567294"/>
                    </a:ext>
                  </a:extLst>
                </a:gridCol>
                <a:gridCol w="1189037">
                  <a:extLst>
                    <a:ext uri="{9D8B030D-6E8A-4147-A177-3AD203B41FA5}">
                      <a16:colId xmlns:a16="http://schemas.microsoft.com/office/drawing/2014/main" val="2047005740"/>
                    </a:ext>
                  </a:extLst>
                </a:gridCol>
                <a:gridCol w="1187450">
                  <a:extLst>
                    <a:ext uri="{9D8B030D-6E8A-4147-A177-3AD203B41FA5}">
                      <a16:colId xmlns:a16="http://schemas.microsoft.com/office/drawing/2014/main" val="2486043372"/>
                    </a:ext>
                  </a:extLst>
                </a:gridCol>
                <a:gridCol w="1189038">
                  <a:extLst>
                    <a:ext uri="{9D8B030D-6E8A-4147-A177-3AD203B41FA5}">
                      <a16:colId xmlns:a16="http://schemas.microsoft.com/office/drawing/2014/main" val="2177874732"/>
                    </a:ext>
                  </a:extLst>
                </a:gridCol>
                <a:gridCol w="1189037">
                  <a:extLst>
                    <a:ext uri="{9D8B030D-6E8A-4147-A177-3AD203B41FA5}">
                      <a16:colId xmlns:a16="http://schemas.microsoft.com/office/drawing/2014/main" val="862543735"/>
                    </a:ext>
                  </a:extLst>
                </a:gridCol>
              </a:tblGrid>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16258658"/>
                  </a:ext>
                </a:extLst>
              </a:tr>
              <a:tr h="51911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17.9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4407599"/>
                  </a:ext>
                </a:extLst>
              </a:tr>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0817548"/>
                  </a:ext>
                </a:extLst>
              </a:tr>
              <a:tr h="51911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94697292"/>
                  </a:ext>
                </a:extLst>
              </a:tr>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5146965"/>
                  </a:ext>
                </a:extLst>
              </a:tr>
            </a:tbl>
          </a:graphicData>
        </a:graphic>
      </p:graphicFrame>
      <p:sp>
        <p:nvSpPr>
          <p:cNvPr id="2" name="Date Placeholder 1">
            <a:extLst>
              <a:ext uri="{FF2B5EF4-FFF2-40B4-BE49-F238E27FC236}">
                <a16:creationId xmlns:a16="http://schemas.microsoft.com/office/drawing/2014/main" id="{AAEF7A47-5A93-F7C4-78FF-66C6451D3008}"/>
              </a:ext>
            </a:extLst>
          </p:cNvPr>
          <p:cNvSpPr>
            <a:spLocks noGrp="1"/>
          </p:cNvSpPr>
          <p:nvPr>
            <p:ph type="dt" sz="half" idx="10"/>
          </p:nvPr>
        </p:nvSpPr>
        <p:spPr/>
        <p:txBody>
          <a:bodyPr/>
          <a:lstStyle/>
          <a:p>
            <a:pPr fontAlgn="base">
              <a:spcBef>
                <a:spcPct val="0"/>
              </a:spcBef>
              <a:spcAft>
                <a:spcPct val="0"/>
              </a:spcAft>
            </a:pPr>
            <a:fld id="{FE175E9E-F99F-4461-8DA0-165469D8D99F}"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B60BEEA6-DDA3-6D3E-7015-9D5478759706}"/>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03825927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A83C6E2-F8CC-836A-3E9B-F9863910C967}"/>
              </a:ext>
            </a:extLst>
          </p:cNvPr>
          <p:cNvSpPr>
            <a:spLocks noGrp="1" noChangeArrowheads="1"/>
          </p:cNvSpPr>
          <p:nvPr>
            <p:ph type="title"/>
          </p:nvPr>
        </p:nvSpPr>
        <p:spPr/>
        <p:txBody>
          <a:bodyPr/>
          <a:lstStyle/>
          <a:p>
            <a:pPr algn="ctr"/>
            <a:r>
              <a:rPr lang="en-US" altLang="en-US" sz="3200">
                <a:solidFill>
                  <a:schemeClr val="bg1"/>
                </a:solidFill>
              </a:rPr>
              <a:t>Hierarchical Clustering: The Single-Linkage Algorithm Example</a:t>
            </a:r>
          </a:p>
        </p:txBody>
      </p:sp>
      <p:sp>
        <p:nvSpPr>
          <p:cNvPr id="30723" name="Rectangle 3">
            <a:extLst>
              <a:ext uri="{FF2B5EF4-FFF2-40B4-BE49-F238E27FC236}">
                <a16:creationId xmlns:a16="http://schemas.microsoft.com/office/drawing/2014/main" id="{E398DA4F-EACD-038E-8EDD-E7504C27169C}"/>
              </a:ext>
            </a:extLst>
          </p:cNvPr>
          <p:cNvSpPr>
            <a:spLocks noGrp="1" noChangeArrowheads="1"/>
          </p:cNvSpPr>
          <p:nvPr>
            <p:ph type="body" sz="half" idx="1"/>
          </p:nvPr>
        </p:nvSpPr>
        <p:spPr>
          <a:xfrm>
            <a:off x="1752600" y="1600200"/>
            <a:ext cx="8686800" cy="5029200"/>
          </a:xfrm>
        </p:spPr>
        <p:txBody>
          <a:bodyPr/>
          <a:lstStyle/>
          <a:p>
            <a:r>
              <a:rPr lang="en-US" altLang="en-US" sz="2000">
                <a:solidFill>
                  <a:schemeClr val="accent2"/>
                </a:solidFill>
              </a:rPr>
              <a:t>Thus in this level, There are three clusters: {1,2}, {3}, {4,5}</a:t>
            </a: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r>
              <a:rPr lang="en-US" altLang="en-US" sz="2000">
                <a:solidFill>
                  <a:schemeClr val="accent2"/>
                </a:solidFill>
              </a:rPr>
              <a:t>Since the minimum value in this step is 8.1, thus clusters {1,2} and {3} are merged. Now there are two clusters : {1,2,3} and {4,5}. </a:t>
            </a:r>
          </a:p>
          <a:p>
            <a:endParaRPr lang="en-US" altLang="en-US" sz="2000">
              <a:solidFill>
                <a:schemeClr val="accent2"/>
              </a:solidFill>
            </a:endParaRPr>
          </a:p>
        </p:txBody>
      </p:sp>
      <p:graphicFrame>
        <p:nvGraphicFramePr>
          <p:cNvPr id="30762" name="Group 42">
            <a:extLst>
              <a:ext uri="{FF2B5EF4-FFF2-40B4-BE49-F238E27FC236}">
                <a16:creationId xmlns:a16="http://schemas.microsoft.com/office/drawing/2014/main" id="{8918E05D-D9E6-4FEB-F06B-3D33422ED7B8}"/>
              </a:ext>
            </a:extLst>
          </p:cNvPr>
          <p:cNvGraphicFramePr>
            <a:graphicFrameLocks noGrp="1"/>
          </p:cNvGraphicFramePr>
          <p:nvPr>
            <p:ph sz="half" idx="2"/>
          </p:nvPr>
        </p:nvGraphicFramePr>
        <p:xfrm>
          <a:off x="3886200" y="2286000"/>
          <a:ext cx="4038600" cy="2724150"/>
        </p:xfrm>
        <a:graphic>
          <a:graphicData uri="http://schemas.openxmlformats.org/drawingml/2006/table">
            <a:tbl>
              <a:tblPr/>
              <a:tblGrid>
                <a:gridCol w="1009650">
                  <a:extLst>
                    <a:ext uri="{9D8B030D-6E8A-4147-A177-3AD203B41FA5}">
                      <a16:colId xmlns:a16="http://schemas.microsoft.com/office/drawing/2014/main" val="1983518356"/>
                    </a:ext>
                  </a:extLst>
                </a:gridCol>
                <a:gridCol w="1009650">
                  <a:extLst>
                    <a:ext uri="{9D8B030D-6E8A-4147-A177-3AD203B41FA5}">
                      <a16:colId xmlns:a16="http://schemas.microsoft.com/office/drawing/2014/main" val="3721454352"/>
                    </a:ext>
                  </a:extLst>
                </a:gridCol>
                <a:gridCol w="1009650">
                  <a:extLst>
                    <a:ext uri="{9D8B030D-6E8A-4147-A177-3AD203B41FA5}">
                      <a16:colId xmlns:a16="http://schemas.microsoft.com/office/drawing/2014/main" val="4017338821"/>
                    </a:ext>
                  </a:extLst>
                </a:gridCol>
                <a:gridCol w="1009650">
                  <a:extLst>
                    <a:ext uri="{9D8B030D-6E8A-4147-A177-3AD203B41FA5}">
                      <a16:colId xmlns:a16="http://schemas.microsoft.com/office/drawing/2014/main" val="2068332953"/>
                    </a:ext>
                  </a:extLst>
                </a:gridCol>
              </a:tblGrid>
              <a:tr h="66675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55010512"/>
                  </a:ext>
                </a:extLst>
              </a:tr>
              <a:tr h="66675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1894410"/>
                  </a:ext>
                </a:extLst>
              </a:tr>
              <a:tr h="7239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80920486"/>
                  </a:ext>
                </a:extLst>
              </a:tr>
              <a:tr h="66675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190768"/>
                  </a:ext>
                </a:extLst>
              </a:tr>
            </a:tbl>
          </a:graphicData>
        </a:graphic>
      </p:graphicFrame>
      <p:sp>
        <p:nvSpPr>
          <p:cNvPr id="2" name="Date Placeholder 1">
            <a:extLst>
              <a:ext uri="{FF2B5EF4-FFF2-40B4-BE49-F238E27FC236}">
                <a16:creationId xmlns:a16="http://schemas.microsoft.com/office/drawing/2014/main" id="{4D464026-06E9-9C25-3E73-0C0389169738}"/>
              </a:ext>
            </a:extLst>
          </p:cNvPr>
          <p:cNvSpPr>
            <a:spLocks noGrp="1"/>
          </p:cNvSpPr>
          <p:nvPr>
            <p:ph type="dt" sz="half" idx="10"/>
          </p:nvPr>
        </p:nvSpPr>
        <p:spPr/>
        <p:txBody>
          <a:bodyPr/>
          <a:lstStyle/>
          <a:p>
            <a:pPr fontAlgn="base">
              <a:spcBef>
                <a:spcPct val="0"/>
              </a:spcBef>
              <a:spcAft>
                <a:spcPct val="0"/>
              </a:spcAft>
            </a:pPr>
            <a:fld id="{A30A0B46-3158-4396-BE9A-182D3A60FDE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4A5DD03-D73E-9CE9-355A-4CF04852B548}"/>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915208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F9FEAB3C-1F85-D84D-2BAC-FB3A7CD836B2}"/>
              </a:ext>
            </a:extLst>
          </p:cNvPr>
          <p:cNvSpPr>
            <a:spLocks noGrp="1"/>
          </p:cNvSpPr>
          <p:nvPr>
            <p:ph type="dt" sz="half" idx="10"/>
          </p:nvPr>
        </p:nvSpPr>
        <p:spPr/>
        <p:txBody>
          <a:bodyPr/>
          <a:lstStyle/>
          <a:p>
            <a:fld id="{5BB3C66E-E96A-4068-B798-342751EF565D}" type="datetime1">
              <a:rPr lang="en-US" smtClean="0"/>
              <a:t>12-Jan-26</a:t>
            </a:fld>
            <a:endParaRPr lang="en-US"/>
          </a:p>
        </p:txBody>
      </p:sp>
      <p:sp>
        <p:nvSpPr>
          <p:cNvPr id="4" name="Footer Placeholder 3">
            <a:extLst>
              <a:ext uri="{FF2B5EF4-FFF2-40B4-BE49-F238E27FC236}">
                <a16:creationId xmlns:a16="http://schemas.microsoft.com/office/drawing/2014/main" id="{1460C33F-9B95-356F-5EB8-062CD0123E72}"/>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256850847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F7DFC04-6EBD-951D-50FF-14A2C6C4F5FB}"/>
              </a:ext>
            </a:extLst>
          </p:cNvPr>
          <p:cNvSpPr>
            <a:spLocks noGrp="1" noChangeArrowheads="1"/>
          </p:cNvSpPr>
          <p:nvPr>
            <p:ph type="title"/>
          </p:nvPr>
        </p:nvSpPr>
        <p:spPr>
          <a:xfrm>
            <a:off x="1981200" y="292100"/>
            <a:ext cx="8229600" cy="1155700"/>
          </a:xfrm>
        </p:spPr>
        <p:txBody>
          <a:bodyPr/>
          <a:lstStyle/>
          <a:p>
            <a:pPr algn="ctr"/>
            <a:r>
              <a:rPr lang="en-US" altLang="en-US" sz="3200">
                <a:solidFill>
                  <a:schemeClr val="bg1"/>
                </a:solidFill>
              </a:rPr>
              <a:t>Hierarchical Clustering: The Single-Linkage Algorithm Example</a:t>
            </a:r>
          </a:p>
        </p:txBody>
      </p:sp>
      <p:sp>
        <p:nvSpPr>
          <p:cNvPr id="32771" name="Rectangle 3">
            <a:extLst>
              <a:ext uri="{FF2B5EF4-FFF2-40B4-BE49-F238E27FC236}">
                <a16:creationId xmlns:a16="http://schemas.microsoft.com/office/drawing/2014/main" id="{A55A0FD0-D0B9-91A5-452B-C85E6BC1CFB6}"/>
              </a:ext>
            </a:extLst>
          </p:cNvPr>
          <p:cNvSpPr>
            <a:spLocks noGrp="1" noChangeArrowheads="1"/>
          </p:cNvSpPr>
          <p:nvPr>
            <p:ph type="body" idx="1"/>
          </p:nvPr>
        </p:nvSpPr>
        <p:spPr>
          <a:xfrm>
            <a:off x="1828800" y="1524000"/>
            <a:ext cx="8229600" cy="4114800"/>
          </a:xfrm>
        </p:spPr>
        <p:txBody>
          <a:bodyPr/>
          <a:lstStyle/>
          <a:p>
            <a:r>
              <a:rPr lang="en-US" altLang="en-US" sz="2400">
                <a:solidFill>
                  <a:schemeClr val="accent2"/>
                </a:solidFill>
              </a:rPr>
              <a:t>The next step will merge the two remaining clusters at a distance of 9.8. Finally the dendrogram is as below.</a:t>
            </a:r>
          </a:p>
        </p:txBody>
      </p:sp>
      <p:sp>
        <p:nvSpPr>
          <p:cNvPr id="32772" name="Line 4">
            <a:extLst>
              <a:ext uri="{FF2B5EF4-FFF2-40B4-BE49-F238E27FC236}">
                <a16:creationId xmlns:a16="http://schemas.microsoft.com/office/drawing/2014/main" id="{CB460427-24BA-A944-EA93-F78FC7048DC1}"/>
              </a:ext>
            </a:extLst>
          </p:cNvPr>
          <p:cNvSpPr>
            <a:spLocks noChangeShapeType="1"/>
          </p:cNvSpPr>
          <p:nvPr/>
        </p:nvSpPr>
        <p:spPr bwMode="auto">
          <a:xfrm>
            <a:off x="3429000" y="2667000"/>
            <a:ext cx="0" cy="297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73" name="Line 5">
            <a:extLst>
              <a:ext uri="{FF2B5EF4-FFF2-40B4-BE49-F238E27FC236}">
                <a16:creationId xmlns:a16="http://schemas.microsoft.com/office/drawing/2014/main" id="{915B1D2E-BCB7-9182-BA81-AC289DF7C543}"/>
              </a:ext>
            </a:extLst>
          </p:cNvPr>
          <p:cNvSpPr>
            <a:spLocks noChangeShapeType="1"/>
          </p:cNvSpPr>
          <p:nvPr/>
        </p:nvSpPr>
        <p:spPr bwMode="auto">
          <a:xfrm>
            <a:off x="3276600" y="54102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76" name="Line 8">
            <a:extLst>
              <a:ext uri="{FF2B5EF4-FFF2-40B4-BE49-F238E27FC236}">
                <a16:creationId xmlns:a16="http://schemas.microsoft.com/office/drawing/2014/main" id="{C7A947B3-DD8B-29C9-189C-C7F49F637779}"/>
              </a:ext>
            </a:extLst>
          </p:cNvPr>
          <p:cNvSpPr>
            <a:spLocks noChangeShapeType="1"/>
          </p:cNvSpPr>
          <p:nvPr/>
        </p:nvSpPr>
        <p:spPr bwMode="auto">
          <a:xfrm>
            <a:off x="3276600" y="50292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77" name="Line 9">
            <a:extLst>
              <a:ext uri="{FF2B5EF4-FFF2-40B4-BE49-F238E27FC236}">
                <a16:creationId xmlns:a16="http://schemas.microsoft.com/office/drawing/2014/main" id="{E088697A-C93E-A68B-39CD-566276B0478B}"/>
              </a:ext>
            </a:extLst>
          </p:cNvPr>
          <p:cNvSpPr>
            <a:spLocks noChangeShapeType="1"/>
          </p:cNvSpPr>
          <p:nvPr/>
        </p:nvSpPr>
        <p:spPr bwMode="auto">
          <a:xfrm>
            <a:off x="3276600" y="46482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78" name="Line 10">
            <a:extLst>
              <a:ext uri="{FF2B5EF4-FFF2-40B4-BE49-F238E27FC236}">
                <a16:creationId xmlns:a16="http://schemas.microsoft.com/office/drawing/2014/main" id="{D538DD84-1731-43C7-4879-4A0E86A99B35}"/>
              </a:ext>
            </a:extLst>
          </p:cNvPr>
          <p:cNvSpPr>
            <a:spLocks noChangeShapeType="1"/>
          </p:cNvSpPr>
          <p:nvPr/>
        </p:nvSpPr>
        <p:spPr bwMode="auto">
          <a:xfrm>
            <a:off x="3276600" y="42672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79" name="Line 11">
            <a:extLst>
              <a:ext uri="{FF2B5EF4-FFF2-40B4-BE49-F238E27FC236}">
                <a16:creationId xmlns:a16="http://schemas.microsoft.com/office/drawing/2014/main" id="{63BA1FAA-D678-ECE0-2857-FD14638CDE3D}"/>
              </a:ext>
            </a:extLst>
          </p:cNvPr>
          <p:cNvSpPr>
            <a:spLocks noChangeShapeType="1"/>
          </p:cNvSpPr>
          <p:nvPr/>
        </p:nvSpPr>
        <p:spPr bwMode="auto">
          <a:xfrm>
            <a:off x="3276600" y="38862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80" name="Line 12">
            <a:extLst>
              <a:ext uri="{FF2B5EF4-FFF2-40B4-BE49-F238E27FC236}">
                <a16:creationId xmlns:a16="http://schemas.microsoft.com/office/drawing/2014/main" id="{BE24B411-C443-F363-9205-D0B573C8A421}"/>
              </a:ext>
            </a:extLst>
          </p:cNvPr>
          <p:cNvSpPr>
            <a:spLocks noChangeShapeType="1"/>
          </p:cNvSpPr>
          <p:nvPr/>
        </p:nvSpPr>
        <p:spPr bwMode="auto">
          <a:xfrm>
            <a:off x="3276600" y="35052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81" name="Line 13">
            <a:extLst>
              <a:ext uri="{FF2B5EF4-FFF2-40B4-BE49-F238E27FC236}">
                <a16:creationId xmlns:a16="http://schemas.microsoft.com/office/drawing/2014/main" id="{8E6A0A1E-CD48-015A-7D3D-D9386D0CCB51}"/>
              </a:ext>
            </a:extLst>
          </p:cNvPr>
          <p:cNvSpPr>
            <a:spLocks noChangeShapeType="1"/>
          </p:cNvSpPr>
          <p:nvPr/>
        </p:nvSpPr>
        <p:spPr bwMode="auto">
          <a:xfrm>
            <a:off x="3276600" y="31242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82" name="Text Box 14">
            <a:extLst>
              <a:ext uri="{FF2B5EF4-FFF2-40B4-BE49-F238E27FC236}">
                <a16:creationId xmlns:a16="http://schemas.microsoft.com/office/drawing/2014/main" id="{1CBE76F6-B718-601B-11E3-242D46791993}"/>
              </a:ext>
            </a:extLst>
          </p:cNvPr>
          <p:cNvSpPr txBox="1">
            <a:spLocks noChangeArrowheads="1"/>
          </p:cNvSpPr>
          <p:nvPr/>
        </p:nvSpPr>
        <p:spPr bwMode="auto">
          <a:xfrm>
            <a:off x="2895600" y="29718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10</a:t>
            </a:r>
          </a:p>
        </p:txBody>
      </p:sp>
      <p:sp>
        <p:nvSpPr>
          <p:cNvPr id="32783" name="Text Box 15">
            <a:extLst>
              <a:ext uri="{FF2B5EF4-FFF2-40B4-BE49-F238E27FC236}">
                <a16:creationId xmlns:a16="http://schemas.microsoft.com/office/drawing/2014/main" id="{69F2B88F-7C3B-910F-DB1A-6CA45FD263E2}"/>
              </a:ext>
            </a:extLst>
          </p:cNvPr>
          <p:cNvSpPr txBox="1">
            <a:spLocks noChangeArrowheads="1"/>
          </p:cNvSpPr>
          <p:nvPr/>
        </p:nvSpPr>
        <p:spPr bwMode="auto">
          <a:xfrm>
            <a:off x="2895600" y="33528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8</a:t>
            </a:r>
          </a:p>
        </p:txBody>
      </p:sp>
      <p:sp>
        <p:nvSpPr>
          <p:cNvPr id="32784" name="Text Box 16">
            <a:extLst>
              <a:ext uri="{FF2B5EF4-FFF2-40B4-BE49-F238E27FC236}">
                <a16:creationId xmlns:a16="http://schemas.microsoft.com/office/drawing/2014/main" id="{6E4061AE-0C1D-D8B7-2DA2-DF207FB7FE7B}"/>
              </a:ext>
            </a:extLst>
          </p:cNvPr>
          <p:cNvSpPr txBox="1">
            <a:spLocks noChangeArrowheads="1"/>
          </p:cNvSpPr>
          <p:nvPr/>
        </p:nvSpPr>
        <p:spPr bwMode="auto">
          <a:xfrm>
            <a:off x="2895600" y="37147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6</a:t>
            </a:r>
          </a:p>
        </p:txBody>
      </p:sp>
      <p:sp>
        <p:nvSpPr>
          <p:cNvPr id="32785" name="Text Box 17">
            <a:extLst>
              <a:ext uri="{FF2B5EF4-FFF2-40B4-BE49-F238E27FC236}">
                <a16:creationId xmlns:a16="http://schemas.microsoft.com/office/drawing/2014/main" id="{79389DFA-1839-E7D2-2FC7-6F8C00089B7A}"/>
              </a:ext>
            </a:extLst>
          </p:cNvPr>
          <p:cNvSpPr txBox="1">
            <a:spLocks noChangeArrowheads="1"/>
          </p:cNvSpPr>
          <p:nvPr/>
        </p:nvSpPr>
        <p:spPr bwMode="auto">
          <a:xfrm>
            <a:off x="2895600" y="40957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4</a:t>
            </a:r>
          </a:p>
        </p:txBody>
      </p:sp>
      <p:sp>
        <p:nvSpPr>
          <p:cNvPr id="32786" name="Text Box 18">
            <a:extLst>
              <a:ext uri="{FF2B5EF4-FFF2-40B4-BE49-F238E27FC236}">
                <a16:creationId xmlns:a16="http://schemas.microsoft.com/office/drawing/2014/main" id="{0B9D7FA1-2668-F700-E62E-382AB977552F}"/>
              </a:ext>
            </a:extLst>
          </p:cNvPr>
          <p:cNvSpPr txBox="1">
            <a:spLocks noChangeArrowheads="1"/>
          </p:cNvSpPr>
          <p:nvPr/>
        </p:nvSpPr>
        <p:spPr bwMode="auto">
          <a:xfrm>
            <a:off x="2895600" y="44958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2</a:t>
            </a:r>
          </a:p>
        </p:txBody>
      </p:sp>
      <p:sp>
        <p:nvSpPr>
          <p:cNvPr id="32787" name="Text Box 19">
            <a:extLst>
              <a:ext uri="{FF2B5EF4-FFF2-40B4-BE49-F238E27FC236}">
                <a16:creationId xmlns:a16="http://schemas.microsoft.com/office/drawing/2014/main" id="{AB6E08FA-56A0-2CD3-ADA4-4A33835231EA}"/>
              </a:ext>
            </a:extLst>
          </p:cNvPr>
          <p:cNvSpPr txBox="1">
            <a:spLocks noChangeArrowheads="1"/>
          </p:cNvSpPr>
          <p:nvPr/>
        </p:nvSpPr>
        <p:spPr bwMode="auto">
          <a:xfrm>
            <a:off x="2895600" y="48006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0</a:t>
            </a:r>
          </a:p>
        </p:txBody>
      </p:sp>
      <p:sp>
        <p:nvSpPr>
          <p:cNvPr id="32788" name="Line 20">
            <a:extLst>
              <a:ext uri="{FF2B5EF4-FFF2-40B4-BE49-F238E27FC236}">
                <a16:creationId xmlns:a16="http://schemas.microsoft.com/office/drawing/2014/main" id="{897078CD-C81C-3474-E809-618118A72837}"/>
              </a:ext>
            </a:extLst>
          </p:cNvPr>
          <p:cNvSpPr>
            <a:spLocks noChangeShapeType="1"/>
          </p:cNvSpPr>
          <p:nvPr/>
        </p:nvSpPr>
        <p:spPr bwMode="auto">
          <a:xfrm>
            <a:off x="4038600" y="42672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89" name="Line 21">
            <a:extLst>
              <a:ext uri="{FF2B5EF4-FFF2-40B4-BE49-F238E27FC236}">
                <a16:creationId xmlns:a16="http://schemas.microsoft.com/office/drawing/2014/main" id="{FEDD48E8-1C05-770A-F60D-AEF6F2E94125}"/>
              </a:ext>
            </a:extLst>
          </p:cNvPr>
          <p:cNvSpPr>
            <a:spLocks noChangeShapeType="1"/>
          </p:cNvSpPr>
          <p:nvPr/>
        </p:nvSpPr>
        <p:spPr bwMode="auto">
          <a:xfrm>
            <a:off x="4267200" y="35052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0" name="Line 22">
            <a:extLst>
              <a:ext uri="{FF2B5EF4-FFF2-40B4-BE49-F238E27FC236}">
                <a16:creationId xmlns:a16="http://schemas.microsoft.com/office/drawing/2014/main" id="{ECA150A3-A6F8-0AE9-209B-9CEDC1898021}"/>
              </a:ext>
            </a:extLst>
          </p:cNvPr>
          <p:cNvSpPr>
            <a:spLocks noChangeShapeType="1"/>
          </p:cNvSpPr>
          <p:nvPr/>
        </p:nvSpPr>
        <p:spPr bwMode="auto">
          <a:xfrm>
            <a:off x="5638800" y="35052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1" name="Line 23">
            <a:extLst>
              <a:ext uri="{FF2B5EF4-FFF2-40B4-BE49-F238E27FC236}">
                <a16:creationId xmlns:a16="http://schemas.microsoft.com/office/drawing/2014/main" id="{EBC17445-DB2E-CBE4-A188-2EC6BA544F24}"/>
              </a:ext>
            </a:extLst>
          </p:cNvPr>
          <p:cNvSpPr>
            <a:spLocks noChangeShapeType="1"/>
          </p:cNvSpPr>
          <p:nvPr/>
        </p:nvSpPr>
        <p:spPr bwMode="auto">
          <a:xfrm>
            <a:off x="4267200" y="3505200"/>
            <a:ext cx="4445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2" name="Line 24">
            <a:extLst>
              <a:ext uri="{FF2B5EF4-FFF2-40B4-BE49-F238E27FC236}">
                <a16:creationId xmlns:a16="http://schemas.microsoft.com/office/drawing/2014/main" id="{CF417B0F-3CEF-9416-1B31-B9D9735EB8DF}"/>
              </a:ext>
            </a:extLst>
          </p:cNvPr>
          <p:cNvSpPr>
            <a:spLocks noChangeShapeType="1"/>
          </p:cNvSpPr>
          <p:nvPr/>
        </p:nvSpPr>
        <p:spPr bwMode="auto">
          <a:xfrm>
            <a:off x="4038600" y="42672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3" name="Line 25">
            <a:extLst>
              <a:ext uri="{FF2B5EF4-FFF2-40B4-BE49-F238E27FC236}">
                <a16:creationId xmlns:a16="http://schemas.microsoft.com/office/drawing/2014/main" id="{95BA28F1-DF1F-DDE8-E7A3-9B086F7B38BF}"/>
              </a:ext>
            </a:extLst>
          </p:cNvPr>
          <p:cNvSpPr>
            <a:spLocks noChangeShapeType="1"/>
          </p:cNvSpPr>
          <p:nvPr/>
        </p:nvSpPr>
        <p:spPr bwMode="auto">
          <a:xfrm>
            <a:off x="4572000" y="42672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4" name="Line 26">
            <a:extLst>
              <a:ext uri="{FF2B5EF4-FFF2-40B4-BE49-F238E27FC236}">
                <a16:creationId xmlns:a16="http://schemas.microsoft.com/office/drawing/2014/main" id="{8D1A1B24-585F-BA9E-0C33-5372E8C4FB6B}"/>
              </a:ext>
            </a:extLst>
          </p:cNvPr>
          <p:cNvSpPr>
            <a:spLocks noChangeShapeType="1"/>
          </p:cNvSpPr>
          <p:nvPr/>
        </p:nvSpPr>
        <p:spPr bwMode="auto">
          <a:xfrm>
            <a:off x="5105400" y="35052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5" name="Line 27">
            <a:extLst>
              <a:ext uri="{FF2B5EF4-FFF2-40B4-BE49-F238E27FC236}">
                <a16:creationId xmlns:a16="http://schemas.microsoft.com/office/drawing/2014/main" id="{80EA029C-35A7-1BA3-B4FB-D38F4DA8DD88}"/>
              </a:ext>
            </a:extLst>
          </p:cNvPr>
          <p:cNvSpPr>
            <a:spLocks noChangeShapeType="1"/>
          </p:cNvSpPr>
          <p:nvPr/>
        </p:nvSpPr>
        <p:spPr bwMode="auto">
          <a:xfrm>
            <a:off x="4695826" y="3200400"/>
            <a:ext cx="1247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6" name="Line 28">
            <a:extLst>
              <a:ext uri="{FF2B5EF4-FFF2-40B4-BE49-F238E27FC236}">
                <a16:creationId xmlns:a16="http://schemas.microsoft.com/office/drawing/2014/main" id="{B0012D29-8D32-997F-816F-7D9F4B49B110}"/>
              </a:ext>
            </a:extLst>
          </p:cNvPr>
          <p:cNvSpPr>
            <a:spLocks noChangeShapeType="1"/>
          </p:cNvSpPr>
          <p:nvPr/>
        </p:nvSpPr>
        <p:spPr bwMode="auto">
          <a:xfrm>
            <a:off x="5638800" y="35052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7" name="Line 29">
            <a:extLst>
              <a:ext uri="{FF2B5EF4-FFF2-40B4-BE49-F238E27FC236}">
                <a16:creationId xmlns:a16="http://schemas.microsoft.com/office/drawing/2014/main" id="{D30628F0-4E14-3E24-89F8-8D9271DA3011}"/>
              </a:ext>
            </a:extLst>
          </p:cNvPr>
          <p:cNvSpPr>
            <a:spLocks noChangeShapeType="1"/>
          </p:cNvSpPr>
          <p:nvPr/>
        </p:nvSpPr>
        <p:spPr bwMode="auto">
          <a:xfrm>
            <a:off x="6172200" y="35052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8" name="Line 30">
            <a:extLst>
              <a:ext uri="{FF2B5EF4-FFF2-40B4-BE49-F238E27FC236}">
                <a16:creationId xmlns:a16="http://schemas.microsoft.com/office/drawing/2014/main" id="{51409413-5997-E2F2-D816-A23126FA1CC2}"/>
              </a:ext>
            </a:extLst>
          </p:cNvPr>
          <p:cNvSpPr>
            <a:spLocks noChangeShapeType="1"/>
          </p:cNvSpPr>
          <p:nvPr/>
        </p:nvSpPr>
        <p:spPr bwMode="auto">
          <a:xfrm>
            <a:off x="4695825" y="3200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799" name="Line 31">
            <a:extLst>
              <a:ext uri="{FF2B5EF4-FFF2-40B4-BE49-F238E27FC236}">
                <a16:creationId xmlns:a16="http://schemas.microsoft.com/office/drawing/2014/main" id="{CCCDA93C-0DD7-EEC1-6860-9F66DC3557BA}"/>
              </a:ext>
            </a:extLst>
          </p:cNvPr>
          <p:cNvSpPr>
            <a:spLocks noChangeShapeType="1"/>
          </p:cNvSpPr>
          <p:nvPr/>
        </p:nvSpPr>
        <p:spPr bwMode="auto">
          <a:xfrm>
            <a:off x="5915025" y="32004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sp>
        <p:nvSpPr>
          <p:cNvPr id="32800" name="Text Box 32">
            <a:extLst>
              <a:ext uri="{FF2B5EF4-FFF2-40B4-BE49-F238E27FC236}">
                <a16:creationId xmlns:a16="http://schemas.microsoft.com/office/drawing/2014/main" id="{911DC9FB-14F4-D978-CC85-658F3F2A8686}"/>
              </a:ext>
            </a:extLst>
          </p:cNvPr>
          <p:cNvSpPr txBox="1">
            <a:spLocks noChangeArrowheads="1"/>
          </p:cNvSpPr>
          <p:nvPr/>
        </p:nvSpPr>
        <p:spPr bwMode="auto">
          <a:xfrm>
            <a:off x="3962400" y="50292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1</a:t>
            </a:r>
          </a:p>
        </p:txBody>
      </p:sp>
      <p:sp>
        <p:nvSpPr>
          <p:cNvPr id="32801" name="Text Box 33">
            <a:extLst>
              <a:ext uri="{FF2B5EF4-FFF2-40B4-BE49-F238E27FC236}">
                <a16:creationId xmlns:a16="http://schemas.microsoft.com/office/drawing/2014/main" id="{46AAC839-24CB-C9E9-0DA7-2C3E044C0B54}"/>
              </a:ext>
            </a:extLst>
          </p:cNvPr>
          <p:cNvSpPr txBox="1">
            <a:spLocks noChangeArrowheads="1"/>
          </p:cNvSpPr>
          <p:nvPr/>
        </p:nvSpPr>
        <p:spPr bwMode="auto">
          <a:xfrm>
            <a:off x="4495800" y="50292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2</a:t>
            </a:r>
          </a:p>
        </p:txBody>
      </p:sp>
      <p:sp>
        <p:nvSpPr>
          <p:cNvPr id="32802" name="Text Box 34">
            <a:extLst>
              <a:ext uri="{FF2B5EF4-FFF2-40B4-BE49-F238E27FC236}">
                <a16:creationId xmlns:a16="http://schemas.microsoft.com/office/drawing/2014/main" id="{227904F5-B9A9-945C-E004-E351F4991161}"/>
              </a:ext>
            </a:extLst>
          </p:cNvPr>
          <p:cNvSpPr txBox="1">
            <a:spLocks noChangeArrowheads="1"/>
          </p:cNvSpPr>
          <p:nvPr/>
        </p:nvSpPr>
        <p:spPr bwMode="auto">
          <a:xfrm>
            <a:off x="5029200" y="50292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3</a:t>
            </a:r>
          </a:p>
        </p:txBody>
      </p:sp>
      <p:sp>
        <p:nvSpPr>
          <p:cNvPr id="32803" name="Text Box 35">
            <a:extLst>
              <a:ext uri="{FF2B5EF4-FFF2-40B4-BE49-F238E27FC236}">
                <a16:creationId xmlns:a16="http://schemas.microsoft.com/office/drawing/2014/main" id="{BC2EF78E-6483-71E7-E4DB-BCB8E471CC3E}"/>
              </a:ext>
            </a:extLst>
          </p:cNvPr>
          <p:cNvSpPr txBox="1">
            <a:spLocks noChangeArrowheads="1"/>
          </p:cNvSpPr>
          <p:nvPr/>
        </p:nvSpPr>
        <p:spPr bwMode="auto">
          <a:xfrm>
            <a:off x="5562600" y="50292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4</a:t>
            </a:r>
          </a:p>
        </p:txBody>
      </p:sp>
      <p:sp>
        <p:nvSpPr>
          <p:cNvPr id="32804" name="Text Box 36">
            <a:extLst>
              <a:ext uri="{FF2B5EF4-FFF2-40B4-BE49-F238E27FC236}">
                <a16:creationId xmlns:a16="http://schemas.microsoft.com/office/drawing/2014/main" id="{0EF1F163-7E4D-E4E0-4C76-41425B5B3CB5}"/>
              </a:ext>
            </a:extLst>
          </p:cNvPr>
          <p:cNvSpPr txBox="1">
            <a:spLocks noChangeArrowheads="1"/>
          </p:cNvSpPr>
          <p:nvPr/>
        </p:nvSpPr>
        <p:spPr bwMode="auto">
          <a:xfrm>
            <a:off x="6096000" y="502920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 tIns="9144" rIns="9144" bIns="9144">
            <a:spAutoFit/>
          </a:bodyPr>
          <a:lstStyle/>
          <a:p>
            <a:pPr fontAlgn="base">
              <a:spcBef>
                <a:spcPct val="50000"/>
              </a:spcBef>
              <a:spcAft>
                <a:spcPct val="0"/>
              </a:spcAft>
            </a:pPr>
            <a:r>
              <a:rPr lang="en-US" altLang="en-US" sz="2000" b="1">
                <a:solidFill>
                  <a:srgbClr val="00C600"/>
                </a:solidFill>
                <a:latin typeface="Tahoma" panose="020B0604030504040204" pitchFamily="34" charset="0"/>
                <a:cs typeface="Arial" panose="020B0604020202020204" pitchFamily="34" charset="0"/>
              </a:rPr>
              <a:t>5</a:t>
            </a:r>
          </a:p>
        </p:txBody>
      </p:sp>
      <p:sp>
        <p:nvSpPr>
          <p:cNvPr id="2" name="Date Placeholder 1">
            <a:extLst>
              <a:ext uri="{FF2B5EF4-FFF2-40B4-BE49-F238E27FC236}">
                <a16:creationId xmlns:a16="http://schemas.microsoft.com/office/drawing/2014/main" id="{1EEE9E80-A3F7-0AAA-034C-57D52BC89117}"/>
              </a:ext>
            </a:extLst>
          </p:cNvPr>
          <p:cNvSpPr>
            <a:spLocks noGrp="1"/>
          </p:cNvSpPr>
          <p:nvPr>
            <p:ph type="dt" sz="half" idx="10"/>
          </p:nvPr>
        </p:nvSpPr>
        <p:spPr/>
        <p:txBody>
          <a:bodyPr/>
          <a:lstStyle/>
          <a:p>
            <a:pPr fontAlgn="base">
              <a:spcBef>
                <a:spcPct val="0"/>
              </a:spcBef>
              <a:spcAft>
                <a:spcPct val="0"/>
              </a:spcAft>
            </a:pPr>
            <a:fld id="{D21CF07F-AD74-48AF-BD95-EFC8F13E1D2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859A043-77A2-7581-CC5B-C1AFD9281CFD}"/>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64101017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A16AE40-D7FA-4B73-1536-88A18185E7CC}"/>
              </a:ext>
            </a:extLst>
          </p:cNvPr>
          <p:cNvSpPr>
            <a:spLocks noGrp="1" noChangeArrowheads="1"/>
          </p:cNvSpPr>
          <p:nvPr>
            <p:ph type="title"/>
          </p:nvPr>
        </p:nvSpPr>
        <p:spPr/>
        <p:txBody>
          <a:bodyPr/>
          <a:lstStyle/>
          <a:p>
            <a:pPr algn="ctr"/>
            <a:r>
              <a:rPr lang="en-US" altLang="en-US">
                <a:solidFill>
                  <a:srgbClr val="6600FF"/>
                </a:solidFill>
              </a:rPr>
              <a:t>Hierarchical Clustering</a:t>
            </a:r>
          </a:p>
        </p:txBody>
      </p:sp>
      <p:sp>
        <p:nvSpPr>
          <p:cNvPr id="21507" name="Rectangle 3">
            <a:extLst>
              <a:ext uri="{FF2B5EF4-FFF2-40B4-BE49-F238E27FC236}">
                <a16:creationId xmlns:a16="http://schemas.microsoft.com/office/drawing/2014/main" id="{0962F0E8-867D-7452-45FD-3772745573D1}"/>
              </a:ext>
            </a:extLst>
          </p:cNvPr>
          <p:cNvSpPr>
            <a:spLocks noGrp="1" noChangeArrowheads="1"/>
          </p:cNvSpPr>
          <p:nvPr>
            <p:ph type="body" sz="half" idx="1"/>
          </p:nvPr>
        </p:nvSpPr>
        <p:spPr>
          <a:xfrm>
            <a:off x="1981200" y="1905000"/>
            <a:ext cx="8458200" cy="4572000"/>
          </a:xfrm>
        </p:spPr>
        <p:txBody>
          <a:bodyPr/>
          <a:lstStyle/>
          <a:p>
            <a:pPr algn="ctr">
              <a:buFontTx/>
              <a:buNone/>
            </a:pPr>
            <a:r>
              <a:rPr lang="en-US" altLang="en-US" sz="2800">
                <a:solidFill>
                  <a:schemeClr val="hlink"/>
                </a:solidFill>
              </a:rPr>
              <a:t>The Complete-Linkage Algorithm</a:t>
            </a:r>
          </a:p>
          <a:p>
            <a:r>
              <a:rPr lang="en-US" altLang="en-US" sz="2400">
                <a:solidFill>
                  <a:schemeClr val="accent2"/>
                </a:solidFill>
              </a:rPr>
              <a:t>It is also known as the maximum method or the farthest neighbor method.</a:t>
            </a:r>
          </a:p>
          <a:p>
            <a:r>
              <a:rPr lang="en-US" altLang="en-US" sz="2400">
                <a:solidFill>
                  <a:schemeClr val="accent2"/>
                </a:solidFill>
              </a:rPr>
              <a:t>And is obtained by defining the distance between two clusters to be the largest distance between a sample in one cluster and that in other cluster.</a:t>
            </a:r>
          </a:p>
          <a:p>
            <a:r>
              <a:rPr lang="en-US" altLang="en-US" sz="2400">
                <a:solidFill>
                  <a:schemeClr val="accent2"/>
                </a:solidFill>
              </a:rPr>
              <a:t>Formally, if </a:t>
            </a:r>
            <a:r>
              <a:rPr lang="en-US" altLang="en-US" sz="2400" i="1">
                <a:solidFill>
                  <a:schemeClr val="accent2"/>
                </a:solidFill>
              </a:rPr>
              <a:t>C</a:t>
            </a:r>
            <a:r>
              <a:rPr lang="en-US" altLang="en-US" sz="2400" i="1" baseline="-25000">
                <a:solidFill>
                  <a:schemeClr val="accent2"/>
                </a:solidFill>
              </a:rPr>
              <a:t>i </a:t>
            </a:r>
            <a:r>
              <a:rPr lang="en-US" altLang="en-US" sz="2400" i="1">
                <a:solidFill>
                  <a:schemeClr val="accent2"/>
                </a:solidFill>
              </a:rPr>
              <a:t>and C</a:t>
            </a:r>
            <a:r>
              <a:rPr lang="en-US" altLang="en-US" sz="2400" i="1" baseline="-25000">
                <a:solidFill>
                  <a:schemeClr val="accent2"/>
                </a:solidFill>
              </a:rPr>
              <a:t>j</a:t>
            </a:r>
            <a:r>
              <a:rPr lang="en-US" altLang="en-US" sz="2400">
                <a:solidFill>
                  <a:schemeClr val="accent2"/>
                </a:solidFill>
              </a:rPr>
              <a:t> are clusters, we define</a:t>
            </a:r>
          </a:p>
          <a:p>
            <a:endParaRPr lang="en-US" altLang="en-US" sz="2000">
              <a:solidFill>
                <a:schemeClr val="accent2"/>
              </a:solidFill>
            </a:endParaRPr>
          </a:p>
        </p:txBody>
      </p:sp>
      <p:pic>
        <p:nvPicPr>
          <p:cNvPr id="21510" name="Picture 6">
            <a:extLst>
              <a:ext uri="{FF2B5EF4-FFF2-40B4-BE49-F238E27FC236}">
                <a16:creationId xmlns:a16="http://schemas.microsoft.com/office/drawing/2014/main" id="{6B5D1BCC-64D6-5AC1-E4D5-EEB35DBE1F1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438400" y="5181600"/>
            <a:ext cx="7620000" cy="1079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a:extLst>
              <a:ext uri="{FF2B5EF4-FFF2-40B4-BE49-F238E27FC236}">
                <a16:creationId xmlns:a16="http://schemas.microsoft.com/office/drawing/2014/main" id="{C4A3EB85-1771-9108-21ED-C2758497A039}"/>
              </a:ext>
            </a:extLst>
          </p:cNvPr>
          <p:cNvSpPr>
            <a:spLocks noGrp="1"/>
          </p:cNvSpPr>
          <p:nvPr>
            <p:ph type="dt" sz="half" idx="10"/>
          </p:nvPr>
        </p:nvSpPr>
        <p:spPr/>
        <p:txBody>
          <a:bodyPr/>
          <a:lstStyle/>
          <a:p>
            <a:pPr fontAlgn="base">
              <a:spcBef>
                <a:spcPct val="0"/>
              </a:spcBef>
              <a:spcAft>
                <a:spcPct val="0"/>
              </a:spcAft>
            </a:pPr>
            <a:fld id="{3394B865-158B-4F15-9EDC-F789FF8D94D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FFBDAC7A-59F5-7322-71D3-D03F054E96DD}"/>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81986015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C6D8C95-BD8A-C2C2-25B2-C77CA1B70158}"/>
              </a:ext>
            </a:extLst>
          </p:cNvPr>
          <p:cNvSpPr>
            <a:spLocks noGrp="1" noChangeArrowheads="1"/>
          </p:cNvSpPr>
          <p:nvPr>
            <p:ph type="title"/>
          </p:nvPr>
        </p:nvSpPr>
        <p:spPr>
          <a:xfrm>
            <a:off x="1981200" y="292100"/>
            <a:ext cx="8229600" cy="1155700"/>
          </a:xfrm>
        </p:spPr>
        <p:txBody>
          <a:bodyPr/>
          <a:lstStyle/>
          <a:p>
            <a:pPr algn="ctr"/>
            <a:r>
              <a:rPr lang="en-US" altLang="en-US" sz="3200">
                <a:solidFill>
                  <a:schemeClr val="bg1"/>
                </a:solidFill>
              </a:rPr>
              <a:t>Hierarchical Clustering: The </a:t>
            </a:r>
            <a:r>
              <a:rPr lang="en-US" altLang="en-US" sz="2800">
                <a:solidFill>
                  <a:schemeClr val="bg1"/>
                </a:solidFill>
              </a:rPr>
              <a:t>Complete</a:t>
            </a:r>
            <a:r>
              <a:rPr lang="en-US" altLang="en-US" sz="3200">
                <a:solidFill>
                  <a:schemeClr val="bg1"/>
                </a:solidFill>
              </a:rPr>
              <a:t>-Linkage Algorithm Example</a:t>
            </a:r>
          </a:p>
        </p:txBody>
      </p:sp>
      <p:sp>
        <p:nvSpPr>
          <p:cNvPr id="34819" name="Rectangle 3">
            <a:extLst>
              <a:ext uri="{FF2B5EF4-FFF2-40B4-BE49-F238E27FC236}">
                <a16:creationId xmlns:a16="http://schemas.microsoft.com/office/drawing/2014/main" id="{A1EB9E26-2BCA-5D91-0BA6-D3D24F16192C}"/>
              </a:ext>
            </a:extLst>
          </p:cNvPr>
          <p:cNvSpPr>
            <a:spLocks noGrp="1" noChangeArrowheads="1"/>
          </p:cNvSpPr>
          <p:nvPr>
            <p:ph type="body" sz="half" idx="1"/>
          </p:nvPr>
        </p:nvSpPr>
        <p:spPr>
          <a:xfrm>
            <a:off x="1676400" y="1524000"/>
            <a:ext cx="8686800" cy="5105400"/>
          </a:xfrm>
        </p:spPr>
        <p:txBody>
          <a:bodyPr/>
          <a:lstStyle/>
          <a:p>
            <a:r>
              <a:rPr lang="en-US" altLang="en-US" sz="2000">
                <a:solidFill>
                  <a:schemeClr val="accent2"/>
                </a:solidFill>
              </a:rPr>
              <a:t>Perform hierarchical clustering of five Samples with two features, use Euclidean distance for the distance between two samples.</a:t>
            </a: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r>
              <a:rPr lang="en-US" altLang="en-US" sz="2000">
                <a:solidFill>
                  <a:schemeClr val="accent2"/>
                </a:solidFill>
              </a:rPr>
              <a:t>The nearest distance is 4.0 between cluster {1} and {2}, so they are merged. Now the number of clusters become four : {1,2}, {3}, {4}, {5}</a:t>
            </a:r>
          </a:p>
        </p:txBody>
      </p:sp>
      <p:graphicFrame>
        <p:nvGraphicFramePr>
          <p:cNvPr id="34820" name="Group 4">
            <a:extLst>
              <a:ext uri="{FF2B5EF4-FFF2-40B4-BE49-F238E27FC236}">
                <a16:creationId xmlns:a16="http://schemas.microsoft.com/office/drawing/2014/main" id="{1CCB1E3E-EEB4-CD6D-C0A9-00F583BF1C9D}"/>
              </a:ext>
            </a:extLst>
          </p:cNvPr>
          <p:cNvGraphicFramePr>
            <a:graphicFrameLocks noGrp="1"/>
          </p:cNvGraphicFramePr>
          <p:nvPr>
            <p:ph sz="quarter" idx="2"/>
          </p:nvPr>
        </p:nvGraphicFramePr>
        <p:xfrm>
          <a:off x="1828800" y="2286000"/>
          <a:ext cx="2438400" cy="2971800"/>
        </p:xfrm>
        <a:graphic>
          <a:graphicData uri="http://schemas.openxmlformats.org/drawingml/2006/table">
            <a:tbl>
              <a:tblPr/>
              <a:tblGrid>
                <a:gridCol w="812800">
                  <a:extLst>
                    <a:ext uri="{9D8B030D-6E8A-4147-A177-3AD203B41FA5}">
                      <a16:colId xmlns:a16="http://schemas.microsoft.com/office/drawing/2014/main" val="877816121"/>
                    </a:ext>
                  </a:extLst>
                </a:gridCol>
                <a:gridCol w="812800">
                  <a:extLst>
                    <a:ext uri="{9D8B030D-6E8A-4147-A177-3AD203B41FA5}">
                      <a16:colId xmlns:a16="http://schemas.microsoft.com/office/drawing/2014/main" val="1958815271"/>
                    </a:ext>
                  </a:extLst>
                </a:gridCol>
                <a:gridCol w="812800">
                  <a:extLst>
                    <a:ext uri="{9D8B030D-6E8A-4147-A177-3AD203B41FA5}">
                      <a16:colId xmlns:a16="http://schemas.microsoft.com/office/drawing/2014/main" val="1421413573"/>
                    </a:ext>
                  </a:extLst>
                </a:gridCol>
              </a:tblGrid>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1"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1"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2525572"/>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7289824"/>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08127962"/>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35305473"/>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444443"/>
                  </a:ext>
                </a:extLst>
              </a:tr>
              <a:tr h="495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4259911"/>
                  </a:ext>
                </a:extLst>
              </a:tr>
            </a:tbl>
          </a:graphicData>
        </a:graphic>
      </p:graphicFrame>
      <p:graphicFrame>
        <p:nvGraphicFramePr>
          <p:cNvPr id="34850" name="Group 34">
            <a:extLst>
              <a:ext uri="{FF2B5EF4-FFF2-40B4-BE49-F238E27FC236}">
                <a16:creationId xmlns:a16="http://schemas.microsoft.com/office/drawing/2014/main" id="{EFB0906B-0907-F42C-0E70-1F9872BC134B}"/>
              </a:ext>
            </a:extLst>
          </p:cNvPr>
          <p:cNvGraphicFramePr>
            <a:graphicFrameLocks noGrp="1"/>
          </p:cNvGraphicFramePr>
          <p:nvPr>
            <p:ph sz="quarter" idx="3"/>
          </p:nvPr>
        </p:nvGraphicFramePr>
        <p:xfrm>
          <a:off x="4495800" y="2286001"/>
          <a:ext cx="5791200" cy="2997200"/>
        </p:xfrm>
        <a:graphic>
          <a:graphicData uri="http://schemas.openxmlformats.org/drawingml/2006/table">
            <a:tbl>
              <a:tblPr/>
              <a:tblGrid>
                <a:gridCol w="990600">
                  <a:extLst>
                    <a:ext uri="{9D8B030D-6E8A-4147-A177-3AD203B41FA5}">
                      <a16:colId xmlns:a16="http://schemas.microsoft.com/office/drawing/2014/main" val="479151188"/>
                    </a:ext>
                  </a:extLst>
                </a:gridCol>
                <a:gridCol w="939800">
                  <a:extLst>
                    <a:ext uri="{9D8B030D-6E8A-4147-A177-3AD203B41FA5}">
                      <a16:colId xmlns:a16="http://schemas.microsoft.com/office/drawing/2014/main" val="1931188447"/>
                    </a:ext>
                  </a:extLst>
                </a:gridCol>
                <a:gridCol w="965200">
                  <a:extLst>
                    <a:ext uri="{9D8B030D-6E8A-4147-A177-3AD203B41FA5}">
                      <a16:colId xmlns:a16="http://schemas.microsoft.com/office/drawing/2014/main" val="2516318118"/>
                    </a:ext>
                  </a:extLst>
                </a:gridCol>
                <a:gridCol w="965200">
                  <a:extLst>
                    <a:ext uri="{9D8B030D-6E8A-4147-A177-3AD203B41FA5}">
                      <a16:colId xmlns:a16="http://schemas.microsoft.com/office/drawing/2014/main" val="1082569291"/>
                    </a:ext>
                  </a:extLst>
                </a:gridCol>
                <a:gridCol w="965200">
                  <a:extLst>
                    <a:ext uri="{9D8B030D-6E8A-4147-A177-3AD203B41FA5}">
                      <a16:colId xmlns:a16="http://schemas.microsoft.com/office/drawing/2014/main" val="165967764"/>
                    </a:ext>
                  </a:extLst>
                </a:gridCol>
                <a:gridCol w="965200">
                  <a:extLst>
                    <a:ext uri="{9D8B030D-6E8A-4147-A177-3AD203B41FA5}">
                      <a16:colId xmlns:a16="http://schemas.microsoft.com/office/drawing/2014/main" val="2460305349"/>
                    </a:ext>
                  </a:extLst>
                </a:gridCol>
              </a:tblGrid>
              <a:tr h="711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970388"/>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7537463"/>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17.9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67462230"/>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926396"/>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0828333"/>
                  </a:ext>
                </a:extLst>
              </a:tr>
              <a:tr h="3302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9232563"/>
                  </a:ext>
                </a:extLst>
              </a:tr>
            </a:tbl>
          </a:graphicData>
        </a:graphic>
      </p:graphicFrame>
      <p:sp>
        <p:nvSpPr>
          <p:cNvPr id="2" name="Date Placeholder 1">
            <a:extLst>
              <a:ext uri="{FF2B5EF4-FFF2-40B4-BE49-F238E27FC236}">
                <a16:creationId xmlns:a16="http://schemas.microsoft.com/office/drawing/2014/main" id="{ECEC548E-CC99-0488-F38F-109CB7403917}"/>
              </a:ext>
            </a:extLst>
          </p:cNvPr>
          <p:cNvSpPr>
            <a:spLocks noGrp="1"/>
          </p:cNvSpPr>
          <p:nvPr>
            <p:ph type="dt" sz="half" idx="10"/>
          </p:nvPr>
        </p:nvSpPr>
        <p:spPr/>
        <p:txBody>
          <a:bodyPr/>
          <a:lstStyle/>
          <a:p>
            <a:pPr fontAlgn="base">
              <a:spcBef>
                <a:spcPct val="0"/>
              </a:spcBef>
              <a:spcAft>
                <a:spcPct val="0"/>
              </a:spcAft>
            </a:pPr>
            <a:fld id="{1FECFFFA-D767-4C39-9A65-33D5E560296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03731678-653A-FAC8-C138-775022950675}"/>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62127507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6906821-E88F-40FF-E8FB-E7449AA1E492}"/>
              </a:ext>
            </a:extLst>
          </p:cNvPr>
          <p:cNvSpPr>
            <a:spLocks noGrp="1" noChangeArrowheads="1"/>
          </p:cNvSpPr>
          <p:nvPr>
            <p:ph type="title"/>
          </p:nvPr>
        </p:nvSpPr>
        <p:spPr>
          <a:xfrm>
            <a:off x="1981200" y="292100"/>
            <a:ext cx="8229600" cy="1155700"/>
          </a:xfrm>
        </p:spPr>
        <p:txBody>
          <a:bodyPr/>
          <a:lstStyle/>
          <a:p>
            <a:pPr algn="ctr"/>
            <a:r>
              <a:rPr lang="en-US" altLang="en-US" sz="3200">
                <a:solidFill>
                  <a:schemeClr val="bg1"/>
                </a:solidFill>
              </a:rPr>
              <a:t>Hierarchical Clustering: The Complete-Linkage Algorithm Example</a:t>
            </a:r>
          </a:p>
        </p:txBody>
      </p:sp>
      <p:sp>
        <p:nvSpPr>
          <p:cNvPr id="35843" name="Rectangle 3">
            <a:extLst>
              <a:ext uri="{FF2B5EF4-FFF2-40B4-BE49-F238E27FC236}">
                <a16:creationId xmlns:a16="http://schemas.microsoft.com/office/drawing/2014/main" id="{C86C7AE4-D0E8-A94E-ECD2-96F6447A2EA8}"/>
              </a:ext>
            </a:extLst>
          </p:cNvPr>
          <p:cNvSpPr>
            <a:spLocks noChangeArrowheads="1"/>
          </p:cNvSpPr>
          <p:nvPr/>
        </p:nvSpPr>
        <p:spPr bwMode="auto">
          <a:xfrm>
            <a:off x="1981200" y="1676400"/>
            <a:ext cx="8382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120000"/>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marL="990600" indent="-533400" algn="ctr">
              <a:spcBef>
                <a:spcPct val="20000"/>
              </a:spcBef>
              <a:buFont typeface="Tahoma" panose="020B0604030504040204" pitchFamily="34" charset="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marL="1371600" indent="-457200" algn="ctr">
              <a:spcBef>
                <a:spcPct val="20000"/>
              </a:spcBef>
              <a:buClr>
                <a:schemeClr val="hlink"/>
              </a:buClr>
              <a:buSzPct val="12000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marL="1752600" indent="-381000" algn="ctr">
              <a:spcBef>
                <a:spcPct val="20000"/>
              </a:spcBef>
              <a:buFont typeface="Tahoma" panose="020B0604030504040204" pitchFamily="34" charset="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marL="2209800" indent="-381000" algn="ctr">
              <a:spcBef>
                <a:spcPct val="20000"/>
              </a:spcBef>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2667000" indent="-381000"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3124200" indent="-381000"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3581400" indent="-381000"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4038600" indent="-381000"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fontAlgn="base">
              <a:spcAft>
                <a:spcPct val="0"/>
              </a:spcAft>
              <a:buClr>
                <a:srgbClr val="FFCC00"/>
              </a:buClr>
            </a:pPr>
            <a:endParaRPr lang="en-US" altLang="en-US" sz="2400">
              <a:solidFill>
                <a:srgbClr val="00C600"/>
              </a:solidFill>
            </a:endParaRPr>
          </a:p>
          <a:p>
            <a:pPr fontAlgn="base">
              <a:spcAft>
                <a:spcPct val="0"/>
              </a:spcAft>
              <a:buClr>
                <a:srgbClr val="FFCC00"/>
              </a:buClr>
              <a:buFontTx/>
              <a:buChar char="•"/>
            </a:pPr>
            <a:endParaRPr lang="en-US" altLang="en-US" sz="2400">
              <a:solidFill>
                <a:srgbClr val="00C600"/>
              </a:solidFill>
            </a:endParaRPr>
          </a:p>
          <a:p>
            <a:pPr fontAlgn="base">
              <a:spcAft>
                <a:spcPct val="0"/>
              </a:spcAft>
              <a:buClr>
                <a:srgbClr val="FFCC00"/>
              </a:buClr>
              <a:buFontTx/>
              <a:buChar char="•"/>
            </a:pPr>
            <a:endParaRPr lang="en-US" altLang="en-US" sz="2400">
              <a:solidFill>
                <a:srgbClr val="00C600"/>
              </a:solidFill>
            </a:endParaRPr>
          </a:p>
          <a:p>
            <a:pPr fontAlgn="base">
              <a:spcAft>
                <a:spcPct val="0"/>
              </a:spcAft>
              <a:buClr>
                <a:srgbClr val="FFCC00"/>
              </a:buClr>
              <a:buFontTx/>
              <a:buChar char="•"/>
            </a:pPr>
            <a:endParaRPr lang="en-US" altLang="en-US" sz="2400">
              <a:solidFill>
                <a:srgbClr val="00C600"/>
              </a:solidFill>
            </a:endParaRPr>
          </a:p>
          <a:p>
            <a:pPr fontAlgn="base">
              <a:spcAft>
                <a:spcPct val="0"/>
              </a:spcAft>
              <a:buClr>
                <a:srgbClr val="FFCC00"/>
              </a:buClr>
              <a:buFontTx/>
              <a:buChar char="•"/>
            </a:pPr>
            <a:endParaRPr lang="en-US" altLang="en-US" sz="2400">
              <a:solidFill>
                <a:srgbClr val="00C600"/>
              </a:solidFill>
            </a:endParaRPr>
          </a:p>
          <a:p>
            <a:pPr algn="l" fontAlgn="base">
              <a:spcAft>
                <a:spcPct val="0"/>
              </a:spcAft>
              <a:buClr>
                <a:srgbClr val="FFCC00"/>
              </a:buClr>
              <a:buFontTx/>
              <a:buChar char="•"/>
            </a:pPr>
            <a:endParaRPr lang="en-US" altLang="en-US" sz="2400">
              <a:solidFill>
                <a:srgbClr val="00C600"/>
              </a:solidFill>
            </a:endParaRPr>
          </a:p>
          <a:p>
            <a:pPr algn="l" fontAlgn="base">
              <a:spcAft>
                <a:spcPct val="0"/>
              </a:spcAft>
              <a:buClr>
                <a:srgbClr val="FFCC00"/>
              </a:buClr>
              <a:buFontTx/>
              <a:buChar char="•"/>
            </a:pPr>
            <a:r>
              <a:rPr lang="en-US" altLang="en-US" sz="2400">
                <a:solidFill>
                  <a:srgbClr val="00C600"/>
                </a:solidFill>
              </a:rPr>
              <a:t>The distance </a:t>
            </a:r>
            <a:r>
              <a:rPr lang="en-US" altLang="en-US" sz="2400" i="1">
                <a:solidFill>
                  <a:srgbClr val="00C600"/>
                </a:solidFill>
              </a:rPr>
              <a:t>d</a:t>
            </a:r>
            <a:r>
              <a:rPr lang="en-US" altLang="en-US" sz="2400">
                <a:solidFill>
                  <a:srgbClr val="00C600"/>
                </a:solidFill>
              </a:rPr>
              <a:t>(1,3)=11.7 and </a:t>
            </a:r>
            <a:r>
              <a:rPr lang="en-US" altLang="en-US" sz="2400" i="1">
                <a:solidFill>
                  <a:srgbClr val="00C600"/>
                </a:solidFill>
              </a:rPr>
              <a:t>d</a:t>
            </a:r>
            <a:r>
              <a:rPr lang="en-US" altLang="en-US" sz="2400">
                <a:solidFill>
                  <a:srgbClr val="00C600"/>
                </a:solidFill>
              </a:rPr>
              <a:t>(2,3)=8.1, Thus for C L Algorithm the distance between clusters {1,2} and {3} is the Maximum 11.7 and so on. </a:t>
            </a:r>
          </a:p>
          <a:p>
            <a:pPr algn="l" fontAlgn="base">
              <a:spcAft>
                <a:spcPct val="0"/>
              </a:spcAft>
              <a:buClr>
                <a:srgbClr val="FFCC00"/>
              </a:buClr>
              <a:buFontTx/>
              <a:buChar char="•"/>
            </a:pPr>
            <a:r>
              <a:rPr lang="en-US" altLang="en-US" sz="2400">
                <a:solidFill>
                  <a:srgbClr val="00C600"/>
                </a:solidFill>
              </a:rPr>
              <a:t>Since the minimum nearest value in the matrix is 8, clusters {4} &amp; {5} are merged.</a:t>
            </a:r>
          </a:p>
        </p:txBody>
      </p:sp>
      <p:graphicFrame>
        <p:nvGraphicFramePr>
          <p:cNvPr id="35844" name="Group 4">
            <a:extLst>
              <a:ext uri="{FF2B5EF4-FFF2-40B4-BE49-F238E27FC236}">
                <a16:creationId xmlns:a16="http://schemas.microsoft.com/office/drawing/2014/main" id="{9CABF776-D343-C902-A922-780824F0C0E4}"/>
              </a:ext>
            </a:extLst>
          </p:cNvPr>
          <p:cNvGraphicFramePr>
            <a:graphicFrameLocks noGrp="1"/>
          </p:cNvGraphicFramePr>
          <p:nvPr>
            <p:ph idx="1"/>
          </p:nvPr>
        </p:nvGraphicFramePr>
        <p:xfrm>
          <a:off x="3505200" y="1524000"/>
          <a:ext cx="5943600" cy="2592706"/>
        </p:xfrm>
        <a:graphic>
          <a:graphicData uri="http://schemas.openxmlformats.org/drawingml/2006/table">
            <a:tbl>
              <a:tblPr/>
              <a:tblGrid>
                <a:gridCol w="1189038">
                  <a:extLst>
                    <a:ext uri="{9D8B030D-6E8A-4147-A177-3AD203B41FA5}">
                      <a16:colId xmlns:a16="http://schemas.microsoft.com/office/drawing/2014/main" val="3400714327"/>
                    </a:ext>
                  </a:extLst>
                </a:gridCol>
                <a:gridCol w="1189037">
                  <a:extLst>
                    <a:ext uri="{9D8B030D-6E8A-4147-A177-3AD203B41FA5}">
                      <a16:colId xmlns:a16="http://schemas.microsoft.com/office/drawing/2014/main" val="2440776607"/>
                    </a:ext>
                  </a:extLst>
                </a:gridCol>
                <a:gridCol w="1187450">
                  <a:extLst>
                    <a:ext uri="{9D8B030D-6E8A-4147-A177-3AD203B41FA5}">
                      <a16:colId xmlns:a16="http://schemas.microsoft.com/office/drawing/2014/main" val="3971035234"/>
                    </a:ext>
                  </a:extLst>
                </a:gridCol>
                <a:gridCol w="1189038">
                  <a:extLst>
                    <a:ext uri="{9D8B030D-6E8A-4147-A177-3AD203B41FA5}">
                      <a16:colId xmlns:a16="http://schemas.microsoft.com/office/drawing/2014/main" val="2974627241"/>
                    </a:ext>
                  </a:extLst>
                </a:gridCol>
                <a:gridCol w="1189037">
                  <a:extLst>
                    <a:ext uri="{9D8B030D-6E8A-4147-A177-3AD203B41FA5}">
                      <a16:colId xmlns:a16="http://schemas.microsoft.com/office/drawing/2014/main" val="3187053201"/>
                    </a:ext>
                  </a:extLst>
                </a:gridCol>
              </a:tblGrid>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01062445"/>
                  </a:ext>
                </a:extLst>
              </a:tr>
              <a:tr h="51911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0023938"/>
                  </a:ext>
                </a:extLst>
              </a:tr>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89123365"/>
                  </a:ext>
                </a:extLst>
              </a:tr>
              <a:tr h="51911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88391125"/>
                  </a:ext>
                </a:extLst>
              </a:tr>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8326748"/>
                  </a:ext>
                </a:extLst>
              </a:tr>
            </a:tbl>
          </a:graphicData>
        </a:graphic>
      </p:graphicFrame>
      <p:sp>
        <p:nvSpPr>
          <p:cNvPr id="2" name="Date Placeholder 1">
            <a:extLst>
              <a:ext uri="{FF2B5EF4-FFF2-40B4-BE49-F238E27FC236}">
                <a16:creationId xmlns:a16="http://schemas.microsoft.com/office/drawing/2014/main" id="{F7454742-7FD5-598E-1966-C2E0FB9DD5F4}"/>
              </a:ext>
            </a:extLst>
          </p:cNvPr>
          <p:cNvSpPr>
            <a:spLocks noGrp="1"/>
          </p:cNvSpPr>
          <p:nvPr>
            <p:ph type="dt" sz="half" idx="10"/>
          </p:nvPr>
        </p:nvSpPr>
        <p:spPr/>
        <p:txBody>
          <a:bodyPr/>
          <a:lstStyle/>
          <a:p>
            <a:pPr fontAlgn="base">
              <a:spcBef>
                <a:spcPct val="0"/>
              </a:spcBef>
              <a:spcAft>
                <a:spcPct val="0"/>
              </a:spcAft>
            </a:pPr>
            <a:fld id="{AFFAC9B3-9B2C-42A1-95E4-A51A7A93AE6D}"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C9B87549-3861-73D5-551F-77CC9341F1F6}"/>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8124614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F165C41-A548-523D-8F7E-EFC8CAA7AA1A}"/>
              </a:ext>
            </a:extLst>
          </p:cNvPr>
          <p:cNvSpPr>
            <a:spLocks noGrp="1" noChangeArrowheads="1"/>
          </p:cNvSpPr>
          <p:nvPr>
            <p:ph type="title"/>
          </p:nvPr>
        </p:nvSpPr>
        <p:spPr/>
        <p:txBody>
          <a:bodyPr/>
          <a:lstStyle/>
          <a:p>
            <a:pPr algn="ctr"/>
            <a:r>
              <a:rPr lang="en-US" altLang="en-US" sz="3200">
                <a:solidFill>
                  <a:schemeClr val="bg1"/>
                </a:solidFill>
              </a:rPr>
              <a:t>Hierarchical Clustering: The Complete-Linkage Algorithm Example</a:t>
            </a:r>
          </a:p>
        </p:txBody>
      </p:sp>
      <p:sp>
        <p:nvSpPr>
          <p:cNvPr id="36867" name="Rectangle 3">
            <a:extLst>
              <a:ext uri="{FF2B5EF4-FFF2-40B4-BE49-F238E27FC236}">
                <a16:creationId xmlns:a16="http://schemas.microsoft.com/office/drawing/2014/main" id="{C4DBF68D-9C62-D75E-C30C-9174DACA9CF8}"/>
              </a:ext>
            </a:extLst>
          </p:cNvPr>
          <p:cNvSpPr>
            <a:spLocks noGrp="1" noChangeArrowheads="1"/>
          </p:cNvSpPr>
          <p:nvPr>
            <p:ph type="body" sz="half" idx="1"/>
          </p:nvPr>
        </p:nvSpPr>
        <p:spPr>
          <a:xfrm>
            <a:off x="1752600" y="1600200"/>
            <a:ext cx="8686800" cy="5029200"/>
          </a:xfrm>
        </p:spPr>
        <p:txBody>
          <a:bodyPr/>
          <a:lstStyle/>
          <a:p>
            <a:r>
              <a:rPr lang="en-US" altLang="en-US" sz="2000">
                <a:solidFill>
                  <a:schemeClr val="accent2"/>
                </a:solidFill>
              </a:rPr>
              <a:t>Thus in this level, There are three clusters: {1,2}, {3}, {4,5}</a:t>
            </a: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endParaRPr lang="en-US" altLang="en-US" sz="2000">
              <a:solidFill>
                <a:schemeClr val="accent2"/>
              </a:solidFill>
            </a:endParaRPr>
          </a:p>
          <a:p>
            <a:r>
              <a:rPr lang="en-US" altLang="en-US" sz="2000">
                <a:solidFill>
                  <a:schemeClr val="accent2"/>
                </a:solidFill>
              </a:rPr>
              <a:t>Since the minimum value in this step is 9.8, thus clusters {3} and {4,5} are merged. Now there are two clusters : {1,2} and {3,4,5}. </a:t>
            </a:r>
          </a:p>
          <a:p>
            <a:r>
              <a:rPr lang="en-US" altLang="en-US" sz="2000">
                <a:solidFill>
                  <a:schemeClr val="accent2"/>
                </a:solidFill>
              </a:rPr>
              <a:t>The next step will merge the last two clusters at a distance of 21.5.</a:t>
            </a:r>
          </a:p>
          <a:p>
            <a:endParaRPr lang="en-US" altLang="en-US" sz="2000">
              <a:solidFill>
                <a:schemeClr val="accent2"/>
              </a:solidFill>
            </a:endParaRPr>
          </a:p>
        </p:txBody>
      </p:sp>
      <p:graphicFrame>
        <p:nvGraphicFramePr>
          <p:cNvPr id="36868" name="Group 4">
            <a:extLst>
              <a:ext uri="{FF2B5EF4-FFF2-40B4-BE49-F238E27FC236}">
                <a16:creationId xmlns:a16="http://schemas.microsoft.com/office/drawing/2014/main" id="{1242D1B3-413E-6DC2-9FA1-0468BD63B369}"/>
              </a:ext>
            </a:extLst>
          </p:cNvPr>
          <p:cNvGraphicFramePr>
            <a:graphicFrameLocks noGrp="1"/>
          </p:cNvGraphicFramePr>
          <p:nvPr>
            <p:ph sz="half" idx="2"/>
          </p:nvPr>
        </p:nvGraphicFramePr>
        <p:xfrm>
          <a:off x="3886200" y="2286000"/>
          <a:ext cx="4038600" cy="2724150"/>
        </p:xfrm>
        <a:graphic>
          <a:graphicData uri="http://schemas.openxmlformats.org/drawingml/2006/table">
            <a:tbl>
              <a:tblPr/>
              <a:tblGrid>
                <a:gridCol w="1009650">
                  <a:extLst>
                    <a:ext uri="{9D8B030D-6E8A-4147-A177-3AD203B41FA5}">
                      <a16:colId xmlns:a16="http://schemas.microsoft.com/office/drawing/2014/main" val="3155832870"/>
                    </a:ext>
                  </a:extLst>
                </a:gridCol>
                <a:gridCol w="1009650">
                  <a:extLst>
                    <a:ext uri="{9D8B030D-6E8A-4147-A177-3AD203B41FA5}">
                      <a16:colId xmlns:a16="http://schemas.microsoft.com/office/drawing/2014/main" val="1006001597"/>
                    </a:ext>
                  </a:extLst>
                </a:gridCol>
                <a:gridCol w="1009650">
                  <a:extLst>
                    <a:ext uri="{9D8B030D-6E8A-4147-A177-3AD203B41FA5}">
                      <a16:colId xmlns:a16="http://schemas.microsoft.com/office/drawing/2014/main" val="3385258652"/>
                    </a:ext>
                  </a:extLst>
                </a:gridCol>
                <a:gridCol w="1009650">
                  <a:extLst>
                    <a:ext uri="{9D8B030D-6E8A-4147-A177-3AD203B41FA5}">
                      <a16:colId xmlns:a16="http://schemas.microsoft.com/office/drawing/2014/main" val="3710762483"/>
                    </a:ext>
                  </a:extLst>
                </a:gridCol>
              </a:tblGrid>
              <a:tr h="66675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4438501"/>
                  </a:ext>
                </a:extLst>
              </a:tr>
              <a:tr h="66675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75473971"/>
                  </a:ext>
                </a:extLst>
              </a:tr>
              <a:tr h="7239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60476864"/>
                  </a:ext>
                </a:extLst>
              </a:tr>
              <a:tr h="66675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4550400"/>
                  </a:ext>
                </a:extLst>
              </a:tr>
            </a:tbl>
          </a:graphicData>
        </a:graphic>
      </p:graphicFrame>
      <p:sp>
        <p:nvSpPr>
          <p:cNvPr id="2" name="Date Placeholder 1">
            <a:extLst>
              <a:ext uri="{FF2B5EF4-FFF2-40B4-BE49-F238E27FC236}">
                <a16:creationId xmlns:a16="http://schemas.microsoft.com/office/drawing/2014/main" id="{3355661B-18B8-AB9E-B5EF-E81F99466452}"/>
              </a:ext>
            </a:extLst>
          </p:cNvPr>
          <p:cNvSpPr>
            <a:spLocks noGrp="1"/>
          </p:cNvSpPr>
          <p:nvPr>
            <p:ph type="dt" sz="half" idx="10"/>
          </p:nvPr>
        </p:nvSpPr>
        <p:spPr/>
        <p:txBody>
          <a:bodyPr/>
          <a:lstStyle/>
          <a:p>
            <a:pPr fontAlgn="base">
              <a:spcBef>
                <a:spcPct val="0"/>
              </a:spcBef>
              <a:spcAft>
                <a:spcPct val="0"/>
              </a:spcAft>
            </a:pPr>
            <a:fld id="{65BB1A6B-8FCB-4D63-8D84-45E5C4BDF064}"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7D3E1EBE-4C52-DFE5-7D41-A016D6026BB1}"/>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43786987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AC3A4EE-B11E-8561-A79B-575CF9B71495}"/>
              </a:ext>
            </a:extLst>
          </p:cNvPr>
          <p:cNvSpPr>
            <a:spLocks noGrp="1" noChangeArrowheads="1"/>
          </p:cNvSpPr>
          <p:nvPr>
            <p:ph type="title"/>
          </p:nvPr>
        </p:nvSpPr>
        <p:spPr>
          <a:xfrm>
            <a:off x="1981200" y="292100"/>
            <a:ext cx="8229600" cy="850900"/>
          </a:xfrm>
        </p:spPr>
        <p:txBody>
          <a:bodyPr/>
          <a:lstStyle/>
          <a:p>
            <a:pPr algn="ctr"/>
            <a:r>
              <a:rPr lang="en-US" altLang="en-US">
                <a:solidFill>
                  <a:srgbClr val="6600FF"/>
                </a:solidFill>
              </a:rPr>
              <a:t>Hierarchical Clustering</a:t>
            </a:r>
          </a:p>
        </p:txBody>
      </p:sp>
      <p:sp>
        <p:nvSpPr>
          <p:cNvPr id="24579" name="Rectangle 3">
            <a:extLst>
              <a:ext uri="{FF2B5EF4-FFF2-40B4-BE49-F238E27FC236}">
                <a16:creationId xmlns:a16="http://schemas.microsoft.com/office/drawing/2014/main" id="{43D8C734-E6E7-0D6F-E234-AD9BCB2758A1}"/>
              </a:ext>
            </a:extLst>
          </p:cNvPr>
          <p:cNvSpPr>
            <a:spLocks noGrp="1" noChangeArrowheads="1"/>
          </p:cNvSpPr>
          <p:nvPr>
            <p:ph type="body" idx="1"/>
          </p:nvPr>
        </p:nvSpPr>
        <p:spPr>
          <a:xfrm>
            <a:off x="1981200" y="1143000"/>
            <a:ext cx="8229600" cy="5334000"/>
          </a:xfrm>
        </p:spPr>
        <p:txBody>
          <a:bodyPr/>
          <a:lstStyle/>
          <a:p>
            <a:pPr algn="ctr">
              <a:lnSpc>
                <a:spcPct val="90000"/>
              </a:lnSpc>
              <a:buFontTx/>
              <a:buNone/>
            </a:pPr>
            <a:r>
              <a:rPr lang="en-US" altLang="en-US" sz="3600">
                <a:solidFill>
                  <a:schemeClr val="hlink"/>
                </a:solidFill>
              </a:rPr>
              <a:t>The Average-Linkage Algorithm</a:t>
            </a:r>
          </a:p>
          <a:p>
            <a:pPr>
              <a:lnSpc>
                <a:spcPct val="90000"/>
              </a:lnSpc>
            </a:pPr>
            <a:r>
              <a:rPr lang="en-US" altLang="en-US">
                <a:solidFill>
                  <a:schemeClr val="accent2"/>
                </a:solidFill>
              </a:rPr>
              <a:t>The Average-Linkage Algorithm is a compromise between the extremes of the single- and complete-linkage algorithms. </a:t>
            </a:r>
          </a:p>
          <a:p>
            <a:pPr>
              <a:lnSpc>
                <a:spcPct val="90000"/>
              </a:lnSpc>
            </a:pPr>
            <a:r>
              <a:rPr lang="en-US" altLang="en-US">
                <a:solidFill>
                  <a:schemeClr val="accent2"/>
                </a:solidFill>
              </a:rPr>
              <a:t>It is also known as the unweighted  pairgroup method using arithmetic averages (UPGMA).</a:t>
            </a:r>
          </a:p>
          <a:p>
            <a:pPr>
              <a:lnSpc>
                <a:spcPct val="90000"/>
              </a:lnSpc>
            </a:pPr>
            <a:r>
              <a:rPr lang="en-US" altLang="en-US">
                <a:solidFill>
                  <a:schemeClr val="accent2"/>
                </a:solidFill>
              </a:rPr>
              <a:t>And is obtained by defining the distance between two clusters to be the average distance between a sample in one cluster and that in other cluster.</a:t>
            </a:r>
          </a:p>
        </p:txBody>
      </p:sp>
      <p:sp>
        <p:nvSpPr>
          <p:cNvPr id="2" name="Date Placeholder 1">
            <a:extLst>
              <a:ext uri="{FF2B5EF4-FFF2-40B4-BE49-F238E27FC236}">
                <a16:creationId xmlns:a16="http://schemas.microsoft.com/office/drawing/2014/main" id="{A30A26AA-01E6-32B7-26C9-51710A0FDD0B}"/>
              </a:ext>
            </a:extLst>
          </p:cNvPr>
          <p:cNvSpPr>
            <a:spLocks noGrp="1"/>
          </p:cNvSpPr>
          <p:nvPr>
            <p:ph type="dt" sz="half" idx="10"/>
          </p:nvPr>
        </p:nvSpPr>
        <p:spPr/>
        <p:txBody>
          <a:bodyPr/>
          <a:lstStyle/>
          <a:p>
            <a:pPr fontAlgn="base">
              <a:spcBef>
                <a:spcPct val="0"/>
              </a:spcBef>
              <a:spcAft>
                <a:spcPct val="0"/>
              </a:spcAft>
            </a:pPr>
            <a:fld id="{10938482-3A74-4583-98B7-C00B0B7DDF6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18807913-26AD-4CD7-1709-767D8247B44D}"/>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36643695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BE843EA-E4C1-9E07-D9CA-F8F55D31DBB2}"/>
              </a:ext>
            </a:extLst>
          </p:cNvPr>
          <p:cNvSpPr>
            <a:spLocks noGrp="1" noChangeArrowheads="1"/>
          </p:cNvSpPr>
          <p:nvPr>
            <p:ph type="title"/>
          </p:nvPr>
        </p:nvSpPr>
        <p:spPr/>
        <p:txBody>
          <a:bodyPr/>
          <a:lstStyle/>
          <a:p>
            <a:pPr algn="ctr"/>
            <a:r>
              <a:rPr lang="en-US" altLang="en-US" sz="3200">
                <a:solidFill>
                  <a:schemeClr val="bg1"/>
                </a:solidFill>
              </a:rPr>
              <a:t>Hierarchical Clustering: The Average-Linkage Algorithm</a:t>
            </a:r>
            <a:br>
              <a:rPr lang="en-US" altLang="en-US" sz="3200">
                <a:solidFill>
                  <a:schemeClr val="bg1"/>
                </a:solidFill>
              </a:rPr>
            </a:br>
            <a:endParaRPr lang="en-US" altLang="en-US" sz="3200">
              <a:solidFill>
                <a:schemeClr val="bg1"/>
              </a:solidFill>
            </a:endParaRPr>
          </a:p>
        </p:txBody>
      </p:sp>
      <p:sp>
        <p:nvSpPr>
          <p:cNvPr id="37891" name="Rectangle 3">
            <a:extLst>
              <a:ext uri="{FF2B5EF4-FFF2-40B4-BE49-F238E27FC236}">
                <a16:creationId xmlns:a16="http://schemas.microsoft.com/office/drawing/2014/main" id="{ED5AAE88-A4D6-8665-85A9-45AB02DCAC8B}"/>
              </a:ext>
            </a:extLst>
          </p:cNvPr>
          <p:cNvSpPr>
            <a:spLocks noGrp="1" noChangeArrowheads="1"/>
          </p:cNvSpPr>
          <p:nvPr>
            <p:ph type="body" sz="half" idx="1"/>
          </p:nvPr>
        </p:nvSpPr>
        <p:spPr>
          <a:xfrm>
            <a:off x="1752600" y="1295400"/>
            <a:ext cx="8686800" cy="5257800"/>
          </a:xfrm>
        </p:spPr>
        <p:txBody>
          <a:bodyPr/>
          <a:lstStyle/>
          <a:p>
            <a:r>
              <a:rPr lang="en-US" altLang="en-US" sz="2800">
                <a:solidFill>
                  <a:schemeClr val="accent2"/>
                </a:solidFill>
              </a:rPr>
              <a:t>Formally, if </a:t>
            </a:r>
            <a:r>
              <a:rPr lang="en-US" altLang="en-US" sz="2800" i="1">
                <a:solidFill>
                  <a:schemeClr val="accent2"/>
                </a:solidFill>
              </a:rPr>
              <a:t>C</a:t>
            </a:r>
            <a:r>
              <a:rPr lang="en-US" altLang="en-US" sz="2800" i="1" baseline="-25000">
                <a:solidFill>
                  <a:schemeClr val="accent2"/>
                </a:solidFill>
              </a:rPr>
              <a:t>i </a:t>
            </a:r>
            <a:r>
              <a:rPr lang="en-US" altLang="en-US" sz="2800">
                <a:solidFill>
                  <a:schemeClr val="accent2"/>
                </a:solidFill>
              </a:rPr>
              <a:t>with n</a:t>
            </a:r>
            <a:r>
              <a:rPr lang="en-US" altLang="en-US" sz="2800" baseline="-25000">
                <a:solidFill>
                  <a:schemeClr val="accent2"/>
                </a:solidFill>
              </a:rPr>
              <a:t>i</a:t>
            </a:r>
            <a:r>
              <a:rPr lang="en-US" altLang="en-US" sz="2800">
                <a:solidFill>
                  <a:schemeClr val="accent2"/>
                </a:solidFill>
              </a:rPr>
              <a:t> members and </a:t>
            </a:r>
            <a:r>
              <a:rPr lang="en-US" altLang="en-US" sz="2800" i="1">
                <a:solidFill>
                  <a:schemeClr val="accent2"/>
                </a:solidFill>
              </a:rPr>
              <a:t>C</a:t>
            </a:r>
            <a:r>
              <a:rPr lang="en-US" altLang="en-US" sz="2800" i="1" baseline="-25000">
                <a:solidFill>
                  <a:schemeClr val="accent2"/>
                </a:solidFill>
              </a:rPr>
              <a:t>j</a:t>
            </a:r>
            <a:r>
              <a:rPr lang="en-US" altLang="en-US" sz="2800">
                <a:solidFill>
                  <a:schemeClr val="accent2"/>
                </a:solidFill>
              </a:rPr>
              <a:t> with n</a:t>
            </a:r>
            <a:r>
              <a:rPr lang="en-US" altLang="en-US" sz="2800" baseline="-25000">
                <a:solidFill>
                  <a:schemeClr val="accent2"/>
                </a:solidFill>
              </a:rPr>
              <a:t>j </a:t>
            </a:r>
            <a:r>
              <a:rPr lang="en-US" altLang="en-US" sz="2800">
                <a:solidFill>
                  <a:schemeClr val="accent2"/>
                </a:solidFill>
              </a:rPr>
              <a:t>members are clusters, we define</a:t>
            </a:r>
          </a:p>
          <a:p>
            <a:endParaRPr lang="en-US" altLang="en-US" sz="2800">
              <a:solidFill>
                <a:schemeClr val="accent2"/>
              </a:solidFill>
            </a:endParaRPr>
          </a:p>
          <a:p>
            <a:endParaRPr lang="en-US" altLang="en-US" sz="2800">
              <a:solidFill>
                <a:schemeClr val="accent2"/>
              </a:solidFill>
            </a:endParaRPr>
          </a:p>
          <a:p>
            <a:endParaRPr lang="en-US" altLang="en-US" sz="2800">
              <a:solidFill>
                <a:schemeClr val="accent2"/>
              </a:solidFill>
            </a:endParaRPr>
          </a:p>
          <a:p>
            <a:r>
              <a:rPr lang="en-US" altLang="en-US" sz="2800">
                <a:solidFill>
                  <a:schemeClr val="accent2"/>
                </a:solidFill>
              </a:rPr>
              <a:t>After the first table of past example, the clusters in second step was {1,2}, {3}, {4}, {5}. In this step, for A L Algorithm, the distance between clusters {1,2} and {3} will be the average of the distances </a:t>
            </a:r>
            <a:r>
              <a:rPr lang="en-US" altLang="en-US" sz="2800" i="1">
                <a:solidFill>
                  <a:schemeClr val="accent2"/>
                </a:solidFill>
              </a:rPr>
              <a:t>d</a:t>
            </a:r>
            <a:r>
              <a:rPr lang="en-US" altLang="en-US" sz="2800">
                <a:solidFill>
                  <a:schemeClr val="accent2"/>
                </a:solidFill>
              </a:rPr>
              <a:t>(1,3)=11.7 and </a:t>
            </a:r>
            <a:r>
              <a:rPr lang="en-US" altLang="en-US" sz="2800" i="1">
                <a:solidFill>
                  <a:schemeClr val="accent2"/>
                </a:solidFill>
              </a:rPr>
              <a:t>d</a:t>
            </a:r>
            <a:r>
              <a:rPr lang="en-US" altLang="en-US" sz="2800">
                <a:solidFill>
                  <a:schemeClr val="accent2"/>
                </a:solidFill>
              </a:rPr>
              <a:t>(2,3)=8.1, and so on.</a:t>
            </a:r>
          </a:p>
          <a:p>
            <a:endParaRPr lang="en-US" altLang="en-US" sz="2800"/>
          </a:p>
        </p:txBody>
      </p:sp>
      <p:pic>
        <p:nvPicPr>
          <p:cNvPr id="37894" name="Picture 6">
            <a:extLst>
              <a:ext uri="{FF2B5EF4-FFF2-40B4-BE49-F238E27FC236}">
                <a16:creationId xmlns:a16="http://schemas.microsoft.com/office/drawing/2014/main" id="{E5E88FDA-D118-59CA-58DC-8159A0D1517A}"/>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590800" y="2286001"/>
            <a:ext cx="6934200" cy="128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Date Placeholder 1">
            <a:extLst>
              <a:ext uri="{FF2B5EF4-FFF2-40B4-BE49-F238E27FC236}">
                <a16:creationId xmlns:a16="http://schemas.microsoft.com/office/drawing/2014/main" id="{7AE287FB-43A8-223E-B7DB-532EEC490FA6}"/>
              </a:ext>
            </a:extLst>
          </p:cNvPr>
          <p:cNvSpPr>
            <a:spLocks noGrp="1"/>
          </p:cNvSpPr>
          <p:nvPr>
            <p:ph type="dt" sz="half" idx="10"/>
          </p:nvPr>
        </p:nvSpPr>
        <p:spPr/>
        <p:txBody>
          <a:bodyPr/>
          <a:lstStyle/>
          <a:p>
            <a:pPr fontAlgn="base">
              <a:spcBef>
                <a:spcPct val="0"/>
              </a:spcBef>
              <a:spcAft>
                <a:spcPct val="0"/>
              </a:spcAft>
            </a:pPr>
            <a:fld id="{ADE39A3B-FBAB-4F9B-BAA8-4008F303E88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F7CF006E-7AAA-8D8C-11D2-5A6B7D6D597B}"/>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67861958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FAF4AB8-F40D-EC69-BB7D-3EB28A5A6879}"/>
              </a:ext>
            </a:extLst>
          </p:cNvPr>
          <p:cNvSpPr>
            <a:spLocks noGrp="1" noChangeArrowheads="1"/>
          </p:cNvSpPr>
          <p:nvPr>
            <p:ph type="title"/>
          </p:nvPr>
        </p:nvSpPr>
        <p:spPr>
          <a:xfrm>
            <a:off x="1981200" y="292100"/>
            <a:ext cx="8229600" cy="1155700"/>
          </a:xfrm>
        </p:spPr>
        <p:txBody>
          <a:bodyPr/>
          <a:lstStyle/>
          <a:p>
            <a:pPr algn="ctr"/>
            <a:r>
              <a:rPr lang="en-US" altLang="en-US" sz="3200">
                <a:solidFill>
                  <a:schemeClr val="bg1"/>
                </a:solidFill>
              </a:rPr>
              <a:t>Hierarchical Clustering: The Average-Linkage Algorithm Example</a:t>
            </a:r>
          </a:p>
        </p:txBody>
      </p:sp>
      <p:sp>
        <p:nvSpPr>
          <p:cNvPr id="40963" name="Rectangle 3">
            <a:extLst>
              <a:ext uri="{FF2B5EF4-FFF2-40B4-BE49-F238E27FC236}">
                <a16:creationId xmlns:a16="http://schemas.microsoft.com/office/drawing/2014/main" id="{8DD13A8E-B146-3E7F-78B8-2FCA8D34BB0F}"/>
              </a:ext>
            </a:extLst>
          </p:cNvPr>
          <p:cNvSpPr>
            <a:spLocks noGrp="1" noChangeArrowheads="1"/>
          </p:cNvSpPr>
          <p:nvPr>
            <p:ph type="body" sz="half" idx="1"/>
          </p:nvPr>
        </p:nvSpPr>
        <p:spPr>
          <a:xfrm>
            <a:off x="1752600" y="1676400"/>
            <a:ext cx="8610600" cy="4876800"/>
          </a:xfrm>
        </p:spPr>
        <p:txBody>
          <a:bodyPr/>
          <a:lstStyle/>
          <a:p>
            <a:pPr>
              <a:buFontTx/>
              <a:buNone/>
            </a:pPr>
            <a:endParaRPr lang="en-US" altLang="en-US" sz="2800"/>
          </a:p>
          <a:p>
            <a:endParaRPr lang="en-US" altLang="en-US" sz="2800"/>
          </a:p>
          <a:p>
            <a:endParaRPr lang="en-US" altLang="en-US" sz="2800"/>
          </a:p>
          <a:p>
            <a:endParaRPr lang="en-US" altLang="en-US" sz="2800"/>
          </a:p>
          <a:p>
            <a:endParaRPr lang="en-US" altLang="en-US" sz="2000">
              <a:solidFill>
                <a:schemeClr val="accent2"/>
              </a:solidFill>
            </a:endParaRPr>
          </a:p>
          <a:p>
            <a:endParaRPr lang="en-US" altLang="en-US" sz="2000">
              <a:solidFill>
                <a:schemeClr val="accent2"/>
              </a:solidFill>
            </a:endParaRPr>
          </a:p>
          <a:p>
            <a:endParaRPr lang="en-US" altLang="en-US" sz="2800">
              <a:solidFill>
                <a:schemeClr val="accent2"/>
              </a:solidFill>
            </a:endParaRPr>
          </a:p>
          <a:p>
            <a:r>
              <a:rPr lang="en-US" altLang="en-US" sz="2800">
                <a:solidFill>
                  <a:schemeClr val="accent2"/>
                </a:solidFill>
              </a:rPr>
              <a:t>Since the minimum nearest value in the matrix is 8, clusters {4} &amp; {5} are merged. Thus now the clusters are {1,2}, {3}, {4,5}</a:t>
            </a:r>
          </a:p>
        </p:txBody>
      </p:sp>
      <p:graphicFrame>
        <p:nvGraphicFramePr>
          <p:cNvPr id="41046" name="Group 86">
            <a:extLst>
              <a:ext uri="{FF2B5EF4-FFF2-40B4-BE49-F238E27FC236}">
                <a16:creationId xmlns:a16="http://schemas.microsoft.com/office/drawing/2014/main" id="{71DAE01B-B119-669E-3407-83BB3B3BEEFB}"/>
              </a:ext>
            </a:extLst>
          </p:cNvPr>
          <p:cNvGraphicFramePr>
            <a:graphicFrameLocks noGrp="1"/>
          </p:cNvGraphicFramePr>
          <p:nvPr>
            <p:ph sz="half" idx="2"/>
          </p:nvPr>
        </p:nvGraphicFramePr>
        <p:xfrm>
          <a:off x="3200400" y="2133600"/>
          <a:ext cx="5334000" cy="2592706"/>
        </p:xfrm>
        <a:graphic>
          <a:graphicData uri="http://schemas.openxmlformats.org/drawingml/2006/table">
            <a:tbl>
              <a:tblPr/>
              <a:tblGrid>
                <a:gridCol w="1127125">
                  <a:extLst>
                    <a:ext uri="{9D8B030D-6E8A-4147-A177-3AD203B41FA5}">
                      <a16:colId xmlns:a16="http://schemas.microsoft.com/office/drawing/2014/main" val="525765579"/>
                    </a:ext>
                  </a:extLst>
                </a:gridCol>
                <a:gridCol w="1052513">
                  <a:extLst>
                    <a:ext uri="{9D8B030D-6E8A-4147-A177-3AD203B41FA5}">
                      <a16:colId xmlns:a16="http://schemas.microsoft.com/office/drawing/2014/main" val="1892514714"/>
                    </a:ext>
                  </a:extLst>
                </a:gridCol>
                <a:gridCol w="1050925">
                  <a:extLst>
                    <a:ext uri="{9D8B030D-6E8A-4147-A177-3AD203B41FA5}">
                      <a16:colId xmlns:a16="http://schemas.microsoft.com/office/drawing/2014/main" val="1291062774"/>
                    </a:ext>
                  </a:extLst>
                </a:gridCol>
                <a:gridCol w="1052512">
                  <a:extLst>
                    <a:ext uri="{9D8B030D-6E8A-4147-A177-3AD203B41FA5}">
                      <a16:colId xmlns:a16="http://schemas.microsoft.com/office/drawing/2014/main" val="2417978105"/>
                    </a:ext>
                  </a:extLst>
                </a:gridCol>
                <a:gridCol w="1050925">
                  <a:extLst>
                    <a:ext uri="{9D8B030D-6E8A-4147-A177-3AD203B41FA5}">
                      <a16:colId xmlns:a16="http://schemas.microsoft.com/office/drawing/2014/main" val="599850689"/>
                    </a:ext>
                  </a:extLst>
                </a:gridCol>
              </a:tblGrid>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3736052"/>
                  </a:ext>
                </a:extLst>
              </a:tr>
              <a:tr h="51911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3366964"/>
                  </a:ext>
                </a:extLst>
              </a:tr>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39002134"/>
                  </a:ext>
                </a:extLst>
              </a:tr>
              <a:tr h="51911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901480"/>
                  </a:ext>
                </a:extLst>
              </a:tr>
              <a:tr h="51752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7954275"/>
                  </a:ext>
                </a:extLst>
              </a:tr>
            </a:tbl>
          </a:graphicData>
        </a:graphic>
      </p:graphicFrame>
      <p:sp>
        <p:nvSpPr>
          <p:cNvPr id="2" name="Date Placeholder 1">
            <a:extLst>
              <a:ext uri="{FF2B5EF4-FFF2-40B4-BE49-F238E27FC236}">
                <a16:creationId xmlns:a16="http://schemas.microsoft.com/office/drawing/2014/main" id="{3B6F8DBB-4C8B-1BFE-F83D-B7A20A560DF4}"/>
              </a:ext>
            </a:extLst>
          </p:cNvPr>
          <p:cNvSpPr>
            <a:spLocks noGrp="1"/>
          </p:cNvSpPr>
          <p:nvPr>
            <p:ph type="dt" sz="half" idx="10"/>
          </p:nvPr>
        </p:nvSpPr>
        <p:spPr/>
        <p:txBody>
          <a:bodyPr/>
          <a:lstStyle/>
          <a:p>
            <a:pPr fontAlgn="base">
              <a:spcBef>
                <a:spcPct val="0"/>
              </a:spcBef>
              <a:spcAft>
                <a:spcPct val="0"/>
              </a:spcAft>
            </a:pPr>
            <a:fld id="{E350CAEB-FEFB-48B6-AFE9-E0A0B8F84CFC}"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E21947ED-EAB3-554E-4C6B-40B2FFE93605}"/>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13918908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ACBEC19-D0E2-F1B2-6422-C1D6768D8837}"/>
              </a:ext>
            </a:extLst>
          </p:cNvPr>
          <p:cNvSpPr>
            <a:spLocks noGrp="1" noChangeArrowheads="1"/>
          </p:cNvSpPr>
          <p:nvPr>
            <p:ph type="title"/>
          </p:nvPr>
        </p:nvSpPr>
        <p:spPr/>
        <p:txBody>
          <a:bodyPr/>
          <a:lstStyle/>
          <a:p>
            <a:pPr algn="ctr"/>
            <a:r>
              <a:rPr lang="en-US" altLang="en-US" sz="3200">
                <a:solidFill>
                  <a:schemeClr val="bg1"/>
                </a:solidFill>
              </a:rPr>
              <a:t>Hierarchical Clustering: The Average-Linkage Algorithm Example</a:t>
            </a:r>
          </a:p>
        </p:txBody>
      </p:sp>
      <p:sp>
        <p:nvSpPr>
          <p:cNvPr id="44035" name="Rectangle 3">
            <a:extLst>
              <a:ext uri="{FF2B5EF4-FFF2-40B4-BE49-F238E27FC236}">
                <a16:creationId xmlns:a16="http://schemas.microsoft.com/office/drawing/2014/main" id="{1550AAF4-5C04-53A7-E6ED-E179A8719E46}"/>
              </a:ext>
            </a:extLst>
          </p:cNvPr>
          <p:cNvSpPr>
            <a:spLocks noGrp="1" noChangeArrowheads="1"/>
          </p:cNvSpPr>
          <p:nvPr>
            <p:ph type="body" sz="half" idx="1"/>
          </p:nvPr>
        </p:nvSpPr>
        <p:spPr>
          <a:xfrm>
            <a:off x="1981200" y="1676400"/>
            <a:ext cx="8534400" cy="4953000"/>
          </a:xfrm>
        </p:spPr>
        <p:txBody>
          <a:bodyPr/>
          <a:lstStyle/>
          <a:p>
            <a:pPr>
              <a:buFontTx/>
              <a:buNone/>
            </a:pPr>
            <a:endParaRPr lang="en-US" altLang="en-US" sz="2800"/>
          </a:p>
          <a:p>
            <a:endParaRPr lang="en-US" altLang="en-US" sz="2800"/>
          </a:p>
          <a:p>
            <a:endParaRPr lang="en-US" altLang="en-US" sz="2800"/>
          </a:p>
          <a:p>
            <a:endParaRPr lang="en-US" altLang="en-US" sz="2800"/>
          </a:p>
          <a:p>
            <a:endParaRPr lang="en-US" altLang="en-US" sz="2800"/>
          </a:p>
          <a:p>
            <a:endParaRPr lang="en-US" altLang="en-US" sz="2800"/>
          </a:p>
          <a:p>
            <a:r>
              <a:rPr lang="en-US" altLang="en-US" sz="2000">
                <a:solidFill>
                  <a:schemeClr val="accent2"/>
                </a:solidFill>
              </a:rPr>
              <a:t>Since the minimum value in this step is 9.8, thus clusters {3} and {4,5} are merged. Now there are two clusters : {1,2} and {3,4,5}. </a:t>
            </a:r>
          </a:p>
          <a:p>
            <a:r>
              <a:rPr lang="en-US" altLang="en-US" sz="2000">
                <a:solidFill>
                  <a:schemeClr val="accent2"/>
                </a:solidFill>
              </a:rPr>
              <a:t>The next step will merge the last two clusters at a distance of 14.4.</a:t>
            </a:r>
            <a:endParaRPr lang="en-US" altLang="en-US" sz="2800"/>
          </a:p>
          <a:p>
            <a:endParaRPr lang="en-US" altLang="en-US" sz="2800"/>
          </a:p>
        </p:txBody>
      </p:sp>
      <p:graphicFrame>
        <p:nvGraphicFramePr>
          <p:cNvPr id="44036" name="Group 4">
            <a:extLst>
              <a:ext uri="{FF2B5EF4-FFF2-40B4-BE49-F238E27FC236}">
                <a16:creationId xmlns:a16="http://schemas.microsoft.com/office/drawing/2014/main" id="{9B33CB93-905E-2094-2E19-F159744A9A1B}"/>
              </a:ext>
            </a:extLst>
          </p:cNvPr>
          <p:cNvGraphicFramePr>
            <a:graphicFrameLocks noGrp="1"/>
          </p:cNvGraphicFramePr>
          <p:nvPr>
            <p:ph sz="half" idx="2"/>
          </p:nvPr>
        </p:nvGraphicFramePr>
        <p:xfrm>
          <a:off x="3733800" y="1752600"/>
          <a:ext cx="4800600" cy="2819401"/>
        </p:xfrm>
        <a:graphic>
          <a:graphicData uri="http://schemas.openxmlformats.org/drawingml/2006/table">
            <a:tbl>
              <a:tblPr/>
              <a:tblGrid>
                <a:gridCol w="1200150">
                  <a:extLst>
                    <a:ext uri="{9D8B030D-6E8A-4147-A177-3AD203B41FA5}">
                      <a16:colId xmlns:a16="http://schemas.microsoft.com/office/drawing/2014/main" val="4084490363"/>
                    </a:ext>
                  </a:extLst>
                </a:gridCol>
                <a:gridCol w="1200150">
                  <a:extLst>
                    <a:ext uri="{9D8B030D-6E8A-4147-A177-3AD203B41FA5}">
                      <a16:colId xmlns:a16="http://schemas.microsoft.com/office/drawing/2014/main" val="2847366805"/>
                    </a:ext>
                  </a:extLst>
                </a:gridCol>
                <a:gridCol w="1200150">
                  <a:extLst>
                    <a:ext uri="{9D8B030D-6E8A-4147-A177-3AD203B41FA5}">
                      <a16:colId xmlns:a16="http://schemas.microsoft.com/office/drawing/2014/main" val="4040222156"/>
                    </a:ext>
                  </a:extLst>
                </a:gridCol>
                <a:gridCol w="1200150">
                  <a:extLst>
                    <a:ext uri="{9D8B030D-6E8A-4147-A177-3AD203B41FA5}">
                      <a16:colId xmlns:a16="http://schemas.microsoft.com/office/drawing/2014/main" val="1235023434"/>
                    </a:ext>
                  </a:extLst>
                </a:gridCol>
              </a:tblGrid>
              <a:tr h="69056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58667960"/>
                  </a:ext>
                </a:extLst>
              </a:tr>
              <a:tr h="68897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83444504"/>
                  </a:ext>
                </a:extLst>
              </a:tr>
              <a:tr h="749300">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9467770"/>
                  </a:ext>
                </a:extLst>
              </a:tr>
              <a:tr h="69056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18.9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400" b="0" i="0" u="none" strike="noStrike" cap="none" normalizeH="0" baseline="0">
                          <a:ln>
                            <a:noFill/>
                          </a:ln>
                          <a:solidFill>
                            <a:schemeClr val="accent2"/>
                          </a:solidFill>
                          <a:effectLst>
                            <a:outerShdw blurRad="38100" dist="38100" dir="2700000" algn="tl">
                              <a:srgbClr val="000000"/>
                            </a:outerShdw>
                          </a:effectLst>
                          <a:latin typeface="Tahoma" panose="020B060403050404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4569626"/>
                  </a:ext>
                </a:extLst>
              </a:tr>
            </a:tbl>
          </a:graphicData>
        </a:graphic>
      </p:graphicFrame>
      <p:sp>
        <p:nvSpPr>
          <p:cNvPr id="2" name="Date Placeholder 1">
            <a:extLst>
              <a:ext uri="{FF2B5EF4-FFF2-40B4-BE49-F238E27FC236}">
                <a16:creationId xmlns:a16="http://schemas.microsoft.com/office/drawing/2014/main" id="{84A9646A-0FC2-4509-866D-D52812885331}"/>
              </a:ext>
            </a:extLst>
          </p:cNvPr>
          <p:cNvSpPr>
            <a:spLocks noGrp="1"/>
          </p:cNvSpPr>
          <p:nvPr>
            <p:ph type="dt" sz="half" idx="10"/>
          </p:nvPr>
        </p:nvSpPr>
        <p:spPr/>
        <p:txBody>
          <a:bodyPr/>
          <a:lstStyle/>
          <a:p>
            <a:pPr fontAlgn="base">
              <a:spcBef>
                <a:spcPct val="0"/>
              </a:spcBef>
              <a:spcAft>
                <a:spcPct val="0"/>
              </a:spcAft>
            </a:pPr>
            <a:fld id="{9386262B-F170-40DD-8CA1-4D9482B100AA}"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85EBA43-81DC-8B44-F373-672A112F9DBD}"/>
              </a:ext>
            </a:extLst>
          </p:cNvPr>
          <p:cNvSpPr>
            <a:spLocks noGrp="1"/>
          </p:cNvSpPr>
          <p:nvPr>
            <p:ph type="ftr" sz="quarter" idx="11"/>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22895028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3A65FD0-CB67-A372-DBCE-78318560DF23}"/>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a:solidFill>
                  <a:srgbClr val="6600FF"/>
                </a:solidFill>
              </a:rPr>
              <a:t>Hierarchical Clustering : Ward’s Method</a:t>
            </a:r>
          </a:p>
        </p:txBody>
      </p:sp>
      <p:sp>
        <p:nvSpPr>
          <p:cNvPr id="2051" name="Rectangle 3">
            <a:extLst>
              <a:ext uri="{FF2B5EF4-FFF2-40B4-BE49-F238E27FC236}">
                <a16:creationId xmlns:a16="http://schemas.microsoft.com/office/drawing/2014/main" id="{8F8DD8F5-40DE-CB58-3A9E-768A3466408D}"/>
              </a:ext>
            </a:extLst>
          </p:cNvPr>
          <p:cNvSpPr>
            <a:spLocks noGrp="1" noChangeArrowheads="1"/>
          </p:cNvSpPr>
          <p:nvPr>
            <p:ph type="subTitle" idx="1"/>
          </p:nvPr>
        </p:nvSpPr>
        <p:spPr>
          <a:xfrm>
            <a:off x="1981200" y="1143000"/>
            <a:ext cx="8382000" cy="5181600"/>
          </a:xfrm>
        </p:spPr>
        <p:txBody>
          <a:bodyPr/>
          <a:lstStyle/>
          <a:p>
            <a:pPr marL="609600" indent="-609600" algn="l">
              <a:buFontTx/>
              <a:buChar char="•"/>
              <a:defRPr/>
            </a:pPr>
            <a:r>
              <a:rPr lang="en-US" dirty="0">
                <a:solidFill>
                  <a:schemeClr val="accent2"/>
                </a:solidFill>
              </a:rPr>
              <a:t>Word’s Method is also called the minimum-variance method. It begins with one cluster for each sample.  </a:t>
            </a:r>
          </a:p>
          <a:p>
            <a:pPr marL="609600" indent="-609600" algn="l">
              <a:buFontTx/>
              <a:buChar char="•"/>
              <a:defRPr/>
            </a:pPr>
            <a:r>
              <a:rPr lang="en-US" dirty="0">
                <a:solidFill>
                  <a:schemeClr val="accent2"/>
                </a:solidFill>
              </a:rPr>
              <a:t>At each iteration, among all cluster pairs,  it merges the pair that produces the smallest squared error for the resulting set of clusters. The squared error for each cluster is defined as follows:</a:t>
            </a:r>
          </a:p>
          <a:p>
            <a:pPr marL="609600" indent="-609600" algn="l">
              <a:buFontTx/>
              <a:buChar char="•"/>
              <a:defRPr/>
            </a:pPr>
            <a:r>
              <a:rPr lang="en-US" dirty="0">
                <a:solidFill>
                  <a:schemeClr val="accent2"/>
                </a:solidFill>
              </a:rPr>
              <a:t>Let a cluster contains m samples x</a:t>
            </a:r>
            <a:r>
              <a:rPr lang="en-US" baseline="-25000" dirty="0">
                <a:solidFill>
                  <a:schemeClr val="accent2"/>
                </a:solidFill>
              </a:rPr>
              <a:t>1</a:t>
            </a:r>
            <a:r>
              <a:rPr lang="en-US" dirty="0">
                <a:solidFill>
                  <a:schemeClr val="accent2"/>
                </a:solidFill>
              </a:rPr>
              <a:t>,….,</a:t>
            </a:r>
            <a:r>
              <a:rPr lang="en-US" dirty="0" err="1">
                <a:solidFill>
                  <a:schemeClr val="accent2"/>
                </a:solidFill>
              </a:rPr>
              <a:t>x</a:t>
            </a:r>
            <a:r>
              <a:rPr lang="en-US" baseline="-25000" dirty="0" err="1">
                <a:solidFill>
                  <a:schemeClr val="accent2"/>
                </a:solidFill>
              </a:rPr>
              <a:t>m</a:t>
            </a:r>
            <a:r>
              <a:rPr lang="en-US" dirty="0">
                <a:solidFill>
                  <a:schemeClr val="accent2"/>
                </a:solidFill>
              </a:rPr>
              <a:t> where x</a:t>
            </a:r>
            <a:r>
              <a:rPr lang="en-US" baseline="-25000" dirty="0">
                <a:solidFill>
                  <a:schemeClr val="accent2"/>
                </a:solidFill>
              </a:rPr>
              <a:t>i</a:t>
            </a:r>
            <a:r>
              <a:rPr lang="en-US" dirty="0">
                <a:solidFill>
                  <a:schemeClr val="accent2"/>
                </a:solidFill>
              </a:rPr>
              <a:t> is the feature vector (</a:t>
            </a:r>
            <a:r>
              <a:rPr lang="en-US" i="1" dirty="0">
                <a:solidFill>
                  <a:schemeClr val="accent2"/>
                </a:solidFill>
                <a:latin typeface="Times New Roman" pitchFamily="18" charset="0"/>
                <a:cs typeface="Times New Roman" pitchFamily="18" charset="0"/>
              </a:rPr>
              <a:t>x</a:t>
            </a:r>
            <a:r>
              <a:rPr lang="en-US" i="1" baseline="-25000" dirty="0">
                <a:solidFill>
                  <a:schemeClr val="accent2"/>
                </a:solidFill>
                <a:latin typeface="Times New Roman" pitchFamily="18" charset="0"/>
                <a:cs typeface="Times New Roman" pitchFamily="18" charset="0"/>
              </a:rPr>
              <a:t>i</a:t>
            </a:r>
            <a:r>
              <a:rPr lang="en-US" baseline="-25000" dirty="0">
                <a:solidFill>
                  <a:schemeClr val="accent2"/>
                </a:solidFill>
                <a:latin typeface="Times New Roman" pitchFamily="18" charset="0"/>
                <a:cs typeface="Times New Roman" pitchFamily="18" charset="0"/>
              </a:rPr>
              <a:t>1</a:t>
            </a:r>
            <a:r>
              <a:rPr lang="en-US" dirty="0">
                <a:solidFill>
                  <a:schemeClr val="accent2"/>
                </a:solidFill>
                <a:latin typeface="Times New Roman" pitchFamily="18" charset="0"/>
                <a:cs typeface="Times New Roman" pitchFamily="18" charset="0"/>
              </a:rPr>
              <a:t>,….,</a:t>
            </a:r>
            <a:r>
              <a:rPr lang="en-US" i="1" dirty="0" err="1">
                <a:solidFill>
                  <a:schemeClr val="accent2"/>
                </a:solidFill>
                <a:latin typeface="Times New Roman" pitchFamily="18" charset="0"/>
                <a:cs typeface="Times New Roman" pitchFamily="18" charset="0"/>
              </a:rPr>
              <a:t>x</a:t>
            </a:r>
            <a:r>
              <a:rPr lang="en-US" i="1" baseline="-25000" dirty="0" err="1">
                <a:solidFill>
                  <a:schemeClr val="accent2"/>
                </a:solidFill>
                <a:latin typeface="Times New Roman" pitchFamily="18" charset="0"/>
                <a:cs typeface="Times New Roman" pitchFamily="18" charset="0"/>
              </a:rPr>
              <a:t>id</a:t>
            </a:r>
            <a:r>
              <a:rPr lang="en-US" dirty="0">
                <a:solidFill>
                  <a:schemeClr val="accent2"/>
                </a:solidFill>
              </a:rPr>
              <a:t>)</a:t>
            </a:r>
          </a:p>
        </p:txBody>
      </p:sp>
      <p:sp>
        <p:nvSpPr>
          <p:cNvPr id="2" name="Date Placeholder 1">
            <a:extLst>
              <a:ext uri="{FF2B5EF4-FFF2-40B4-BE49-F238E27FC236}">
                <a16:creationId xmlns:a16="http://schemas.microsoft.com/office/drawing/2014/main" id="{C99B2474-AC94-E650-3A6E-EB72F38124EE}"/>
              </a:ext>
            </a:extLst>
          </p:cNvPr>
          <p:cNvSpPr>
            <a:spLocks noGrp="1"/>
          </p:cNvSpPr>
          <p:nvPr>
            <p:ph type="dt" sz="quarter" idx="2"/>
          </p:nvPr>
        </p:nvSpPr>
        <p:spPr/>
        <p:txBody>
          <a:bodyPr/>
          <a:lstStyle/>
          <a:p>
            <a:pPr fontAlgn="base">
              <a:spcBef>
                <a:spcPct val="0"/>
              </a:spcBef>
              <a:spcAft>
                <a:spcPct val="0"/>
              </a:spcAft>
            </a:pPr>
            <a:fld id="{1E3DA48E-CB19-4224-8A17-EE93CE76C04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58912145-0077-C2C9-25E3-8EE3D48EC76C}"/>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61751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B3628B6A-9E06-9A2C-585D-295B86185D2B}"/>
              </a:ext>
            </a:extLst>
          </p:cNvPr>
          <p:cNvSpPr>
            <a:spLocks noGrp="1"/>
          </p:cNvSpPr>
          <p:nvPr>
            <p:ph type="dt" sz="half" idx="10"/>
          </p:nvPr>
        </p:nvSpPr>
        <p:spPr/>
        <p:txBody>
          <a:bodyPr/>
          <a:lstStyle/>
          <a:p>
            <a:fld id="{66D4BEF4-2111-4410-97A5-5F9EE52FCB12}" type="datetime1">
              <a:rPr lang="en-US" smtClean="0"/>
              <a:t>12-Jan-26</a:t>
            </a:fld>
            <a:endParaRPr lang="en-US"/>
          </a:p>
        </p:txBody>
      </p:sp>
      <p:sp>
        <p:nvSpPr>
          <p:cNvPr id="4" name="Footer Placeholder 3">
            <a:extLst>
              <a:ext uri="{FF2B5EF4-FFF2-40B4-BE49-F238E27FC236}">
                <a16:creationId xmlns:a16="http://schemas.microsoft.com/office/drawing/2014/main" id="{8DE32990-8EE7-F3B1-FDAA-23C56500EBC7}"/>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403860622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3A65FD0-CB67-A372-DBCE-78318560DF23}"/>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a:solidFill>
                  <a:srgbClr val="6600FF"/>
                </a:solidFill>
              </a:rPr>
              <a:t>Hierarchical Clustering : Ward’s Method</a:t>
            </a:r>
          </a:p>
        </p:txBody>
      </p:sp>
      <p:sp>
        <p:nvSpPr>
          <p:cNvPr id="2051" name="Rectangle 3">
            <a:extLst>
              <a:ext uri="{FF2B5EF4-FFF2-40B4-BE49-F238E27FC236}">
                <a16:creationId xmlns:a16="http://schemas.microsoft.com/office/drawing/2014/main" id="{8F8DD8F5-40DE-CB58-3A9E-768A3466408D}"/>
              </a:ext>
            </a:extLst>
          </p:cNvPr>
          <p:cNvSpPr>
            <a:spLocks noGrp="1" noChangeArrowheads="1"/>
          </p:cNvSpPr>
          <p:nvPr>
            <p:ph type="subTitle" idx="1"/>
          </p:nvPr>
        </p:nvSpPr>
        <p:spPr>
          <a:xfrm>
            <a:off x="1981200" y="1143000"/>
            <a:ext cx="8382000" cy="5181600"/>
          </a:xfrm>
        </p:spPr>
        <p:txBody>
          <a:bodyPr/>
          <a:lstStyle/>
          <a:p>
            <a:pPr marL="609600" indent="-609600" algn="l" eaLnBrk="1" hangingPunct="1">
              <a:buFontTx/>
              <a:buChar char="•"/>
              <a:defRPr/>
            </a:pPr>
            <a:r>
              <a:rPr lang="en-US" dirty="0">
                <a:solidFill>
                  <a:schemeClr val="accent2"/>
                </a:solidFill>
              </a:rPr>
              <a:t>Word’s Method is also called the minimum-variance method. It begins with one cluster for each sample.  </a:t>
            </a:r>
          </a:p>
          <a:p>
            <a:pPr marL="609600" indent="-609600" algn="l" eaLnBrk="1" hangingPunct="1">
              <a:buFontTx/>
              <a:buChar char="•"/>
              <a:defRPr/>
            </a:pPr>
            <a:r>
              <a:rPr lang="en-US" dirty="0">
                <a:solidFill>
                  <a:schemeClr val="accent2"/>
                </a:solidFill>
              </a:rPr>
              <a:t>At each iteration, among all cluster pairs,  it merges the pair that produces the smallest squared error for the resulting set of clusters. The squared error for each cluster is defined as follows:</a:t>
            </a:r>
          </a:p>
          <a:p>
            <a:pPr marL="609600" indent="-609600" algn="l" eaLnBrk="1" hangingPunct="1">
              <a:buFontTx/>
              <a:buChar char="•"/>
              <a:defRPr/>
            </a:pPr>
            <a:r>
              <a:rPr lang="en-US" dirty="0">
                <a:solidFill>
                  <a:schemeClr val="accent2"/>
                </a:solidFill>
              </a:rPr>
              <a:t>Let a cluster contains m samples x</a:t>
            </a:r>
            <a:r>
              <a:rPr lang="en-US" baseline="-25000" dirty="0">
                <a:solidFill>
                  <a:schemeClr val="accent2"/>
                </a:solidFill>
              </a:rPr>
              <a:t>1</a:t>
            </a:r>
            <a:r>
              <a:rPr lang="en-US" dirty="0">
                <a:solidFill>
                  <a:schemeClr val="accent2"/>
                </a:solidFill>
              </a:rPr>
              <a:t>,….,</a:t>
            </a:r>
            <a:r>
              <a:rPr lang="en-US" dirty="0" err="1">
                <a:solidFill>
                  <a:schemeClr val="accent2"/>
                </a:solidFill>
              </a:rPr>
              <a:t>x</a:t>
            </a:r>
            <a:r>
              <a:rPr lang="en-US" baseline="-25000" dirty="0" err="1">
                <a:solidFill>
                  <a:schemeClr val="accent2"/>
                </a:solidFill>
              </a:rPr>
              <a:t>m</a:t>
            </a:r>
            <a:r>
              <a:rPr lang="en-US" dirty="0">
                <a:solidFill>
                  <a:schemeClr val="accent2"/>
                </a:solidFill>
              </a:rPr>
              <a:t> where x</a:t>
            </a:r>
            <a:r>
              <a:rPr lang="en-US" baseline="-25000" dirty="0">
                <a:solidFill>
                  <a:schemeClr val="accent2"/>
                </a:solidFill>
              </a:rPr>
              <a:t>i</a:t>
            </a:r>
            <a:r>
              <a:rPr lang="en-US" dirty="0">
                <a:solidFill>
                  <a:schemeClr val="accent2"/>
                </a:solidFill>
              </a:rPr>
              <a:t> is the feature vector (</a:t>
            </a:r>
            <a:r>
              <a:rPr lang="en-US" i="1" dirty="0">
                <a:solidFill>
                  <a:schemeClr val="accent2"/>
                </a:solidFill>
                <a:latin typeface="Times New Roman" pitchFamily="18" charset="0"/>
                <a:cs typeface="Times New Roman" pitchFamily="18" charset="0"/>
              </a:rPr>
              <a:t>x</a:t>
            </a:r>
            <a:r>
              <a:rPr lang="en-US" i="1" baseline="-25000" dirty="0">
                <a:solidFill>
                  <a:schemeClr val="accent2"/>
                </a:solidFill>
                <a:latin typeface="Times New Roman" pitchFamily="18" charset="0"/>
                <a:cs typeface="Times New Roman" pitchFamily="18" charset="0"/>
              </a:rPr>
              <a:t>i</a:t>
            </a:r>
            <a:r>
              <a:rPr lang="en-US" baseline="-25000" dirty="0">
                <a:solidFill>
                  <a:schemeClr val="accent2"/>
                </a:solidFill>
                <a:latin typeface="Times New Roman" pitchFamily="18" charset="0"/>
                <a:cs typeface="Times New Roman" pitchFamily="18" charset="0"/>
              </a:rPr>
              <a:t>1</a:t>
            </a:r>
            <a:r>
              <a:rPr lang="en-US" dirty="0">
                <a:solidFill>
                  <a:schemeClr val="accent2"/>
                </a:solidFill>
                <a:latin typeface="Times New Roman" pitchFamily="18" charset="0"/>
                <a:cs typeface="Times New Roman" pitchFamily="18" charset="0"/>
              </a:rPr>
              <a:t>,….,</a:t>
            </a:r>
            <a:r>
              <a:rPr lang="en-US" i="1" dirty="0" err="1">
                <a:solidFill>
                  <a:schemeClr val="accent2"/>
                </a:solidFill>
                <a:latin typeface="Times New Roman" pitchFamily="18" charset="0"/>
                <a:cs typeface="Times New Roman" pitchFamily="18" charset="0"/>
              </a:rPr>
              <a:t>x</a:t>
            </a:r>
            <a:r>
              <a:rPr lang="en-US" i="1" baseline="-25000" dirty="0" err="1">
                <a:solidFill>
                  <a:schemeClr val="accent2"/>
                </a:solidFill>
                <a:latin typeface="Times New Roman" pitchFamily="18" charset="0"/>
                <a:cs typeface="Times New Roman" pitchFamily="18" charset="0"/>
              </a:rPr>
              <a:t>id</a:t>
            </a:r>
            <a:r>
              <a:rPr lang="en-US" dirty="0">
                <a:solidFill>
                  <a:schemeClr val="accent2"/>
                </a:solidFill>
              </a:rPr>
              <a:t>)</a:t>
            </a:r>
          </a:p>
        </p:txBody>
      </p:sp>
      <p:sp>
        <p:nvSpPr>
          <p:cNvPr id="2" name="Date Placeholder 1">
            <a:extLst>
              <a:ext uri="{FF2B5EF4-FFF2-40B4-BE49-F238E27FC236}">
                <a16:creationId xmlns:a16="http://schemas.microsoft.com/office/drawing/2014/main" id="{35D1502C-B744-33B8-F14B-58CCA9997ADB}"/>
              </a:ext>
            </a:extLst>
          </p:cNvPr>
          <p:cNvSpPr>
            <a:spLocks noGrp="1"/>
          </p:cNvSpPr>
          <p:nvPr>
            <p:ph type="dt" sz="quarter" idx="12"/>
          </p:nvPr>
        </p:nvSpPr>
        <p:spPr/>
        <p:txBody>
          <a:bodyPr/>
          <a:lstStyle/>
          <a:p>
            <a:pPr fontAlgn="base">
              <a:spcBef>
                <a:spcPct val="0"/>
              </a:spcBef>
              <a:spcAft>
                <a:spcPct val="0"/>
              </a:spcAft>
              <a:defRPr/>
            </a:pPr>
            <a:fld id="{486B1555-4618-43DA-86AC-D382813C74D2}"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79EF3820-47DA-35B4-E125-A3ADFB9D9A9A}"/>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383094432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DC5F66D-2248-3F9F-DD28-F9D6D8DBAC64}"/>
              </a:ext>
            </a:extLst>
          </p:cNvPr>
          <p:cNvSpPr>
            <a:spLocks noGrp="1" noChangeArrowheads="1"/>
          </p:cNvSpPr>
          <p:nvPr>
            <p:ph type="ctrTitle"/>
          </p:nvPr>
        </p:nvSpPr>
        <p:spPr>
          <a:xfrm>
            <a:off x="1752600" y="228600"/>
            <a:ext cx="8458200" cy="685800"/>
          </a:xfrm>
        </p:spPr>
        <p:txBody>
          <a:bodyPr/>
          <a:lstStyle/>
          <a:p>
            <a:pPr eaLnBrk="1" hangingPunct="1">
              <a:defRPr/>
            </a:pPr>
            <a:r>
              <a:rPr lang="en-US" sz="3600">
                <a:solidFill>
                  <a:srgbClr val="6600FF"/>
                </a:solidFill>
              </a:rPr>
              <a:t>Hierarchical Clustering : Ward’s Method</a:t>
            </a:r>
          </a:p>
        </p:txBody>
      </p:sp>
      <p:sp>
        <p:nvSpPr>
          <p:cNvPr id="46083" name="Rectangle 3">
            <a:extLst>
              <a:ext uri="{FF2B5EF4-FFF2-40B4-BE49-F238E27FC236}">
                <a16:creationId xmlns:a16="http://schemas.microsoft.com/office/drawing/2014/main" id="{669AEF74-C418-EF07-3199-E0BD86EF69FF}"/>
              </a:ext>
            </a:extLst>
          </p:cNvPr>
          <p:cNvSpPr>
            <a:spLocks noGrp="1" noChangeArrowheads="1"/>
          </p:cNvSpPr>
          <p:nvPr>
            <p:ph type="subTitle" idx="1"/>
          </p:nvPr>
        </p:nvSpPr>
        <p:spPr>
          <a:xfrm>
            <a:off x="1981200" y="1143000"/>
            <a:ext cx="8382000" cy="5181600"/>
          </a:xfrm>
        </p:spPr>
        <p:txBody>
          <a:bodyPr/>
          <a:lstStyle/>
          <a:p>
            <a:pPr marL="609600" indent="-609600" algn="l" eaLnBrk="1" hangingPunct="1">
              <a:buFontTx/>
              <a:buChar char="•"/>
              <a:defRPr/>
            </a:pPr>
            <a:endParaRPr lang="en-US">
              <a:solidFill>
                <a:schemeClr val="accent2"/>
              </a:solidFill>
            </a:endParaRPr>
          </a:p>
        </p:txBody>
      </p:sp>
      <p:pic>
        <p:nvPicPr>
          <p:cNvPr id="6148" name="Picture 5" descr="WordM01">
            <a:extLst>
              <a:ext uri="{FF2B5EF4-FFF2-40B4-BE49-F238E27FC236}">
                <a16:creationId xmlns:a16="http://schemas.microsoft.com/office/drawing/2014/main" id="{BD34233B-8093-F7FB-DC6C-A0DB6EE9E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43001"/>
            <a:ext cx="83820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2B98EA7C-C3E0-2CB3-289C-A14449972E52}"/>
              </a:ext>
            </a:extLst>
          </p:cNvPr>
          <p:cNvSpPr>
            <a:spLocks noGrp="1"/>
          </p:cNvSpPr>
          <p:nvPr>
            <p:ph type="dt" sz="quarter" idx="12"/>
          </p:nvPr>
        </p:nvSpPr>
        <p:spPr/>
        <p:txBody>
          <a:bodyPr/>
          <a:lstStyle/>
          <a:p>
            <a:pPr fontAlgn="base">
              <a:spcBef>
                <a:spcPct val="0"/>
              </a:spcBef>
              <a:spcAft>
                <a:spcPct val="0"/>
              </a:spcAft>
              <a:defRPr/>
            </a:pPr>
            <a:fld id="{F0B16BA0-C7D7-4CAC-A470-13E688BD8DB9}"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CCF3A8FD-90E3-E95D-132A-37F1378430AD}"/>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38504257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F9B118-2554-2D9D-4AB7-436BD1A4B19F}"/>
              </a:ext>
            </a:extLst>
          </p:cNvPr>
          <p:cNvSpPr txBox="1">
            <a:spLocks noChangeArrowheads="1"/>
          </p:cNvSpPr>
          <p:nvPr/>
        </p:nvSpPr>
        <p:spPr>
          <a:xfrm>
            <a:off x="1752600" y="228600"/>
            <a:ext cx="8458200" cy="685800"/>
          </a:xfrm>
          <a:prstGeom prst="rect">
            <a:avLst/>
          </a:prstGeom>
        </p:spPr>
        <p:txBody>
          <a:bodyPr/>
          <a:lstStyle/>
          <a:p>
            <a:pPr fontAlgn="base">
              <a:spcBef>
                <a:spcPct val="0"/>
              </a:spcBef>
              <a:spcAft>
                <a:spcPct val="0"/>
              </a:spcAft>
              <a:defRPr/>
            </a:pPr>
            <a:r>
              <a:rPr lang="en-US" sz="3600" kern="0">
                <a:solidFill>
                  <a:srgbClr val="6600FF"/>
                </a:solidFill>
                <a:effectLst>
                  <a:outerShdw blurRad="38100" dist="38100" dir="2700000" algn="tl">
                    <a:srgbClr val="000000"/>
                  </a:outerShdw>
                </a:effectLst>
                <a:latin typeface="Tahoma"/>
                <a:cs typeface="Arial"/>
              </a:rPr>
              <a:t>Hierarchical Clustering : Ward’s Method</a:t>
            </a:r>
            <a:endParaRPr lang="en-US" sz="3600" kern="0" dirty="0">
              <a:solidFill>
                <a:srgbClr val="6600FF"/>
              </a:solidFill>
              <a:effectLst>
                <a:outerShdw blurRad="38100" dist="38100" dir="2700000" algn="tl">
                  <a:srgbClr val="000000"/>
                </a:outerShdw>
              </a:effectLst>
              <a:latin typeface="Tahoma"/>
              <a:cs typeface="Arial"/>
            </a:endParaRPr>
          </a:p>
        </p:txBody>
      </p:sp>
      <p:sp>
        <p:nvSpPr>
          <p:cNvPr id="3" name="Rectangle 3">
            <a:extLst>
              <a:ext uri="{FF2B5EF4-FFF2-40B4-BE49-F238E27FC236}">
                <a16:creationId xmlns:a16="http://schemas.microsoft.com/office/drawing/2014/main" id="{3246E192-FA52-E1CA-4C0E-D71C84FB5D61}"/>
              </a:ext>
            </a:extLst>
          </p:cNvPr>
          <p:cNvSpPr txBox="1">
            <a:spLocks noChangeArrowheads="1"/>
          </p:cNvSpPr>
          <p:nvPr/>
        </p:nvSpPr>
        <p:spPr>
          <a:xfrm>
            <a:off x="1981200" y="1143000"/>
            <a:ext cx="8382000" cy="5181600"/>
          </a:xfrm>
          <a:prstGeom prst="rect">
            <a:avLst/>
          </a:prstGeom>
        </p:spPr>
        <p:txBody>
          <a:bodyPr/>
          <a:lstStyle/>
          <a:p>
            <a:pPr marL="609600" indent="-609600" fontAlgn="base">
              <a:spcBef>
                <a:spcPct val="20000"/>
              </a:spcBef>
              <a:spcAft>
                <a:spcPct val="0"/>
              </a:spcAft>
              <a:buClr>
                <a:srgbClr val="FFCC00"/>
              </a:buClr>
              <a:buSzPct val="120000"/>
              <a:defRPr/>
            </a:pPr>
            <a:endParaRPr lang="en-US" sz="3200" kern="0" dirty="0">
              <a:solidFill>
                <a:srgbClr val="00C600"/>
              </a:solidFill>
              <a:effectLst>
                <a:outerShdw blurRad="38100" dist="38100" dir="2700000" algn="tl">
                  <a:srgbClr val="000000"/>
                </a:outerShdw>
              </a:effectLst>
              <a:latin typeface="Tahoma"/>
              <a:cs typeface="Arial"/>
            </a:endParaRPr>
          </a:p>
        </p:txBody>
      </p:sp>
      <p:graphicFrame>
        <p:nvGraphicFramePr>
          <p:cNvPr id="4" name="Group 4">
            <a:extLst>
              <a:ext uri="{FF2B5EF4-FFF2-40B4-BE49-F238E27FC236}">
                <a16:creationId xmlns:a16="http://schemas.microsoft.com/office/drawing/2014/main" id="{A245AD72-351D-F8FF-4233-55C6B5C4E54F}"/>
              </a:ext>
            </a:extLst>
          </p:cNvPr>
          <p:cNvGraphicFramePr>
            <a:graphicFrameLocks noGrp="1"/>
          </p:cNvGraphicFramePr>
          <p:nvPr/>
        </p:nvGraphicFramePr>
        <p:xfrm>
          <a:off x="1676400" y="1219201"/>
          <a:ext cx="8763000" cy="4367220"/>
        </p:xfrm>
        <a:graphic>
          <a:graphicData uri="http://schemas.openxmlformats.org/drawingml/2006/table">
            <a:tbl>
              <a:tblPr/>
              <a:tblGrid>
                <a:gridCol w="584200">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84200">
                  <a:extLst>
                    <a:ext uri="{9D8B030D-6E8A-4147-A177-3AD203B41FA5}">
                      <a16:colId xmlns:a16="http://schemas.microsoft.com/office/drawing/2014/main" val="20002"/>
                    </a:ext>
                  </a:extLst>
                </a:gridCol>
                <a:gridCol w="584200">
                  <a:extLst>
                    <a:ext uri="{9D8B030D-6E8A-4147-A177-3AD203B41FA5}">
                      <a16:colId xmlns:a16="http://schemas.microsoft.com/office/drawing/2014/main" val="20003"/>
                    </a:ext>
                  </a:extLst>
                </a:gridCol>
                <a:gridCol w="584200">
                  <a:extLst>
                    <a:ext uri="{9D8B030D-6E8A-4147-A177-3AD203B41FA5}">
                      <a16:colId xmlns:a16="http://schemas.microsoft.com/office/drawing/2014/main" val="20004"/>
                    </a:ext>
                  </a:extLst>
                </a:gridCol>
                <a:gridCol w="584200">
                  <a:extLst>
                    <a:ext uri="{9D8B030D-6E8A-4147-A177-3AD203B41FA5}">
                      <a16:colId xmlns:a16="http://schemas.microsoft.com/office/drawing/2014/main" val="20005"/>
                    </a:ext>
                  </a:extLst>
                </a:gridCol>
                <a:gridCol w="584200">
                  <a:extLst>
                    <a:ext uri="{9D8B030D-6E8A-4147-A177-3AD203B41FA5}">
                      <a16:colId xmlns:a16="http://schemas.microsoft.com/office/drawing/2014/main" val="20006"/>
                    </a:ext>
                  </a:extLst>
                </a:gridCol>
                <a:gridCol w="584200">
                  <a:extLst>
                    <a:ext uri="{9D8B030D-6E8A-4147-A177-3AD203B41FA5}">
                      <a16:colId xmlns:a16="http://schemas.microsoft.com/office/drawing/2014/main" val="20007"/>
                    </a:ext>
                  </a:extLst>
                </a:gridCol>
                <a:gridCol w="584200">
                  <a:extLst>
                    <a:ext uri="{9D8B030D-6E8A-4147-A177-3AD203B41FA5}">
                      <a16:colId xmlns:a16="http://schemas.microsoft.com/office/drawing/2014/main" val="20008"/>
                    </a:ext>
                  </a:extLst>
                </a:gridCol>
                <a:gridCol w="584200">
                  <a:extLst>
                    <a:ext uri="{9D8B030D-6E8A-4147-A177-3AD203B41FA5}">
                      <a16:colId xmlns:a16="http://schemas.microsoft.com/office/drawing/2014/main" val="20009"/>
                    </a:ext>
                  </a:extLst>
                </a:gridCol>
                <a:gridCol w="584200">
                  <a:extLst>
                    <a:ext uri="{9D8B030D-6E8A-4147-A177-3AD203B41FA5}">
                      <a16:colId xmlns:a16="http://schemas.microsoft.com/office/drawing/2014/main" val="20010"/>
                    </a:ext>
                  </a:extLst>
                </a:gridCol>
                <a:gridCol w="584200">
                  <a:extLst>
                    <a:ext uri="{9D8B030D-6E8A-4147-A177-3AD203B41FA5}">
                      <a16:colId xmlns:a16="http://schemas.microsoft.com/office/drawing/2014/main" val="20011"/>
                    </a:ext>
                  </a:extLst>
                </a:gridCol>
                <a:gridCol w="584200">
                  <a:extLst>
                    <a:ext uri="{9D8B030D-6E8A-4147-A177-3AD203B41FA5}">
                      <a16:colId xmlns:a16="http://schemas.microsoft.com/office/drawing/2014/main" val="20012"/>
                    </a:ext>
                  </a:extLst>
                </a:gridCol>
                <a:gridCol w="584200">
                  <a:extLst>
                    <a:ext uri="{9D8B030D-6E8A-4147-A177-3AD203B41FA5}">
                      <a16:colId xmlns:a16="http://schemas.microsoft.com/office/drawing/2014/main" val="20013"/>
                    </a:ext>
                  </a:extLst>
                </a:gridCol>
                <a:gridCol w="584200">
                  <a:extLst>
                    <a:ext uri="{9D8B030D-6E8A-4147-A177-3AD203B41FA5}">
                      <a16:colId xmlns:a16="http://schemas.microsoft.com/office/drawing/2014/main" val="20014"/>
                    </a:ext>
                  </a:extLst>
                </a:gridCol>
              </a:tblGrid>
              <a:tr h="59434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err="1">
                          <a:ln>
                            <a:noFill/>
                          </a:ln>
                          <a:solidFill>
                            <a:schemeClr val="accent2"/>
                          </a:solidFill>
                          <a:effectLst>
                            <a:outerShdw blurRad="38100" dist="38100" dir="2700000" algn="tl">
                              <a:srgbClr val="000000"/>
                            </a:outerShdw>
                          </a:effectLst>
                          <a:latin typeface="Tahoma" pitchFamily="34" charset="0"/>
                          <a:cs typeface="Arial" charset="0"/>
                        </a:rPr>
                        <a:t>i</a:t>
                      </a:r>
                      <a:endPar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J=1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J=2</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J=3</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J=4</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J=d</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5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93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X</a:t>
                      </a:r>
                      <a:r>
                        <a:rPr kumimoji="0" lang="en-US" sz="2400" b="0" i="0" u="none" strike="noStrike" cap="none" normalizeH="0" baseline="-25000" dirty="0">
                          <a:ln>
                            <a:noFill/>
                          </a:ln>
                          <a:solidFill>
                            <a:schemeClr val="accent2"/>
                          </a:solidFill>
                          <a:effectLst>
                            <a:outerShdw blurRad="38100" dist="38100" dir="2700000" algn="tl">
                              <a:srgbClr val="000000"/>
                            </a:outerShdw>
                          </a:effectLst>
                          <a:latin typeface="Tahoma" pitchFamily="34" charset="0"/>
                          <a:cs typeface="Arial" charset="0"/>
                        </a:rPr>
                        <a:t>1</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9</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3</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93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X</a:t>
                      </a:r>
                      <a:r>
                        <a:rPr kumimoji="0" lang="en-US" sz="2400" b="0" i="0" u="none" strike="noStrike" cap="none" normalizeH="0" baseline="-2500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3</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9</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4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X</a:t>
                      </a:r>
                      <a:r>
                        <a:rPr kumimoji="0" lang="en-US" sz="2400" b="0" i="0" u="none" strike="noStrike" cap="none" normalizeH="0" baseline="-25000" dirty="0">
                          <a:ln>
                            <a:noFill/>
                          </a:ln>
                          <a:solidFill>
                            <a:schemeClr val="accent2"/>
                          </a:solidFill>
                          <a:effectLst>
                            <a:outerShdw blurRad="38100" dist="38100" dir="2700000" algn="tl">
                              <a:srgbClr val="000000"/>
                            </a:outerShdw>
                          </a:effectLst>
                          <a:latin typeface="Tahoma" pitchFamily="34" charset="0"/>
                          <a:cs typeface="Arial" charset="0"/>
                        </a:rPr>
                        <a:t>3</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9</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3</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4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X</a:t>
                      </a:r>
                      <a:r>
                        <a:rPr kumimoji="0" lang="en-US" sz="2400" b="0" i="0" u="none" strike="noStrike" cap="none" normalizeH="0" baseline="-2500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4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X</a:t>
                      </a:r>
                      <a:r>
                        <a:rPr kumimoji="0" lang="en-US" sz="2400" b="0" i="0" u="none" strike="noStrike" cap="none" normalizeH="0" baseline="-2500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3</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9</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3</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4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X</a:t>
                      </a:r>
                      <a:r>
                        <a:rPr kumimoji="0" lang="en-US" sz="2400" b="0" i="0" u="none" strike="noStrike" cap="none" normalizeH="0" baseline="-2500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9</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3</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9</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4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2400" b="0" i="0" u="none" strike="noStrike" cap="none" normalizeH="0" baseline="0" dirty="0" err="1">
                          <a:ln>
                            <a:noFill/>
                          </a:ln>
                          <a:solidFill>
                            <a:schemeClr val="accent2"/>
                          </a:solidFill>
                          <a:effectLst>
                            <a:outerShdw blurRad="38100" dist="38100" dir="2700000" algn="tl">
                              <a:srgbClr val="000000"/>
                            </a:outerShdw>
                          </a:effectLst>
                          <a:latin typeface="Tahoma" pitchFamily="34" charset="0"/>
                          <a:cs typeface="Arial" charset="0"/>
                        </a:rPr>
                        <a:t>X</a:t>
                      </a:r>
                      <a:r>
                        <a:rPr kumimoji="0" lang="en-US" sz="2400" b="0" i="0" u="none" strike="noStrike" cap="none" normalizeH="0" baseline="-25000" dirty="0" err="1">
                          <a:ln>
                            <a:noFill/>
                          </a:ln>
                          <a:solidFill>
                            <a:schemeClr val="accent2"/>
                          </a:solidFill>
                          <a:effectLst>
                            <a:outerShdw blurRad="38100" dist="38100" dir="2700000" algn="tl">
                              <a:srgbClr val="000000"/>
                            </a:outerShdw>
                          </a:effectLst>
                          <a:latin typeface="Tahoma" pitchFamily="34" charset="0"/>
                          <a:cs typeface="Arial" charset="0"/>
                        </a:rPr>
                        <a:t>m</a:t>
                      </a:r>
                      <a:endParaRPr kumimoji="0" lang="en-US" sz="2400" b="0" i="0" u="none" strike="noStrike" cap="none" normalizeH="0" baseline="-2500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9</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6</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3</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2</a:t>
                      </a:r>
                    </a:p>
                  </a:txBody>
                  <a:tcPr marT="45715" marB="4571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cxnSp>
        <p:nvCxnSpPr>
          <p:cNvPr id="6" name="Straight Arrow Connector 5">
            <a:extLst>
              <a:ext uri="{FF2B5EF4-FFF2-40B4-BE49-F238E27FC236}">
                <a16:creationId xmlns:a16="http://schemas.microsoft.com/office/drawing/2014/main" id="{7CE38FEF-BE0B-B697-973B-95F2718CDEC2}"/>
              </a:ext>
            </a:extLst>
          </p:cNvPr>
          <p:cNvCxnSpPr/>
          <p:nvPr/>
        </p:nvCxnSpPr>
        <p:spPr>
          <a:xfrm rot="5400000">
            <a:off x="1600201" y="1828801"/>
            <a:ext cx="3048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435B4E03-7CDB-15EC-210F-DED4150999EE}"/>
              </a:ext>
            </a:extLst>
          </p:cNvPr>
          <p:cNvGraphicFramePr>
            <a:graphicFrameLocks noGrp="1"/>
          </p:cNvGraphicFramePr>
          <p:nvPr/>
        </p:nvGraphicFramePr>
        <p:xfrm>
          <a:off x="1676400" y="5638801"/>
          <a:ext cx="8763000" cy="555625"/>
        </p:xfrm>
        <a:graphic>
          <a:graphicData uri="http://schemas.openxmlformats.org/drawingml/2006/table">
            <a:tbl>
              <a:tblPr/>
              <a:tblGrid>
                <a:gridCol w="584200">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84200">
                  <a:extLst>
                    <a:ext uri="{9D8B030D-6E8A-4147-A177-3AD203B41FA5}">
                      <a16:colId xmlns:a16="http://schemas.microsoft.com/office/drawing/2014/main" val="20002"/>
                    </a:ext>
                  </a:extLst>
                </a:gridCol>
                <a:gridCol w="584200">
                  <a:extLst>
                    <a:ext uri="{9D8B030D-6E8A-4147-A177-3AD203B41FA5}">
                      <a16:colId xmlns:a16="http://schemas.microsoft.com/office/drawing/2014/main" val="20003"/>
                    </a:ext>
                  </a:extLst>
                </a:gridCol>
                <a:gridCol w="584200">
                  <a:extLst>
                    <a:ext uri="{9D8B030D-6E8A-4147-A177-3AD203B41FA5}">
                      <a16:colId xmlns:a16="http://schemas.microsoft.com/office/drawing/2014/main" val="20004"/>
                    </a:ext>
                  </a:extLst>
                </a:gridCol>
                <a:gridCol w="584200">
                  <a:extLst>
                    <a:ext uri="{9D8B030D-6E8A-4147-A177-3AD203B41FA5}">
                      <a16:colId xmlns:a16="http://schemas.microsoft.com/office/drawing/2014/main" val="20005"/>
                    </a:ext>
                  </a:extLst>
                </a:gridCol>
                <a:gridCol w="584200">
                  <a:extLst>
                    <a:ext uri="{9D8B030D-6E8A-4147-A177-3AD203B41FA5}">
                      <a16:colId xmlns:a16="http://schemas.microsoft.com/office/drawing/2014/main" val="20006"/>
                    </a:ext>
                  </a:extLst>
                </a:gridCol>
                <a:gridCol w="584200">
                  <a:extLst>
                    <a:ext uri="{9D8B030D-6E8A-4147-A177-3AD203B41FA5}">
                      <a16:colId xmlns:a16="http://schemas.microsoft.com/office/drawing/2014/main" val="20007"/>
                    </a:ext>
                  </a:extLst>
                </a:gridCol>
                <a:gridCol w="584200">
                  <a:extLst>
                    <a:ext uri="{9D8B030D-6E8A-4147-A177-3AD203B41FA5}">
                      <a16:colId xmlns:a16="http://schemas.microsoft.com/office/drawing/2014/main" val="20008"/>
                    </a:ext>
                  </a:extLst>
                </a:gridCol>
                <a:gridCol w="584200">
                  <a:extLst>
                    <a:ext uri="{9D8B030D-6E8A-4147-A177-3AD203B41FA5}">
                      <a16:colId xmlns:a16="http://schemas.microsoft.com/office/drawing/2014/main" val="20009"/>
                    </a:ext>
                  </a:extLst>
                </a:gridCol>
                <a:gridCol w="584200">
                  <a:extLst>
                    <a:ext uri="{9D8B030D-6E8A-4147-A177-3AD203B41FA5}">
                      <a16:colId xmlns:a16="http://schemas.microsoft.com/office/drawing/2014/main" val="20010"/>
                    </a:ext>
                  </a:extLst>
                </a:gridCol>
                <a:gridCol w="584200">
                  <a:extLst>
                    <a:ext uri="{9D8B030D-6E8A-4147-A177-3AD203B41FA5}">
                      <a16:colId xmlns:a16="http://schemas.microsoft.com/office/drawing/2014/main" val="20011"/>
                    </a:ext>
                  </a:extLst>
                </a:gridCol>
                <a:gridCol w="584200">
                  <a:extLst>
                    <a:ext uri="{9D8B030D-6E8A-4147-A177-3AD203B41FA5}">
                      <a16:colId xmlns:a16="http://schemas.microsoft.com/office/drawing/2014/main" val="20012"/>
                    </a:ext>
                  </a:extLst>
                </a:gridCol>
                <a:gridCol w="584200">
                  <a:extLst>
                    <a:ext uri="{9D8B030D-6E8A-4147-A177-3AD203B41FA5}">
                      <a16:colId xmlns:a16="http://schemas.microsoft.com/office/drawing/2014/main" val="20013"/>
                    </a:ext>
                  </a:extLst>
                </a:gridCol>
                <a:gridCol w="584200">
                  <a:extLst>
                    <a:ext uri="{9D8B030D-6E8A-4147-A177-3AD203B41FA5}">
                      <a16:colId xmlns:a16="http://schemas.microsoft.com/office/drawing/2014/main" val="20014"/>
                    </a:ext>
                  </a:extLst>
                </a:gridCol>
              </a:tblGrid>
              <a:tr h="555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µ</a:t>
                      </a:r>
                      <a:r>
                        <a:rPr kumimoji="0" lang="en-US" sz="2400" b="0" i="0" u="none" strike="noStrike" cap="none" normalizeH="0" baseline="-25000" dirty="0">
                          <a:ln>
                            <a:noFill/>
                          </a:ln>
                          <a:solidFill>
                            <a:schemeClr val="accent2"/>
                          </a:solidFill>
                          <a:effectLst>
                            <a:outerShdw blurRad="38100" dist="38100" dir="2700000" algn="tl">
                              <a:srgbClr val="000000"/>
                            </a:outerShdw>
                          </a:effectLst>
                          <a:latin typeface="Tahoma" pitchFamily="34" charset="0"/>
                          <a:cs typeface="Arial" charset="0"/>
                        </a:rPr>
                        <a:t>j</a:t>
                      </a:r>
                    </a:p>
                  </a:txBody>
                  <a:tcPr marT="45780" marB="457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4.7</a:t>
                      </a: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marT="45780" marB="457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Date Placeholder 4">
            <a:extLst>
              <a:ext uri="{FF2B5EF4-FFF2-40B4-BE49-F238E27FC236}">
                <a16:creationId xmlns:a16="http://schemas.microsoft.com/office/drawing/2014/main" id="{287269D7-9D1D-E9DC-74D4-F7FD06E3A9F8}"/>
              </a:ext>
            </a:extLst>
          </p:cNvPr>
          <p:cNvSpPr>
            <a:spLocks noGrp="1"/>
          </p:cNvSpPr>
          <p:nvPr>
            <p:ph type="dt" sz="half" idx="10"/>
          </p:nvPr>
        </p:nvSpPr>
        <p:spPr/>
        <p:txBody>
          <a:bodyPr/>
          <a:lstStyle/>
          <a:p>
            <a:pPr fontAlgn="base">
              <a:spcBef>
                <a:spcPct val="0"/>
              </a:spcBef>
              <a:spcAft>
                <a:spcPct val="0"/>
              </a:spcAft>
              <a:defRPr/>
            </a:pPr>
            <a:fld id="{30485B86-3508-4ECB-8F8D-32B32F27B616}" type="datetime1">
              <a:rPr lang="en-US" smtClean="0">
                <a:solidFill>
                  <a:srgbClr val="FFFFFF"/>
                </a:solidFill>
              </a:rPr>
              <a:t>12-Jan-26</a:t>
            </a:fld>
            <a:endParaRPr lang="en-US">
              <a:solidFill>
                <a:srgbClr val="FFFFFF"/>
              </a:solidFill>
            </a:endParaRPr>
          </a:p>
        </p:txBody>
      </p:sp>
      <p:sp>
        <p:nvSpPr>
          <p:cNvPr id="8" name="Footer Placeholder 7">
            <a:extLst>
              <a:ext uri="{FF2B5EF4-FFF2-40B4-BE49-F238E27FC236}">
                <a16:creationId xmlns:a16="http://schemas.microsoft.com/office/drawing/2014/main" id="{55DB4249-3A42-AED9-5A20-2D5380FEED7F}"/>
              </a:ext>
            </a:extLst>
          </p:cNvPr>
          <p:cNvSpPr>
            <a:spLocks noGrp="1"/>
          </p:cNvSpPr>
          <p:nvPr>
            <p:ph type="ftr" sz="quarter" idx="11"/>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216874545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162C9FF-B5C2-1AE3-7C19-735EB7426499}"/>
              </a:ext>
            </a:extLst>
          </p:cNvPr>
          <p:cNvSpPr>
            <a:spLocks noGrp="1" noChangeArrowheads="1"/>
          </p:cNvSpPr>
          <p:nvPr>
            <p:ph type="ctrTitle"/>
          </p:nvPr>
        </p:nvSpPr>
        <p:spPr>
          <a:xfrm>
            <a:off x="1752600" y="228600"/>
            <a:ext cx="8458200" cy="685800"/>
          </a:xfrm>
        </p:spPr>
        <p:txBody>
          <a:bodyPr/>
          <a:lstStyle/>
          <a:p>
            <a:pPr eaLnBrk="1" hangingPunct="1">
              <a:defRPr/>
            </a:pPr>
            <a:r>
              <a:rPr lang="en-US" sz="3600">
                <a:solidFill>
                  <a:srgbClr val="6600FF"/>
                </a:solidFill>
              </a:rPr>
              <a:t>Hierarchical Clustering : Ward’s Method</a:t>
            </a:r>
          </a:p>
        </p:txBody>
      </p:sp>
      <p:sp>
        <p:nvSpPr>
          <p:cNvPr id="47107" name="Rectangle 3">
            <a:extLst>
              <a:ext uri="{FF2B5EF4-FFF2-40B4-BE49-F238E27FC236}">
                <a16:creationId xmlns:a16="http://schemas.microsoft.com/office/drawing/2014/main" id="{77670208-F92F-6947-016E-33B381CD11AA}"/>
              </a:ext>
            </a:extLst>
          </p:cNvPr>
          <p:cNvSpPr>
            <a:spLocks noGrp="1" noChangeArrowheads="1"/>
          </p:cNvSpPr>
          <p:nvPr>
            <p:ph type="subTitle" idx="1"/>
          </p:nvPr>
        </p:nvSpPr>
        <p:spPr>
          <a:xfrm>
            <a:off x="1981200" y="1143000"/>
            <a:ext cx="8382000" cy="5181600"/>
          </a:xfrm>
        </p:spPr>
        <p:txBody>
          <a:bodyPr/>
          <a:lstStyle/>
          <a:p>
            <a:pPr marL="609600" indent="-609600" algn="l" eaLnBrk="1" hangingPunct="1">
              <a:buFontTx/>
              <a:buChar char="•"/>
              <a:defRPr/>
            </a:pPr>
            <a:r>
              <a:rPr lang="en-US" sz="2400">
                <a:solidFill>
                  <a:schemeClr val="accent2"/>
                </a:solidFill>
              </a:rPr>
              <a:t>The vector composed of the means of each feature </a:t>
            </a:r>
          </a:p>
          <a:p>
            <a:pPr marL="609600" indent="-609600" algn="l" eaLnBrk="1" hangingPunct="1">
              <a:defRPr/>
            </a:pPr>
            <a:endParaRPr lang="en-US" sz="2400">
              <a:solidFill>
                <a:schemeClr val="accent2"/>
              </a:solidFill>
            </a:endParaRPr>
          </a:p>
          <a:p>
            <a:pPr marL="609600" indent="-609600" algn="l" eaLnBrk="1" hangingPunct="1">
              <a:defRPr/>
            </a:pPr>
            <a:r>
              <a:rPr lang="en-US" sz="2400">
                <a:solidFill>
                  <a:schemeClr val="accent2"/>
                </a:solidFill>
              </a:rPr>
              <a:t>	is called the mean vector or centroid of the cluster. </a:t>
            </a:r>
          </a:p>
          <a:p>
            <a:pPr marL="609600" indent="-609600" algn="l" eaLnBrk="1" hangingPunct="1">
              <a:buFontTx/>
              <a:buChar char="•"/>
              <a:defRPr/>
            </a:pPr>
            <a:r>
              <a:rPr lang="en-US" sz="2400">
                <a:solidFill>
                  <a:schemeClr val="accent2"/>
                </a:solidFill>
              </a:rPr>
              <a:t>The squared error for a cluster is the sum of the squared distances in each feature from the cluster members to their mean.</a:t>
            </a:r>
          </a:p>
          <a:p>
            <a:pPr marL="609600" indent="-609600" algn="l" eaLnBrk="1" hangingPunct="1">
              <a:buFontTx/>
              <a:buChar char="•"/>
              <a:defRPr/>
            </a:pPr>
            <a:r>
              <a:rPr lang="en-US" sz="2400">
                <a:solidFill>
                  <a:schemeClr val="accent2"/>
                </a:solidFill>
              </a:rPr>
              <a:t>The squared error is thus equal to the total variance of the cluster 	times the number of samples in the cluster m, where the total variance is defined to be </a:t>
            </a:r>
          </a:p>
          <a:p>
            <a:pPr marL="609600" indent="-609600" algn="l" eaLnBrk="1" hangingPunct="1">
              <a:defRPr/>
            </a:pPr>
            <a:endParaRPr lang="en-US" sz="2400">
              <a:solidFill>
                <a:schemeClr val="accent2"/>
              </a:solidFill>
            </a:endParaRPr>
          </a:p>
          <a:p>
            <a:pPr marL="609600" indent="-609600" algn="l" eaLnBrk="1" hangingPunct="1">
              <a:defRPr/>
            </a:pPr>
            <a:r>
              <a:rPr lang="en-US" sz="2400">
                <a:solidFill>
                  <a:schemeClr val="accent2"/>
                </a:solidFill>
              </a:rPr>
              <a:t>	the sum of the variances of each feature. The squared error for a set of clusters is defined to be the sum of the squared errors for the individual clusters.</a:t>
            </a:r>
          </a:p>
        </p:txBody>
      </p:sp>
      <p:pic>
        <p:nvPicPr>
          <p:cNvPr id="8196" name="Picture 4" descr="WordM021">
            <a:extLst>
              <a:ext uri="{FF2B5EF4-FFF2-40B4-BE49-F238E27FC236}">
                <a16:creationId xmlns:a16="http://schemas.microsoft.com/office/drawing/2014/main" id="{B97E7B5C-6E21-5BE3-EA66-2F1847E3C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84326"/>
            <a:ext cx="32004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WordM022">
            <a:extLst>
              <a:ext uri="{FF2B5EF4-FFF2-40B4-BE49-F238E27FC236}">
                <a16:creationId xmlns:a16="http://schemas.microsoft.com/office/drawing/2014/main" id="{5F251D98-7EDD-0D2D-C38A-FBA640DB2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4038601"/>
            <a:ext cx="4238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WordM023">
            <a:extLst>
              <a:ext uri="{FF2B5EF4-FFF2-40B4-BE49-F238E27FC236}">
                <a16:creationId xmlns:a16="http://schemas.microsoft.com/office/drawing/2014/main" id="{4C5F5034-1C0D-1A74-1DD3-ABB589FFB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1" y="4740276"/>
            <a:ext cx="3362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9D07BA9D-F57A-A91A-AFB0-2539829508A2}"/>
              </a:ext>
            </a:extLst>
          </p:cNvPr>
          <p:cNvSpPr>
            <a:spLocks noGrp="1"/>
          </p:cNvSpPr>
          <p:nvPr>
            <p:ph type="dt" sz="quarter" idx="12"/>
          </p:nvPr>
        </p:nvSpPr>
        <p:spPr/>
        <p:txBody>
          <a:bodyPr/>
          <a:lstStyle/>
          <a:p>
            <a:pPr fontAlgn="base">
              <a:spcBef>
                <a:spcPct val="0"/>
              </a:spcBef>
              <a:spcAft>
                <a:spcPct val="0"/>
              </a:spcAft>
              <a:defRPr/>
            </a:pPr>
            <a:fld id="{F0E056A0-C1A5-40CE-816C-64C98AFCED0C}"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551A804A-BD86-C725-7FC9-B64A4806F606}"/>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23443363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47166FC-F935-A57C-4D52-47CA3C041DE6}"/>
              </a:ext>
            </a:extLst>
          </p:cNvPr>
          <p:cNvSpPr>
            <a:spLocks noGrp="1" noChangeArrowheads="1"/>
          </p:cNvSpPr>
          <p:nvPr>
            <p:ph type="ctrTitle"/>
          </p:nvPr>
        </p:nvSpPr>
        <p:spPr>
          <a:xfrm>
            <a:off x="1752600" y="228600"/>
            <a:ext cx="8458200" cy="609600"/>
          </a:xfrm>
        </p:spPr>
        <p:txBody>
          <a:bodyPr/>
          <a:lstStyle/>
          <a:p>
            <a:pPr eaLnBrk="1" hangingPunct="1">
              <a:defRPr/>
            </a:pPr>
            <a:r>
              <a:rPr lang="en-US" sz="3600">
                <a:solidFill>
                  <a:srgbClr val="6600FF"/>
                </a:solidFill>
              </a:rPr>
              <a:t>Hierarchical Clustering : Ward’s Method</a:t>
            </a:r>
          </a:p>
        </p:txBody>
      </p:sp>
      <p:sp>
        <p:nvSpPr>
          <p:cNvPr id="48131" name="Rectangle 3">
            <a:extLst>
              <a:ext uri="{FF2B5EF4-FFF2-40B4-BE49-F238E27FC236}">
                <a16:creationId xmlns:a16="http://schemas.microsoft.com/office/drawing/2014/main" id="{6E462B80-3123-33CE-E888-C80E48DEF665}"/>
              </a:ext>
            </a:extLst>
          </p:cNvPr>
          <p:cNvSpPr>
            <a:spLocks noGrp="1" noChangeArrowheads="1"/>
          </p:cNvSpPr>
          <p:nvPr>
            <p:ph type="subTitle" idx="1"/>
          </p:nvPr>
        </p:nvSpPr>
        <p:spPr>
          <a:xfrm>
            <a:off x="4648200" y="990600"/>
            <a:ext cx="5638800" cy="5410200"/>
          </a:xfrm>
        </p:spPr>
        <p:txBody>
          <a:bodyPr/>
          <a:lstStyle/>
          <a:p>
            <a:pPr marL="609600" indent="-609600" algn="l" eaLnBrk="1" hangingPunct="1">
              <a:buFontTx/>
              <a:buChar char="•"/>
              <a:defRPr/>
            </a:pPr>
            <a:r>
              <a:rPr lang="en-US" sz="2200">
                <a:solidFill>
                  <a:schemeClr val="accent2"/>
                </a:solidFill>
              </a:rPr>
              <a:t>Example : Begin with five cluster, one sample in each. The squared error is 0, 10 possible ways to merge a pair of clusters: merge {1} &amp; {2}, merge {1} &amp; {3}, and so on.</a:t>
            </a:r>
          </a:p>
          <a:p>
            <a:pPr marL="609600" indent="-609600" algn="l" eaLnBrk="1" hangingPunct="1">
              <a:buFontTx/>
              <a:buChar char="•"/>
              <a:defRPr/>
            </a:pPr>
            <a:r>
              <a:rPr lang="en-US" sz="2200">
                <a:solidFill>
                  <a:schemeClr val="accent2"/>
                </a:solidFill>
              </a:rPr>
              <a:t>Let merging {1} and {2}, feature vector of sample 1 is (4,4) &amp; feature vector of sample 2 is (8,4), so feature means are 6 &amp; 4. The squared error for cluster {1,2}: </a:t>
            </a:r>
          </a:p>
          <a:p>
            <a:pPr marL="609600" indent="-609600" algn="l" eaLnBrk="1" hangingPunct="1">
              <a:buFontTx/>
              <a:buChar char="•"/>
              <a:defRPr/>
            </a:pPr>
            <a:endParaRPr lang="en-US" sz="2200">
              <a:solidFill>
                <a:schemeClr val="accent2"/>
              </a:solidFill>
            </a:endParaRPr>
          </a:p>
          <a:p>
            <a:pPr marL="609600" indent="-609600" algn="l" eaLnBrk="1" hangingPunct="1">
              <a:buFontTx/>
              <a:buChar char="•"/>
              <a:defRPr/>
            </a:pPr>
            <a:r>
              <a:rPr lang="en-US" sz="2200">
                <a:solidFill>
                  <a:schemeClr val="accent2"/>
                </a:solidFill>
              </a:rPr>
              <a:t>The squared error for cluster {3}, {4}, {5} is 0. Thus the total squared error for the clusters </a:t>
            </a:r>
            <a:r>
              <a:rPr lang="en-US" sz="2000">
                <a:solidFill>
                  <a:schemeClr val="accent2"/>
                </a:solidFill>
                <a:cs typeface="Tahoma" pitchFamily="34" charset="0"/>
              </a:rPr>
              <a:t>{1,2},{3},{4},{5}</a:t>
            </a:r>
            <a:r>
              <a:rPr lang="en-US" sz="2200">
                <a:solidFill>
                  <a:schemeClr val="accent2"/>
                </a:solidFill>
              </a:rPr>
              <a:t>: </a:t>
            </a:r>
          </a:p>
          <a:p>
            <a:pPr marL="609600" indent="-609600" algn="l" eaLnBrk="1" hangingPunct="1">
              <a:buFontTx/>
              <a:buChar char="•"/>
              <a:defRPr/>
            </a:pPr>
            <a:r>
              <a:rPr lang="en-US" sz="2200">
                <a:solidFill>
                  <a:schemeClr val="accent2"/>
                </a:solidFill>
              </a:rPr>
              <a:t>8+0+0+0=8.</a:t>
            </a:r>
          </a:p>
          <a:p>
            <a:pPr marL="609600" indent="-609600" algn="l" eaLnBrk="1" hangingPunct="1">
              <a:buFontTx/>
              <a:buChar char="•"/>
              <a:defRPr/>
            </a:pPr>
            <a:endParaRPr lang="en-US" sz="2200">
              <a:solidFill>
                <a:schemeClr val="accent2"/>
              </a:solidFill>
            </a:endParaRPr>
          </a:p>
        </p:txBody>
      </p:sp>
      <p:graphicFrame>
        <p:nvGraphicFramePr>
          <p:cNvPr id="48132" name="Group 4">
            <a:extLst>
              <a:ext uri="{FF2B5EF4-FFF2-40B4-BE49-F238E27FC236}">
                <a16:creationId xmlns:a16="http://schemas.microsoft.com/office/drawing/2014/main" id="{8DD21F06-EDD8-B24D-0608-8FAEC07E715C}"/>
              </a:ext>
            </a:extLst>
          </p:cNvPr>
          <p:cNvGraphicFramePr>
            <a:graphicFrameLocks noGrp="1"/>
          </p:cNvGraphicFramePr>
          <p:nvPr/>
        </p:nvGraphicFramePr>
        <p:xfrm>
          <a:off x="1905000" y="1905000"/>
          <a:ext cx="2438400" cy="2971800"/>
        </p:xfrm>
        <a:graphic>
          <a:graphicData uri="http://schemas.openxmlformats.org/drawingml/2006/table">
            <a:tbl>
              <a:tblPr/>
              <a:tblGrid>
                <a:gridCol w="812800">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tblGrid>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1"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1"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accent2"/>
                          </a:solidFill>
                          <a:effectLst>
                            <a:outerShdw blurRad="38100" dist="38100" dir="2700000" algn="tl">
                              <a:srgbClr val="000000"/>
                            </a:outerShdw>
                          </a:effectLst>
                          <a:latin typeface="Tahoma" pitchFamily="34" charset="0"/>
                          <a:cs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9250" name="Picture 108" descr="WordM031">
            <a:extLst>
              <a:ext uri="{FF2B5EF4-FFF2-40B4-BE49-F238E27FC236}">
                <a16:creationId xmlns:a16="http://schemas.microsoft.com/office/drawing/2014/main" id="{05F6A063-53DF-D7C6-B2D0-CBDF15BCF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572001"/>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D8FDAB7C-B56D-88BC-C1C9-0328650BAC6A}"/>
              </a:ext>
            </a:extLst>
          </p:cNvPr>
          <p:cNvSpPr>
            <a:spLocks noGrp="1"/>
          </p:cNvSpPr>
          <p:nvPr>
            <p:ph type="dt" sz="quarter" idx="12"/>
          </p:nvPr>
        </p:nvSpPr>
        <p:spPr/>
        <p:txBody>
          <a:bodyPr/>
          <a:lstStyle/>
          <a:p>
            <a:pPr fontAlgn="base">
              <a:spcBef>
                <a:spcPct val="0"/>
              </a:spcBef>
              <a:spcAft>
                <a:spcPct val="0"/>
              </a:spcAft>
              <a:defRPr/>
            </a:pPr>
            <a:fld id="{E0CC5FEB-ED8B-43CD-8918-333FE0081E14}"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A70F64B3-82C0-2429-DBDF-305F030DB550}"/>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272379372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D87EA6C-68FC-F7A6-2DCA-35B39D012BD5}"/>
              </a:ext>
            </a:extLst>
          </p:cNvPr>
          <p:cNvSpPr>
            <a:spLocks noGrp="1" noChangeArrowheads="1"/>
          </p:cNvSpPr>
          <p:nvPr>
            <p:ph type="ctrTitle"/>
          </p:nvPr>
        </p:nvSpPr>
        <p:spPr>
          <a:xfrm>
            <a:off x="1752600" y="228600"/>
            <a:ext cx="8458200" cy="685800"/>
          </a:xfrm>
        </p:spPr>
        <p:txBody>
          <a:bodyPr/>
          <a:lstStyle/>
          <a:p>
            <a:pPr eaLnBrk="1" hangingPunct="1">
              <a:defRPr/>
            </a:pPr>
            <a:r>
              <a:rPr lang="en-US" sz="3600">
                <a:solidFill>
                  <a:srgbClr val="6600FF"/>
                </a:solidFill>
              </a:rPr>
              <a:t>Hierarchical Clustering : Ward’s Method</a:t>
            </a:r>
          </a:p>
        </p:txBody>
      </p:sp>
      <p:sp>
        <p:nvSpPr>
          <p:cNvPr id="49155" name="Rectangle 3">
            <a:extLst>
              <a:ext uri="{FF2B5EF4-FFF2-40B4-BE49-F238E27FC236}">
                <a16:creationId xmlns:a16="http://schemas.microsoft.com/office/drawing/2014/main" id="{848E198C-9E32-09D5-E8A5-4D60B2819EE8}"/>
              </a:ext>
            </a:extLst>
          </p:cNvPr>
          <p:cNvSpPr>
            <a:spLocks noGrp="1" noChangeArrowheads="1"/>
          </p:cNvSpPr>
          <p:nvPr>
            <p:ph type="subTitle" idx="1"/>
          </p:nvPr>
        </p:nvSpPr>
        <p:spPr>
          <a:xfrm>
            <a:off x="2057400" y="2057400"/>
            <a:ext cx="4267200" cy="3048000"/>
          </a:xfrm>
        </p:spPr>
        <p:txBody>
          <a:bodyPr/>
          <a:lstStyle/>
          <a:p>
            <a:pPr marL="609600" indent="-609600" algn="l" eaLnBrk="1" hangingPunct="1">
              <a:buFontTx/>
              <a:buChar char="•"/>
              <a:defRPr/>
            </a:pPr>
            <a:r>
              <a:rPr lang="en-US" sz="3600">
                <a:solidFill>
                  <a:schemeClr val="accent2"/>
                </a:solidFill>
              </a:rPr>
              <a:t>Since minimum error is 8, so merging</a:t>
            </a:r>
          </a:p>
          <a:p>
            <a:pPr marL="609600" indent="-609600" eaLnBrk="1" hangingPunct="1">
              <a:defRPr/>
            </a:pPr>
            <a:r>
              <a:rPr lang="en-US" sz="3600">
                <a:solidFill>
                  <a:schemeClr val="accent2"/>
                </a:solidFill>
                <a:cs typeface="Tahoma" pitchFamily="34" charset="0"/>
              </a:rPr>
              <a:t>{1,2},{3},{4},{5}</a:t>
            </a:r>
            <a:r>
              <a:rPr lang="en-US" sz="3600">
                <a:solidFill>
                  <a:schemeClr val="accent2"/>
                </a:solidFill>
              </a:rPr>
              <a:t> </a:t>
            </a:r>
          </a:p>
          <a:p>
            <a:pPr marL="609600" indent="-609600" algn="l" eaLnBrk="1" hangingPunct="1">
              <a:defRPr/>
            </a:pPr>
            <a:r>
              <a:rPr lang="en-US" sz="3600">
                <a:solidFill>
                  <a:schemeClr val="accent2"/>
                </a:solidFill>
              </a:rPr>
              <a:t>	is excepted. </a:t>
            </a:r>
          </a:p>
        </p:txBody>
      </p:sp>
      <p:graphicFrame>
        <p:nvGraphicFramePr>
          <p:cNvPr id="49232" name="Group 80">
            <a:extLst>
              <a:ext uri="{FF2B5EF4-FFF2-40B4-BE49-F238E27FC236}">
                <a16:creationId xmlns:a16="http://schemas.microsoft.com/office/drawing/2014/main" id="{90285E57-40F2-D158-2EC7-D6E80F1975C3}"/>
              </a:ext>
            </a:extLst>
          </p:cNvPr>
          <p:cNvGraphicFramePr>
            <a:graphicFrameLocks noGrp="1"/>
          </p:cNvGraphicFramePr>
          <p:nvPr/>
        </p:nvGraphicFramePr>
        <p:xfrm>
          <a:off x="6477000" y="1371601"/>
          <a:ext cx="3886200" cy="4664075"/>
        </p:xfrm>
        <a:graphic>
          <a:graphicData uri="http://schemas.openxmlformats.org/drawingml/2006/table">
            <a:tbl>
              <a:tblPr/>
              <a:tblGrid>
                <a:gridCol w="23622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7011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Clusters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Squared Error, 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{1,2},{3},{4},{5}</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8.0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{1,3},{2},{4},{5}</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68.5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{1,4},{2},{3},{5}</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200.0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{1,5},{2},{3},{4}</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232.0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{2,3},{1},{4},{5}</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32.5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{2,4},{1},{3},{5}</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128.0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{2,5},{1},{3},{4}</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160.0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{3,4},{1},{2},{5}</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48.5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{3,5},{1},{2},{4}</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48.5</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62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{4,5},{1},{2},{3}</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32.0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2" name="Date Placeholder 1">
            <a:extLst>
              <a:ext uri="{FF2B5EF4-FFF2-40B4-BE49-F238E27FC236}">
                <a16:creationId xmlns:a16="http://schemas.microsoft.com/office/drawing/2014/main" id="{B928DB24-04A5-531F-5901-D7044D346A1C}"/>
              </a:ext>
            </a:extLst>
          </p:cNvPr>
          <p:cNvSpPr>
            <a:spLocks noGrp="1"/>
          </p:cNvSpPr>
          <p:nvPr>
            <p:ph type="dt" sz="quarter" idx="12"/>
          </p:nvPr>
        </p:nvSpPr>
        <p:spPr/>
        <p:txBody>
          <a:bodyPr/>
          <a:lstStyle/>
          <a:p>
            <a:pPr fontAlgn="base">
              <a:spcBef>
                <a:spcPct val="0"/>
              </a:spcBef>
              <a:spcAft>
                <a:spcPct val="0"/>
              </a:spcAft>
              <a:defRPr/>
            </a:pPr>
            <a:fld id="{08B1AB67-9616-4652-A712-9C956BE83B2B}"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8874A98D-974C-AA4D-2C03-60308208A86B}"/>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113527433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F843A22-7F69-31C1-CD6C-BACBFADBB6B9}"/>
              </a:ext>
            </a:extLst>
          </p:cNvPr>
          <p:cNvSpPr>
            <a:spLocks noGrp="1" noChangeArrowheads="1"/>
          </p:cNvSpPr>
          <p:nvPr>
            <p:ph type="ctrTitle"/>
          </p:nvPr>
        </p:nvSpPr>
        <p:spPr>
          <a:xfrm>
            <a:off x="1752600" y="228600"/>
            <a:ext cx="8458200" cy="685800"/>
          </a:xfrm>
        </p:spPr>
        <p:txBody>
          <a:bodyPr/>
          <a:lstStyle/>
          <a:p>
            <a:pPr eaLnBrk="1" hangingPunct="1">
              <a:defRPr/>
            </a:pPr>
            <a:r>
              <a:rPr lang="en-US" sz="3600">
                <a:solidFill>
                  <a:srgbClr val="6600FF"/>
                </a:solidFill>
              </a:rPr>
              <a:t>Hierarchical Clustering : Ward’s Method</a:t>
            </a:r>
          </a:p>
        </p:txBody>
      </p:sp>
      <p:sp>
        <p:nvSpPr>
          <p:cNvPr id="52227" name="Rectangle 3">
            <a:extLst>
              <a:ext uri="{FF2B5EF4-FFF2-40B4-BE49-F238E27FC236}">
                <a16:creationId xmlns:a16="http://schemas.microsoft.com/office/drawing/2014/main" id="{259F32AE-8E5D-AE76-A09D-282A6D018692}"/>
              </a:ext>
            </a:extLst>
          </p:cNvPr>
          <p:cNvSpPr>
            <a:spLocks noGrp="1" noChangeArrowheads="1"/>
          </p:cNvSpPr>
          <p:nvPr>
            <p:ph type="subTitle" idx="1"/>
          </p:nvPr>
        </p:nvSpPr>
        <p:spPr>
          <a:xfrm>
            <a:off x="2057400" y="2057400"/>
            <a:ext cx="4572000" cy="3657600"/>
          </a:xfrm>
        </p:spPr>
        <p:txBody>
          <a:bodyPr/>
          <a:lstStyle/>
          <a:p>
            <a:pPr marL="609600" indent="-609600" algn="l" eaLnBrk="1" hangingPunct="1">
              <a:buFontTx/>
              <a:buChar char="•"/>
              <a:defRPr/>
            </a:pPr>
            <a:r>
              <a:rPr lang="en-US" sz="2800">
                <a:solidFill>
                  <a:schemeClr val="accent2"/>
                </a:solidFill>
              </a:rPr>
              <a:t>There are 6 possible sets of clusters resulting from </a:t>
            </a:r>
            <a:r>
              <a:rPr lang="en-US" sz="2800">
                <a:solidFill>
                  <a:schemeClr val="accent2"/>
                </a:solidFill>
                <a:cs typeface="Tahoma" pitchFamily="34" charset="0"/>
              </a:rPr>
              <a:t>{1,2},{3},{4},{5}</a:t>
            </a:r>
            <a:r>
              <a:rPr lang="en-US" sz="2800">
                <a:solidFill>
                  <a:schemeClr val="accent2"/>
                </a:solidFill>
              </a:rPr>
              <a:t>.</a:t>
            </a:r>
          </a:p>
          <a:p>
            <a:pPr marL="609600" indent="-609600" algn="l" eaLnBrk="1" hangingPunct="1">
              <a:buFontTx/>
              <a:buChar char="•"/>
              <a:defRPr/>
            </a:pPr>
            <a:r>
              <a:rPr lang="en-US" sz="2800">
                <a:solidFill>
                  <a:schemeClr val="accent2"/>
                </a:solidFill>
              </a:rPr>
              <a:t>From the table shown, the minimum squared error is 40 and it is for </a:t>
            </a:r>
            <a:r>
              <a:rPr lang="en-US" sz="2800">
                <a:solidFill>
                  <a:schemeClr val="accent2"/>
                </a:solidFill>
                <a:cs typeface="Tahoma" pitchFamily="34" charset="0"/>
              </a:rPr>
              <a:t>{1,2},{4,5},{3}</a:t>
            </a:r>
            <a:endParaRPr lang="en-US" sz="2800">
              <a:solidFill>
                <a:schemeClr val="accent2"/>
              </a:solidFill>
            </a:endParaRPr>
          </a:p>
        </p:txBody>
      </p:sp>
      <p:graphicFrame>
        <p:nvGraphicFramePr>
          <p:cNvPr id="52267" name="Group 43">
            <a:extLst>
              <a:ext uri="{FF2B5EF4-FFF2-40B4-BE49-F238E27FC236}">
                <a16:creationId xmlns:a16="http://schemas.microsoft.com/office/drawing/2014/main" id="{87219432-3656-543E-CB95-AEA9D0C15F39}"/>
              </a:ext>
            </a:extLst>
          </p:cNvPr>
          <p:cNvGraphicFramePr>
            <a:graphicFrameLocks noGrp="1"/>
          </p:cNvGraphicFramePr>
          <p:nvPr/>
        </p:nvGraphicFramePr>
        <p:xfrm>
          <a:off x="6858000" y="2209801"/>
          <a:ext cx="3429000" cy="3078354"/>
        </p:xfrm>
        <a:graphic>
          <a:graphicData uri="http://schemas.openxmlformats.org/drawingml/2006/table">
            <a:tbl>
              <a:tblPr/>
              <a:tblGrid>
                <a:gridCol w="2084388">
                  <a:extLst>
                    <a:ext uri="{9D8B030D-6E8A-4147-A177-3AD203B41FA5}">
                      <a16:colId xmlns:a16="http://schemas.microsoft.com/office/drawing/2014/main" val="20000"/>
                    </a:ext>
                  </a:extLst>
                </a:gridCol>
                <a:gridCol w="1344612">
                  <a:extLst>
                    <a:ext uri="{9D8B030D-6E8A-4147-A177-3AD203B41FA5}">
                      <a16:colId xmlns:a16="http://schemas.microsoft.com/office/drawing/2014/main" val="20001"/>
                    </a:ext>
                  </a:extLst>
                </a:gridCol>
              </a:tblGrid>
              <a:tr h="7009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Clusters</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Squared Error, E</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1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{1,2,3},{4},{5}</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72.7</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1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{1,2,4},{3},{5}</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224.0</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1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{1,2,5},{3},{4}</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266.7</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1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{1,2},{3,4},{5}</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56.5</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1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{1,2},{3,5},{4}</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56.5</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1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{1,2},{4,5},{3}</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40.0</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Date Placeholder 1">
            <a:extLst>
              <a:ext uri="{FF2B5EF4-FFF2-40B4-BE49-F238E27FC236}">
                <a16:creationId xmlns:a16="http://schemas.microsoft.com/office/drawing/2014/main" id="{0E135AD4-BED6-3D22-57AC-C0D2B3F3F5FE}"/>
              </a:ext>
            </a:extLst>
          </p:cNvPr>
          <p:cNvSpPr>
            <a:spLocks noGrp="1"/>
          </p:cNvSpPr>
          <p:nvPr>
            <p:ph type="dt" sz="quarter" idx="12"/>
          </p:nvPr>
        </p:nvSpPr>
        <p:spPr/>
        <p:txBody>
          <a:bodyPr/>
          <a:lstStyle/>
          <a:p>
            <a:pPr fontAlgn="base">
              <a:spcBef>
                <a:spcPct val="0"/>
              </a:spcBef>
              <a:spcAft>
                <a:spcPct val="0"/>
              </a:spcAft>
              <a:defRPr/>
            </a:pPr>
            <a:fld id="{D1F5C019-323C-4163-BB9E-139536DFF355}"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2E5A0AAF-891D-5F41-6F2D-5E4D29DC47CB}"/>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378010037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4AA412E-62D4-8AD7-F4E3-BA33FDA7CEDC}"/>
              </a:ext>
            </a:extLst>
          </p:cNvPr>
          <p:cNvSpPr>
            <a:spLocks noGrp="1" noChangeArrowheads="1"/>
          </p:cNvSpPr>
          <p:nvPr>
            <p:ph type="ctrTitle"/>
          </p:nvPr>
        </p:nvSpPr>
        <p:spPr>
          <a:xfrm>
            <a:off x="1752600" y="228600"/>
            <a:ext cx="8458200" cy="685800"/>
          </a:xfrm>
        </p:spPr>
        <p:txBody>
          <a:bodyPr/>
          <a:lstStyle/>
          <a:p>
            <a:pPr eaLnBrk="1" hangingPunct="1">
              <a:defRPr/>
            </a:pPr>
            <a:r>
              <a:rPr lang="en-US" sz="3600">
                <a:solidFill>
                  <a:srgbClr val="6600FF"/>
                </a:solidFill>
              </a:rPr>
              <a:t>Hierarchical Clustering : Ward’s Method</a:t>
            </a:r>
          </a:p>
        </p:txBody>
      </p:sp>
      <p:sp>
        <p:nvSpPr>
          <p:cNvPr id="53251" name="Rectangle 3">
            <a:extLst>
              <a:ext uri="{FF2B5EF4-FFF2-40B4-BE49-F238E27FC236}">
                <a16:creationId xmlns:a16="http://schemas.microsoft.com/office/drawing/2014/main" id="{2C25799D-52BA-6052-6520-91BD7F1EA465}"/>
              </a:ext>
            </a:extLst>
          </p:cNvPr>
          <p:cNvSpPr>
            <a:spLocks noGrp="1" noChangeArrowheads="1"/>
          </p:cNvSpPr>
          <p:nvPr>
            <p:ph type="subTitle" idx="1"/>
          </p:nvPr>
        </p:nvSpPr>
        <p:spPr>
          <a:xfrm>
            <a:off x="2057400" y="1371600"/>
            <a:ext cx="8382000" cy="2895600"/>
          </a:xfrm>
        </p:spPr>
        <p:txBody>
          <a:bodyPr/>
          <a:lstStyle/>
          <a:p>
            <a:pPr marL="609600" indent="-609600" algn="l" eaLnBrk="1" hangingPunct="1">
              <a:buFontTx/>
              <a:buChar char="•"/>
              <a:defRPr/>
            </a:pPr>
            <a:r>
              <a:rPr lang="en-US" sz="2800">
                <a:solidFill>
                  <a:schemeClr val="accent2"/>
                </a:solidFill>
              </a:rPr>
              <a:t>There are 3 possible sets of clusters resulting from </a:t>
            </a:r>
            <a:r>
              <a:rPr lang="en-US" sz="2800">
                <a:solidFill>
                  <a:schemeClr val="accent2"/>
                </a:solidFill>
                <a:cs typeface="Tahoma" pitchFamily="34" charset="0"/>
              </a:rPr>
              <a:t>{1,2},{4,5},{3}.</a:t>
            </a:r>
            <a:endParaRPr lang="en-US" sz="2800">
              <a:solidFill>
                <a:schemeClr val="accent2"/>
              </a:solidFill>
            </a:endParaRPr>
          </a:p>
          <a:p>
            <a:pPr marL="609600" indent="-609600" algn="l" eaLnBrk="1" hangingPunct="1">
              <a:buFontTx/>
              <a:buChar char="•"/>
              <a:defRPr/>
            </a:pPr>
            <a:r>
              <a:rPr lang="en-US" sz="2800">
                <a:solidFill>
                  <a:schemeClr val="accent2"/>
                </a:solidFill>
              </a:rPr>
              <a:t>From the table shown, the minimum squared error is 94 and it is for </a:t>
            </a:r>
            <a:r>
              <a:rPr lang="en-US" sz="2800">
                <a:solidFill>
                  <a:schemeClr val="accent2"/>
                </a:solidFill>
                <a:cs typeface="Tahoma" pitchFamily="34" charset="0"/>
              </a:rPr>
              <a:t>{1,2},{3,4,5}</a:t>
            </a:r>
          </a:p>
          <a:p>
            <a:pPr marL="609600" indent="-609600" algn="l" eaLnBrk="1" hangingPunct="1">
              <a:buFontTx/>
              <a:buChar char="•"/>
              <a:defRPr/>
            </a:pPr>
            <a:r>
              <a:rPr lang="en-US" sz="2800">
                <a:solidFill>
                  <a:schemeClr val="accent2"/>
                </a:solidFill>
                <a:cs typeface="Tahoma" pitchFamily="34" charset="0"/>
              </a:rPr>
              <a:t>At Last, Two remaining clusters are merged and Hierarchical clustering is complete.</a:t>
            </a:r>
          </a:p>
        </p:txBody>
      </p:sp>
      <p:graphicFrame>
        <p:nvGraphicFramePr>
          <p:cNvPr id="53280" name="Group 32">
            <a:extLst>
              <a:ext uri="{FF2B5EF4-FFF2-40B4-BE49-F238E27FC236}">
                <a16:creationId xmlns:a16="http://schemas.microsoft.com/office/drawing/2014/main" id="{B46167E4-6FF2-4848-D027-D9C3C6B0C723}"/>
              </a:ext>
            </a:extLst>
          </p:cNvPr>
          <p:cNvGraphicFramePr>
            <a:graphicFrameLocks noGrp="1"/>
          </p:cNvGraphicFramePr>
          <p:nvPr/>
        </p:nvGraphicFramePr>
        <p:xfrm>
          <a:off x="4724400" y="4572001"/>
          <a:ext cx="3429000" cy="1889544"/>
        </p:xfrm>
        <a:graphic>
          <a:graphicData uri="http://schemas.openxmlformats.org/drawingml/2006/table">
            <a:tbl>
              <a:tblPr/>
              <a:tblGrid>
                <a:gridCol w="2084388">
                  <a:extLst>
                    <a:ext uri="{9D8B030D-6E8A-4147-A177-3AD203B41FA5}">
                      <a16:colId xmlns:a16="http://schemas.microsoft.com/office/drawing/2014/main" val="20000"/>
                    </a:ext>
                  </a:extLst>
                </a:gridCol>
                <a:gridCol w="1344612">
                  <a:extLst>
                    <a:ext uri="{9D8B030D-6E8A-4147-A177-3AD203B41FA5}">
                      <a16:colId xmlns:a16="http://schemas.microsoft.com/office/drawing/2014/main" val="20001"/>
                    </a:ext>
                  </a:extLst>
                </a:gridCol>
              </a:tblGrid>
              <a:tr h="7008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Clusters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Squared Error, E</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1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{1,2,3},{4,5}</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104.7</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1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{1,2,4,5},{3}</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380.0</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1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{1,2},{3,4,5}</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Tahoma" pitchFamily="34" charset="0"/>
                        </a:rPr>
                        <a:t>94.0</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Date Placeholder 1">
            <a:extLst>
              <a:ext uri="{FF2B5EF4-FFF2-40B4-BE49-F238E27FC236}">
                <a16:creationId xmlns:a16="http://schemas.microsoft.com/office/drawing/2014/main" id="{0254729D-5FB3-FC19-777C-AA7C9B4230C3}"/>
              </a:ext>
            </a:extLst>
          </p:cNvPr>
          <p:cNvSpPr>
            <a:spLocks noGrp="1"/>
          </p:cNvSpPr>
          <p:nvPr>
            <p:ph type="dt" sz="quarter" idx="12"/>
          </p:nvPr>
        </p:nvSpPr>
        <p:spPr/>
        <p:txBody>
          <a:bodyPr/>
          <a:lstStyle/>
          <a:p>
            <a:pPr fontAlgn="base">
              <a:spcBef>
                <a:spcPct val="0"/>
              </a:spcBef>
              <a:spcAft>
                <a:spcPct val="0"/>
              </a:spcAft>
              <a:defRPr/>
            </a:pPr>
            <a:fld id="{7E0A807A-D679-430D-8644-E0F2EDEF89CB}"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9DFEF9ED-23CE-CB3C-8269-3962F3E99F4F}"/>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306228733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118FF15-C3F9-D2D0-5D66-D66C3CA2E761}"/>
              </a:ext>
            </a:extLst>
          </p:cNvPr>
          <p:cNvSpPr>
            <a:spLocks noGrp="1" noChangeArrowheads="1"/>
          </p:cNvSpPr>
          <p:nvPr>
            <p:ph type="ctrTitle"/>
          </p:nvPr>
        </p:nvSpPr>
        <p:spPr>
          <a:xfrm>
            <a:off x="1752600" y="228600"/>
            <a:ext cx="8458200" cy="685800"/>
          </a:xfrm>
        </p:spPr>
        <p:txBody>
          <a:bodyPr/>
          <a:lstStyle/>
          <a:p>
            <a:pPr eaLnBrk="1" hangingPunct="1">
              <a:defRPr/>
            </a:pPr>
            <a:r>
              <a:rPr lang="en-US" sz="3600">
                <a:solidFill>
                  <a:srgbClr val="6600FF"/>
                </a:solidFill>
              </a:rPr>
              <a:t>Hierarchical Clustering : Ward’s Method</a:t>
            </a:r>
          </a:p>
        </p:txBody>
      </p:sp>
      <p:sp>
        <p:nvSpPr>
          <p:cNvPr id="55299" name="Rectangle 3">
            <a:extLst>
              <a:ext uri="{FF2B5EF4-FFF2-40B4-BE49-F238E27FC236}">
                <a16:creationId xmlns:a16="http://schemas.microsoft.com/office/drawing/2014/main" id="{28C79CD4-03EE-A98C-C2BD-0840AB669BEF}"/>
              </a:ext>
            </a:extLst>
          </p:cNvPr>
          <p:cNvSpPr>
            <a:spLocks noGrp="1" noChangeArrowheads="1"/>
          </p:cNvSpPr>
          <p:nvPr>
            <p:ph type="subTitle" idx="1"/>
          </p:nvPr>
        </p:nvSpPr>
        <p:spPr>
          <a:xfrm>
            <a:off x="1524000" y="1066800"/>
            <a:ext cx="8763000" cy="685800"/>
          </a:xfrm>
        </p:spPr>
        <p:txBody>
          <a:bodyPr vert="horz" wrap="square" lIns="9144" tIns="45720" rIns="9144" bIns="45720" numCol="1" anchor="t" anchorCtr="0" compatLnSpc="1">
            <a:prstTxWarp prst="textNoShape">
              <a:avLst/>
            </a:prstTxWarp>
          </a:bodyPr>
          <a:lstStyle/>
          <a:p>
            <a:pPr marL="609600" indent="-609600" algn="l" eaLnBrk="1" hangingPunct="1">
              <a:buFontTx/>
              <a:buChar char="•"/>
              <a:defRPr/>
            </a:pPr>
            <a:r>
              <a:rPr lang="en-US" sz="2800">
                <a:solidFill>
                  <a:schemeClr val="accent2"/>
                </a:solidFill>
              </a:rPr>
              <a:t>The resulting dendrogram is shown as below:</a:t>
            </a:r>
            <a:endParaRPr lang="en-US" sz="2800">
              <a:solidFill>
                <a:schemeClr val="accent2"/>
              </a:solidFill>
              <a:cs typeface="Tahoma" pitchFamily="34" charset="0"/>
            </a:endParaRPr>
          </a:p>
        </p:txBody>
      </p:sp>
      <p:pic>
        <p:nvPicPr>
          <p:cNvPr id="13316" name="Picture 21" descr="WordM04">
            <a:extLst>
              <a:ext uri="{FF2B5EF4-FFF2-40B4-BE49-F238E27FC236}">
                <a16:creationId xmlns:a16="http://schemas.microsoft.com/office/drawing/2014/main" id="{7291191F-4129-404D-C892-E4C3C8CBE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1" y="1828801"/>
            <a:ext cx="60102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2A6D7C45-2531-4DE4-0BA8-742CB14E680C}"/>
              </a:ext>
            </a:extLst>
          </p:cNvPr>
          <p:cNvSpPr>
            <a:spLocks noGrp="1"/>
          </p:cNvSpPr>
          <p:nvPr>
            <p:ph type="dt" sz="quarter" idx="12"/>
          </p:nvPr>
        </p:nvSpPr>
        <p:spPr/>
        <p:txBody>
          <a:bodyPr/>
          <a:lstStyle/>
          <a:p>
            <a:pPr fontAlgn="base">
              <a:spcBef>
                <a:spcPct val="0"/>
              </a:spcBef>
              <a:spcAft>
                <a:spcPct val="0"/>
              </a:spcAft>
              <a:defRPr/>
            </a:pPr>
            <a:fld id="{5BAA9CA4-4D35-4A44-B9CD-F681C8329FE6}"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655FA556-88B8-1CF8-DC59-7BD363D876BC}"/>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287305232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48D625C-9AB2-6440-8FDC-A7600DFD5B3A}"/>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err="1">
                <a:solidFill>
                  <a:srgbClr val="FF0000"/>
                </a:solidFill>
              </a:rPr>
              <a:t>Partitional</a:t>
            </a:r>
            <a:r>
              <a:rPr lang="en-US" sz="3600" dirty="0">
                <a:solidFill>
                  <a:srgbClr val="FF0000"/>
                </a:solidFill>
              </a:rPr>
              <a:t> Clustering</a:t>
            </a:r>
          </a:p>
        </p:txBody>
      </p:sp>
      <p:sp>
        <p:nvSpPr>
          <p:cNvPr id="2051" name="Rectangle 3">
            <a:extLst>
              <a:ext uri="{FF2B5EF4-FFF2-40B4-BE49-F238E27FC236}">
                <a16:creationId xmlns:a16="http://schemas.microsoft.com/office/drawing/2014/main" id="{9F8AFFEF-838B-1B06-8E68-68F758797FAF}"/>
              </a:ext>
            </a:extLst>
          </p:cNvPr>
          <p:cNvSpPr>
            <a:spLocks noGrp="1" noChangeArrowheads="1"/>
          </p:cNvSpPr>
          <p:nvPr>
            <p:ph type="subTitle" idx="1"/>
          </p:nvPr>
        </p:nvSpPr>
        <p:spPr>
          <a:xfrm>
            <a:off x="1981200" y="1143000"/>
            <a:ext cx="8382000" cy="5181600"/>
          </a:xfrm>
        </p:spPr>
        <p:txBody>
          <a:bodyPr/>
          <a:lstStyle/>
          <a:p>
            <a:pPr marL="609600" indent="-609600" algn="l" eaLnBrk="1" hangingPunct="1">
              <a:lnSpc>
                <a:spcPct val="80000"/>
              </a:lnSpc>
              <a:buFontTx/>
              <a:buChar char="•"/>
              <a:defRPr/>
            </a:pPr>
            <a:r>
              <a:rPr lang="en-US" sz="2800">
                <a:solidFill>
                  <a:schemeClr val="accent2"/>
                </a:solidFill>
              </a:rPr>
              <a:t>In partitional clustering, the goal is usually to create one set of clusters that partitions the data into similar groups. </a:t>
            </a:r>
          </a:p>
          <a:p>
            <a:pPr marL="609600" indent="-609600" algn="l" eaLnBrk="1" hangingPunct="1">
              <a:lnSpc>
                <a:spcPct val="80000"/>
              </a:lnSpc>
              <a:buFontTx/>
              <a:buChar char="•"/>
              <a:defRPr/>
            </a:pPr>
            <a:r>
              <a:rPr lang="en-US" sz="2800">
                <a:solidFill>
                  <a:schemeClr val="accent2"/>
                </a:solidFill>
              </a:rPr>
              <a:t>Samples close to one another are assumed to be similar and the task is to group data that are closed together. </a:t>
            </a:r>
          </a:p>
          <a:p>
            <a:pPr marL="609600" indent="-609600" algn="l" eaLnBrk="1" hangingPunct="1">
              <a:lnSpc>
                <a:spcPct val="80000"/>
              </a:lnSpc>
              <a:buFontTx/>
              <a:buChar char="•"/>
              <a:defRPr/>
            </a:pPr>
            <a:r>
              <a:rPr lang="en-US" sz="2800">
                <a:solidFill>
                  <a:schemeClr val="accent2"/>
                </a:solidFill>
              </a:rPr>
              <a:t>In many cases, the number of clusters to be constructed is specified in advance.</a:t>
            </a:r>
          </a:p>
          <a:p>
            <a:pPr marL="609600" indent="-609600" algn="l" eaLnBrk="1" hangingPunct="1">
              <a:lnSpc>
                <a:spcPct val="80000"/>
              </a:lnSpc>
              <a:buFontTx/>
              <a:buChar char="•"/>
              <a:defRPr/>
            </a:pPr>
            <a:r>
              <a:rPr lang="en-US" sz="2800">
                <a:solidFill>
                  <a:schemeClr val="accent2"/>
                </a:solidFill>
              </a:rPr>
              <a:t>If a partitional clustering algorithm divide the data set into two groups, then each of these is further divided into two parts, and so on, a hierarchical dendrogram could be produced from the top-down.</a:t>
            </a:r>
          </a:p>
        </p:txBody>
      </p:sp>
      <p:sp>
        <p:nvSpPr>
          <p:cNvPr id="2" name="Date Placeholder 1">
            <a:extLst>
              <a:ext uri="{FF2B5EF4-FFF2-40B4-BE49-F238E27FC236}">
                <a16:creationId xmlns:a16="http://schemas.microsoft.com/office/drawing/2014/main" id="{7CEA43D5-157B-A1C6-7E4B-C73EF0B2EE28}"/>
              </a:ext>
            </a:extLst>
          </p:cNvPr>
          <p:cNvSpPr>
            <a:spLocks noGrp="1"/>
          </p:cNvSpPr>
          <p:nvPr>
            <p:ph type="dt" sz="quarter" idx="12"/>
          </p:nvPr>
        </p:nvSpPr>
        <p:spPr/>
        <p:txBody>
          <a:bodyPr/>
          <a:lstStyle/>
          <a:p>
            <a:pPr fontAlgn="base">
              <a:spcBef>
                <a:spcPct val="0"/>
              </a:spcBef>
              <a:spcAft>
                <a:spcPct val="0"/>
              </a:spcAft>
              <a:defRPr/>
            </a:pPr>
            <a:fld id="{40072B6A-6D28-4358-9190-4301F32BD319}"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297A1267-5654-FC5A-8BD8-65B0FBBA80C2}"/>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1364957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FB44E478-C2CD-A013-85DE-C381D7750FC0}"/>
              </a:ext>
            </a:extLst>
          </p:cNvPr>
          <p:cNvSpPr>
            <a:spLocks noGrp="1"/>
          </p:cNvSpPr>
          <p:nvPr>
            <p:ph type="dt" sz="half" idx="10"/>
          </p:nvPr>
        </p:nvSpPr>
        <p:spPr/>
        <p:txBody>
          <a:bodyPr/>
          <a:lstStyle/>
          <a:p>
            <a:fld id="{5843B1B3-C181-4383-9193-E2D24F6A3D79}" type="datetime1">
              <a:rPr lang="en-US" smtClean="0"/>
              <a:t>12-Jan-26</a:t>
            </a:fld>
            <a:endParaRPr lang="en-US"/>
          </a:p>
        </p:txBody>
      </p:sp>
      <p:sp>
        <p:nvSpPr>
          <p:cNvPr id="4" name="Footer Placeholder 3">
            <a:extLst>
              <a:ext uri="{FF2B5EF4-FFF2-40B4-BE49-F238E27FC236}">
                <a16:creationId xmlns:a16="http://schemas.microsoft.com/office/drawing/2014/main" id="{DA031F7C-CC29-3494-9158-7F70AF72BE34}"/>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139748336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2127630-53B2-FC0D-55E8-A415CDFC0C0C}"/>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err="1">
                <a:solidFill>
                  <a:srgbClr val="FF0000"/>
                </a:solidFill>
              </a:rPr>
              <a:t>Partitional</a:t>
            </a:r>
            <a:r>
              <a:rPr lang="en-US" sz="3600" dirty="0">
                <a:solidFill>
                  <a:srgbClr val="FF0000"/>
                </a:solidFill>
              </a:rPr>
              <a:t> Clustering</a:t>
            </a:r>
          </a:p>
        </p:txBody>
      </p:sp>
      <p:sp>
        <p:nvSpPr>
          <p:cNvPr id="56323" name="Rectangle 3">
            <a:extLst>
              <a:ext uri="{FF2B5EF4-FFF2-40B4-BE49-F238E27FC236}">
                <a16:creationId xmlns:a16="http://schemas.microsoft.com/office/drawing/2014/main" id="{AB9B9689-5D8B-D7B1-7075-C485D4B8D010}"/>
              </a:ext>
            </a:extLst>
          </p:cNvPr>
          <p:cNvSpPr>
            <a:spLocks noGrp="1" noChangeArrowheads="1"/>
          </p:cNvSpPr>
          <p:nvPr>
            <p:ph type="subTitle" idx="1"/>
          </p:nvPr>
        </p:nvSpPr>
        <p:spPr>
          <a:xfrm>
            <a:off x="1981200" y="1143000"/>
            <a:ext cx="8382000" cy="5181600"/>
          </a:xfrm>
        </p:spPr>
        <p:txBody>
          <a:bodyPr/>
          <a:lstStyle/>
          <a:p>
            <a:pPr marL="609600" indent="-609600" algn="l" eaLnBrk="1" hangingPunct="1">
              <a:lnSpc>
                <a:spcPct val="90000"/>
              </a:lnSpc>
              <a:buFontTx/>
              <a:buChar char="•"/>
              <a:defRPr/>
            </a:pPr>
            <a:r>
              <a:rPr lang="en-US">
                <a:solidFill>
                  <a:schemeClr val="accent2"/>
                </a:solidFill>
              </a:rPr>
              <a:t>The hierarchy produced by this divisive technique is more general than the bottom-up hierarchies because the groups can be divided into more than two subgroups in one step.</a:t>
            </a:r>
          </a:p>
          <a:p>
            <a:pPr marL="609600" indent="-609600" algn="l" eaLnBrk="1" hangingPunct="1">
              <a:lnSpc>
                <a:spcPct val="90000"/>
              </a:lnSpc>
              <a:buFontTx/>
              <a:buChar char="•"/>
              <a:defRPr/>
            </a:pPr>
            <a:r>
              <a:rPr lang="en-US">
                <a:solidFill>
                  <a:schemeClr val="accent2"/>
                </a:solidFill>
              </a:rPr>
              <a:t>Another advantage of partitional techniques is that only the top part of the tree which shows the main groups and possibly their subgroups, may be required, and there may be no need to complete dendrogram. </a:t>
            </a:r>
          </a:p>
        </p:txBody>
      </p:sp>
      <p:sp>
        <p:nvSpPr>
          <p:cNvPr id="2" name="Date Placeholder 1">
            <a:extLst>
              <a:ext uri="{FF2B5EF4-FFF2-40B4-BE49-F238E27FC236}">
                <a16:creationId xmlns:a16="http://schemas.microsoft.com/office/drawing/2014/main" id="{9FE09A01-62B2-0B10-19F0-0A0BED1CD656}"/>
              </a:ext>
            </a:extLst>
          </p:cNvPr>
          <p:cNvSpPr>
            <a:spLocks noGrp="1"/>
          </p:cNvSpPr>
          <p:nvPr>
            <p:ph type="dt" sz="quarter" idx="12"/>
          </p:nvPr>
        </p:nvSpPr>
        <p:spPr/>
        <p:txBody>
          <a:bodyPr/>
          <a:lstStyle/>
          <a:p>
            <a:pPr fontAlgn="base">
              <a:spcBef>
                <a:spcPct val="0"/>
              </a:spcBef>
              <a:spcAft>
                <a:spcPct val="0"/>
              </a:spcAft>
              <a:defRPr/>
            </a:pPr>
            <a:fld id="{EFCAE8F1-B411-4913-8E2A-5D408950A9AE}"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227062C1-D7F3-231A-29ED-D598C4252D01}"/>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16511737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F86382A-9082-CC9A-E815-ACF1D2754CD7}"/>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err="1">
                <a:solidFill>
                  <a:srgbClr val="FF0000"/>
                </a:solidFill>
              </a:rPr>
              <a:t>Partitional</a:t>
            </a:r>
            <a:r>
              <a:rPr lang="en-US" sz="3600" dirty="0">
                <a:solidFill>
                  <a:srgbClr val="FF0000"/>
                </a:solidFill>
              </a:rPr>
              <a:t> Clustering: </a:t>
            </a:r>
            <a:r>
              <a:rPr lang="en-US" sz="3600" dirty="0" err="1">
                <a:solidFill>
                  <a:srgbClr val="FF0000"/>
                </a:solidFill>
              </a:rPr>
              <a:t>Forgy’s</a:t>
            </a:r>
            <a:r>
              <a:rPr lang="en-US" sz="3600" dirty="0">
                <a:solidFill>
                  <a:srgbClr val="FF0000"/>
                </a:solidFill>
              </a:rPr>
              <a:t> Algorithm</a:t>
            </a:r>
          </a:p>
        </p:txBody>
      </p:sp>
      <p:sp>
        <p:nvSpPr>
          <p:cNvPr id="57347" name="Rectangle 3">
            <a:extLst>
              <a:ext uri="{FF2B5EF4-FFF2-40B4-BE49-F238E27FC236}">
                <a16:creationId xmlns:a16="http://schemas.microsoft.com/office/drawing/2014/main" id="{E77E298B-BA62-771D-AA2D-DAD6B3C9F498}"/>
              </a:ext>
            </a:extLst>
          </p:cNvPr>
          <p:cNvSpPr>
            <a:spLocks noGrp="1" noChangeArrowheads="1"/>
          </p:cNvSpPr>
          <p:nvPr>
            <p:ph type="subTitle" idx="1"/>
          </p:nvPr>
        </p:nvSpPr>
        <p:spPr>
          <a:xfrm>
            <a:off x="1981200" y="1143000"/>
            <a:ext cx="8382000" cy="5181600"/>
          </a:xfrm>
        </p:spPr>
        <p:txBody>
          <a:bodyPr/>
          <a:lstStyle/>
          <a:p>
            <a:pPr marL="609600" indent="-609600" algn="l" eaLnBrk="1" hangingPunct="1">
              <a:lnSpc>
                <a:spcPct val="90000"/>
              </a:lnSpc>
              <a:buFontTx/>
              <a:buChar char="•"/>
              <a:defRPr/>
            </a:pPr>
            <a:r>
              <a:rPr lang="en-US" sz="2400" dirty="0">
                <a:solidFill>
                  <a:schemeClr val="accent2"/>
                </a:solidFill>
              </a:rPr>
              <a:t>Besides the data, input to the algorithm consists of k, the number of clusters to be 	constructed, and k samples called seed points. </a:t>
            </a:r>
          </a:p>
          <a:p>
            <a:pPr marL="609600" indent="-609600" algn="l" eaLnBrk="1" hangingPunct="1">
              <a:lnSpc>
                <a:spcPct val="90000"/>
              </a:lnSpc>
              <a:buFontTx/>
              <a:buChar char="•"/>
              <a:defRPr/>
            </a:pPr>
            <a:r>
              <a:rPr lang="en-US" sz="2400" dirty="0">
                <a:solidFill>
                  <a:schemeClr val="accent2"/>
                </a:solidFill>
              </a:rPr>
              <a:t>The seed points could be chosen randomly, or some knowledge of the desired cluster structure could be used to guide their selection.</a:t>
            </a:r>
          </a:p>
          <a:p>
            <a:pPr marL="609600" indent="-609600" algn="l" eaLnBrk="1" hangingPunct="1">
              <a:lnSpc>
                <a:spcPct val="90000"/>
              </a:lnSpc>
              <a:buFontTx/>
              <a:buChar char="•"/>
              <a:defRPr/>
            </a:pPr>
            <a:r>
              <a:rPr lang="en-US" sz="2400" dirty="0">
                <a:solidFill>
                  <a:schemeClr val="accent2"/>
                </a:solidFill>
              </a:rPr>
              <a:t>Step-1. Initialize the cluster </a:t>
            </a:r>
            <a:r>
              <a:rPr lang="en-US" sz="2400" dirty="0" err="1">
                <a:solidFill>
                  <a:schemeClr val="accent2"/>
                </a:solidFill>
              </a:rPr>
              <a:t>centroids</a:t>
            </a:r>
            <a:r>
              <a:rPr lang="en-US" sz="2400" dirty="0">
                <a:solidFill>
                  <a:schemeClr val="accent2"/>
                </a:solidFill>
              </a:rPr>
              <a:t> to the seed points.</a:t>
            </a:r>
          </a:p>
          <a:p>
            <a:pPr marL="609600" indent="-609600" algn="l" eaLnBrk="1" hangingPunct="1">
              <a:lnSpc>
                <a:spcPct val="90000"/>
              </a:lnSpc>
              <a:buFontTx/>
              <a:buChar char="•"/>
              <a:defRPr/>
            </a:pPr>
            <a:r>
              <a:rPr lang="en-US" sz="2400" dirty="0">
                <a:solidFill>
                  <a:schemeClr val="accent2"/>
                </a:solidFill>
              </a:rPr>
              <a:t>Step-2. For each sample, find the cluster </a:t>
            </a:r>
            <a:r>
              <a:rPr lang="en-US" sz="2400" dirty="0" err="1">
                <a:solidFill>
                  <a:schemeClr val="accent2"/>
                </a:solidFill>
              </a:rPr>
              <a:t>centroid</a:t>
            </a:r>
            <a:r>
              <a:rPr lang="en-US" sz="2400" dirty="0">
                <a:solidFill>
                  <a:schemeClr val="accent2"/>
                </a:solidFill>
              </a:rPr>
              <a:t> nearest it. put the sample in the cluster identified with this nearest cluster </a:t>
            </a:r>
            <a:r>
              <a:rPr lang="en-US" sz="2400" dirty="0" err="1">
                <a:solidFill>
                  <a:schemeClr val="accent2"/>
                </a:solidFill>
              </a:rPr>
              <a:t>centroid</a:t>
            </a:r>
            <a:r>
              <a:rPr lang="en-US" sz="2400" dirty="0">
                <a:solidFill>
                  <a:schemeClr val="accent2"/>
                </a:solidFill>
              </a:rPr>
              <a:t>.</a:t>
            </a:r>
          </a:p>
          <a:p>
            <a:pPr marL="609600" indent="-609600" algn="l" eaLnBrk="1" hangingPunct="1">
              <a:lnSpc>
                <a:spcPct val="90000"/>
              </a:lnSpc>
              <a:buFontTx/>
              <a:buChar char="•"/>
              <a:defRPr/>
            </a:pPr>
            <a:r>
              <a:rPr lang="en-US" sz="2400" dirty="0">
                <a:solidFill>
                  <a:schemeClr val="accent2"/>
                </a:solidFill>
              </a:rPr>
              <a:t>Step-3. If no samples changed clusters in step 2, stop.</a:t>
            </a:r>
          </a:p>
          <a:p>
            <a:pPr marL="609600" indent="-609600" algn="l" eaLnBrk="1" hangingPunct="1">
              <a:lnSpc>
                <a:spcPct val="90000"/>
              </a:lnSpc>
              <a:buFontTx/>
              <a:buChar char="•"/>
              <a:defRPr/>
            </a:pPr>
            <a:r>
              <a:rPr lang="en-US" sz="2400" dirty="0">
                <a:solidFill>
                  <a:schemeClr val="accent2"/>
                </a:solidFill>
              </a:rPr>
              <a:t>Step-4. compute the </a:t>
            </a:r>
            <a:r>
              <a:rPr lang="en-US" sz="2400" dirty="0" err="1">
                <a:solidFill>
                  <a:schemeClr val="accent2"/>
                </a:solidFill>
              </a:rPr>
              <a:t>centroids</a:t>
            </a:r>
            <a:r>
              <a:rPr lang="en-US" sz="2400" dirty="0">
                <a:solidFill>
                  <a:schemeClr val="accent2"/>
                </a:solidFill>
              </a:rPr>
              <a:t> of the </a:t>
            </a:r>
            <a:r>
              <a:rPr lang="en-US" sz="2400" dirty="0" err="1">
                <a:solidFill>
                  <a:schemeClr val="accent2"/>
                </a:solidFill>
              </a:rPr>
              <a:t>resurting</a:t>
            </a:r>
            <a:r>
              <a:rPr lang="en-US" sz="2400" dirty="0">
                <a:solidFill>
                  <a:schemeClr val="accent2"/>
                </a:solidFill>
              </a:rPr>
              <a:t> clusters and go to step 2.</a:t>
            </a:r>
          </a:p>
        </p:txBody>
      </p:sp>
      <p:sp>
        <p:nvSpPr>
          <p:cNvPr id="2" name="Date Placeholder 1">
            <a:extLst>
              <a:ext uri="{FF2B5EF4-FFF2-40B4-BE49-F238E27FC236}">
                <a16:creationId xmlns:a16="http://schemas.microsoft.com/office/drawing/2014/main" id="{F4B5C4B4-5E8A-8F09-5CEA-3574F5F154B7}"/>
              </a:ext>
            </a:extLst>
          </p:cNvPr>
          <p:cNvSpPr>
            <a:spLocks noGrp="1"/>
          </p:cNvSpPr>
          <p:nvPr>
            <p:ph type="dt" sz="quarter" idx="12"/>
          </p:nvPr>
        </p:nvSpPr>
        <p:spPr/>
        <p:txBody>
          <a:bodyPr/>
          <a:lstStyle/>
          <a:p>
            <a:pPr fontAlgn="base">
              <a:spcBef>
                <a:spcPct val="0"/>
              </a:spcBef>
              <a:spcAft>
                <a:spcPct val="0"/>
              </a:spcAft>
              <a:defRPr/>
            </a:pPr>
            <a:fld id="{98E50347-6E70-4087-8355-0B4CC1F5EC3B}"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6758ECEA-87B4-9A27-2761-2AAD3C835B3A}"/>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405607136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B826E18-7955-A703-4263-2856057BC9DB}"/>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err="1">
                <a:solidFill>
                  <a:srgbClr val="FF0000"/>
                </a:solidFill>
              </a:rPr>
              <a:t>Forgy’s</a:t>
            </a:r>
            <a:r>
              <a:rPr lang="en-US" sz="3600" dirty="0">
                <a:solidFill>
                  <a:srgbClr val="FF0000"/>
                </a:solidFill>
              </a:rPr>
              <a:t> Algorithm : Example</a:t>
            </a:r>
          </a:p>
        </p:txBody>
      </p:sp>
      <p:sp>
        <p:nvSpPr>
          <p:cNvPr id="58371" name="Rectangle 3">
            <a:extLst>
              <a:ext uri="{FF2B5EF4-FFF2-40B4-BE49-F238E27FC236}">
                <a16:creationId xmlns:a16="http://schemas.microsoft.com/office/drawing/2014/main" id="{9A5FD495-A146-B266-5601-47E8813E6CBE}"/>
              </a:ext>
            </a:extLst>
          </p:cNvPr>
          <p:cNvSpPr>
            <a:spLocks noGrp="1" noChangeArrowheads="1"/>
          </p:cNvSpPr>
          <p:nvPr>
            <p:ph type="subTitle" idx="1"/>
          </p:nvPr>
        </p:nvSpPr>
        <p:spPr>
          <a:xfrm>
            <a:off x="4495800" y="1143000"/>
            <a:ext cx="5867400" cy="5181600"/>
          </a:xfrm>
        </p:spPr>
        <p:txBody>
          <a:bodyPr/>
          <a:lstStyle/>
          <a:p>
            <a:pPr marL="609600" indent="-609600" algn="l" eaLnBrk="1" hangingPunct="1">
              <a:lnSpc>
                <a:spcPct val="90000"/>
              </a:lnSpc>
              <a:buFontTx/>
              <a:buChar char="•"/>
              <a:defRPr/>
            </a:pPr>
            <a:r>
              <a:rPr lang="en-US" sz="2800" dirty="0">
                <a:solidFill>
                  <a:schemeClr val="accent2"/>
                </a:solidFill>
              </a:rPr>
              <a:t>Set k=2 which will produce two clusters, and use the first two samples (4,4) and (8,4) in the list as seed points.</a:t>
            </a:r>
          </a:p>
          <a:p>
            <a:pPr marL="609600" indent="-609600" algn="l" eaLnBrk="1" hangingPunct="1">
              <a:lnSpc>
                <a:spcPct val="90000"/>
              </a:lnSpc>
              <a:buFontTx/>
              <a:buChar char="•"/>
              <a:defRPr/>
            </a:pPr>
            <a:r>
              <a:rPr lang="en-US" sz="2800" dirty="0">
                <a:solidFill>
                  <a:schemeClr val="accent2"/>
                </a:solidFill>
              </a:rPr>
              <a:t>In this algorithm, the samples will be denoted by their feature vectors rather than their simple numbers to aid in the computation.</a:t>
            </a:r>
          </a:p>
          <a:p>
            <a:pPr marL="609600" indent="-609600" algn="l" eaLnBrk="1" hangingPunct="1">
              <a:lnSpc>
                <a:spcPct val="90000"/>
              </a:lnSpc>
              <a:buFontTx/>
              <a:buChar char="•"/>
              <a:defRPr/>
            </a:pPr>
            <a:r>
              <a:rPr lang="en-US" sz="2800" dirty="0">
                <a:solidFill>
                  <a:schemeClr val="accent2"/>
                </a:solidFill>
              </a:rPr>
              <a:t>For step 2, find the nearest cluster </a:t>
            </a:r>
            <a:r>
              <a:rPr lang="en-US" sz="2800" dirty="0" err="1">
                <a:solidFill>
                  <a:schemeClr val="accent2"/>
                </a:solidFill>
              </a:rPr>
              <a:t>centroid</a:t>
            </a:r>
            <a:r>
              <a:rPr lang="en-US" sz="2800" dirty="0">
                <a:solidFill>
                  <a:schemeClr val="accent2"/>
                </a:solidFill>
              </a:rPr>
              <a:t> for each sample.</a:t>
            </a:r>
          </a:p>
        </p:txBody>
      </p:sp>
      <p:graphicFrame>
        <p:nvGraphicFramePr>
          <p:cNvPr id="58402" name="Group 34">
            <a:extLst>
              <a:ext uri="{FF2B5EF4-FFF2-40B4-BE49-F238E27FC236}">
                <a16:creationId xmlns:a16="http://schemas.microsoft.com/office/drawing/2014/main" id="{EC61C387-3FEF-5685-ABF4-1B898CD54FC4}"/>
              </a:ext>
            </a:extLst>
          </p:cNvPr>
          <p:cNvGraphicFramePr>
            <a:graphicFrameLocks noGrp="1"/>
          </p:cNvGraphicFramePr>
          <p:nvPr/>
        </p:nvGraphicFramePr>
        <p:xfrm>
          <a:off x="1828800" y="2286000"/>
          <a:ext cx="2438400" cy="2971800"/>
        </p:xfrm>
        <a:graphic>
          <a:graphicData uri="http://schemas.openxmlformats.org/drawingml/2006/table">
            <a:tbl>
              <a:tblPr/>
              <a:tblGrid>
                <a:gridCol w="812800">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tblGrid>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1"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1"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53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Date Placeholder 1">
            <a:extLst>
              <a:ext uri="{FF2B5EF4-FFF2-40B4-BE49-F238E27FC236}">
                <a16:creationId xmlns:a16="http://schemas.microsoft.com/office/drawing/2014/main" id="{648A956A-C03B-AF0C-111E-E2BEF6C36FCC}"/>
              </a:ext>
            </a:extLst>
          </p:cNvPr>
          <p:cNvSpPr>
            <a:spLocks noGrp="1"/>
          </p:cNvSpPr>
          <p:nvPr>
            <p:ph type="dt" sz="quarter" idx="12"/>
          </p:nvPr>
        </p:nvSpPr>
        <p:spPr/>
        <p:txBody>
          <a:bodyPr/>
          <a:lstStyle/>
          <a:p>
            <a:pPr fontAlgn="base">
              <a:spcBef>
                <a:spcPct val="0"/>
              </a:spcBef>
              <a:spcAft>
                <a:spcPct val="0"/>
              </a:spcAft>
              <a:defRPr/>
            </a:pPr>
            <a:fld id="{1C4FE19F-131D-4697-B2D8-9EBDFE1904F7}"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1CB855E9-0068-5F8E-28E3-22CE21A8681E}"/>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429300918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25B852B-0CC4-C55C-3BD3-0BCF5EE88B7A}"/>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err="1">
                <a:solidFill>
                  <a:srgbClr val="FF0000"/>
                </a:solidFill>
              </a:rPr>
              <a:t>Forgy’s</a:t>
            </a:r>
            <a:r>
              <a:rPr lang="en-US" sz="3600" dirty="0">
                <a:solidFill>
                  <a:srgbClr val="FF0000"/>
                </a:solidFill>
              </a:rPr>
              <a:t> Algorithm : Example</a:t>
            </a:r>
          </a:p>
        </p:txBody>
      </p:sp>
      <p:sp>
        <p:nvSpPr>
          <p:cNvPr id="59395" name="Rectangle 3">
            <a:extLst>
              <a:ext uri="{FF2B5EF4-FFF2-40B4-BE49-F238E27FC236}">
                <a16:creationId xmlns:a16="http://schemas.microsoft.com/office/drawing/2014/main" id="{97978BE2-CAC0-78EA-6788-EFBF8FB8E0D6}"/>
              </a:ext>
            </a:extLst>
          </p:cNvPr>
          <p:cNvSpPr>
            <a:spLocks noGrp="1" noChangeArrowheads="1"/>
          </p:cNvSpPr>
          <p:nvPr>
            <p:ph type="subTitle" idx="1"/>
          </p:nvPr>
        </p:nvSpPr>
        <p:spPr>
          <a:xfrm>
            <a:off x="1981200" y="1143000"/>
            <a:ext cx="5029200" cy="5181600"/>
          </a:xfrm>
        </p:spPr>
        <p:txBody>
          <a:bodyPr/>
          <a:lstStyle/>
          <a:p>
            <a:pPr marL="609600" indent="-609600" algn="l" eaLnBrk="1" hangingPunct="1">
              <a:buFontTx/>
              <a:buChar char="•"/>
              <a:defRPr/>
            </a:pPr>
            <a:r>
              <a:rPr lang="en-US" sz="2800">
                <a:solidFill>
                  <a:schemeClr val="accent2"/>
                </a:solidFill>
              </a:rPr>
              <a:t>The ctusters {(4,4)} and {(8,4), (15,8), (24,4), (24,12)} are produced. </a:t>
            </a:r>
          </a:p>
          <a:p>
            <a:pPr marL="609600" indent="-609600" algn="l" eaLnBrk="1" hangingPunct="1">
              <a:buFontTx/>
              <a:buChar char="•"/>
              <a:defRPr/>
            </a:pPr>
            <a:r>
              <a:rPr lang="en-US" sz="2800">
                <a:solidFill>
                  <a:schemeClr val="accent2"/>
                </a:solidFill>
              </a:rPr>
              <a:t>For step 4, compute the centroids of the clusters. The centroid of the first and second clusters are (4,4) and (17.75,7) since (8+15+24+24)/4=17.75 (4+8+4+12)/4=7</a:t>
            </a:r>
          </a:p>
          <a:p>
            <a:pPr marL="609600" indent="-609600" algn="l" eaLnBrk="1" hangingPunct="1">
              <a:buFontTx/>
              <a:buChar char="•"/>
              <a:defRPr/>
            </a:pPr>
            <a:endParaRPr lang="en-US" sz="2800">
              <a:solidFill>
                <a:schemeClr val="accent2"/>
              </a:solidFill>
            </a:endParaRPr>
          </a:p>
        </p:txBody>
      </p:sp>
      <p:graphicFrame>
        <p:nvGraphicFramePr>
          <p:cNvPr id="59427" name="Group 35">
            <a:extLst>
              <a:ext uri="{FF2B5EF4-FFF2-40B4-BE49-F238E27FC236}">
                <a16:creationId xmlns:a16="http://schemas.microsoft.com/office/drawing/2014/main" id="{0B77BD72-3283-B03E-AAFD-10637F5B540F}"/>
              </a:ext>
            </a:extLst>
          </p:cNvPr>
          <p:cNvGraphicFramePr>
            <a:graphicFrameLocks noGrp="1"/>
          </p:cNvGraphicFramePr>
          <p:nvPr/>
        </p:nvGraphicFramePr>
        <p:xfrm>
          <a:off x="7620000" y="1447800"/>
          <a:ext cx="2438400" cy="3270250"/>
        </p:xfrm>
        <a:graphic>
          <a:graphicData uri="http://schemas.openxmlformats.org/drawingml/2006/table">
            <a:tbl>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10060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Sample</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Nearest cluster centroid</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0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(15,8)</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(24,12)</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Date Placeholder 1">
            <a:extLst>
              <a:ext uri="{FF2B5EF4-FFF2-40B4-BE49-F238E27FC236}">
                <a16:creationId xmlns:a16="http://schemas.microsoft.com/office/drawing/2014/main" id="{17619D3E-D2EF-AD16-59F6-6E333BB3F850}"/>
              </a:ext>
            </a:extLst>
          </p:cNvPr>
          <p:cNvSpPr>
            <a:spLocks noGrp="1"/>
          </p:cNvSpPr>
          <p:nvPr>
            <p:ph type="dt" sz="quarter" idx="12"/>
          </p:nvPr>
        </p:nvSpPr>
        <p:spPr/>
        <p:txBody>
          <a:bodyPr/>
          <a:lstStyle/>
          <a:p>
            <a:pPr fontAlgn="base">
              <a:spcBef>
                <a:spcPct val="0"/>
              </a:spcBef>
              <a:spcAft>
                <a:spcPct val="0"/>
              </a:spcAft>
              <a:defRPr/>
            </a:pPr>
            <a:fld id="{FD800875-C5FF-48FD-8230-602BD04090DF}"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CADDD6D5-71D8-224C-298C-5238134BEEED}"/>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384635947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728F6D3-8F9D-798D-1A61-782675495792}"/>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err="1">
                <a:solidFill>
                  <a:srgbClr val="FF0000"/>
                </a:solidFill>
              </a:rPr>
              <a:t>Forgy’s</a:t>
            </a:r>
            <a:r>
              <a:rPr lang="en-US" sz="3600" dirty="0">
                <a:solidFill>
                  <a:srgbClr val="FF0000"/>
                </a:solidFill>
              </a:rPr>
              <a:t> Algorithm : Example</a:t>
            </a:r>
          </a:p>
        </p:txBody>
      </p:sp>
      <p:sp>
        <p:nvSpPr>
          <p:cNvPr id="60419" name="Rectangle 3">
            <a:extLst>
              <a:ext uri="{FF2B5EF4-FFF2-40B4-BE49-F238E27FC236}">
                <a16:creationId xmlns:a16="http://schemas.microsoft.com/office/drawing/2014/main" id="{4E9A64D7-8EEF-0A6D-EC00-C6B6224CC5E3}"/>
              </a:ext>
            </a:extLst>
          </p:cNvPr>
          <p:cNvSpPr>
            <a:spLocks noGrp="1" noChangeArrowheads="1"/>
          </p:cNvSpPr>
          <p:nvPr>
            <p:ph type="subTitle" idx="1"/>
          </p:nvPr>
        </p:nvSpPr>
        <p:spPr>
          <a:xfrm>
            <a:off x="1981200" y="1143000"/>
            <a:ext cx="5029200" cy="5181600"/>
          </a:xfrm>
        </p:spPr>
        <p:txBody>
          <a:bodyPr/>
          <a:lstStyle/>
          <a:p>
            <a:pPr marL="609600" indent="-609600" algn="l" eaLnBrk="1" hangingPunct="1">
              <a:lnSpc>
                <a:spcPct val="80000"/>
              </a:lnSpc>
              <a:buFontTx/>
              <a:buChar char="•"/>
              <a:defRPr/>
            </a:pPr>
            <a:r>
              <a:rPr lang="en-US" sz="2800">
                <a:solidFill>
                  <a:schemeClr val="accent2"/>
                </a:solidFill>
              </a:rPr>
              <a:t>Some sample changed cluster, return to step-2</a:t>
            </a:r>
          </a:p>
          <a:p>
            <a:pPr marL="609600" indent="-609600" algn="l" eaLnBrk="1" hangingPunct="1">
              <a:lnSpc>
                <a:spcPct val="80000"/>
              </a:lnSpc>
              <a:buFontTx/>
              <a:buChar char="•"/>
              <a:defRPr/>
            </a:pPr>
            <a:r>
              <a:rPr lang="en-US" sz="2800">
                <a:solidFill>
                  <a:schemeClr val="accent2"/>
                </a:solidFill>
              </a:rPr>
              <a:t>Resulting table shows the results. The clusters {(4, 4),(8, 4)} and {(15, 8), (24, 4), (24,12)} are produced.</a:t>
            </a:r>
          </a:p>
          <a:p>
            <a:pPr marL="609600" indent="-609600" algn="l" eaLnBrk="1" hangingPunct="1">
              <a:lnSpc>
                <a:spcPct val="80000"/>
              </a:lnSpc>
              <a:buFontTx/>
              <a:buChar char="•"/>
              <a:defRPr/>
            </a:pPr>
            <a:r>
              <a:rPr lang="en-US" sz="2800">
                <a:solidFill>
                  <a:schemeClr val="accent2"/>
                </a:solidFill>
              </a:rPr>
              <a:t>Again for step 4, compute the centroids (6,4) and (21, 8) of the clusters. Since the sample (8,4) changed clusters, return to step 2.</a:t>
            </a:r>
          </a:p>
        </p:txBody>
      </p:sp>
      <p:graphicFrame>
        <p:nvGraphicFramePr>
          <p:cNvPr id="60445" name="Group 29">
            <a:extLst>
              <a:ext uri="{FF2B5EF4-FFF2-40B4-BE49-F238E27FC236}">
                <a16:creationId xmlns:a16="http://schemas.microsoft.com/office/drawing/2014/main" id="{0C4AA8D2-BA73-350A-D04B-1F4D35C35C63}"/>
              </a:ext>
            </a:extLst>
          </p:cNvPr>
          <p:cNvGraphicFramePr>
            <a:graphicFrameLocks noGrp="1"/>
          </p:cNvGraphicFramePr>
          <p:nvPr/>
        </p:nvGraphicFramePr>
        <p:xfrm>
          <a:off x="7620000" y="1447800"/>
          <a:ext cx="2590800" cy="3270250"/>
        </p:xfrm>
        <a:graphic>
          <a:graphicData uri="http://schemas.openxmlformats.org/drawingml/2006/table">
            <a:tbl>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10060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Sample</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Nearest cluster centroid</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0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(15,8)</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(17.75,7)</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(17.75,7)</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(24,12)</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(17.75,7)</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Date Placeholder 1">
            <a:extLst>
              <a:ext uri="{FF2B5EF4-FFF2-40B4-BE49-F238E27FC236}">
                <a16:creationId xmlns:a16="http://schemas.microsoft.com/office/drawing/2014/main" id="{1025EFBB-6E3F-915E-7800-5348D571514C}"/>
              </a:ext>
            </a:extLst>
          </p:cNvPr>
          <p:cNvSpPr>
            <a:spLocks noGrp="1"/>
          </p:cNvSpPr>
          <p:nvPr>
            <p:ph type="dt" sz="quarter" idx="12"/>
          </p:nvPr>
        </p:nvSpPr>
        <p:spPr/>
        <p:txBody>
          <a:bodyPr/>
          <a:lstStyle/>
          <a:p>
            <a:pPr fontAlgn="base">
              <a:spcBef>
                <a:spcPct val="0"/>
              </a:spcBef>
              <a:spcAft>
                <a:spcPct val="0"/>
              </a:spcAft>
              <a:defRPr/>
            </a:pPr>
            <a:fld id="{1E360FD9-7C19-4F5C-B3CB-12329B8B3848}"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825C24F9-CBB6-BB12-2B92-3481E0D1517D}"/>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150391097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FA2E76B-CA21-D3E1-5D42-FAFB87EB98E3}"/>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err="1">
                <a:solidFill>
                  <a:srgbClr val="FF0000"/>
                </a:solidFill>
              </a:rPr>
              <a:t>Forgy’s</a:t>
            </a:r>
            <a:r>
              <a:rPr lang="en-US" sz="3600" dirty="0">
                <a:solidFill>
                  <a:srgbClr val="FF0000"/>
                </a:solidFill>
              </a:rPr>
              <a:t> Algorithm : Example</a:t>
            </a:r>
          </a:p>
        </p:txBody>
      </p:sp>
      <p:sp>
        <p:nvSpPr>
          <p:cNvPr id="61443" name="Rectangle 3">
            <a:extLst>
              <a:ext uri="{FF2B5EF4-FFF2-40B4-BE49-F238E27FC236}">
                <a16:creationId xmlns:a16="http://schemas.microsoft.com/office/drawing/2014/main" id="{89DDE205-84E1-0EC3-6935-05BBE3357ACF}"/>
              </a:ext>
            </a:extLst>
          </p:cNvPr>
          <p:cNvSpPr>
            <a:spLocks noGrp="1" noChangeArrowheads="1"/>
          </p:cNvSpPr>
          <p:nvPr>
            <p:ph type="subTitle" idx="1"/>
          </p:nvPr>
        </p:nvSpPr>
        <p:spPr>
          <a:xfrm>
            <a:off x="1828800" y="1143000"/>
            <a:ext cx="5562600" cy="5181600"/>
          </a:xfrm>
        </p:spPr>
        <p:txBody>
          <a:bodyPr/>
          <a:lstStyle/>
          <a:p>
            <a:pPr marL="609600" indent="-609600" algn="l" eaLnBrk="1" hangingPunct="1">
              <a:lnSpc>
                <a:spcPct val="90000"/>
              </a:lnSpc>
              <a:buFontTx/>
              <a:buChar char="•"/>
              <a:defRPr/>
            </a:pPr>
            <a:r>
              <a:rPr lang="en-US" sz="2800">
                <a:solidFill>
                  <a:schemeClr val="accent2"/>
                </a:solidFill>
              </a:rPr>
              <a:t>Find the cluster centroid nearest each sample. Table  shows the results. </a:t>
            </a:r>
          </a:p>
          <a:p>
            <a:pPr marL="609600" indent="-609600" algn="l" eaLnBrk="1" hangingPunct="1">
              <a:lnSpc>
                <a:spcPct val="90000"/>
              </a:lnSpc>
              <a:buFontTx/>
              <a:buChar char="•"/>
              <a:defRPr/>
            </a:pPr>
            <a:r>
              <a:rPr lang="en-US" sz="2800">
                <a:solidFill>
                  <a:schemeClr val="accent2"/>
                </a:solidFill>
              </a:rPr>
              <a:t>The clusters {(4,4), (8,4)} and {(15,8), (24, 4), (24,12)} are obtained.</a:t>
            </a:r>
          </a:p>
          <a:p>
            <a:pPr marL="609600" indent="-609600" algn="l" eaLnBrk="1" hangingPunct="1">
              <a:lnSpc>
                <a:spcPct val="90000"/>
              </a:lnSpc>
              <a:buFontTx/>
              <a:buChar char="•"/>
              <a:defRPr/>
            </a:pPr>
            <a:r>
              <a:rPr lang="en-US" sz="2800">
                <a:solidFill>
                  <a:schemeClr val="accent2"/>
                </a:solidFill>
              </a:rPr>
              <a:t>For step 4, compute the centroids (6,4) and (21,8) of the clusters. </a:t>
            </a:r>
          </a:p>
          <a:p>
            <a:pPr marL="609600" indent="-609600" algn="l" eaLnBrk="1" hangingPunct="1">
              <a:lnSpc>
                <a:spcPct val="90000"/>
              </a:lnSpc>
              <a:buFontTx/>
              <a:buChar char="•"/>
              <a:defRPr/>
            </a:pPr>
            <a:r>
              <a:rPr lang="en-US" sz="2800">
                <a:solidFill>
                  <a:schemeClr val="accent2"/>
                </a:solidFill>
              </a:rPr>
              <a:t>Since no sample will change clusters, the algorithm terminates.</a:t>
            </a:r>
          </a:p>
        </p:txBody>
      </p:sp>
      <p:graphicFrame>
        <p:nvGraphicFramePr>
          <p:cNvPr id="61470" name="Group 30">
            <a:extLst>
              <a:ext uri="{FF2B5EF4-FFF2-40B4-BE49-F238E27FC236}">
                <a16:creationId xmlns:a16="http://schemas.microsoft.com/office/drawing/2014/main" id="{259CEB9E-6FBF-41A6-DF77-01DD56BF18EC}"/>
              </a:ext>
            </a:extLst>
          </p:cNvPr>
          <p:cNvGraphicFramePr>
            <a:graphicFrameLocks noGrp="1"/>
          </p:cNvGraphicFramePr>
          <p:nvPr/>
        </p:nvGraphicFramePr>
        <p:xfrm>
          <a:off x="7620000" y="1447800"/>
          <a:ext cx="2590800" cy="3270250"/>
        </p:xfrm>
        <a:graphic>
          <a:graphicData uri="http://schemas.openxmlformats.org/drawingml/2006/table">
            <a:tbl>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10060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Sample</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Nearest cluster centroid</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0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(6,4)</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(15,8)</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(21, 8)</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0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(24,4)</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(21, 8)</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4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(24,12)</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(21, 8)</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Date Placeholder 1">
            <a:extLst>
              <a:ext uri="{FF2B5EF4-FFF2-40B4-BE49-F238E27FC236}">
                <a16:creationId xmlns:a16="http://schemas.microsoft.com/office/drawing/2014/main" id="{DA77DFF1-716B-C494-34AF-C36BDA3C5135}"/>
              </a:ext>
            </a:extLst>
          </p:cNvPr>
          <p:cNvSpPr>
            <a:spLocks noGrp="1"/>
          </p:cNvSpPr>
          <p:nvPr>
            <p:ph type="dt" sz="quarter" idx="12"/>
          </p:nvPr>
        </p:nvSpPr>
        <p:spPr/>
        <p:txBody>
          <a:bodyPr/>
          <a:lstStyle/>
          <a:p>
            <a:pPr fontAlgn="base">
              <a:spcBef>
                <a:spcPct val="0"/>
              </a:spcBef>
              <a:spcAft>
                <a:spcPct val="0"/>
              </a:spcAft>
              <a:defRPr/>
            </a:pPr>
            <a:fld id="{9C92D8B4-3EE2-4092-9727-4EA5FF018C4D}"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D1C46F83-9D92-F076-2A52-954986C681EC}"/>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88941632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C560D2A-23D2-0396-C623-A445825D332A}"/>
              </a:ext>
            </a:extLst>
          </p:cNvPr>
          <p:cNvSpPr>
            <a:spLocks noGrp="1" noChangeArrowheads="1"/>
          </p:cNvSpPr>
          <p:nvPr>
            <p:ph type="ctrTitle"/>
          </p:nvPr>
        </p:nvSpPr>
        <p:spPr>
          <a:xfrm>
            <a:off x="1752600" y="228600"/>
            <a:ext cx="8458200" cy="685800"/>
          </a:xfrm>
        </p:spPr>
        <p:txBody>
          <a:bodyPr/>
          <a:lstStyle/>
          <a:p>
            <a:pPr eaLnBrk="1" hangingPunct="1">
              <a:defRPr/>
            </a:pPr>
            <a:r>
              <a:rPr lang="en-US" sz="3200" dirty="0" err="1">
                <a:solidFill>
                  <a:srgbClr val="FF0000"/>
                </a:solidFill>
              </a:rPr>
              <a:t>Partitional</a:t>
            </a:r>
            <a:r>
              <a:rPr lang="en-US" sz="3200" dirty="0">
                <a:solidFill>
                  <a:srgbClr val="FF0000"/>
                </a:solidFill>
              </a:rPr>
              <a:t> Clustering: k-means Algorithm</a:t>
            </a:r>
            <a:r>
              <a:rPr lang="en-US" sz="3600" dirty="0">
                <a:solidFill>
                  <a:srgbClr val="FF0000"/>
                </a:solidFill>
              </a:rPr>
              <a:t> </a:t>
            </a:r>
          </a:p>
        </p:txBody>
      </p:sp>
      <p:sp>
        <p:nvSpPr>
          <p:cNvPr id="62467" name="Rectangle 3">
            <a:extLst>
              <a:ext uri="{FF2B5EF4-FFF2-40B4-BE49-F238E27FC236}">
                <a16:creationId xmlns:a16="http://schemas.microsoft.com/office/drawing/2014/main" id="{F1AFE2A2-7FA0-F112-3B1D-9A72D7672043}"/>
              </a:ext>
            </a:extLst>
          </p:cNvPr>
          <p:cNvSpPr>
            <a:spLocks noGrp="1" noChangeArrowheads="1"/>
          </p:cNvSpPr>
          <p:nvPr>
            <p:ph type="subTitle" idx="1"/>
          </p:nvPr>
        </p:nvSpPr>
        <p:spPr>
          <a:xfrm>
            <a:off x="1981200" y="1143000"/>
            <a:ext cx="8382000" cy="5181600"/>
          </a:xfrm>
        </p:spPr>
        <p:txBody>
          <a:bodyPr/>
          <a:lstStyle/>
          <a:p>
            <a:pPr marL="609600" indent="-609600" algn="l" eaLnBrk="1" hangingPunct="1">
              <a:buFontTx/>
              <a:buChar char="•"/>
              <a:defRPr/>
            </a:pPr>
            <a:endParaRPr lang="en-US">
              <a:solidFill>
                <a:schemeClr val="accent2"/>
              </a:solidFill>
            </a:endParaRPr>
          </a:p>
        </p:txBody>
      </p:sp>
      <p:pic>
        <p:nvPicPr>
          <p:cNvPr id="10244" name="Picture 4" descr="kmeans">
            <a:extLst>
              <a:ext uri="{FF2B5EF4-FFF2-40B4-BE49-F238E27FC236}">
                <a16:creationId xmlns:a16="http://schemas.microsoft.com/office/drawing/2014/main" id="{3A685031-58BE-13AC-8DCB-BAF14EC30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1"/>
            <a:ext cx="8758238"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D698D352-6A9E-36C7-2E74-1F114DB53F27}"/>
              </a:ext>
            </a:extLst>
          </p:cNvPr>
          <p:cNvSpPr>
            <a:spLocks noGrp="1"/>
          </p:cNvSpPr>
          <p:nvPr>
            <p:ph type="dt" sz="quarter" idx="12"/>
          </p:nvPr>
        </p:nvSpPr>
        <p:spPr/>
        <p:txBody>
          <a:bodyPr/>
          <a:lstStyle/>
          <a:p>
            <a:pPr fontAlgn="base">
              <a:spcBef>
                <a:spcPct val="0"/>
              </a:spcBef>
              <a:spcAft>
                <a:spcPct val="0"/>
              </a:spcAft>
              <a:defRPr/>
            </a:pPr>
            <a:fld id="{6249AA5A-A008-4A92-A966-30D0790A52F4}"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D22D04AA-6D87-19D6-FE0E-C2B0C931C81F}"/>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386130344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BA05FC-FCE7-0F76-7AE4-B47F6399D172}"/>
              </a:ext>
            </a:extLst>
          </p:cNvPr>
          <p:cNvSpPr>
            <a:spLocks noGrp="1" noChangeArrowheads="1"/>
          </p:cNvSpPr>
          <p:nvPr>
            <p:ph type="ctrTitle"/>
          </p:nvPr>
        </p:nvSpPr>
        <p:spPr>
          <a:xfrm>
            <a:off x="1752600" y="228600"/>
            <a:ext cx="8458200" cy="685800"/>
          </a:xfrm>
        </p:spPr>
        <p:txBody>
          <a:bodyPr/>
          <a:lstStyle/>
          <a:p>
            <a:pPr eaLnBrk="1" hangingPunct="1">
              <a:defRPr/>
            </a:pPr>
            <a:r>
              <a:rPr lang="en-US" sz="3200" dirty="0" err="1">
                <a:solidFill>
                  <a:srgbClr val="FF0000"/>
                </a:solidFill>
              </a:rPr>
              <a:t>Partitional</a:t>
            </a:r>
            <a:r>
              <a:rPr lang="en-US" sz="3200" dirty="0">
                <a:solidFill>
                  <a:srgbClr val="FF0000"/>
                </a:solidFill>
              </a:rPr>
              <a:t> Clustering: k-means Algorithm</a:t>
            </a:r>
          </a:p>
        </p:txBody>
      </p:sp>
      <p:sp>
        <p:nvSpPr>
          <p:cNvPr id="63491" name="Rectangle 3">
            <a:extLst>
              <a:ext uri="{FF2B5EF4-FFF2-40B4-BE49-F238E27FC236}">
                <a16:creationId xmlns:a16="http://schemas.microsoft.com/office/drawing/2014/main" id="{25AAA245-326C-C344-165D-E5278294BA76}"/>
              </a:ext>
            </a:extLst>
          </p:cNvPr>
          <p:cNvSpPr>
            <a:spLocks noGrp="1" noChangeArrowheads="1"/>
          </p:cNvSpPr>
          <p:nvPr>
            <p:ph type="subTitle" idx="1"/>
          </p:nvPr>
        </p:nvSpPr>
        <p:spPr>
          <a:xfrm>
            <a:off x="1828800" y="1143000"/>
            <a:ext cx="8610600" cy="5181600"/>
          </a:xfrm>
        </p:spPr>
        <p:txBody>
          <a:bodyPr/>
          <a:lstStyle/>
          <a:p>
            <a:pPr marL="609600" indent="-609600" algn="l" eaLnBrk="1" hangingPunct="1">
              <a:lnSpc>
                <a:spcPct val="90000"/>
              </a:lnSpc>
              <a:buFontTx/>
              <a:buChar char="•"/>
              <a:defRPr/>
            </a:pPr>
            <a:r>
              <a:rPr lang="en-US" dirty="0">
                <a:solidFill>
                  <a:schemeClr val="accent2"/>
                </a:solidFill>
              </a:rPr>
              <a:t>An alternative version of the ,k-means algorithm iterates step 2. Specifically step-2 is replaced by the following steps 2 through 4:</a:t>
            </a:r>
          </a:p>
          <a:p>
            <a:pPr marL="609600" indent="-609600" algn="l" eaLnBrk="1" hangingPunct="1">
              <a:lnSpc>
                <a:spcPct val="90000"/>
              </a:lnSpc>
              <a:buFontTx/>
              <a:buChar char="•"/>
              <a:defRPr/>
            </a:pPr>
            <a:r>
              <a:rPr lang="en-US" dirty="0">
                <a:solidFill>
                  <a:schemeClr val="accent2"/>
                </a:solidFill>
              </a:rPr>
              <a:t>2. For each sample, find the </a:t>
            </a:r>
            <a:r>
              <a:rPr lang="en-US" dirty="0" err="1">
                <a:solidFill>
                  <a:schemeClr val="accent2"/>
                </a:solidFill>
              </a:rPr>
              <a:t>centroid</a:t>
            </a:r>
            <a:r>
              <a:rPr lang="en-US" dirty="0">
                <a:solidFill>
                  <a:schemeClr val="accent2"/>
                </a:solidFill>
              </a:rPr>
              <a:t> nearest it. Put the sample in the cluster identified with this nearest </a:t>
            </a:r>
            <a:r>
              <a:rPr lang="en-US" dirty="0" err="1">
                <a:solidFill>
                  <a:schemeClr val="accent2"/>
                </a:solidFill>
              </a:rPr>
              <a:t>centroid</a:t>
            </a:r>
            <a:r>
              <a:rPr lang="en-US" dirty="0">
                <a:solidFill>
                  <a:schemeClr val="accent2"/>
                </a:solidFill>
              </a:rPr>
              <a:t>. </a:t>
            </a:r>
          </a:p>
          <a:p>
            <a:pPr marL="609600" indent="-609600" algn="l" eaLnBrk="1" hangingPunct="1">
              <a:lnSpc>
                <a:spcPct val="90000"/>
              </a:lnSpc>
              <a:buFontTx/>
              <a:buChar char="•"/>
              <a:defRPr/>
            </a:pPr>
            <a:r>
              <a:rPr lang="en-US" dirty="0">
                <a:solidFill>
                  <a:schemeClr val="accent2"/>
                </a:solidFill>
              </a:rPr>
              <a:t>3. If no samples changed clusters, stop</a:t>
            </a:r>
          </a:p>
          <a:p>
            <a:pPr marL="609600" indent="-609600" algn="l" eaLnBrk="1" hangingPunct="1">
              <a:lnSpc>
                <a:spcPct val="90000"/>
              </a:lnSpc>
              <a:buFontTx/>
              <a:buChar char="•"/>
              <a:defRPr/>
            </a:pPr>
            <a:r>
              <a:rPr lang="en-US" dirty="0">
                <a:solidFill>
                  <a:schemeClr val="accent2"/>
                </a:solidFill>
              </a:rPr>
              <a:t>4. </a:t>
            </a:r>
            <a:r>
              <a:rPr lang="en-US" dirty="0" err="1">
                <a:solidFill>
                  <a:schemeClr val="accent2"/>
                </a:solidFill>
              </a:rPr>
              <a:t>Recompute</a:t>
            </a:r>
            <a:r>
              <a:rPr lang="en-US" dirty="0">
                <a:solidFill>
                  <a:schemeClr val="accent2"/>
                </a:solidFill>
              </a:rPr>
              <a:t> the </a:t>
            </a:r>
            <a:r>
              <a:rPr lang="en-US" dirty="0" err="1">
                <a:solidFill>
                  <a:schemeClr val="accent2"/>
                </a:solidFill>
              </a:rPr>
              <a:t>centroids</a:t>
            </a:r>
            <a:r>
              <a:rPr lang="en-US" dirty="0">
                <a:solidFill>
                  <a:schemeClr val="accent2"/>
                </a:solidFill>
              </a:rPr>
              <a:t> of altered clusters and go to step 2.</a:t>
            </a:r>
          </a:p>
        </p:txBody>
      </p:sp>
      <p:sp>
        <p:nvSpPr>
          <p:cNvPr id="2" name="Date Placeholder 1">
            <a:extLst>
              <a:ext uri="{FF2B5EF4-FFF2-40B4-BE49-F238E27FC236}">
                <a16:creationId xmlns:a16="http://schemas.microsoft.com/office/drawing/2014/main" id="{7E1A8AF3-6813-5F4A-1A0F-542E86DB5FB5}"/>
              </a:ext>
            </a:extLst>
          </p:cNvPr>
          <p:cNvSpPr>
            <a:spLocks noGrp="1"/>
          </p:cNvSpPr>
          <p:nvPr>
            <p:ph type="dt" sz="quarter" idx="12"/>
          </p:nvPr>
        </p:nvSpPr>
        <p:spPr/>
        <p:txBody>
          <a:bodyPr/>
          <a:lstStyle/>
          <a:p>
            <a:pPr fontAlgn="base">
              <a:spcBef>
                <a:spcPct val="0"/>
              </a:spcBef>
              <a:spcAft>
                <a:spcPct val="0"/>
              </a:spcAft>
              <a:defRPr/>
            </a:pPr>
            <a:fld id="{8024F786-1E3D-43CD-9A91-E7A7FC6C6BBB}"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62204503-B628-2B94-02F3-2F5D87F5B533}"/>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245853262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6128210-7A2A-A3C0-1AD6-61EFC62D7E95}"/>
              </a:ext>
            </a:extLst>
          </p:cNvPr>
          <p:cNvSpPr>
            <a:spLocks noGrp="1" noChangeArrowheads="1"/>
          </p:cNvSpPr>
          <p:nvPr>
            <p:ph type="ctrTitle"/>
          </p:nvPr>
        </p:nvSpPr>
        <p:spPr>
          <a:xfrm>
            <a:off x="1752600" y="228600"/>
            <a:ext cx="8458200" cy="533400"/>
          </a:xfrm>
        </p:spPr>
        <p:txBody>
          <a:bodyPr/>
          <a:lstStyle/>
          <a:p>
            <a:pPr eaLnBrk="1" hangingPunct="1">
              <a:defRPr/>
            </a:pPr>
            <a:r>
              <a:rPr lang="en-US" sz="3200" dirty="0">
                <a:solidFill>
                  <a:srgbClr val="FF0000"/>
                </a:solidFill>
              </a:rPr>
              <a:t>k-means Algorithm</a:t>
            </a:r>
            <a:r>
              <a:rPr lang="en-US" sz="3600" dirty="0">
                <a:solidFill>
                  <a:srgbClr val="FF0000"/>
                </a:solidFill>
              </a:rPr>
              <a:t> : Example</a:t>
            </a:r>
          </a:p>
        </p:txBody>
      </p:sp>
      <p:sp>
        <p:nvSpPr>
          <p:cNvPr id="64515" name="Rectangle 3">
            <a:extLst>
              <a:ext uri="{FF2B5EF4-FFF2-40B4-BE49-F238E27FC236}">
                <a16:creationId xmlns:a16="http://schemas.microsoft.com/office/drawing/2014/main" id="{3B5FF743-C855-2D66-25BE-057B367FEB18}"/>
              </a:ext>
            </a:extLst>
          </p:cNvPr>
          <p:cNvSpPr>
            <a:spLocks noGrp="1" noChangeArrowheads="1"/>
          </p:cNvSpPr>
          <p:nvPr>
            <p:ph type="subTitle" idx="1"/>
          </p:nvPr>
        </p:nvSpPr>
        <p:spPr>
          <a:xfrm>
            <a:off x="1828800" y="838200"/>
            <a:ext cx="8534400" cy="5715000"/>
          </a:xfrm>
        </p:spPr>
        <p:txBody>
          <a:bodyPr/>
          <a:lstStyle/>
          <a:p>
            <a:pPr marL="609600" indent="-609600" algn="l" eaLnBrk="1" hangingPunct="1">
              <a:lnSpc>
                <a:spcPct val="80000"/>
              </a:lnSpc>
              <a:buFontTx/>
              <a:buChar char="•"/>
              <a:defRPr/>
            </a:pPr>
            <a:r>
              <a:rPr lang="en-US" dirty="0">
                <a:solidFill>
                  <a:schemeClr val="accent2"/>
                </a:solidFill>
              </a:rPr>
              <a:t>Set k:2 and assume that the data are ordered so that the first two </a:t>
            </a:r>
            <a:r>
              <a:rPr lang="en-US" dirty="0" err="1">
                <a:solidFill>
                  <a:schemeClr val="accent2"/>
                </a:solidFill>
              </a:rPr>
              <a:t>sarnples</a:t>
            </a:r>
            <a:r>
              <a:rPr lang="en-US" dirty="0">
                <a:solidFill>
                  <a:schemeClr val="accent2"/>
                </a:solidFill>
              </a:rPr>
              <a:t> are (8,4) and (24,4).</a:t>
            </a:r>
          </a:p>
          <a:p>
            <a:pPr marL="609600" indent="-609600" algn="l" eaLnBrk="1" hangingPunct="1">
              <a:lnSpc>
                <a:spcPct val="80000"/>
              </a:lnSpc>
              <a:defRPr/>
            </a:pPr>
            <a:endParaRPr lang="en-US" dirty="0">
              <a:solidFill>
                <a:schemeClr val="accent2"/>
              </a:solidFill>
            </a:endParaRPr>
          </a:p>
          <a:p>
            <a:pPr marL="609600" indent="-609600" algn="l" eaLnBrk="1" hangingPunct="1">
              <a:lnSpc>
                <a:spcPct val="80000"/>
              </a:lnSpc>
              <a:buFontTx/>
              <a:buChar char="•"/>
              <a:defRPr/>
            </a:pPr>
            <a:r>
              <a:rPr lang="en-US" dirty="0">
                <a:solidFill>
                  <a:schemeClr val="accent2"/>
                </a:solidFill>
              </a:rPr>
              <a:t>For step 1, begin with two clusters {(8,4)} and {(24,4)} which have </a:t>
            </a:r>
            <a:r>
              <a:rPr lang="en-US" dirty="0" err="1">
                <a:solidFill>
                  <a:schemeClr val="accent2"/>
                </a:solidFill>
              </a:rPr>
              <a:t>centroids</a:t>
            </a:r>
            <a:r>
              <a:rPr lang="en-US" dirty="0">
                <a:solidFill>
                  <a:schemeClr val="accent2"/>
                </a:solidFill>
              </a:rPr>
              <a:t> at (8,4) and (24,4). </a:t>
            </a:r>
          </a:p>
          <a:p>
            <a:pPr marL="609600" indent="-609600" algn="l" eaLnBrk="1" hangingPunct="1">
              <a:lnSpc>
                <a:spcPct val="80000"/>
              </a:lnSpc>
              <a:buFontTx/>
              <a:buChar char="•"/>
              <a:defRPr/>
            </a:pPr>
            <a:r>
              <a:rPr lang="en-US" dirty="0">
                <a:solidFill>
                  <a:schemeClr val="accent2"/>
                </a:solidFill>
              </a:rPr>
              <a:t>For each of the remaining three samples, find the </a:t>
            </a:r>
            <a:r>
              <a:rPr lang="en-US" dirty="0" err="1">
                <a:solidFill>
                  <a:schemeClr val="accent2"/>
                </a:solidFill>
              </a:rPr>
              <a:t>centroid</a:t>
            </a:r>
            <a:r>
              <a:rPr lang="en-US" dirty="0">
                <a:solidFill>
                  <a:schemeClr val="accent2"/>
                </a:solidFill>
              </a:rPr>
              <a:t> nearest it, put the sample in this cluster, and </a:t>
            </a:r>
            <a:r>
              <a:rPr lang="en-US" dirty="0" err="1">
                <a:solidFill>
                  <a:schemeClr val="accent2"/>
                </a:solidFill>
              </a:rPr>
              <a:t>recompute</a:t>
            </a:r>
            <a:r>
              <a:rPr lang="en-US" dirty="0">
                <a:solidFill>
                  <a:schemeClr val="accent2"/>
                </a:solidFill>
              </a:rPr>
              <a:t> the </a:t>
            </a:r>
            <a:r>
              <a:rPr lang="en-US" dirty="0" err="1">
                <a:solidFill>
                  <a:schemeClr val="accent2"/>
                </a:solidFill>
              </a:rPr>
              <a:t>centroid</a:t>
            </a:r>
            <a:r>
              <a:rPr lang="en-US" dirty="0">
                <a:solidFill>
                  <a:schemeClr val="accent2"/>
                </a:solidFill>
              </a:rPr>
              <a:t> of this cluster. </a:t>
            </a:r>
          </a:p>
        </p:txBody>
      </p:sp>
      <p:sp>
        <p:nvSpPr>
          <p:cNvPr id="2" name="Date Placeholder 1">
            <a:extLst>
              <a:ext uri="{FF2B5EF4-FFF2-40B4-BE49-F238E27FC236}">
                <a16:creationId xmlns:a16="http://schemas.microsoft.com/office/drawing/2014/main" id="{02F229B9-5773-87B4-4E3A-DC322CF31F67}"/>
              </a:ext>
            </a:extLst>
          </p:cNvPr>
          <p:cNvSpPr>
            <a:spLocks noGrp="1"/>
          </p:cNvSpPr>
          <p:nvPr>
            <p:ph type="dt" sz="quarter" idx="12"/>
          </p:nvPr>
        </p:nvSpPr>
        <p:spPr/>
        <p:txBody>
          <a:bodyPr/>
          <a:lstStyle/>
          <a:p>
            <a:pPr fontAlgn="base">
              <a:spcBef>
                <a:spcPct val="0"/>
              </a:spcBef>
              <a:spcAft>
                <a:spcPct val="0"/>
              </a:spcAft>
              <a:defRPr/>
            </a:pPr>
            <a:fld id="{46721C50-A9DE-4EA6-8FC1-7DA5179ECA65}"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65CA3FCB-CF9E-B16F-3246-0E61128C663C}"/>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52382677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E3B7-B21C-8BF2-6ADD-F950B0CD4751}"/>
              </a:ext>
            </a:extLst>
          </p:cNvPr>
          <p:cNvSpPr>
            <a:spLocks noGrp="1"/>
          </p:cNvSpPr>
          <p:nvPr>
            <p:ph type="title"/>
          </p:nvPr>
        </p:nvSpPr>
        <p:spPr/>
        <p:txBody>
          <a:bodyPr/>
          <a:lstStyle/>
          <a:p>
            <a:pPr eaLnBrk="1" hangingPunct="1">
              <a:defRPr/>
            </a:pPr>
            <a:r>
              <a:rPr lang="en-US" dirty="0">
                <a:solidFill>
                  <a:srgbClr val="FF0000"/>
                </a:solidFill>
              </a:rPr>
              <a:t>k-means Algorithm</a:t>
            </a:r>
            <a:r>
              <a:rPr lang="en-US" sz="4800" dirty="0">
                <a:solidFill>
                  <a:srgbClr val="FF0000"/>
                </a:solidFill>
              </a:rPr>
              <a:t> : Example</a:t>
            </a:r>
            <a:endParaRPr lang="en-US" dirty="0">
              <a:solidFill>
                <a:srgbClr val="FF0000"/>
              </a:solidFill>
            </a:endParaRPr>
          </a:p>
        </p:txBody>
      </p:sp>
      <p:sp>
        <p:nvSpPr>
          <p:cNvPr id="3" name="Content Placeholder 2">
            <a:extLst>
              <a:ext uri="{FF2B5EF4-FFF2-40B4-BE49-F238E27FC236}">
                <a16:creationId xmlns:a16="http://schemas.microsoft.com/office/drawing/2014/main" id="{21E37CD5-A73A-1767-A78F-C37FDA19E966}"/>
              </a:ext>
            </a:extLst>
          </p:cNvPr>
          <p:cNvSpPr>
            <a:spLocks noGrp="1"/>
          </p:cNvSpPr>
          <p:nvPr>
            <p:ph idx="1"/>
          </p:nvPr>
        </p:nvSpPr>
        <p:spPr/>
        <p:txBody>
          <a:bodyPr/>
          <a:lstStyle/>
          <a:p>
            <a:pPr marL="609600" indent="-609600" eaLnBrk="1" hangingPunct="1">
              <a:lnSpc>
                <a:spcPct val="80000"/>
              </a:lnSpc>
              <a:defRPr/>
            </a:pPr>
            <a:r>
              <a:rPr lang="en-US" dirty="0">
                <a:solidFill>
                  <a:schemeClr val="accent2"/>
                </a:solidFill>
              </a:rPr>
              <a:t>The next sample (15,8) is nearest the </a:t>
            </a:r>
            <a:r>
              <a:rPr lang="en-US" dirty="0" err="1">
                <a:solidFill>
                  <a:schemeClr val="accent2"/>
                </a:solidFill>
              </a:rPr>
              <a:t>centroid</a:t>
            </a:r>
            <a:r>
              <a:rPr lang="en-US" dirty="0">
                <a:solidFill>
                  <a:schemeClr val="accent2"/>
                </a:solidFill>
              </a:rPr>
              <a:t> (8,4) so it joins cluster {(8,4)}. </a:t>
            </a:r>
          </a:p>
          <a:p>
            <a:pPr marL="609600" indent="-609600" eaLnBrk="1" hangingPunct="1">
              <a:lnSpc>
                <a:spcPct val="80000"/>
              </a:lnSpc>
              <a:buNone/>
              <a:defRPr/>
            </a:pPr>
            <a:endParaRPr lang="en-US" dirty="0">
              <a:solidFill>
                <a:schemeClr val="accent2"/>
              </a:solidFill>
            </a:endParaRPr>
          </a:p>
          <a:p>
            <a:pPr marL="609600" indent="-609600" eaLnBrk="1" hangingPunct="1">
              <a:lnSpc>
                <a:spcPct val="80000"/>
              </a:lnSpc>
              <a:defRPr/>
            </a:pPr>
            <a:r>
              <a:rPr lang="en-US" dirty="0">
                <a:solidFill>
                  <a:schemeClr val="accent2"/>
                </a:solidFill>
              </a:rPr>
              <a:t>At this point, the clusters are {(8,4),(15,8)} and {(24,4)}. The </a:t>
            </a:r>
            <a:r>
              <a:rPr lang="en-US" dirty="0" err="1">
                <a:solidFill>
                  <a:schemeClr val="accent2"/>
                </a:solidFill>
              </a:rPr>
              <a:t>centroid</a:t>
            </a:r>
            <a:r>
              <a:rPr lang="en-US" dirty="0">
                <a:solidFill>
                  <a:schemeClr val="accent2"/>
                </a:solidFill>
              </a:rPr>
              <a:t> of the first 3 cluster is updated to (11.5,6) since (8+15)/2=1.1.5, 	(4+8)/2=6.</a:t>
            </a:r>
          </a:p>
          <a:p>
            <a:pPr eaLnBrk="1" hangingPunct="1">
              <a:defRPr/>
            </a:pPr>
            <a:endParaRPr lang="en-US" dirty="0"/>
          </a:p>
        </p:txBody>
      </p:sp>
      <p:sp>
        <p:nvSpPr>
          <p:cNvPr id="4" name="Date Placeholder 3">
            <a:extLst>
              <a:ext uri="{FF2B5EF4-FFF2-40B4-BE49-F238E27FC236}">
                <a16:creationId xmlns:a16="http://schemas.microsoft.com/office/drawing/2014/main" id="{B7E23D1A-3091-64C4-0578-1561BDD4ED9A}"/>
              </a:ext>
            </a:extLst>
          </p:cNvPr>
          <p:cNvSpPr>
            <a:spLocks noGrp="1"/>
          </p:cNvSpPr>
          <p:nvPr>
            <p:ph type="dt" sz="half" idx="10"/>
          </p:nvPr>
        </p:nvSpPr>
        <p:spPr/>
        <p:txBody>
          <a:bodyPr/>
          <a:lstStyle/>
          <a:p>
            <a:pPr fontAlgn="base">
              <a:spcBef>
                <a:spcPct val="0"/>
              </a:spcBef>
              <a:spcAft>
                <a:spcPct val="0"/>
              </a:spcAft>
              <a:defRPr/>
            </a:pPr>
            <a:fld id="{3AA73D9E-F4DE-4595-98A2-47F057B5404C}" type="datetime1">
              <a:rPr lang="en-US" smtClean="0">
                <a:solidFill>
                  <a:srgbClr val="FFFFFF"/>
                </a:solidFill>
              </a:rPr>
              <a:t>12-Jan-26</a:t>
            </a:fld>
            <a:endParaRPr lang="en-US">
              <a:solidFill>
                <a:srgbClr val="FFFFFF"/>
              </a:solidFill>
            </a:endParaRPr>
          </a:p>
        </p:txBody>
      </p:sp>
      <p:sp>
        <p:nvSpPr>
          <p:cNvPr id="5" name="Footer Placeholder 4">
            <a:extLst>
              <a:ext uri="{FF2B5EF4-FFF2-40B4-BE49-F238E27FC236}">
                <a16:creationId xmlns:a16="http://schemas.microsoft.com/office/drawing/2014/main" id="{C26CD3FD-0363-DDC6-2CF9-AD90E81E815B}"/>
              </a:ext>
            </a:extLst>
          </p:cNvPr>
          <p:cNvSpPr>
            <a:spLocks noGrp="1"/>
          </p:cNvSpPr>
          <p:nvPr>
            <p:ph type="ftr" sz="quarter" idx="11"/>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560870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4C07229B-50D6-FC0F-3426-144FFC15A590}"/>
              </a:ext>
            </a:extLst>
          </p:cNvPr>
          <p:cNvSpPr>
            <a:spLocks noGrp="1"/>
          </p:cNvSpPr>
          <p:nvPr>
            <p:ph type="dt" sz="half" idx="10"/>
          </p:nvPr>
        </p:nvSpPr>
        <p:spPr/>
        <p:txBody>
          <a:bodyPr/>
          <a:lstStyle/>
          <a:p>
            <a:fld id="{BD3DB912-0980-454E-B9E1-CF66E430109B}" type="datetime1">
              <a:rPr lang="en-US" smtClean="0"/>
              <a:t>12-Jan-26</a:t>
            </a:fld>
            <a:endParaRPr lang="en-US"/>
          </a:p>
        </p:txBody>
      </p:sp>
      <p:sp>
        <p:nvSpPr>
          <p:cNvPr id="4" name="Footer Placeholder 3">
            <a:extLst>
              <a:ext uri="{FF2B5EF4-FFF2-40B4-BE49-F238E27FC236}">
                <a16:creationId xmlns:a16="http://schemas.microsoft.com/office/drawing/2014/main" id="{0D81852B-5312-6A8A-411C-CB06ADD88431}"/>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9006417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2523-A3E7-C543-B9C8-EC47A4448F6C}"/>
              </a:ext>
            </a:extLst>
          </p:cNvPr>
          <p:cNvSpPr>
            <a:spLocks noGrp="1"/>
          </p:cNvSpPr>
          <p:nvPr>
            <p:ph type="title"/>
          </p:nvPr>
        </p:nvSpPr>
        <p:spPr>
          <a:xfrm>
            <a:off x="1981200" y="228600"/>
            <a:ext cx="8229600" cy="1143000"/>
          </a:xfrm>
        </p:spPr>
        <p:txBody>
          <a:bodyPr/>
          <a:lstStyle/>
          <a:p>
            <a:pPr eaLnBrk="1" hangingPunct="1">
              <a:defRPr/>
            </a:pPr>
            <a:r>
              <a:rPr lang="en-US" dirty="0">
                <a:solidFill>
                  <a:srgbClr val="FF0000"/>
                </a:solidFill>
              </a:rPr>
              <a:t>k-means Algorithm</a:t>
            </a:r>
            <a:r>
              <a:rPr lang="en-US" sz="4800" dirty="0">
                <a:solidFill>
                  <a:srgbClr val="FF0000"/>
                </a:solidFill>
              </a:rPr>
              <a:t> : Example</a:t>
            </a:r>
            <a:endParaRPr lang="en-US" dirty="0">
              <a:solidFill>
                <a:srgbClr val="FF0000"/>
              </a:solidFill>
            </a:endParaRPr>
          </a:p>
        </p:txBody>
      </p:sp>
      <p:sp>
        <p:nvSpPr>
          <p:cNvPr id="3" name="Content Placeholder 2">
            <a:extLst>
              <a:ext uri="{FF2B5EF4-FFF2-40B4-BE49-F238E27FC236}">
                <a16:creationId xmlns:a16="http://schemas.microsoft.com/office/drawing/2014/main" id="{EBAAAD55-47F6-31E7-8ACE-4D19071D326B}"/>
              </a:ext>
            </a:extLst>
          </p:cNvPr>
          <p:cNvSpPr>
            <a:spLocks noGrp="1"/>
          </p:cNvSpPr>
          <p:nvPr>
            <p:ph idx="1"/>
          </p:nvPr>
        </p:nvSpPr>
        <p:spPr>
          <a:xfrm>
            <a:off x="1981200" y="1524000"/>
            <a:ext cx="8229600" cy="5029200"/>
          </a:xfrm>
        </p:spPr>
        <p:txBody>
          <a:bodyPr/>
          <a:lstStyle/>
          <a:p>
            <a:pPr marL="609600" indent="-609600" eaLnBrk="1" hangingPunct="1">
              <a:lnSpc>
                <a:spcPct val="80000"/>
              </a:lnSpc>
              <a:defRPr/>
            </a:pPr>
            <a:r>
              <a:rPr lang="en-US" sz="3000" dirty="0">
                <a:solidFill>
                  <a:schemeClr val="accent2"/>
                </a:solidFill>
              </a:rPr>
              <a:t>The next sample (4,4) is nearest the </a:t>
            </a:r>
            <a:r>
              <a:rPr lang="en-US" sz="3000" dirty="0" err="1">
                <a:solidFill>
                  <a:schemeClr val="accent2"/>
                </a:solidFill>
              </a:rPr>
              <a:t>centroid</a:t>
            </a:r>
            <a:r>
              <a:rPr lang="en-US" sz="3000" dirty="0">
                <a:solidFill>
                  <a:schemeClr val="accent2"/>
                </a:solidFill>
              </a:rPr>
              <a:t> (11.5,6) so it joins cluster {(8,4), (15,8)}. At this point, the clusters are {(8,4),(15,8),(4,4)} and {(24,4)}. The </a:t>
            </a:r>
            <a:r>
              <a:rPr lang="en-US" sz="3000" dirty="0" err="1">
                <a:solidFill>
                  <a:schemeClr val="accent2"/>
                </a:solidFill>
              </a:rPr>
              <a:t>centroid</a:t>
            </a:r>
            <a:r>
              <a:rPr lang="en-US" sz="3000" dirty="0">
                <a:solidFill>
                  <a:schemeClr val="accent2"/>
                </a:solidFill>
              </a:rPr>
              <a:t> of the first cluster is updated to (9,5.3).</a:t>
            </a:r>
          </a:p>
          <a:p>
            <a:pPr marL="609600" indent="-609600" eaLnBrk="1" hangingPunct="1">
              <a:lnSpc>
                <a:spcPct val="80000"/>
              </a:lnSpc>
              <a:defRPr/>
            </a:pPr>
            <a:r>
              <a:rPr lang="en-US" sz="3000" dirty="0">
                <a:solidFill>
                  <a:schemeClr val="accent2"/>
                </a:solidFill>
              </a:rPr>
              <a:t>The next sample (24,12) is nearest the </a:t>
            </a:r>
            <a:r>
              <a:rPr lang="en-US" sz="3000" dirty="0" err="1">
                <a:solidFill>
                  <a:schemeClr val="accent2"/>
                </a:solidFill>
              </a:rPr>
              <a:t>centroid</a:t>
            </a:r>
            <a:r>
              <a:rPr lang="en-US" sz="3000" dirty="0">
                <a:solidFill>
                  <a:schemeClr val="accent2"/>
                </a:solidFill>
              </a:rPr>
              <a:t> (24,4) so it joins cluster {(24,4)}. At this point, the clusters are {(8,4), (15, 8), (4, 4)} and {(24,12), (24,4)}. The </a:t>
            </a:r>
            <a:r>
              <a:rPr lang="en-US" sz="3000" dirty="0" err="1">
                <a:solidFill>
                  <a:schemeClr val="accent2"/>
                </a:solidFill>
              </a:rPr>
              <a:t>centroid</a:t>
            </a:r>
            <a:r>
              <a:rPr lang="en-US" sz="3000" dirty="0">
                <a:solidFill>
                  <a:schemeClr val="accent2"/>
                </a:solidFill>
              </a:rPr>
              <a:t> of the second cluster is updated to (24,8). At this point, step 1 of the algorithm is complete.</a:t>
            </a:r>
          </a:p>
          <a:p>
            <a:pPr eaLnBrk="1" hangingPunct="1">
              <a:defRPr/>
            </a:pPr>
            <a:endParaRPr lang="en-US" dirty="0"/>
          </a:p>
        </p:txBody>
      </p:sp>
      <p:sp>
        <p:nvSpPr>
          <p:cNvPr id="4" name="Date Placeholder 3">
            <a:extLst>
              <a:ext uri="{FF2B5EF4-FFF2-40B4-BE49-F238E27FC236}">
                <a16:creationId xmlns:a16="http://schemas.microsoft.com/office/drawing/2014/main" id="{BCDA4A8A-041D-4DCD-9BD6-C5670E867FC8}"/>
              </a:ext>
            </a:extLst>
          </p:cNvPr>
          <p:cNvSpPr>
            <a:spLocks noGrp="1"/>
          </p:cNvSpPr>
          <p:nvPr>
            <p:ph type="dt" sz="half" idx="10"/>
          </p:nvPr>
        </p:nvSpPr>
        <p:spPr/>
        <p:txBody>
          <a:bodyPr/>
          <a:lstStyle/>
          <a:p>
            <a:pPr fontAlgn="base">
              <a:spcBef>
                <a:spcPct val="0"/>
              </a:spcBef>
              <a:spcAft>
                <a:spcPct val="0"/>
              </a:spcAft>
              <a:defRPr/>
            </a:pPr>
            <a:fld id="{CE14C2FF-9E7A-4EAD-A30A-AB5630136D85}" type="datetime1">
              <a:rPr lang="en-US" smtClean="0">
                <a:solidFill>
                  <a:srgbClr val="FFFFFF"/>
                </a:solidFill>
              </a:rPr>
              <a:t>12-Jan-26</a:t>
            </a:fld>
            <a:endParaRPr lang="en-US">
              <a:solidFill>
                <a:srgbClr val="FFFFFF"/>
              </a:solidFill>
            </a:endParaRPr>
          </a:p>
        </p:txBody>
      </p:sp>
      <p:sp>
        <p:nvSpPr>
          <p:cNvPr id="5" name="Footer Placeholder 4">
            <a:extLst>
              <a:ext uri="{FF2B5EF4-FFF2-40B4-BE49-F238E27FC236}">
                <a16:creationId xmlns:a16="http://schemas.microsoft.com/office/drawing/2014/main" id="{0385F2F8-447E-CAB9-70E3-14256984091A}"/>
              </a:ext>
            </a:extLst>
          </p:cNvPr>
          <p:cNvSpPr>
            <a:spLocks noGrp="1"/>
          </p:cNvSpPr>
          <p:nvPr>
            <p:ph type="ftr" sz="quarter" idx="11"/>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408125760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BA44BE6-B55C-3465-2361-7FE3ACD25053}"/>
              </a:ext>
            </a:extLst>
          </p:cNvPr>
          <p:cNvSpPr>
            <a:spLocks noGrp="1" noChangeArrowheads="1"/>
          </p:cNvSpPr>
          <p:nvPr>
            <p:ph type="ctrTitle"/>
          </p:nvPr>
        </p:nvSpPr>
        <p:spPr>
          <a:xfrm>
            <a:off x="1752600" y="228600"/>
            <a:ext cx="8458200" cy="685800"/>
          </a:xfrm>
        </p:spPr>
        <p:txBody>
          <a:bodyPr/>
          <a:lstStyle/>
          <a:p>
            <a:pPr eaLnBrk="1" hangingPunct="1">
              <a:defRPr/>
            </a:pPr>
            <a:r>
              <a:rPr lang="en-US" sz="3600" dirty="0">
                <a:solidFill>
                  <a:srgbClr val="FF0000"/>
                </a:solidFill>
              </a:rPr>
              <a:t>k-means Algorithm</a:t>
            </a:r>
            <a:r>
              <a:rPr lang="en-US" sz="4000" dirty="0">
                <a:solidFill>
                  <a:srgbClr val="FF0000"/>
                </a:solidFill>
              </a:rPr>
              <a:t> : Example</a:t>
            </a:r>
          </a:p>
        </p:txBody>
      </p:sp>
      <p:sp>
        <p:nvSpPr>
          <p:cNvPr id="65539" name="Rectangle 3">
            <a:extLst>
              <a:ext uri="{FF2B5EF4-FFF2-40B4-BE49-F238E27FC236}">
                <a16:creationId xmlns:a16="http://schemas.microsoft.com/office/drawing/2014/main" id="{C5C78B35-7E55-D158-D589-11DDD9AC0697}"/>
              </a:ext>
            </a:extLst>
          </p:cNvPr>
          <p:cNvSpPr>
            <a:spLocks noGrp="1" noChangeArrowheads="1"/>
          </p:cNvSpPr>
          <p:nvPr>
            <p:ph type="subTitle" idx="1"/>
          </p:nvPr>
        </p:nvSpPr>
        <p:spPr>
          <a:xfrm>
            <a:off x="1828800" y="1143000"/>
            <a:ext cx="8610600" cy="2743200"/>
          </a:xfrm>
        </p:spPr>
        <p:txBody>
          <a:bodyPr/>
          <a:lstStyle/>
          <a:p>
            <a:pPr marL="609600" indent="-609600" algn="l" eaLnBrk="1" hangingPunct="1">
              <a:lnSpc>
                <a:spcPct val="80000"/>
              </a:lnSpc>
              <a:buFontTx/>
              <a:buChar char="•"/>
              <a:defRPr/>
            </a:pPr>
            <a:r>
              <a:rPr lang="en-US" sz="2800">
                <a:solidFill>
                  <a:schemeClr val="accent2"/>
                </a:solidFill>
              </a:rPr>
              <a:t>For step 2, examine the sarnples one by one and put each one in the cluster identified with the nearest centroid. As Table shows, in this case no sarnple changes clusters.</a:t>
            </a:r>
          </a:p>
          <a:p>
            <a:pPr marL="609600" indent="-609600" algn="l" eaLnBrk="1" hangingPunct="1">
              <a:lnSpc>
                <a:spcPct val="80000"/>
              </a:lnSpc>
              <a:buFontTx/>
              <a:buChar char="•"/>
              <a:defRPr/>
            </a:pPr>
            <a:r>
              <a:rPr lang="en-US" sz="2800">
                <a:solidFill>
                  <a:schemeClr val="accent2"/>
                </a:solidFill>
              </a:rPr>
              <a:t>The resulting clusters are</a:t>
            </a:r>
          </a:p>
          <a:p>
            <a:pPr marL="609600" indent="-609600" algn="l" eaLnBrk="1" hangingPunct="1">
              <a:lnSpc>
                <a:spcPct val="80000"/>
              </a:lnSpc>
              <a:defRPr/>
            </a:pPr>
            <a:r>
              <a:rPr lang="en-US" sz="2800">
                <a:solidFill>
                  <a:schemeClr val="accent2"/>
                </a:solidFill>
              </a:rPr>
              <a:t>	{(8, 4), (15, 8), (4, 4)} </a:t>
            </a:r>
          </a:p>
          <a:p>
            <a:pPr marL="609600" indent="-609600" algn="l" eaLnBrk="1" hangingPunct="1">
              <a:lnSpc>
                <a:spcPct val="80000"/>
              </a:lnSpc>
              <a:defRPr/>
            </a:pPr>
            <a:r>
              <a:rPr lang="en-US" sz="2800">
                <a:solidFill>
                  <a:schemeClr val="accent2"/>
                </a:solidFill>
              </a:rPr>
              <a:t>	and {(24, 12), (24, 4)}.</a:t>
            </a:r>
          </a:p>
        </p:txBody>
      </p:sp>
      <p:graphicFrame>
        <p:nvGraphicFramePr>
          <p:cNvPr id="65602" name="Group 66">
            <a:extLst>
              <a:ext uri="{FF2B5EF4-FFF2-40B4-BE49-F238E27FC236}">
                <a16:creationId xmlns:a16="http://schemas.microsoft.com/office/drawing/2014/main" id="{226DCAA3-9520-5AE5-1153-01730C90CB38}"/>
              </a:ext>
            </a:extLst>
          </p:cNvPr>
          <p:cNvGraphicFramePr>
            <a:graphicFrameLocks noGrp="1"/>
          </p:cNvGraphicFramePr>
          <p:nvPr/>
        </p:nvGraphicFramePr>
        <p:xfrm>
          <a:off x="2133600" y="4191000"/>
          <a:ext cx="8147050" cy="2446338"/>
        </p:xfrm>
        <a:graphic>
          <a:graphicData uri="http://schemas.openxmlformats.org/drawingml/2006/table">
            <a:tbl>
              <a:tblPr/>
              <a:tblGrid>
                <a:gridCol w="2332038">
                  <a:extLst>
                    <a:ext uri="{9D8B030D-6E8A-4147-A177-3AD203B41FA5}">
                      <a16:colId xmlns:a16="http://schemas.microsoft.com/office/drawing/2014/main" val="20000"/>
                    </a:ext>
                  </a:extLst>
                </a:gridCol>
                <a:gridCol w="2963862">
                  <a:extLst>
                    <a:ext uri="{9D8B030D-6E8A-4147-A177-3AD203B41FA5}">
                      <a16:colId xmlns:a16="http://schemas.microsoft.com/office/drawing/2014/main" val="20001"/>
                    </a:ext>
                  </a:extLst>
                </a:gridCol>
                <a:gridCol w="2851150">
                  <a:extLst>
                    <a:ext uri="{9D8B030D-6E8A-4147-A177-3AD203B41FA5}">
                      <a16:colId xmlns:a16="http://schemas.microsoft.com/office/drawing/2014/main" val="20002"/>
                    </a:ext>
                  </a:extLst>
                </a:gridCol>
              </a:tblGrid>
              <a:tr h="4651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Sample</a:t>
                      </a:r>
                    </a:p>
                  </a:txBody>
                  <a:tcPr marL="9144" marR="91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Distance to Centroid (9, 5.3)</a:t>
                      </a:r>
                    </a:p>
                  </a:txBody>
                  <a:tcPr marL="9144" marR="9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Distance to cetroid (24, 8)</a:t>
                      </a:r>
                    </a:p>
                  </a:txBody>
                  <a:tcPr marL="9144" marR="91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2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(8, 4)</a:t>
                      </a:r>
                    </a:p>
                  </a:txBody>
                  <a:tcPr marL="9144" marR="91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1.6</a:t>
                      </a:r>
                    </a:p>
                  </a:txBody>
                  <a:tcPr marL="9144" marR="9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16.5</a:t>
                      </a:r>
                    </a:p>
                  </a:txBody>
                  <a:tcPr marL="9144" marR="91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41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(24,4)</a:t>
                      </a:r>
                    </a:p>
                  </a:txBody>
                  <a:tcPr marL="9144" marR="91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15.1</a:t>
                      </a:r>
                    </a:p>
                  </a:txBody>
                  <a:tcPr marL="9144" marR="9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4.0</a:t>
                      </a:r>
                    </a:p>
                  </a:txBody>
                  <a:tcPr marL="9144" marR="91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2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 (15, 8)</a:t>
                      </a:r>
                    </a:p>
                  </a:txBody>
                  <a:tcPr marL="9144" marR="91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6.6</a:t>
                      </a:r>
                    </a:p>
                  </a:txBody>
                  <a:tcPr marL="9144" marR="9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9.0</a:t>
                      </a:r>
                    </a:p>
                  </a:txBody>
                  <a:tcPr marL="9144" marR="91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(4,4)</a:t>
                      </a:r>
                    </a:p>
                  </a:txBody>
                  <a:tcPr marL="9144" marR="91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6.6</a:t>
                      </a:r>
                    </a:p>
                  </a:txBody>
                  <a:tcPr marL="9144" marR="9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40.4</a:t>
                      </a:r>
                    </a:p>
                  </a:txBody>
                  <a:tcPr marL="9144" marR="91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2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(24,12)</a:t>
                      </a:r>
                    </a:p>
                  </a:txBody>
                  <a:tcPr marL="9144" marR="91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16.4</a:t>
                      </a:r>
                    </a:p>
                  </a:txBody>
                  <a:tcPr marL="9144" marR="9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4.0</a:t>
                      </a:r>
                    </a:p>
                  </a:txBody>
                  <a:tcPr marL="9144" marR="91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Date Placeholder 1">
            <a:extLst>
              <a:ext uri="{FF2B5EF4-FFF2-40B4-BE49-F238E27FC236}">
                <a16:creationId xmlns:a16="http://schemas.microsoft.com/office/drawing/2014/main" id="{47BFABB8-0E4E-FC28-4373-B0CDC478C506}"/>
              </a:ext>
            </a:extLst>
          </p:cNvPr>
          <p:cNvSpPr>
            <a:spLocks noGrp="1"/>
          </p:cNvSpPr>
          <p:nvPr>
            <p:ph type="dt" sz="quarter" idx="12"/>
          </p:nvPr>
        </p:nvSpPr>
        <p:spPr/>
        <p:txBody>
          <a:bodyPr/>
          <a:lstStyle/>
          <a:p>
            <a:pPr fontAlgn="base">
              <a:spcBef>
                <a:spcPct val="0"/>
              </a:spcBef>
              <a:spcAft>
                <a:spcPct val="0"/>
              </a:spcAft>
              <a:defRPr/>
            </a:pPr>
            <a:fld id="{5F745ACC-05CE-4866-9E96-04DD895AF4DA}"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DA3BF9BC-8385-17AD-0764-6FB83A692906}"/>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195713460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ABCBAF1-156A-55B2-1E2A-D3938D061ABC}"/>
              </a:ext>
            </a:extLst>
          </p:cNvPr>
          <p:cNvSpPr>
            <a:spLocks noGrp="1" noChangeArrowheads="1"/>
          </p:cNvSpPr>
          <p:nvPr>
            <p:ph type="ctrTitle"/>
          </p:nvPr>
        </p:nvSpPr>
        <p:spPr>
          <a:xfrm>
            <a:off x="1828800" y="228600"/>
            <a:ext cx="8458200" cy="533400"/>
          </a:xfrm>
        </p:spPr>
        <p:txBody>
          <a:bodyPr/>
          <a:lstStyle/>
          <a:p>
            <a:pPr eaLnBrk="1" hangingPunct="1">
              <a:defRPr/>
            </a:pPr>
            <a:r>
              <a:rPr lang="en-US" sz="3600" dirty="0">
                <a:solidFill>
                  <a:srgbClr val="FF0000"/>
                </a:solidFill>
              </a:rPr>
              <a:t>k-means Algorithm</a:t>
            </a:r>
            <a:r>
              <a:rPr lang="en-US" sz="4000" dirty="0">
                <a:solidFill>
                  <a:srgbClr val="FF0000"/>
                </a:solidFill>
              </a:rPr>
              <a:t> : Example</a:t>
            </a:r>
          </a:p>
        </p:txBody>
      </p:sp>
      <p:sp>
        <p:nvSpPr>
          <p:cNvPr id="66563" name="Rectangle 3">
            <a:extLst>
              <a:ext uri="{FF2B5EF4-FFF2-40B4-BE49-F238E27FC236}">
                <a16:creationId xmlns:a16="http://schemas.microsoft.com/office/drawing/2014/main" id="{84CD0CAA-2D67-BACC-07DB-1CFB65243CE2}"/>
              </a:ext>
            </a:extLst>
          </p:cNvPr>
          <p:cNvSpPr>
            <a:spLocks noGrp="1" noChangeArrowheads="1"/>
          </p:cNvSpPr>
          <p:nvPr>
            <p:ph type="subTitle" idx="1"/>
          </p:nvPr>
        </p:nvSpPr>
        <p:spPr>
          <a:xfrm>
            <a:off x="1828800" y="838200"/>
            <a:ext cx="8534400" cy="5715000"/>
          </a:xfrm>
        </p:spPr>
        <p:txBody>
          <a:bodyPr/>
          <a:lstStyle/>
          <a:p>
            <a:pPr marL="609600" indent="-609600" algn="l" eaLnBrk="1" hangingPunct="1">
              <a:lnSpc>
                <a:spcPct val="80000"/>
              </a:lnSpc>
              <a:buFontTx/>
              <a:buChar char="•"/>
              <a:defRPr/>
            </a:pPr>
            <a:r>
              <a:rPr lang="en-US" sz="2800" dirty="0">
                <a:solidFill>
                  <a:schemeClr val="accent2"/>
                </a:solidFill>
              </a:rPr>
              <a:t>The goal of </a:t>
            </a:r>
            <a:r>
              <a:rPr lang="en-US" sz="2800" dirty="0" err="1">
                <a:solidFill>
                  <a:schemeClr val="accent2"/>
                </a:solidFill>
              </a:rPr>
              <a:t>Forry's</a:t>
            </a:r>
            <a:r>
              <a:rPr lang="en-US" sz="2800" dirty="0">
                <a:solidFill>
                  <a:schemeClr val="accent2"/>
                </a:solidFill>
              </a:rPr>
              <a:t> algorithm and the, k-means algorithm is to minimize the squared error for a fixed number of clusters. These algorithms assign samples to clusters so as to reduce the squared error and, in the iterative versions, they stop when no further reduction occurs. </a:t>
            </a:r>
          </a:p>
          <a:p>
            <a:pPr marL="609600" indent="-609600" algn="l" eaLnBrk="1" hangingPunct="1">
              <a:lnSpc>
                <a:spcPct val="80000"/>
              </a:lnSpc>
              <a:buFontTx/>
              <a:buChar char="•"/>
              <a:defRPr/>
            </a:pPr>
            <a:r>
              <a:rPr lang="en-US" sz="2800" dirty="0">
                <a:solidFill>
                  <a:schemeClr val="accent2"/>
                </a:solidFill>
              </a:rPr>
              <a:t>However, to achieve reasonable computation time, they do not consider all possible </a:t>
            </a:r>
            <a:r>
              <a:rPr lang="en-US" sz="2800" dirty="0" err="1">
                <a:solidFill>
                  <a:schemeClr val="accent2"/>
                </a:solidFill>
              </a:rPr>
              <a:t>clusterings</a:t>
            </a:r>
            <a:r>
              <a:rPr lang="en-US" sz="2800" dirty="0">
                <a:solidFill>
                  <a:schemeClr val="accent2"/>
                </a:solidFill>
              </a:rPr>
              <a:t>. For this reason, they sometimes terminate with a clustering that achieves a local minimum squared error.</a:t>
            </a:r>
          </a:p>
          <a:p>
            <a:pPr marL="609600" indent="-609600" algn="l" eaLnBrk="1" hangingPunct="1">
              <a:lnSpc>
                <a:spcPct val="80000"/>
              </a:lnSpc>
              <a:buFontTx/>
              <a:buChar char="•"/>
              <a:defRPr/>
            </a:pPr>
            <a:r>
              <a:rPr lang="en-US" sz="2800" dirty="0">
                <a:solidFill>
                  <a:schemeClr val="accent2"/>
                </a:solidFill>
              </a:rPr>
              <a:t>Furthermore, in general, the </a:t>
            </a:r>
            <a:r>
              <a:rPr lang="en-US" sz="2800" dirty="0" err="1">
                <a:solidFill>
                  <a:schemeClr val="accent2"/>
                </a:solidFill>
              </a:rPr>
              <a:t>clusterings</a:t>
            </a:r>
            <a:r>
              <a:rPr lang="en-US" sz="2800" dirty="0">
                <a:solidFill>
                  <a:schemeClr val="accent2"/>
                </a:solidFill>
              </a:rPr>
              <a:t>, that these algorithms generate depend on the choice of the seed points. </a:t>
            </a:r>
          </a:p>
        </p:txBody>
      </p:sp>
      <p:sp>
        <p:nvSpPr>
          <p:cNvPr id="2" name="Date Placeholder 1">
            <a:extLst>
              <a:ext uri="{FF2B5EF4-FFF2-40B4-BE49-F238E27FC236}">
                <a16:creationId xmlns:a16="http://schemas.microsoft.com/office/drawing/2014/main" id="{8847D015-ACDF-42CB-C89B-AA390942A494}"/>
              </a:ext>
            </a:extLst>
          </p:cNvPr>
          <p:cNvSpPr>
            <a:spLocks noGrp="1"/>
          </p:cNvSpPr>
          <p:nvPr>
            <p:ph type="dt" sz="quarter" idx="12"/>
          </p:nvPr>
        </p:nvSpPr>
        <p:spPr/>
        <p:txBody>
          <a:bodyPr/>
          <a:lstStyle/>
          <a:p>
            <a:pPr fontAlgn="base">
              <a:spcBef>
                <a:spcPct val="0"/>
              </a:spcBef>
              <a:spcAft>
                <a:spcPct val="0"/>
              </a:spcAft>
              <a:defRPr/>
            </a:pPr>
            <a:fld id="{DB7C5F49-FD12-42F4-85CA-C5B5A88465EA}"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5881E6C4-A9BD-5404-1627-ADAE75C3E19A}"/>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296933876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3036EAA-1DBD-2FA5-35D4-A6F210FB77E6}"/>
              </a:ext>
            </a:extLst>
          </p:cNvPr>
          <p:cNvSpPr>
            <a:spLocks noGrp="1" noChangeArrowheads="1"/>
          </p:cNvSpPr>
          <p:nvPr>
            <p:ph type="ctrTitle"/>
          </p:nvPr>
        </p:nvSpPr>
        <p:spPr>
          <a:xfrm>
            <a:off x="1752600" y="228600"/>
            <a:ext cx="8458200" cy="533400"/>
          </a:xfrm>
        </p:spPr>
        <p:txBody>
          <a:bodyPr/>
          <a:lstStyle/>
          <a:p>
            <a:pPr eaLnBrk="1" hangingPunct="1">
              <a:defRPr/>
            </a:pPr>
            <a:r>
              <a:rPr lang="en-US" sz="3600" dirty="0">
                <a:solidFill>
                  <a:srgbClr val="FF0000"/>
                </a:solidFill>
              </a:rPr>
              <a:t>k-means Algorithm</a:t>
            </a:r>
            <a:r>
              <a:rPr lang="en-US" sz="4000" dirty="0">
                <a:solidFill>
                  <a:srgbClr val="FF0000"/>
                </a:solidFill>
              </a:rPr>
              <a:t> : Example</a:t>
            </a:r>
          </a:p>
        </p:txBody>
      </p:sp>
      <p:sp>
        <p:nvSpPr>
          <p:cNvPr id="66563" name="Rectangle 3">
            <a:extLst>
              <a:ext uri="{FF2B5EF4-FFF2-40B4-BE49-F238E27FC236}">
                <a16:creationId xmlns:a16="http://schemas.microsoft.com/office/drawing/2014/main" id="{6C7C60AF-A3E1-0A37-BE02-3F21285FE136}"/>
              </a:ext>
            </a:extLst>
          </p:cNvPr>
          <p:cNvSpPr>
            <a:spLocks noGrp="1" noChangeArrowheads="1"/>
          </p:cNvSpPr>
          <p:nvPr>
            <p:ph type="subTitle" idx="1"/>
          </p:nvPr>
        </p:nvSpPr>
        <p:spPr>
          <a:xfrm>
            <a:off x="1828800" y="838200"/>
            <a:ext cx="8534400" cy="5715000"/>
          </a:xfrm>
        </p:spPr>
        <p:txBody>
          <a:bodyPr/>
          <a:lstStyle/>
          <a:p>
            <a:pPr marL="609600" indent="-609600" algn="l" eaLnBrk="1" hangingPunct="1">
              <a:lnSpc>
                <a:spcPct val="80000"/>
              </a:lnSpc>
              <a:buFontTx/>
              <a:buChar char="•"/>
              <a:defRPr/>
            </a:pPr>
            <a:r>
              <a:rPr lang="en-US" sz="2800" dirty="0">
                <a:solidFill>
                  <a:schemeClr val="accent2"/>
                </a:solidFill>
              </a:rPr>
              <a:t>If </a:t>
            </a:r>
            <a:r>
              <a:rPr lang="en-US" sz="2800" dirty="0" err="1">
                <a:solidFill>
                  <a:schemeClr val="accent2"/>
                </a:solidFill>
              </a:rPr>
              <a:t>Forgy's</a:t>
            </a:r>
            <a:r>
              <a:rPr lang="en-US" sz="2800" dirty="0">
                <a:solidFill>
                  <a:schemeClr val="accent2"/>
                </a:solidFill>
              </a:rPr>
              <a:t> algorithm is applied to the original data using (8,4) and (24, 4) as seed points, the algorithm terminates with the clusters</a:t>
            </a:r>
          </a:p>
          <a:p>
            <a:pPr marL="609600" indent="-609600" algn="l" eaLnBrk="1" hangingPunct="1">
              <a:lnSpc>
                <a:spcPct val="80000"/>
              </a:lnSpc>
              <a:defRPr/>
            </a:pPr>
            <a:r>
              <a:rPr lang="en-US" sz="2800" dirty="0">
                <a:solidFill>
                  <a:schemeClr val="accent2"/>
                </a:solidFill>
              </a:rPr>
              <a:t>	{(4, 4), (8, 4), (15, 8)}, {(24, 4), (24, 12)}.</a:t>
            </a:r>
          </a:p>
          <a:p>
            <a:pPr marL="609600" indent="-609600" algn="l" eaLnBrk="1" hangingPunct="1">
              <a:lnSpc>
                <a:spcPct val="80000"/>
              </a:lnSpc>
              <a:buFontTx/>
              <a:buChar char="•"/>
              <a:defRPr/>
            </a:pPr>
            <a:r>
              <a:rPr lang="en-US" sz="2800" dirty="0">
                <a:solidFill>
                  <a:schemeClr val="accent2"/>
                </a:solidFill>
              </a:rPr>
              <a:t>This is different from the clustering produced in </a:t>
            </a:r>
            <a:r>
              <a:rPr lang="en-US" sz="2800" dirty="0" err="1">
                <a:solidFill>
                  <a:schemeClr val="accent2"/>
                </a:solidFill>
              </a:rPr>
              <a:t>forgy’s</a:t>
            </a:r>
            <a:r>
              <a:rPr lang="en-US" sz="2800" dirty="0">
                <a:solidFill>
                  <a:schemeClr val="accent2"/>
                </a:solidFill>
              </a:rPr>
              <a:t>. The above clustering has a squared error of 104.7 whereas the </a:t>
            </a:r>
            <a:r>
              <a:rPr lang="en-US" sz="2800" dirty="0" err="1">
                <a:solidFill>
                  <a:schemeClr val="accent2"/>
                </a:solidFill>
              </a:rPr>
              <a:t>Forgy’s</a:t>
            </a:r>
            <a:r>
              <a:rPr lang="en-US" sz="2800" dirty="0">
                <a:solidFill>
                  <a:schemeClr val="accent2"/>
                </a:solidFill>
              </a:rPr>
              <a:t> clustering has a squared error of 94. </a:t>
            </a:r>
          </a:p>
          <a:p>
            <a:pPr marL="609600" indent="-609600" algn="l" eaLnBrk="1" hangingPunct="1">
              <a:lnSpc>
                <a:spcPct val="80000"/>
              </a:lnSpc>
              <a:buFontTx/>
              <a:buChar char="•"/>
              <a:defRPr/>
            </a:pPr>
            <a:r>
              <a:rPr lang="en-US" sz="2800" dirty="0">
                <a:solidFill>
                  <a:schemeClr val="accent2"/>
                </a:solidFill>
              </a:rPr>
              <a:t>The clustering above produces a local minimum and the </a:t>
            </a:r>
            <a:r>
              <a:rPr lang="en-US" sz="2800" dirty="0" err="1">
                <a:solidFill>
                  <a:schemeClr val="accent2"/>
                </a:solidFill>
              </a:rPr>
              <a:t>forgy’s</a:t>
            </a:r>
            <a:r>
              <a:rPr lang="en-US" sz="2800" dirty="0">
                <a:solidFill>
                  <a:schemeClr val="accent2"/>
                </a:solidFill>
              </a:rPr>
              <a:t> clustering can be shown to produce a global minimum. </a:t>
            </a:r>
          </a:p>
          <a:p>
            <a:pPr marL="609600" indent="-609600" algn="l" eaLnBrk="1" hangingPunct="1">
              <a:lnSpc>
                <a:spcPct val="80000"/>
              </a:lnSpc>
              <a:buFontTx/>
              <a:buChar char="•"/>
              <a:defRPr/>
            </a:pPr>
            <a:r>
              <a:rPr lang="en-US" sz="2800" dirty="0">
                <a:solidFill>
                  <a:schemeClr val="accent2"/>
                </a:solidFill>
              </a:rPr>
              <a:t>For a given set of seed points, the resulting clusters may also depend on the order in which the points are checked.</a:t>
            </a:r>
          </a:p>
        </p:txBody>
      </p:sp>
      <p:sp>
        <p:nvSpPr>
          <p:cNvPr id="2" name="Date Placeholder 1">
            <a:extLst>
              <a:ext uri="{FF2B5EF4-FFF2-40B4-BE49-F238E27FC236}">
                <a16:creationId xmlns:a16="http://schemas.microsoft.com/office/drawing/2014/main" id="{B9929248-3CE9-0196-35C2-911C1D44DD81}"/>
              </a:ext>
            </a:extLst>
          </p:cNvPr>
          <p:cNvSpPr>
            <a:spLocks noGrp="1"/>
          </p:cNvSpPr>
          <p:nvPr>
            <p:ph type="dt" sz="quarter" idx="12"/>
          </p:nvPr>
        </p:nvSpPr>
        <p:spPr/>
        <p:txBody>
          <a:bodyPr/>
          <a:lstStyle/>
          <a:p>
            <a:pPr fontAlgn="base">
              <a:spcBef>
                <a:spcPct val="0"/>
              </a:spcBef>
              <a:spcAft>
                <a:spcPct val="0"/>
              </a:spcAft>
              <a:defRPr/>
            </a:pPr>
            <a:fld id="{779C9793-3F95-455E-AE04-EA001A93EDD5}" type="datetime1">
              <a:rPr lang="en-US" smtClean="0">
                <a:solidFill>
                  <a:srgbClr val="FFFFFF"/>
                </a:solidFill>
              </a:rPr>
              <a:t>12-Jan-26</a:t>
            </a:fld>
            <a:endParaRPr lang="en-US">
              <a:solidFill>
                <a:srgbClr val="FFFFFF"/>
              </a:solidFill>
            </a:endParaRPr>
          </a:p>
        </p:txBody>
      </p:sp>
      <p:sp>
        <p:nvSpPr>
          <p:cNvPr id="3" name="Footer Placeholder 2">
            <a:extLst>
              <a:ext uri="{FF2B5EF4-FFF2-40B4-BE49-F238E27FC236}">
                <a16:creationId xmlns:a16="http://schemas.microsoft.com/office/drawing/2014/main" id="{740AAE4C-EEEE-E072-6A4B-6CB2C83A4A07}"/>
              </a:ext>
            </a:extLst>
          </p:cNvPr>
          <p:cNvSpPr>
            <a:spLocks noGrp="1"/>
          </p:cNvSpPr>
          <p:nvPr>
            <p:ph type="ftr" sz="quarter" idx="10"/>
          </p:nvPr>
        </p:nvSpPr>
        <p:spPr/>
        <p:txBody>
          <a:bodyPr/>
          <a:lstStyle/>
          <a:p>
            <a:pPr fontAlgn="base">
              <a:spcBef>
                <a:spcPct val="0"/>
              </a:spcBef>
              <a:spcAft>
                <a:spcPct val="0"/>
              </a:spcAft>
              <a:defRPr/>
            </a:pPr>
            <a:r>
              <a:rPr lang="fr-FR">
                <a:solidFill>
                  <a:srgbClr val="FFFFFF"/>
                </a:solidFill>
              </a:rPr>
              <a:t>Md. Masudur Rahman, Lecturer, CSE, UGV.</a:t>
            </a:r>
            <a:endParaRPr lang="en-US">
              <a:solidFill>
                <a:srgbClr val="FFFFFF"/>
              </a:solidFill>
            </a:endParaRPr>
          </a:p>
        </p:txBody>
      </p:sp>
    </p:spTree>
    <p:extLst>
      <p:ext uri="{BB962C8B-B14F-4D97-AF65-F5344CB8AC3E}">
        <p14:creationId xmlns:p14="http://schemas.microsoft.com/office/powerpoint/2010/main" val="366635242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331B16D-5C3D-F6A1-B63E-926773C9BD15}"/>
              </a:ext>
            </a:extLst>
          </p:cNvPr>
          <p:cNvSpPr>
            <a:spLocks noGrp="1" noChangeArrowheads="1"/>
          </p:cNvSpPr>
          <p:nvPr>
            <p:ph type="ctrTitle"/>
          </p:nvPr>
        </p:nvSpPr>
        <p:spPr>
          <a:xfrm>
            <a:off x="1752600" y="228600"/>
            <a:ext cx="8458200" cy="685800"/>
          </a:xfrm>
        </p:spPr>
        <p:txBody>
          <a:bodyPr/>
          <a:lstStyle/>
          <a:p>
            <a:pPr eaLnBrk="1" hangingPunct="1"/>
            <a:r>
              <a:rPr lang="en-US" altLang="en-US" sz="3600">
                <a:solidFill>
                  <a:srgbClr val="6600FF"/>
                </a:solidFill>
              </a:rPr>
              <a:t>Partitional Clustering: Isodata Algorithm</a:t>
            </a:r>
          </a:p>
        </p:txBody>
      </p:sp>
      <p:sp>
        <p:nvSpPr>
          <p:cNvPr id="2051" name="Rectangle 3">
            <a:extLst>
              <a:ext uri="{FF2B5EF4-FFF2-40B4-BE49-F238E27FC236}">
                <a16:creationId xmlns:a16="http://schemas.microsoft.com/office/drawing/2014/main" id="{A8BBB0B1-67AE-E515-C8BE-61412310CF09}"/>
              </a:ext>
            </a:extLst>
          </p:cNvPr>
          <p:cNvSpPr>
            <a:spLocks noGrp="1" noChangeArrowheads="1"/>
          </p:cNvSpPr>
          <p:nvPr>
            <p:ph type="subTitle" idx="1"/>
          </p:nvPr>
        </p:nvSpPr>
        <p:spPr>
          <a:xfrm>
            <a:off x="1981200" y="1143000"/>
            <a:ext cx="8382000" cy="5181600"/>
          </a:xfrm>
        </p:spPr>
        <p:txBody>
          <a:bodyPr rtlCol="0">
            <a:normAutofit/>
          </a:bodyPr>
          <a:lstStyle/>
          <a:p>
            <a:pPr marL="609600" indent="-609600" algn="l" eaLnBrk="1" fontAlgn="auto" hangingPunct="1">
              <a:lnSpc>
                <a:spcPct val="90000"/>
              </a:lnSpc>
              <a:spcAft>
                <a:spcPts val="0"/>
              </a:spcAft>
              <a:buFontTx/>
              <a:buChar char="•"/>
              <a:defRPr/>
            </a:pPr>
            <a:r>
              <a:rPr lang="en-US" sz="2400" dirty="0">
                <a:solidFill>
                  <a:schemeClr val="accent2"/>
                </a:solidFill>
              </a:rPr>
              <a:t>The </a:t>
            </a:r>
            <a:r>
              <a:rPr lang="en-US" sz="2400" dirty="0" err="1">
                <a:solidFill>
                  <a:schemeClr val="accent2"/>
                </a:solidFill>
              </a:rPr>
              <a:t>isodata</a:t>
            </a:r>
            <a:r>
              <a:rPr lang="en-US" sz="2400" dirty="0">
                <a:solidFill>
                  <a:schemeClr val="accent2"/>
                </a:solidFill>
              </a:rPr>
              <a:t> algorithm can be considered to be an enhancement of the approach taken by </a:t>
            </a:r>
            <a:r>
              <a:rPr lang="en-US" sz="2400" dirty="0" err="1">
                <a:solidFill>
                  <a:schemeClr val="accent2"/>
                </a:solidFill>
              </a:rPr>
              <a:t>Forgy,s</a:t>
            </a:r>
            <a:r>
              <a:rPr lang="en-US" sz="2400" dirty="0">
                <a:solidFill>
                  <a:schemeClr val="accent2"/>
                </a:solidFill>
              </a:rPr>
              <a:t> and k-means algorithm. </a:t>
            </a:r>
          </a:p>
          <a:p>
            <a:pPr marL="609600" indent="-609600" algn="l" eaLnBrk="1" fontAlgn="auto" hangingPunct="1">
              <a:lnSpc>
                <a:spcPct val="90000"/>
              </a:lnSpc>
              <a:spcAft>
                <a:spcPts val="0"/>
              </a:spcAft>
              <a:buFontTx/>
              <a:buChar char="•"/>
              <a:defRPr/>
            </a:pPr>
            <a:r>
              <a:rPr lang="en-US" sz="2400" dirty="0">
                <a:solidFill>
                  <a:schemeClr val="accent2"/>
                </a:solidFill>
              </a:rPr>
              <a:t>Like those algorithms, it tries to minimize the squared error by assigning samples to the nearest </a:t>
            </a:r>
            <a:r>
              <a:rPr lang="en-US" sz="2400" dirty="0" err="1">
                <a:solidFill>
                  <a:schemeClr val="accent2"/>
                </a:solidFill>
              </a:rPr>
              <a:t>centroid</a:t>
            </a:r>
            <a:r>
              <a:rPr lang="en-US" sz="2400" dirty="0">
                <a:solidFill>
                  <a:schemeClr val="accent2"/>
                </a:solidFill>
              </a:rPr>
              <a:t>. </a:t>
            </a:r>
          </a:p>
          <a:p>
            <a:pPr marL="609600" indent="-609600" algn="l" eaLnBrk="1" fontAlgn="auto" hangingPunct="1">
              <a:lnSpc>
                <a:spcPct val="90000"/>
              </a:lnSpc>
              <a:spcAft>
                <a:spcPts val="0"/>
              </a:spcAft>
              <a:buFontTx/>
              <a:buChar char="•"/>
              <a:defRPr/>
            </a:pPr>
            <a:r>
              <a:rPr lang="en-US" sz="2400" dirty="0">
                <a:solidFill>
                  <a:schemeClr val="accent2"/>
                </a:solidFill>
              </a:rPr>
              <a:t>Unlike those algorithms, it does not deal with a fixed number of clusters but rather it deals with k clusters where k is allowed to range over an interval that includes the number of clusters requested by the user. </a:t>
            </a:r>
          </a:p>
          <a:p>
            <a:pPr marL="609600" indent="-609600" algn="l" eaLnBrk="1" fontAlgn="auto" hangingPunct="1">
              <a:lnSpc>
                <a:spcPct val="90000"/>
              </a:lnSpc>
              <a:spcAft>
                <a:spcPts val="0"/>
              </a:spcAft>
              <a:buFontTx/>
              <a:buChar char="•"/>
              <a:defRPr/>
            </a:pPr>
            <a:r>
              <a:rPr lang="en-US" sz="2400" dirty="0">
                <a:solidFill>
                  <a:schemeClr val="accent2"/>
                </a:solidFill>
              </a:rPr>
              <a:t>It discards clusters with too few elements. Clusters are merged if the number of clusters grows too large or if clusters are too close together.</a:t>
            </a:r>
          </a:p>
          <a:p>
            <a:pPr marL="609600" indent="-609600" algn="l" eaLnBrk="1" fontAlgn="auto" hangingPunct="1">
              <a:lnSpc>
                <a:spcPct val="90000"/>
              </a:lnSpc>
              <a:spcAft>
                <a:spcPts val="0"/>
              </a:spcAft>
              <a:buFontTx/>
              <a:buChar char="•"/>
              <a:defRPr/>
            </a:pPr>
            <a:r>
              <a:rPr lang="en-US" sz="2400" dirty="0">
                <a:solidFill>
                  <a:schemeClr val="accent2"/>
                </a:solidFill>
              </a:rPr>
              <a:t>A cluster is split if the number of clusters is too few or if the cluster contains very dissimilar samples.</a:t>
            </a:r>
            <a:r>
              <a:rPr lang="en-US" sz="2400" dirty="0"/>
              <a:t> </a:t>
            </a:r>
          </a:p>
        </p:txBody>
      </p:sp>
      <p:sp>
        <p:nvSpPr>
          <p:cNvPr id="2" name="Date Placeholder 1">
            <a:extLst>
              <a:ext uri="{FF2B5EF4-FFF2-40B4-BE49-F238E27FC236}">
                <a16:creationId xmlns:a16="http://schemas.microsoft.com/office/drawing/2014/main" id="{D95F0972-720B-6BCD-F01C-A4C6510D5AAA}"/>
              </a:ext>
            </a:extLst>
          </p:cNvPr>
          <p:cNvSpPr>
            <a:spLocks noGrp="1"/>
          </p:cNvSpPr>
          <p:nvPr>
            <p:ph type="dt" sz="half" idx="10"/>
          </p:nvPr>
        </p:nvSpPr>
        <p:spPr/>
        <p:txBody>
          <a:bodyPr/>
          <a:lstStyle/>
          <a:p>
            <a:pPr fontAlgn="base">
              <a:spcBef>
                <a:spcPct val="0"/>
              </a:spcBef>
              <a:spcAft>
                <a:spcPct val="0"/>
              </a:spcAft>
              <a:defRPr/>
            </a:pPr>
            <a:fld id="{9A3779C2-0815-442D-829B-6CB509732CFB}"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BF8B293A-50F1-3EC7-2889-96FF90E4F140}"/>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403677437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AAE3A8A-E07C-58F1-0156-B5CBCD6A0982}"/>
              </a:ext>
            </a:extLst>
          </p:cNvPr>
          <p:cNvSpPr>
            <a:spLocks noGrp="1" noChangeArrowheads="1"/>
          </p:cNvSpPr>
          <p:nvPr>
            <p:ph type="ctrTitle"/>
          </p:nvPr>
        </p:nvSpPr>
        <p:spPr>
          <a:xfrm>
            <a:off x="1752600" y="228600"/>
            <a:ext cx="8458200" cy="685800"/>
          </a:xfrm>
        </p:spPr>
        <p:txBody>
          <a:bodyPr/>
          <a:lstStyle/>
          <a:p>
            <a:pPr eaLnBrk="1" hangingPunct="1"/>
            <a:r>
              <a:rPr lang="en-US" altLang="en-US" sz="3600">
                <a:solidFill>
                  <a:srgbClr val="6600FF"/>
                </a:solidFill>
              </a:rPr>
              <a:t>Partitional Clustering: Isodata Algorithm</a:t>
            </a:r>
          </a:p>
        </p:txBody>
      </p:sp>
      <p:sp>
        <p:nvSpPr>
          <p:cNvPr id="6147" name="Rectangle 3">
            <a:extLst>
              <a:ext uri="{FF2B5EF4-FFF2-40B4-BE49-F238E27FC236}">
                <a16:creationId xmlns:a16="http://schemas.microsoft.com/office/drawing/2014/main" id="{54558522-36B1-684F-40E2-A340F4020B1B}"/>
              </a:ext>
            </a:extLst>
          </p:cNvPr>
          <p:cNvSpPr>
            <a:spLocks noGrp="1" noChangeArrowheads="1"/>
          </p:cNvSpPr>
          <p:nvPr>
            <p:ph type="subTitle" idx="1"/>
          </p:nvPr>
        </p:nvSpPr>
        <p:spPr>
          <a:xfrm>
            <a:off x="1981200" y="1143000"/>
            <a:ext cx="8382000" cy="5181600"/>
          </a:xfrm>
        </p:spPr>
        <p:txBody>
          <a:bodyPr/>
          <a:lstStyle/>
          <a:p>
            <a:pPr marL="609600" indent="-609600" algn="l" eaLnBrk="1" hangingPunct="1">
              <a:lnSpc>
                <a:spcPct val="80000"/>
              </a:lnSpc>
              <a:buFontTx/>
              <a:buChar char="•"/>
            </a:pPr>
            <a:r>
              <a:rPr lang="en-US" altLang="en-US" sz="2400">
                <a:solidFill>
                  <a:schemeClr val="accent2"/>
                </a:solidFill>
              </a:rPr>
              <a:t>Besides the data and seed points, the following parameters are required by the isodata algorithm:</a:t>
            </a:r>
          </a:p>
          <a:p>
            <a:pPr marL="609600" indent="-609600" algn="l" eaLnBrk="1" hangingPunct="1">
              <a:lnSpc>
                <a:spcPct val="80000"/>
              </a:lnSpc>
              <a:buFontTx/>
              <a:buChar char="•"/>
            </a:pPr>
            <a:r>
              <a:rPr lang="en-US" altLang="en-US" sz="2400">
                <a:solidFill>
                  <a:schemeClr val="accent2"/>
                </a:solidFill>
              </a:rPr>
              <a:t>no-clusters: the desired number of clusters, which is also the number of seed points.</a:t>
            </a:r>
          </a:p>
          <a:p>
            <a:pPr marL="609600" indent="-609600" algn="l" eaLnBrk="1" hangingPunct="1">
              <a:lnSpc>
                <a:spcPct val="80000"/>
              </a:lnSpc>
              <a:buFontTx/>
              <a:buChar char="•"/>
            </a:pPr>
            <a:r>
              <a:rPr lang="en-US" altLang="en-US" sz="2400">
                <a:solidFill>
                  <a:schemeClr val="accent2"/>
                </a:solidFill>
              </a:rPr>
              <a:t>min_elements: the minimum number of samples permitted per cluster</a:t>
            </a:r>
          </a:p>
          <a:p>
            <a:pPr marL="609600" indent="-609600" algn="l" eaLnBrk="1" hangingPunct="1">
              <a:lnSpc>
                <a:spcPct val="80000"/>
              </a:lnSpc>
              <a:buFontTx/>
              <a:buChar char="•"/>
            </a:pPr>
            <a:r>
              <a:rPr lang="en-US" altLang="en-US" sz="2400">
                <a:solidFill>
                  <a:schemeClr val="accent2"/>
                </a:solidFill>
              </a:rPr>
              <a:t>min_dist: the minimum distance permitted between cluster centroids without merging them</a:t>
            </a:r>
          </a:p>
          <a:p>
            <a:pPr marL="609600" indent="-609600" algn="l" eaLnBrk="1" hangingPunct="1">
              <a:lnSpc>
                <a:spcPct val="80000"/>
              </a:lnSpc>
              <a:buFontTx/>
              <a:buChar char="•"/>
            </a:pPr>
            <a:r>
              <a:rPr lang="en-US" altLang="en-US" sz="2400">
                <a:solidFill>
                  <a:schemeClr val="accent2"/>
                </a:solidFill>
              </a:rPr>
              <a:t>split_size: a parameter that controls splitting</a:t>
            </a:r>
          </a:p>
          <a:p>
            <a:pPr marL="609600" indent="-609600" algn="l" eaLnBrk="1" hangingPunct="1">
              <a:lnSpc>
                <a:spcPct val="80000"/>
              </a:lnSpc>
              <a:buFontTx/>
              <a:buChar char="•"/>
            </a:pPr>
            <a:r>
              <a:rPr lang="en-US" altLang="en-US" sz="2400">
                <a:solidFill>
                  <a:schemeClr val="accent2"/>
                </a:solidFill>
              </a:rPr>
              <a:t>iter_start: muximum number of iterations in the first part of the algorithm</a:t>
            </a:r>
          </a:p>
          <a:p>
            <a:pPr marL="609600" indent="-609600" algn="l" eaLnBrk="1" hangingPunct="1">
              <a:lnSpc>
                <a:spcPct val="80000"/>
              </a:lnSpc>
              <a:buFontTx/>
              <a:buChar char="•"/>
            </a:pPr>
            <a:r>
              <a:rPr lang="en-US" altLang="en-US" sz="2400">
                <a:solidFill>
                  <a:schemeClr val="accent2"/>
                </a:solidFill>
              </a:rPr>
              <a:t>max_merge: maximum number of cluster merges per iteration</a:t>
            </a:r>
          </a:p>
          <a:p>
            <a:pPr marL="609600" indent="-609600" algn="l" eaLnBrk="1" hangingPunct="1">
              <a:lnSpc>
                <a:spcPct val="80000"/>
              </a:lnSpc>
              <a:buFontTx/>
              <a:buChar char="•"/>
            </a:pPr>
            <a:r>
              <a:rPr lang="en-US" altLang="en-US" sz="2400">
                <a:solidFill>
                  <a:schemeClr val="accent2"/>
                </a:solidFill>
              </a:rPr>
              <a:t>iter_body: maximum number of iterations within the main part of the algorithm</a:t>
            </a:r>
          </a:p>
        </p:txBody>
      </p:sp>
      <p:sp>
        <p:nvSpPr>
          <p:cNvPr id="2" name="Date Placeholder 1">
            <a:extLst>
              <a:ext uri="{FF2B5EF4-FFF2-40B4-BE49-F238E27FC236}">
                <a16:creationId xmlns:a16="http://schemas.microsoft.com/office/drawing/2014/main" id="{97096238-F094-46B4-6D4B-FC07D7DED3D1}"/>
              </a:ext>
            </a:extLst>
          </p:cNvPr>
          <p:cNvSpPr>
            <a:spLocks noGrp="1"/>
          </p:cNvSpPr>
          <p:nvPr>
            <p:ph type="dt" sz="half" idx="10"/>
          </p:nvPr>
        </p:nvSpPr>
        <p:spPr/>
        <p:txBody>
          <a:bodyPr/>
          <a:lstStyle/>
          <a:p>
            <a:pPr fontAlgn="base">
              <a:spcBef>
                <a:spcPct val="0"/>
              </a:spcBef>
              <a:spcAft>
                <a:spcPct val="0"/>
              </a:spcAft>
              <a:defRPr/>
            </a:pPr>
            <a:fld id="{A34F0204-2AD2-449E-ADCD-6A641B8FCC82}"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5D340BFC-7016-8FC2-6E80-02956BF4335D}"/>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305124506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41D547F-2405-1EF5-73F0-2057E0AF3D6A}"/>
              </a:ext>
            </a:extLst>
          </p:cNvPr>
          <p:cNvSpPr>
            <a:spLocks noGrp="1" noChangeArrowheads="1"/>
          </p:cNvSpPr>
          <p:nvPr>
            <p:ph type="ctrTitle"/>
          </p:nvPr>
        </p:nvSpPr>
        <p:spPr>
          <a:xfrm>
            <a:off x="1752600" y="228600"/>
            <a:ext cx="8458200" cy="685800"/>
          </a:xfrm>
        </p:spPr>
        <p:txBody>
          <a:bodyPr/>
          <a:lstStyle/>
          <a:p>
            <a:pPr eaLnBrk="1" hangingPunct="1"/>
            <a:r>
              <a:rPr lang="en-US" altLang="en-US" sz="3600">
                <a:solidFill>
                  <a:srgbClr val="6600FF"/>
                </a:solidFill>
              </a:rPr>
              <a:t>Forgy’s Part: Isodata Algorithm</a:t>
            </a:r>
          </a:p>
        </p:txBody>
      </p:sp>
      <p:sp>
        <p:nvSpPr>
          <p:cNvPr id="7171" name="Rectangle 3">
            <a:extLst>
              <a:ext uri="{FF2B5EF4-FFF2-40B4-BE49-F238E27FC236}">
                <a16:creationId xmlns:a16="http://schemas.microsoft.com/office/drawing/2014/main" id="{E257DD7D-AA5F-6D40-B9EC-E4F8EF6EEBB5}"/>
              </a:ext>
            </a:extLst>
          </p:cNvPr>
          <p:cNvSpPr>
            <a:spLocks noGrp="1" noChangeArrowheads="1"/>
          </p:cNvSpPr>
          <p:nvPr>
            <p:ph type="subTitle" idx="1"/>
          </p:nvPr>
        </p:nvSpPr>
        <p:spPr>
          <a:xfrm>
            <a:off x="2133600" y="1447800"/>
            <a:ext cx="7772400" cy="3810000"/>
          </a:xfrm>
        </p:spPr>
        <p:txBody>
          <a:bodyPr/>
          <a:lstStyle/>
          <a:p>
            <a:pPr marL="609600" indent="-609600" algn="l" eaLnBrk="1" hangingPunct="1">
              <a:lnSpc>
                <a:spcPct val="80000"/>
              </a:lnSpc>
              <a:buFont typeface="Calibri" panose="020F0502020204030204" pitchFamily="34" charset="0"/>
              <a:buAutoNum type="arabicPeriod"/>
            </a:pPr>
            <a:r>
              <a:rPr lang="en-US" altLang="en-US" sz="2800">
                <a:solidFill>
                  <a:schemeClr val="accent2"/>
                </a:solidFill>
              </a:rPr>
              <a:t>(Steps 1 through 4 are like Forgy’s algorithm) Initialize the cluster centroids the seed points.</a:t>
            </a:r>
          </a:p>
          <a:p>
            <a:pPr marL="609600" indent="-609600" algn="l" eaLnBrk="1" hangingPunct="1">
              <a:lnSpc>
                <a:spcPct val="80000"/>
              </a:lnSpc>
              <a:buFont typeface="Calibri" panose="020F0502020204030204" pitchFamily="34" charset="0"/>
              <a:buAutoNum type="arabicPeriod" startAt="2"/>
            </a:pPr>
            <a:r>
              <a:rPr lang="en-US" altLang="en-US" sz="2800">
                <a:solidFill>
                  <a:schemeClr val="accent2"/>
                </a:solidFill>
              </a:rPr>
              <a:t>For each sample, find the cluster centroid nearest it. Put the sample into the cluster identified with this nearest cluster centroid.</a:t>
            </a:r>
          </a:p>
          <a:p>
            <a:pPr marL="609600" indent="-609600" algn="l" eaLnBrk="1" hangingPunct="1">
              <a:lnSpc>
                <a:spcPct val="80000"/>
              </a:lnSpc>
              <a:buFont typeface="Calibri" panose="020F0502020204030204" pitchFamily="34" charset="0"/>
              <a:buAutoNum type="arabicPeriod" startAt="3"/>
            </a:pPr>
            <a:r>
              <a:rPr lang="en-US" altLang="en-US" sz="2800">
                <a:solidFill>
                  <a:schemeClr val="accent2"/>
                </a:solidFill>
              </a:rPr>
              <a:t>Compute the centroids of the resulting clasters.</a:t>
            </a:r>
          </a:p>
          <a:p>
            <a:pPr marL="609600" indent="-609600" algn="l" eaLnBrk="1" hangingPunct="1">
              <a:lnSpc>
                <a:spcPct val="80000"/>
              </a:lnSpc>
              <a:buFont typeface="Calibri" panose="020F0502020204030204" pitchFamily="34" charset="0"/>
              <a:buAutoNum type="arabicPeriod" startAt="4"/>
            </a:pPr>
            <a:r>
              <a:rPr lang="en-US" altLang="en-US" sz="2800">
                <a:solidFill>
                  <a:schemeClr val="accent2"/>
                </a:solidFill>
              </a:rPr>
              <a:t>If at least one sample changed clusters and the number of iterations is less than iter-start, go to step 2.</a:t>
            </a:r>
          </a:p>
        </p:txBody>
      </p:sp>
      <p:sp>
        <p:nvSpPr>
          <p:cNvPr id="2" name="Date Placeholder 1">
            <a:extLst>
              <a:ext uri="{FF2B5EF4-FFF2-40B4-BE49-F238E27FC236}">
                <a16:creationId xmlns:a16="http://schemas.microsoft.com/office/drawing/2014/main" id="{4D9D0CCE-B4F5-2F01-A6AE-BC31FC7A1C2C}"/>
              </a:ext>
            </a:extLst>
          </p:cNvPr>
          <p:cNvSpPr>
            <a:spLocks noGrp="1"/>
          </p:cNvSpPr>
          <p:nvPr>
            <p:ph type="dt" sz="half" idx="10"/>
          </p:nvPr>
        </p:nvSpPr>
        <p:spPr/>
        <p:txBody>
          <a:bodyPr/>
          <a:lstStyle/>
          <a:p>
            <a:pPr fontAlgn="base">
              <a:spcBef>
                <a:spcPct val="0"/>
              </a:spcBef>
              <a:spcAft>
                <a:spcPct val="0"/>
              </a:spcAft>
              <a:defRPr/>
            </a:pPr>
            <a:fld id="{0A171C3A-CD61-4492-B68F-754113C4247A}"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23A95F44-4B40-5FEA-66A4-79279252D5BA}"/>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125803231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7D022D4-A0E8-FBBF-BDB4-34CBC4137749}"/>
              </a:ext>
            </a:extLst>
          </p:cNvPr>
          <p:cNvSpPr>
            <a:spLocks noGrp="1" noChangeArrowheads="1"/>
          </p:cNvSpPr>
          <p:nvPr>
            <p:ph type="ctrTitle"/>
          </p:nvPr>
        </p:nvSpPr>
        <p:spPr>
          <a:xfrm>
            <a:off x="1752600" y="152400"/>
            <a:ext cx="8458200" cy="533400"/>
          </a:xfrm>
        </p:spPr>
        <p:txBody>
          <a:bodyPr/>
          <a:lstStyle/>
          <a:p>
            <a:pPr eaLnBrk="1" hangingPunct="1"/>
            <a:r>
              <a:rPr lang="en-US" altLang="en-US" sz="3600">
                <a:solidFill>
                  <a:srgbClr val="6600FF"/>
                </a:solidFill>
              </a:rPr>
              <a:t>Isodata Algorithm</a:t>
            </a:r>
          </a:p>
        </p:txBody>
      </p:sp>
      <p:sp>
        <p:nvSpPr>
          <p:cNvPr id="8195" name="Rectangle 3">
            <a:extLst>
              <a:ext uri="{FF2B5EF4-FFF2-40B4-BE49-F238E27FC236}">
                <a16:creationId xmlns:a16="http://schemas.microsoft.com/office/drawing/2014/main" id="{AA2ADE27-1BF6-4164-63C8-FAC85A93A109}"/>
              </a:ext>
            </a:extLst>
          </p:cNvPr>
          <p:cNvSpPr>
            <a:spLocks noGrp="1" noChangeArrowheads="1"/>
          </p:cNvSpPr>
          <p:nvPr>
            <p:ph type="subTitle" idx="1"/>
          </p:nvPr>
        </p:nvSpPr>
        <p:spPr>
          <a:xfrm>
            <a:off x="2057400" y="1066800"/>
            <a:ext cx="8077200" cy="5105400"/>
          </a:xfrm>
        </p:spPr>
        <p:txBody>
          <a:bodyPr/>
          <a:lstStyle/>
          <a:p>
            <a:pPr marL="609600" indent="-609600" algn="l" eaLnBrk="1" hangingPunct="1">
              <a:lnSpc>
                <a:spcPct val="80000"/>
              </a:lnSpc>
              <a:buFont typeface="Calibri" panose="020F0502020204030204" pitchFamily="34" charset="0"/>
              <a:buAutoNum type="arabicPeriod" startAt="5"/>
            </a:pPr>
            <a:r>
              <a:rPr lang="en-US" altLang="en-US" sz="2800">
                <a:solidFill>
                  <a:schemeClr val="accent2"/>
                </a:solidFill>
              </a:rPr>
              <a:t>Discard clusters with fewer than min_elements samples. Also discard the samples they contain.</a:t>
            </a:r>
          </a:p>
          <a:p>
            <a:pPr marL="609600" indent="-609600" algn="l" eaLnBrk="1" hangingPunct="1">
              <a:lnSpc>
                <a:spcPct val="80000"/>
              </a:lnSpc>
              <a:buFont typeface="Calibri" panose="020F0502020204030204" pitchFamily="34" charset="0"/>
              <a:buAutoNum type="arabicPeriod" startAt="6"/>
            </a:pPr>
            <a:r>
              <a:rPr lang="en-US" altLang="en-US" sz="2800">
                <a:solidFill>
                  <a:schemeClr val="accent2"/>
                </a:solidFill>
              </a:rPr>
              <a:t>If the number of clusters is greater than or equal to  2*no_clusters or the number of this iteration is even, execute step 7 (merging operation); otherwise, go to step 8.</a:t>
            </a:r>
          </a:p>
          <a:p>
            <a:pPr marL="609600" indent="-609600" algn="l" eaLnBrk="1" hangingPunct="1">
              <a:lnSpc>
                <a:spcPct val="80000"/>
              </a:lnSpc>
              <a:buFont typeface="Calibri" panose="020F0502020204030204" pitchFamily="34" charset="0"/>
              <a:buAutoNum type="arabicPeriod" startAt="7"/>
            </a:pPr>
            <a:r>
              <a:rPr lang="en-US" altLang="en-US" sz="2800">
                <a:solidFill>
                  <a:schemeClr val="accent2"/>
                </a:solidFill>
              </a:rPr>
              <a:t>If the distance between two centroids is less than min_dist, merge these clusters and update the centroid; otherwise, go to step 8.Repeat this step </a:t>
            </a:r>
            <a:r>
              <a:rPr lang="en-US" altLang="en-US" sz="2800" i="1">
                <a:solidFill>
                  <a:schemeClr val="accent2"/>
                </a:solidFill>
              </a:rPr>
              <a:t>max_megre</a:t>
            </a:r>
            <a:r>
              <a:rPr lang="en-US" altLang="en-US" sz="2800">
                <a:solidFill>
                  <a:schemeClr val="accent2"/>
                </a:solidFill>
              </a:rPr>
              <a:t> times and then goto step 8.</a:t>
            </a:r>
          </a:p>
          <a:p>
            <a:pPr marL="609600" indent="-609600" algn="l" eaLnBrk="1" hangingPunct="1">
              <a:lnSpc>
                <a:spcPct val="80000"/>
              </a:lnSpc>
              <a:buFont typeface="Calibri" panose="020F0502020204030204" pitchFamily="34" charset="0"/>
              <a:buAutoNum type="arabicPeriod" startAt="8"/>
            </a:pPr>
            <a:r>
              <a:rPr lang="en-US" altLang="en-US" sz="2800">
                <a:solidFill>
                  <a:schemeClr val="accent2"/>
                </a:solidFill>
              </a:rPr>
              <a:t>If the number of clusters is less than or equal to no_clusters/2 or the number of this iteration is odd, execute step 9 (splitting operation); otherwise, go to step 10.</a:t>
            </a:r>
          </a:p>
        </p:txBody>
      </p:sp>
      <p:sp>
        <p:nvSpPr>
          <p:cNvPr id="2" name="Date Placeholder 1">
            <a:extLst>
              <a:ext uri="{FF2B5EF4-FFF2-40B4-BE49-F238E27FC236}">
                <a16:creationId xmlns:a16="http://schemas.microsoft.com/office/drawing/2014/main" id="{B0E1C110-5B45-6172-0C77-1FB2EEAB20F2}"/>
              </a:ext>
            </a:extLst>
          </p:cNvPr>
          <p:cNvSpPr>
            <a:spLocks noGrp="1"/>
          </p:cNvSpPr>
          <p:nvPr>
            <p:ph type="dt" sz="half" idx="10"/>
          </p:nvPr>
        </p:nvSpPr>
        <p:spPr/>
        <p:txBody>
          <a:bodyPr/>
          <a:lstStyle/>
          <a:p>
            <a:pPr fontAlgn="base">
              <a:spcBef>
                <a:spcPct val="0"/>
              </a:spcBef>
              <a:spcAft>
                <a:spcPct val="0"/>
              </a:spcAft>
              <a:defRPr/>
            </a:pPr>
            <a:fld id="{DFF28A6E-0B2B-4FAA-959F-BEC2AE92CBD8}"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115952CB-F23D-25BD-6D84-6214BB63CDD6}"/>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167088774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a:extLst>
              <a:ext uri="{FF2B5EF4-FFF2-40B4-BE49-F238E27FC236}">
                <a16:creationId xmlns:a16="http://schemas.microsoft.com/office/drawing/2014/main" id="{CF94CE40-3C78-A149-0085-2D7B9B7E93EA}"/>
              </a:ext>
            </a:extLst>
          </p:cNvPr>
          <p:cNvSpPr>
            <a:spLocks noGrp="1"/>
          </p:cNvSpPr>
          <p:nvPr>
            <p:ph type="ctrTitle"/>
          </p:nvPr>
        </p:nvSpPr>
        <p:spPr>
          <a:xfrm>
            <a:off x="2209800" y="228601"/>
            <a:ext cx="7772400" cy="612775"/>
          </a:xfrm>
        </p:spPr>
        <p:txBody>
          <a:bodyPr/>
          <a:lstStyle/>
          <a:p>
            <a:pPr eaLnBrk="1" hangingPunct="1"/>
            <a:r>
              <a:rPr lang="en-US" altLang="en-US">
                <a:solidFill>
                  <a:srgbClr val="6600FF"/>
                </a:solidFill>
              </a:rPr>
              <a:t>Isodata Algorithm</a:t>
            </a:r>
            <a:endParaRPr lang="en-US" altLang="en-US"/>
          </a:p>
        </p:txBody>
      </p:sp>
      <p:sp>
        <p:nvSpPr>
          <p:cNvPr id="3" name="Subtitle 2">
            <a:extLst>
              <a:ext uri="{FF2B5EF4-FFF2-40B4-BE49-F238E27FC236}">
                <a16:creationId xmlns:a16="http://schemas.microsoft.com/office/drawing/2014/main" id="{9AB77B80-0651-D9B5-C4E3-22F908E2CCFC}"/>
              </a:ext>
            </a:extLst>
          </p:cNvPr>
          <p:cNvSpPr>
            <a:spLocks noGrp="1"/>
          </p:cNvSpPr>
          <p:nvPr>
            <p:ph type="subTitle" idx="1"/>
          </p:nvPr>
        </p:nvSpPr>
        <p:spPr>
          <a:xfrm>
            <a:off x="1752600" y="914400"/>
            <a:ext cx="8686800" cy="5638800"/>
          </a:xfrm>
        </p:spPr>
        <p:txBody>
          <a:bodyPr/>
          <a:lstStyle/>
          <a:p>
            <a:pPr marL="609600" indent="-609600" algn="l" eaLnBrk="1" hangingPunct="1">
              <a:lnSpc>
                <a:spcPct val="80000"/>
              </a:lnSpc>
              <a:buFont typeface="+mj-lt"/>
              <a:buAutoNum type="arabicPeriod" startAt="9"/>
              <a:defRPr/>
            </a:pPr>
            <a:r>
              <a:rPr lang="en-US" sz="2600" dirty="0">
                <a:solidFill>
                  <a:schemeClr val="accent2"/>
                </a:solidFill>
              </a:rPr>
              <a:t>Find a cluster that has a standard deviation for some variable, say </a:t>
            </a:r>
            <a:r>
              <a:rPr lang="en-US" sz="2600" i="1" dirty="0">
                <a:solidFill>
                  <a:schemeClr val="accent2"/>
                </a:solidFill>
              </a:rPr>
              <a:t>x</a:t>
            </a:r>
            <a:r>
              <a:rPr lang="en-US" sz="2600" dirty="0">
                <a:solidFill>
                  <a:schemeClr val="accent2"/>
                </a:solidFill>
              </a:rPr>
              <a:t>, which exceeds                                    where          </a:t>
            </a:r>
          </a:p>
          <a:p>
            <a:pPr marL="609600" indent="-609600" algn="l" eaLnBrk="1" hangingPunct="1">
              <a:lnSpc>
                <a:spcPct val="80000"/>
              </a:lnSpc>
              <a:defRPr/>
            </a:pPr>
            <a:r>
              <a:rPr lang="en-US" sz="2600" dirty="0">
                <a:solidFill>
                  <a:schemeClr val="accent2"/>
                </a:solidFill>
              </a:rPr>
              <a:t>              is the standard deviation of </a:t>
            </a:r>
            <a:r>
              <a:rPr lang="en-US" sz="2600" i="1" dirty="0">
                <a:solidFill>
                  <a:schemeClr val="accent2"/>
                </a:solidFill>
              </a:rPr>
              <a:t>x</a:t>
            </a:r>
            <a:r>
              <a:rPr lang="en-US" sz="2600" dirty="0">
                <a:solidFill>
                  <a:schemeClr val="accent2"/>
                </a:solidFill>
              </a:rPr>
              <a:t> in the complete original set of samples. If none, go to step 10. Compute the mean of </a:t>
            </a:r>
            <a:r>
              <a:rPr lang="en-US" sz="2600" i="1" dirty="0">
                <a:solidFill>
                  <a:schemeClr val="accent2"/>
                </a:solidFill>
              </a:rPr>
              <a:t>x</a:t>
            </a:r>
            <a:r>
              <a:rPr lang="en-US" sz="2600" dirty="0">
                <a:solidFill>
                  <a:schemeClr val="accent2"/>
                </a:solidFill>
              </a:rPr>
              <a:t> within the cluster. Separate the samples in this cluster into two sets, one consisting of those in which </a:t>
            </a:r>
            <a:r>
              <a:rPr lang="en-US" sz="2600" i="1" dirty="0">
                <a:solidFill>
                  <a:schemeClr val="accent2"/>
                </a:solidFill>
              </a:rPr>
              <a:t>x</a:t>
            </a:r>
            <a:r>
              <a:rPr lang="en-US" sz="2600" dirty="0">
                <a:solidFill>
                  <a:schemeClr val="accent2"/>
                </a:solidFill>
              </a:rPr>
              <a:t> is greater than or equal to the mean, and the other consisting of those in which </a:t>
            </a:r>
            <a:r>
              <a:rPr lang="en-US" sz="2600" i="1" dirty="0">
                <a:solidFill>
                  <a:schemeClr val="accent2"/>
                </a:solidFill>
              </a:rPr>
              <a:t>x</a:t>
            </a:r>
            <a:r>
              <a:rPr lang="en-US" sz="2600" dirty="0">
                <a:solidFill>
                  <a:schemeClr val="accent2"/>
                </a:solidFill>
              </a:rPr>
              <a:t> is less than the mean. Compute the </a:t>
            </a:r>
            <a:r>
              <a:rPr lang="en-US" sz="2600" dirty="0" err="1">
                <a:solidFill>
                  <a:schemeClr val="accent2"/>
                </a:solidFill>
              </a:rPr>
              <a:t>centroids</a:t>
            </a:r>
            <a:r>
              <a:rPr lang="en-US" sz="2600" dirty="0">
                <a:solidFill>
                  <a:schemeClr val="accent2"/>
                </a:solidFill>
              </a:rPr>
              <a:t> of these two clusters. If the distance between these </a:t>
            </a:r>
            <a:r>
              <a:rPr lang="en-US" sz="2600" dirty="0" err="1">
                <a:solidFill>
                  <a:schemeClr val="accent2"/>
                </a:solidFill>
              </a:rPr>
              <a:t>centroids</a:t>
            </a:r>
            <a:r>
              <a:rPr lang="en-US" sz="2600" dirty="0">
                <a:solidFill>
                  <a:schemeClr val="accent2"/>
                </a:solidFill>
              </a:rPr>
              <a:t> is greater than or equal to </a:t>
            </a:r>
            <a:r>
              <a:rPr lang="en-US" sz="2600" i="1" dirty="0">
                <a:solidFill>
                  <a:schemeClr val="accent2"/>
                </a:solidFill>
              </a:rPr>
              <a:t>1.1*min-dist</a:t>
            </a:r>
            <a:r>
              <a:rPr lang="en-US" sz="2600" dirty="0">
                <a:solidFill>
                  <a:schemeClr val="accent2"/>
                </a:solidFill>
              </a:rPr>
              <a:t>; replace the original cluster by these two clusters; otherwise, do not split the cluster.</a:t>
            </a:r>
          </a:p>
          <a:p>
            <a:pPr marL="609600" indent="-609600" algn="l" eaLnBrk="1" hangingPunct="1">
              <a:lnSpc>
                <a:spcPct val="80000"/>
              </a:lnSpc>
              <a:buFont typeface="+mj-lt"/>
              <a:buAutoNum type="arabicPeriod" startAt="10"/>
              <a:defRPr/>
            </a:pPr>
            <a:r>
              <a:rPr lang="en-US" sz="2600" dirty="0">
                <a:solidFill>
                  <a:schemeClr val="accent2"/>
                </a:solidFill>
              </a:rPr>
              <a:t>If step 10 has been executed </a:t>
            </a:r>
            <a:r>
              <a:rPr lang="en-US" sz="2600" i="1" dirty="0" err="1">
                <a:solidFill>
                  <a:schemeClr val="accent2"/>
                </a:solidFill>
              </a:rPr>
              <a:t>iter_body</a:t>
            </a:r>
            <a:r>
              <a:rPr lang="en-US" sz="2600" i="1" dirty="0">
                <a:solidFill>
                  <a:schemeClr val="accent2"/>
                </a:solidFill>
              </a:rPr>
              <a:t> </a:t>
            </a:r>
            <a:r>
              <a:rPr lang="en-US" sz="2600" dirty="0">
                <a:solidFill>
                  <a:schemeClr val="accent2"/>
                </a:solidFill>
              </a:rPr>
              <a:t>times or no changes occurred in the clusters during last execution of 10, stop. Otherwise take the </a:t>
            </a:r>
            <a:r>
              <a:rPr lang="en-US" sz="2600" dirty="0" err="1">
                <a:solidFill>
                  <a:schemeClr val="accent2"/>
                </a:solidFill>
              </a:rPr>
              <a:t>centroids</a:t>
            </a:r>
            <a:r>
              <a:rPr lang="en-US" sz="2600" dirty="0">
                <a:solidFill>
                  <a:schemeClr val="accent2"/>
                </a:solidFill>
              </a:rPr>
              <a:t> of the clusters as new seed points and </a:t>
            </a:r>
            <a:r>
              <a:rPr lang="en-US" sz="2600" dirty="0" err="1">
                <a:solidFill>
                  <a:schemeClr val="accent2"/>
                </a:solidFill>
              </a:rPr>
              <a:t>goto</a:t>
            </a:r>
            <a:r>
              <a:rPr lang="en-US" sz="2600" dirty="0">
                <a:solidFill>
                  <a:schemeClr val="accent2"/>
                </a:solidFill>
              </a:rPr>
              <a:t> step2.</a:t>
            </a:r>
            <a:endParaRPr lang="en-US" sz="2600" i="1" dirty="0">
              <a:solidFill>
                <a:schemeClr val="accent2"/>
              </a:solidFill>
            </a:endParaRPr>
          </a:p>
          <a:p>
            <a:pPr eaLnBrk="1" hangingPunct="1">
              <a:buFont typeface="Arial" charset="0"/>
              <a:buNone/>
              <a:defRPr/>
            </a:pPr>
            <a:endParaRPr lang="en-US" dirty="0"/>
          </a:p>
        </p:txBody>
      </p:sp>
      <p:graphicFrame>
        <p:nvGraphicFramePr>
          <p:cNvPr id="1026" name="Object 66">
            <a:extLst>
              <a:ext uri="{FF2B5EF4-FFF2-40B4-BE49-F238E27FC236}">
                <a16:creationId xmlns:a16="http://schemas.microsoft.com/office/drawing/2014/main" id="{0341FFC3-0FFA-6703-7CE1-5E04F4784475}"/>
              </a:ext>
            </a:extLst>
          </p:cNvPr>
          <p:cNvGraphicFramePr>
            <a:graphicFrameLocks noChangeAspect="1"/>
          </p:cNvGraphicFramePr>
          <p:nvPr/>
        </p:nvGraphicFramePr>
        <p:xfrm>
          <a:off x="6553200" y="1219201"/>
          <a:ext cx="2362200" cy="506413"/>
        </p:xfrm>
        <a:graphic>
          <a:graphicData uri="http://schemas.openxmlformats.org/presentationml/2006/ole">
            <mc:AlternateContent xmlns:mc="http://schemas.openxmlformats.org/markup-compatibility/2006">
              <mc:Choice xmlns:v="urn:schemas-microsoft-com:vml" Requires="v">
                <p:oleObj name="Equation" r:id="rId2" imgW="939600" imgH="228600" progId="Equation.3">
                  <p:embed/>
                </p:oleObj>
              </mc:Choice>
              <mc:Fallback>
                <p:oleObj name="Equation" r:id="rId2" imgW="939600" imgH="228600" progId="Equation.3">
                  <p:embed/>
                  <p:pic>
                    <p:nvPicPr>
                      <p:cNvPr id="1026" name="Object 66">
                        <a:extLst>
                          <a:ext uri="{FF2B5EF4-FFF2-40B4-BE49-F238E27FC236}">
                            <a16:creationId xmlns:a16="http://schemas.microsoft.com/office/drawing/2014/main" id="{0341FFC3-0FFA-6703-7CE1-5E04F4784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19201"/>
                        <a:ext cx="2362200"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67">
            <a:extLst>
              <a:ext uri="{FF2B5EF4-FFF2-40B4-BE49-F238E27FC236}">
                <a16:creationId xmlns:a16="http://schemas.microsoft.com/office/drawing/2014/main" id="{6F78DB01-0288-5F8E-0C9A-35EE02422131}"/>
              </a:ext>
            </a:extLst>
          </p:cNvPr>
          <p:cNvGraphicFramePr>
            <a:graphicFrameLocks noChangeAspect="1"/>
          </p:cNvGraphicFramePr>
          <p:nvPr/>
        </p:nvGraphicFramePr>
        <p:xfrm>
          <a:off x="2451100" y="1600200"/>
          <a:ext cx="444500" cy="533400"/>
        </p:xfrm>
        <a:graphic>
          <a:graphicData uri="http://schemas.openxmlformats.org/presentationml/2006/ole">
            <mc:AlternateContent xmlns:mc="http://schemas.openxmlformats.org/markup-compatibility/2006">
              <mc:Choice xmlns:v="urn:schemas-microsoft-com:vml" Requires="v">
                <p:oleObj name="Equation" r:id="rId4" imgW="190440" imgH="228600" progId="Equation.3">
                  <p:embed/>
                </p:oleObj>
              </mc:Choice>
              <mc:Fallback>
                <p:oleObj name="Equation" r:id="rId4" imgW="190440" imgH="228600" progId="Equation.3">
                  <p:embed/>
                  <p:pic>
                    <p:nvPicPr>
                      <p:cNvPr id="1027" name="Object 67">
                        <a:extLst>
                          <a:ext uri="{FF2B5EF4-FFF2-40B4-BE49-F238E27FC236}">
                            <a16:creationId xmlns:a16="http://schemas.microsoft.com/office/drawing/2014/main" id="{6F78DB01-0288-5F8E-0C9A-35EE02422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1100" y="1600200"/>
                        <a:ext cx="4445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06480CA8-6509-F99E-0A69-6F369E018E9A}"/>
              </a:ext>
            </a:extLst>
          </p:cNvPr>
          <p:cNvSpPr>
            <a:spLocks noGrp="1"/>
          </p:cNvSpPr>
          <p:nvPr>
            <p:ph type="dt" sz="half" idx="10"/>
          </p:nvPr>
        </p:nvSpPr>
        <p:spPr/>
        <p:txBody>
          <a:bodyPr/>
          <a:lstStyle/>
          <a:p>
            <a:pPr fontAlgn="base">
              <a:spcBef>
                <a:spcPct val="0"/>
              </a:spcBef>
              <a:spcAft>
                <a:spcPct val="0"/>
              </a:spcAft>
              <a:defRPr/>
            </a:pPr>
            <a:fld id="{FEBC55D3-CB31-421C-904B-1E3B32EEC6F3}"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4" name="Footer Placeholder 3">
            <a:extLst>
              <a:ext uri="{FF2B5EF4-FFF2-40B4-BE49-F238E27FC236}">
                <a16:creationId xmlns:a16="http://schemas.microsoft.com/office/drawing/2014/main" id="{78E91CC7-D4DB-C756-EC46-672439F02BF3}"/>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404879053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09A3F5B-AD06-E96F-25FC-EFA83235F026}"/>
              </a:ext>
            </a:extLst>
          </p:cNvPr>
          <p:cNvSpPr>
            <a:spLocks noGrp="1" noChangeArrowheads="1"/>
          </p:cNvSpPr>
          <p:nvPr>
            <p:ph type="ctrTitle"/>
          </p:nvPr>
        </p:nvSpPr>
        <p:spPr>
          <a:xfrm>
            <a:off x="1752600" y="228600"/>
            <a:ext cx="8458200" cy="685800"/>
          </a:xfrm>
        </p:spPr>
        <p:txBody>
          <a:bodyPr/>
          <a:lstStyle/>
          <a:p>
            <a:pPr eaLnBrk="1" hangingPunct="1"/>
            <a:r>
              <a:rPr lang="en-US" altLang="en-US" sz="3600">
                <a:solidFill>
                  <a:srgbClr val="6600FF"/>
                </a:solidFill>
              </a:rPr>
              <a:t>Isodata Algorithm : Example</a:t>
            </a:r>
          </a:p>
        </p:txBody>
      </p:sp>
      <p:graphicFrame>
        <p:nvGraphicFramePr>
          <p:cNvPr id="59831" name="Group 439">
            <a:extLst>
              <a:ext uri="{FF2B5EF4-FFF2-40B4-BE49-F238E27FC236}">
                <a16:creationId xmlns:a16="http://schemas.microsoft.com/office/drawing/2014/main" id="{0A8E2BFE-59A0-6242-43AF-2A3192D09E36}"/>
              </a:ext>
            </a:extLst>
          </p:cNvPr>
          <p:cNvGraphicFramePr>
            <a:graphicFrameLocks noGrp="1"/>
          </p:cNvGraphicFramePr>
          <p:nvPr/>
        </p:nvGraphicFramePr>
        <p:xfrm>
          <a:off x="2438400" y="1219200"/>
          <a:ext cx="7391400" cy="4764090"/>
        </p:xfrm>
        <a:graphic>
          <a:graphicData uri="http://schemas.openxmlformats.org/drawingml/2006/table">
            <a:tbl>
              <a:tblPr/>
              <a:tblGrid>
                <a:gridCol w="1231900">
                  <a:extLst>
                    <a:ext uri="{9D8B030D-6E8A-4147-A177-3AD203B41FA5}">
                      <a16:colId xmlns:a16="http://schemas.microsoft.com/office/drawing/2014/main" val="20000"/>
                    </a:ext>
                  </a:extLst>
                </a:gridCol>
                <a:gridCol w="1231900">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gridCol w="1231900">
                  <a:extLst>
                    <a:ext uri="{9D8B030D-6E8A-4147-A177-3AD203B41FA5}">
                      <a16:colId xmlns:a16="http://schemas.microsoft.com/office/drawing/2014/main" val="20003"/>
                    </a:ext>
                  </a:extLst>
                </a:gridCol>
                <a:gridCol w="1231900">
                  <a:extLst>
                    <a:ext uri="{9D8B030D-6E8A-4147-A177-3AD203B41FA5}">
                      <a16:colId xmlns:a16="http://schemas.microsoft.com/office/drawing/2014/main" val="20004"/>
                    </a:ext>
                  </a:extLst>
                </a:gridCol>
                <a:gridCol w="1231900">
                  <a:extLst>
                    <a:ext uri="{9D8B030D-6E8A-4147-A177-3AD203B41FA5}">
                      <a16:colId xmlns:a16="http://schemas.microsoft.com/office/drawing/2014/main" val="20005"/>
                    </a:ext>
                  </a:extLst>
                </a:gridCol>
              </a:tblGrid>
              <a:tr h="771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Number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1"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1"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Number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1"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1"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9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9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15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9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9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0.80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99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2.05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15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accent2"/>
                          </a:solidFill>
                          <a:effectLst>
                            <a:outerShdw blurRad="38100" dist="38100" dir="2700000" algn="tl">
                              <a:srgbClr val="000000"/>
                            </a:outerShdw>
                          </a:effectLst>
                          <a:latin typeface="Tahoma" pitchFamily="34" charset="0"/>
                          <a:cs typeface="Arial"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Date Placeholder 1">
            <a:extLst>
              <a:ext uri="{FF2B5EF4-FFF2-40B4-BE49-F238E27FC236}">
                <a16:creationId xmlns:a16="http://schemas.microsoft.com/office/drawing/2014/main" id="{37F5DC1A-FBF7-1EC9-7571-B85544E40EA8}"/>
              </a:ext>
            </a:extLst>
          </p:cNvPr>
          <p:cNvSpPr>
            <a:spLocks noGrp="1"/>
          </p:cNvSpPr>
          <p:nvPr>
            <p:ph type="dt" sz="half" idx="10"/>
          </p:nvPr>
        </p:nvSpPr>
        <p:spPr/>
        <p:txBody>
          <a:bodyPr/>
          <a:lstStyle/>
          <a:p>
            <a:pPr fontAlgn="base">
              <a:spcBef>
                <a:spcPct val="0"/>
              </a:spcBef>
              <a:spcAft>
                <a:spcPct val="0"/>
              </a:spcAft>
              <a:defRPr/>
            </a:pPr>
            <a:fld id="{CC025695-774C-4B9C-B52B-A6BAF02C87C2}"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EBD32976-A227-2287-773E-9394F44B10F1}"/>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436725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61649C-976A-C648-1F75-910BB8BE3AA5}"/>
              </a:ext>
            </a:extLst>
          </p:cNvPr>
          <p:cNvSpPr>
            <a:spLocks noGrp="1"/>
          </p:cNvSpPr>
          <p:nvPr>
            <p:ph type="title"/>
          </p:nvPr>
        </p:nvSpPr>
        <p:spPr>
          <a:xfrm>
            <a:off x="704088" y="914400"/>
            <a:ext cx="10798176" cy="1051914"/>
          </a:xfrm>
        </p:spPr>
        <p:txBody>
          <a:bodyPr>
            <a:normAutofit/>
          </a:bodyPr>
          <a:lstStyle/>
          <a:p>
            <a:r>
              <a:rPr lang="en-US"/>
              <a:t>Summary of course content</a:t>
            </a:r>
          </a:p>
        </p:txBody>
      </p:sp>
      <p:cxnSp>
        <p:nvCxnSpPr>
          <p:cNvPr id="27" name="Straight Connector 26">
            <a:extLst>
              <a:ext uri="{FF2B5EF4-FFF2-40B4-BE49-F238E27FC236}">
                <a16:creationId xmlns:a16="http://schemas.microsoft.com/office/drawing/2014/main" id="{9BB96FAB-CCBF-4D1E-9D0D-B038ACC29B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5D899134-7ADB-1617-9499-0852CD661E99}"/>
              </a:ext>
            </a:extLst>
          </p:cNvPr>
          <p:cNvSpPr>
            <a:spLocks noGrp="1"/>
          </p:cNvSpPr>
          <p:nvPr>
            <p:ph type="ftr" sz="quarter" idx="11"/>
          </p:nvPr>
        </p:nvSpPr>
        <p:spPr>
          <a:xfrm>
            <a:off x="704088" y="6356350"/>
            <a:ext cx="4539727" cy="365125"/>
          </a:xfrm>
        </p:spPr>
        <p:txBody>
          <a:bodyPr>
            <a:normAutofit/>
          </a:bodyPr>
          <a:lstStyle/>
          <a:p>
            <a:pPr>
              <a:spcAft>
                <a:spcPts val="600"/>
              </a:spcAft>
            </a:pPr>
            <a:r>
              <a:rPr lang="fr-FR"/>
              <a:t>Md. Masudur Rahman, Lecturer, CSE, UGV.</a:t>
            </a:r>
            <a:endParaRPr lang="en-US"/>
          </a:p>
        </p:txBody>
      </p:sp>
      <p:sp>
        <p:nvSpPr>
          <p:cNvPr id="4" name="Date Placeholder 3">
            <a:extLst>
              <a:ext uri="{FF2B5EF4-FFF2-40B4-BE49-F238E27FC236}">
                <a16:creationId xmlns:a16="http://schemas.microsoft.com/office/drawing/2014/main" id="{368D1F5D-A571-C34D-9894-773DFC426A12}"/>
              </a:ext>
            </a:extLst>
          </p:cNvPr>
          <p:cNvSpPr>
            <a:spLocks noGrp="1"/>
          </p:cNvSpPr>
          <p:nvPr>
            <p:ph type="dt" sz="half" idx="10"/>
          </p:nvPr>
        </p:nvSpPr>
        <p:spPr>
          <a:xfrm>
            <a:off x="8369448" y="6356350"/>
            <a:ext cx="2549564" cy="365125"/>
          </a:xfrm>
        </p:spPr>
        <p:txBody>
          <a:bodyPr>
            <a:normAutofit/>
          </a:bodyPr>
          <a:lstStyle/>
          <a:p>
            <a:pPr>
              <a:spcAft>
                <a:spcPts val="600"/>
              </a:spcAft>
            </a:pPr>
            <a:fld id="{6F3CA989-51A0-46F9-BACE-65088FDE60B1}" type="datetime1">
              <a:rPr lang="en-US" smtClean="0"/>
              <a:pPr>
                <a:spcAft>
                  <a:spcPts val="600"/>
                </a:spcAft>
              </a:pPr>
              <a:t>12-Jan-26</a:t>
            </a:fld>
            <a:endParaRPr lang="en-US"/>
          </a:p>
        </p:txBody>
      </p:sp>
      <p:graphicFrame>
        <p:nvGraphicFramePr>
          <p:cNvPr id="6" name="Content Placeholder 5">
            <a:extLst>
              <a:ext uri="{FF2B5EF4-FFF2-40B4-BE49-F238E27FC236}">
                <a16:creationId xmlns:a16="http://schemas.microsoft.com/office/drawing/2014/main" id="{8D83E467-205D-5588-93FB-3DAE915C3DA0}"/>
              </a:ext>
            </a:extLst>
          </p:cNvPr>
          <p:cNvGraphicFramePr>
            <a:graphicFrameLocks noGrp="1"/>
          </p:cNvGraphicFramePr>
          <p:nvPr>
            <p:ph idx="1"/>
            <p:extLst>
              <p:ext uri="{D42A27DB-BD31-4B8C-83A1-F6EECF244321}">
                <p14:modId xmlns:p14="http://schemas.microsoft.com/office/powerpoint/2010/main" val="1597733469"/>
              </p:ext>
            </p:extLst>
          </p:nvPr>
        </p:nvGraphicFramePr>
        <p:xfrm>
          <a:off x="873037" y="1966314"/>
          <a:ext cx="10484029" cy="4167790"/>
        </p:xfrm>
        <a:graphic>
          <a:graphicData uri="http://schemas.openxmlformats.org/drawingml/2006/table">
            <a:tbl>
              <a:tblPr firstRow="1" bandRow="1">
                <a:solidFill>
                  <a:schemeClr val="bg1"/>
                </a:solidFill>
              </a:tblPr>
              <a:tblGrid>
                <a:gridCol w="1037579">
                  <a:extLst>
                    <a:ext uri="{9D8B030D-6E8A-4147-A177-3AD203B41FA5}">
                      <a16:colId xmlns:a16="http://schemas.microsoft.com/office/drawing/2014/main" val="2051836388"/>
                    </a:ext>
                  </a:extLst>
                </a:gridCol>
                <a:gridCol w="6410225">
                  <a:extLst>
                    <a:ext uri="{9D8B030D-6E8A-4147-A177-3AD203B41FA5}">
                      <a16:colId xmlns:a16="http://schemas.microsoft.com/office/drawing/2014/main" val="3988254930"/>
                    </a:ext>
                  </a:extLst>
                </a:gridCol>
                <a:gridCol w="1236070">
                  <a:extLst>
                    <a:ext uri="{9D8B030D-6E8A-4147-A177-3AD203B41FA5}">
                      <a16:colId xmlns:a16="http://schemas.microsoft.com/office/drawing/2014/main" val="1048665751"/>
                    </a:ext>
                  </a:extLst>
                </a:gridCol>
                <a:gridCol w="1800155">
                  <a:extLst>
                    <a:ext uri="{9D8B030D-6E8A-4147-A177-3AD203B41FA5}">
                      <a16:colId xmlns:a16="http://schemas.microsoft.com/office/drawing/2014/main" val="246701735"/>
                    </a:ext>
                  </a:extLst>
                </a:gridCol>
              </a:tblGrid>
              <a:tr h="378890">
                <a:tc>
                  <a:txBody>
                    <a:bodyPr/>
                    <a:lstStyle/>
                    <a:p>
                      <a:pPr algn="r"/>
                      <a:r>
                        <a:rPr lang="en-US" sz="1400" b="0" cap="none" spc="0">
                          <a:solidFill>
                            <a:schemeClr val="bg1"/>
                          </a:solidFill>
                        </a:rPr>
                        <a:t>Sl</a:t>
                      </a:r>
                    </a:p>
                  </a:txBody>
                  <a:tcPr marL="96317" marR="24244" marT="74090" marB="7409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r>
                        <a:rPr lang="en-US" sz="1400" b="0" cap="none" spc="0">
                          <a:solidFill>
                            <a:schemeClr val="bg1"/>
                          </a:solidFill>
                        </a:rPr>
                        <a:t>Course Content</a:t>
                      </a:r>
                    </a:p>
                  </a:txBody>
                  <a:tcPr marL="96317" marR="24244" marT="74090" marB="7409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r"/>
                      <a:r>
                        <a:rPr lang="en-US" sz="1400" b="0" cap="none" spc="0" dirty="0">
                          <a:solidFill>
                            <a:schemeClr val="bg1"/>
                          </a:solidFill>
                        </a:rPr>
                        <a:t>HRs</a:t>
                      </a:r>
                    </a:p>
                  </a:txBody>
                  <a:tcPr marL="96317" marR="24244" marT="74090" marB="74090"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r>
                        <a:rPr lang="en-US" sz="1400" b="0" cap="none" spc="0">
                          <a:solidFill>
                            <a:schemeClr val="bg1"/>
                          </a:solidFill>
                        </a:rPr>
                        <a:t>Mapped CLO</a:t>
                      </a:r>
                    </a:p>
                  </a:txBody>
                  <a:tcPr marL="96317" marR="24244" marT="74090" marB="7409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869258728"/>
                  </a:ext>
                </a:extLst>
              </a:tr>
              <a:tr h="378890">
                <a:tc>
                  <a:txBody>
                    <a:bodyPr/>
                    <a:lstStyle/>
                    <a:p>
                      <a:pPr algn="r"/>
                      <a:r>
                        <a:rPr lang="en-US" sz="1400" cap="none" spc="0">
                          <a:solidFill>
                            <a:schemeClr val="tx1"/>
                          </a:solidFill>
                        </a:rPr>
                        <a:t>1</a:t>
                      </a:r>
                    </a:p>
                  </a:txBody>
                  <a:tcPr marL="96317" marR="24244" marT="74090" marB="74090" anchor="ctr">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r>
                        <a:rPr lang="en-US" sz="1400" cap="none" spc="0">
                          <a:solidFill>
                            <a:schemeClr val="tx1"/>
                          </a:solidFill>
                        </a:rPr>
                        <a:t>Introduction to Pattern Recognition: Definitions, examples, and applications</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r"/>
                      <a:r>
                        <a:rPr lang="en-US" sz="1400" cap="none" spc="0">
                          <a:solidFill>
                            <a:schemeClr val="tx1"/>
                          </a:solidFill>
                        </a:rPr>
                        <a:t>2</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r>
                        <a:rPr lang="en-US" sz="1400" cap="none" spc="0">
                          <a:solidFill>
                            <a:schemeClr val="tx1"/>
                          </a:solidFill>
                        </a:rPr>
                        <a:t>CLO1</a:t>
                      </a:r>
                    </a:p>
                  </a:txBody>
                  <a:tcPr marL="96317" marR="24244" marT="74090" marB="74090" anchor="ctr">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2729444922"/>
                  </a:ext>
                </a:extLst>
              </a:tr>
              <a:tr h="378890">
                <a:tc>
                  <a:txBody>
                    <a:bodyPr/>
                    <a:lstStyle/>
                    <a:p>
                      <a:pPr algn="r"/>
                      <a:r>
                        <a:rPr lang="en-US" sz="1400" cap="none" spc="0">
                          <a:solidFill>
                            <a:schemeClr val="tx1"/>
                          </a:solidFill>
                        </a:rPr>
                        <a:t>2</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a:solidFill>
                            <a:schemeClr val="tx1"/>
                          </a:solidFill>
                        </a:rPr>
                        <a:t>Statistical Decision Theory: Bayes decision rule, error rates, Bayesian risk</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r"/>
                      <a:r>
                        <a:rPr lang="en-US" sz="1400" cap="none" spc="0">
                          <a:solidFill>
                            <a:schemeClr val="tx1"/>
                          </a:solidFill>
                        </a:rPr>
                        <a:t>4</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a:solidFill>
                            <a:schemeClr val="tx1"/>
                          </a:solidFill>
                        </a:rPr>
                        <a:t>CLO2</a:t>
                      </a:r>
                    </a:p>
                  </a:txBody>
                  <a:tcPr marL="96317" marR="24244" marT="74090" marB="74090"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943708288"/>
                  </a:ext>
                </a:extLst>
              </a:tr>
              <a:tr h="378890">
                <a:tc>
                  <a:txBody>
                    <a:bodyPr/>
                    <a:lstStyle/>
                    <a:p>
                      <a:pPr algn="r"/>
                      <a:r>
                        <a:rPr lang="en-US" sz="1400" cap="none" spc="0">
                          <a:solidFill>
                            <a:schemeClr val="tx1"/>
                          </a:solidFill>
                        </a:rPr>
                        <a:t>3</a:t>
                      </a:r>
                    </a:p>
                  </a:txBody>
                  <a:tcPr marL="96317" marR="24244" marT="74090" marB="74090"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400" cap="none" spc="0" dirty="0">
                          <a:solidFill>
                            <a:schemeClr val="tx1"/>
                          </a:solidFill>
                        </a:rPr>
                        <a:t>Feature Extraction and Selection: Importance, challenges, and methods</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r"/>
                      <a:r>
                        <a:rPr lang="en-US" sz="1400" cap="none" spc="0">
                          <a:solidFill>
                            <a:schemeClr val="tx1"/>
                          </a:solidFill>
                        </a:rPr>
                        <a:t>4</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400" cap="none" spc="0">
                          <a:solidFill>
                            <a:schemeClr val="tx1"/>
                          </a:solidFill>
                        </a:rPr>
                        <a:t>CLO3</a:t>
                      </a:r>
                    </a:p>
                  </a:txBody>
                  <a:tcPr marL="96317" marR="24244" marT="74090" marB="74090"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23119709"/>
                  </a:ext>
                </a:extLst>
              </a:tr>
              <a:tr h="378890">
                <a:tc>
                  <a:txBody>
                    <a:bodyPr/>
                    <a:lstStyle/>
                    <a:p>
                      <a:pPr algn="r"/>
                      <a:r>
                        <a:rPr lang="en-US" sz="1400" cap="none" spc="0">
                          <a:solidFill>
                            <a:schemeClr val="tx1"/>
                          </a:solidFill>
                        </a:rPr>
                        <a:t>4</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dirty="0">
                          <a:solidFill>
                            <a:schemeClr val="tx1"/>
                          </a:solidFill>
                        </a:rPr>
                        <a:t>Dimensionality Reduction: PCA, LDA, feature selection and transformation</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r"/>
                      <a:r>
                        <a:rPr lang="en-US" sz="1400" cap="none" spc="0">
                          <a:solidFill>
                            <a:schemeClr val="tx1"/>
                          </a:solidFill>
                        </a:rPr>
                        <a:t>4</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a:solidFill>
                            <a:schemeClr val="tx1"/>
                          </a:solidFill>
                        </a:rPr>
                        <a:t>CLO3</a:t>
                      </a:r>
                    </a:p>
                  </a:txBody>
                  <a:tcPr marL="96317" marR="24244" marT="74090" marB="74090"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830341458"/>
                  </a:ext>
                </a:extLst>
              </a:tr>
              <a:tr h="378890">
                <a:tc>
                  <a:txBody>
                    <a:bodyPr/>
                    <a:lstStyle/>
                    <a:p>
                      <a:pPr algn="r"/>
                      <a:r>
                        <a:rPr lang="en-US" sz="1400" cap="none" spc="0">
                          <a:solidFill>
                            <a:schemeClr val="tx1"/>
                          </a:solidFill>
                        </a:rPr>
                        <a:t>5</a:t>
                      </a:r>
                    </a:p>
                  </a:txBody>
                  <a:tcPr marL="96317" marR="24244" marT="74090" marB="74090"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400" cap="none" spc="0" dirty="0">
                          <a:solidFill>
                            <a:schemeClr val="tx1"/>
                          </a:solidFill>
                        </a:rPr>
                        <a:t>Classifiers: Parametric, non-parametric, nearest neighbor, decision boundaries</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r"/>
                      <a:r>
                        <a:rPr lang="en-US" sz="1400" cap="none" spc="0">
                          <a:solidFill>
                            <a:schemeClr val="tx1"/>
                          </a:solidFill>
                        </a:rPr>
                        <a:t>4</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400" cap="none" spc="0">
                          <a:solidFill>
                            <a:schemeClr val="tx1"/>
                          </a:solidFill>
                        </a:rPr>
                        <a:t>CLO2</a:t>
                      </a:r>
                    </a:p>
                  </a:txBody>
                  <a:tcPr marL="96317" marR="24244" marT="74090" marB="74090"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4219528393"/>
                  </a:ext>
                </a:extLst>
              </a:tr>
              <a:tr h="378890">
                <a:tc>
                  <a:txBody>
                    <a:bodyPr/>
                    <a:lstStyle/>
                    <a:p>
                      <a:pPr algn="r"/>
                      <a:r>
                        <a:rPr lang="en-US" sz="1400" cap="none" spc="0">
                          <a:solidFill>
                            <a:schemeClr val="tx1"/>
                          </a:solidFill>
                        </a:rPr>
                        <a:t>6</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a:solidFill>
                            <a:schemeClr val="tx1"/>
                          </a:solidFill>
                        </a:rPr>
                        <a:t>Clustering Methods: Hierarchical (single, complete, average linkage, Ward’s)</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r"/>
                      <a:r>
                        <a:rPr lang="en-US" sz="1400" cap="none" spc="0">
                          <a:solidFill>
                            <a:schemeClr val="tx1"/>
                          </a:solidFill>
                        </a:rPr>
                        <a:t>4</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a:solidFill>
                            <a:schemeClr val="tx1"/>
                          </a:solidFill>
                        </a:rPr>
                        <a:t>CLO4</a:t>
                      </a:r>
                    </a:p>
                  </a:txBody>
                  <a:tcPr marL="96317" marR="24244" marT="74090" marB="74090"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975288578"/>
                  </a:ext>
                </a:extLst>
              </a:tr>
              <a:tr h="378890">
                <a:tc>
                  <a:txBody>
                    <a:bodyPr/>
                    <a:lstStyle/>
                    <a:p>
                      <a:pPr algn="r"/>
                      <a:r>
                        <a:rPr lang="en-US" sz="1400" cap="none" spc="0">
                          <a:solidFill>
                            <a:schemeClr val="tx1"/>
                          </a:solidFill>
                        </a:rPr>
                        <a:t>7</a:t>
                      </a:r>
                    </a:p>
                  </a:txBody>
                  <a:tcPr marL="96317" marR="24244" marT="74090" marB="74090"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400" cap="none" spc="0">
                          <a:solidFill>
                            <a:schemeClr val="tx1"/>
                          </a:solidFill>
                        </a:rPr>
                        <a:t>Partitional Clustering: Forgy’s, k-means, ISODATA algorithms</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r"/>
                      <a:r>
                        <a:rPr lang="en-US" sz="1400" cap="none" spc="0">
                          <a:solidFill>
                            <a:schemeClr val="tx1"/>
                          </a:solidFill>
                        </a:rPr>
                        <a:t>4</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400" cap="none" spc="0">
                          <a:solidFill>
                            <a:schemeClr val="tx1"/>
                          </a:solidFill>
                        </a:rPr>
                        <a:t>CLO4</a:t>
                      </a:r>
                    </a:p>
                  </a:txBody>
                  <a:tcPr marL="96317" marR="24244" marT="74090" marB="74090"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768375249"/>
                  </a:ext>
                </a:extLst>
              </a:tr>
              <a:tr h="378890">
                <a:tc>
                  <a:txBody>
                    <a:bodyPr/>
                    <a:lstStyle/>
                    <a:p>
                      <a:pPr algn="r"/>
                      <a:r>
                        <a:rPr lang="en-US" sz="1400" cap="none" spc="0">
                          <a:solidFill>
                            <a:schemeClr val="tx1"/>
                          </a:solidFill>
                        </a:rPr>
                        <a:t>8</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a:solidFill>
                            <a:schemeClr val="tx1"/>
                          </a:solidFill>
                        </a:rPr>
                        <a:t>Modern vs. Traditional Pattern Recognition: ANN, ML, overfitting/underfitting</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r"/>
                      <a:r>
                        <a:rPr lang="en-US" sz="1400" cap="none" spc="0">
                          <a:solidFill>
                            <a:schemeClr val="tx1"/>
                          </a:solidFill>
                        </a:rPr>
                        <a:t>3</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a:solidFill>
                            <a:schemeClr val="tx1"/>
                          </a:solidFill>
                        </a:rPr>
                        <a:t>CLO5</a:t>
                      </a:r>
                    </a:p>
                  </a:txBody>
                  <a:tcPr marL="96317" marR="24244" marT="74090" marB="74090"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686757290"/>
                  </a:ext>
                </a:extLst>
              </a:tr>
              <a:tr h="378890">
                <a:tc>
                  <a:txBody>
                    <a:bodyPr/>
                    <a:lstStyle/>
                    <a:p>
                      <a:pPr algn="r"/>
                      <a:r>
                        <a:rPr lang="en-US" sz="1400" cap="none" spc="0">
                          <a:solidFill>
                            <a:schemeClr val="tx1"/>
                          </a:solidFill>
                        </a:rPr>
                        <a:t>9</a:t>
                      </a:r>
                    </a:p>
                  </a:txBody>
                  <a:tcPr marL="96317" marR="24244" marT="74090" marB="74090" anchor="ctr">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400" cap="none" spc="0">
                          <a:solidFill>
                            <a:schemeClr val="tx1"/>
                          </a:solidFill>
                        </a:rPr>
                        <a:t>Applications of Pattern Recognition: Face recognition, OCR, defect detection, etc.</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r"/>
                      <a:r>
                        <a:rPr lang="en-US" sz="1400" cap="none" spc="0">
                          <a:solidFill>
                            <a:schemeClr val="tx1"/>
                          </a:solidFill>
                        </a:rPr>
                        <a:t>3</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400" cap="none" spc="0">
                          <a:solidFill>
                            <a:schemeClr val="tx1"/>
                          </a:solidFill>
                        </a:rPr>
                        <a:t>CLO5</a:t>
                      </a:r>
                    </a:p>
                  </a:txBody>
                  <a:tcPr marL="96317" marR="24244" marT="74090" marB="74090"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834840297"/>
                  </a:ext>
                </a:extLst>
              </a:tr>
              <a:tr h="378890">
                <a:tc>
                  <a:txBody>
                    <a:bodyPr/>
                    <a:lstStyle/>
                    <a:p>
                      <a:pPr algn="r"/>
                      <a:r>
                        <a:rPr lang="en-US" sz="1400" cap="none" spc="0">
                          <a:solidFill>
                            <a:schemeClr val="tx1"/>
                          </a:solidFill>
                        </a:rPr>
                        <a:t>10</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dirty="0">
                          <a:solidFill>
                            <a:schemeClr val="tx1"/>
                          </a:solidFill>
                        </a:rPr>
                        <a:t>Evaluation Metrics: Precision, recall, ROC, error analysis</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r"/>
                      <a:r>
                        <a:rPr lang="en-US" sz="1400" cap="none" spc="0">
                          <a:solidFill>
                            <a:schemeClr val="tx1"/>
                          </a:solidFill>
                        </a:rPr>
                        <a:t>2</a:t>
                      </a:r>
                    </a:p>
                  </a:txBody>
                  <a:tcPr marL="96317" marR="24244" marT="74090" marB="74090"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r>
                        <a:rPr lang="en-US" sz="1400" cap="none" spc="0" dirty="0">
                          <a:solidFill>
                            <a:schemeClr val="tx1"/>
                          </a:solidFill>
                        </a:rPr>
                        <a:t>CLO2</a:t>
                      </a:r>
                    </a:p>
                  </a:txBody>
                  <a:tcPr marL="96317" marR="24244" marT="74090" marB="74090"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103484829"/>
                  </a:ext>
                </a:extLst>
              </a:tr>
            </a:tbl>
          </a:graphicData>
        </a:graphic>
      </p:graphicFrame>
    </p:spTree>
    <p:extLst>
      <p:ext uri="{BB962C8B-B14F-4D97-AF65-F5344CB8AC3E}">
        <p14:creationId xmlns:p14="http://schemas.microsoft.com/office/powerpoint/2010/main" val="2364323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67F2CFBC-14CF-D6C2-4994-D7619BB89A52}"/>
              </a:ext>
            </a:extLst>
          </p:cNvPr>
          <p:cNvSpPr>
            <a:spLocks noGrp="1"/>
          </p:cNvSpPr>
          <p:nvPr>
            <p:ph type="dt" sz="half" idx="10"/>
          </p:nvPr>
        </p:nvSpPr>
        <p:spPr/>
        <p:txBody>
          <a:bodyPr/>
          <a:lstStyle/>
          <a:p>
            <a:fld id="{5726C936-76D4-4E69-8845-3BAE0C63FF8F}" type="datetime1">
              <a:rPr lang="en-US" smtClean="0"/>
              <a:t>12-Jan-26</a:t>
            </a:fld>
            <a:endParaRPr lang="en-US"/>
          </a:p>
        </p:txBody>
      </p:sp>
      <p:sp>
        <p:nvSpPr>
          <p:cNvPr id="4" name="Footer Placeholder 3">
            <a:extLst>
              <a:ext uri="{FF2B5EF4-FFF2-40B4-BE49-F238E27FC236}">
                <a16:creationId xmlns:a16="http://schemas.microsoft.com/office/drawing/2014/main" id="{2592AD90-0CFF-D92F-7CB6-390E505EC5F7}"/>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117092495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FE7DA52-3C45-0865-1A24-F5A21E7302B7}"/>
              </a:ext>
            </a:extLst>
          </p:cNvPr>
          <p:cNvSpPr>
            <a:spLocks noGrp="1" noChangeArrowheads="1"/>
          </p:cNvSpPr>
          <p:nvPr>
            <p:ph type="ctrTitle"/>
          </p:nvPr>
        </p:nvSpPr>
        <p:spPr>
          <a:xfrm>
            <a:off x="1752600" y="228600"/>
            <a:ext cx="8458200" cy="685800"/>
          </a:xfrm>
        </p:spPr>
        <p:txBody>
          <a:bodyPr/>
          <a:lstStyle/>
          <a:p>
            <a:pPr eaLnBrk="1" hangingPunct="1"/>
            <a:r>
              <a:rPr lang="en-US" altLang="en-US" sz="3600">
                <a:solidFill>
                  <a:srgbClr val="6600FF"/>
                </a:solidFill>
              </a:rPr>
              <a:t>Isodata Algorithm : Example</a:t>
            </a:r>
          </a:p>
        </p:txBody>
      </p:sp>
      <p:sp>
        <p:nvSpPr>
          <p:cNvPr id="10243" name="Rectangle 3">
            <a:extLst>
              <a:ext uri="{FF2B5EF4-FFF2-40B4-BE49-F238E27FC236}">
                <a16:creationId xmlns:a16="http://schemas.microsoft.com/office/drawing/2014/main" id="{1DEF9DF6-24E1-64EC-5700-C6D664978D8B}"/>
              </a:ext>
            </a:extLst>
          </p:cNvPr>
          <p:cNvSpPr>
            <a:spLocks noGrp="1" noChangeArrowheads="1"/>
          </p:cNvSpPr>
          <p:nvPr>
            <p:ph type="subTitle" idx="1"/>
          </p:nvPr>
        </p:nvSpPr>
        <p:spPr>
          <a:xfrm>
            <a:off x="1981200" y="1143000"/>
            <a:ext cx="8305800" cy="5181600"/>
          </a:xfrm>
        </p:spPr>
        <p:txBody>
          <a:bodyPr/>
          <a:lstStyle/>
          <a:p>
            <a:pPr marL="609600" indent="-609600" algn="l" eaLnBrk="1" hangingPunct="1">
              <a:lnSpc>
                <a:spcPct val="90000"/>
              </a:lnSpc>
              <a:buFontTx/>
              <a:buChar char="•"/>
            </a:pPr>
            <a:r>
              <a:rPr lang="en-US" altLang="en-US" sz="2400">
                <a:solidFill>
                  <a:schemeClr val="accent2"/>
                </a:solidFill>
              </a:rPr>
              <a:t>Let the parameters are :</a:t>
            </a:r>
          </a:p>
          <a:p>
            <a:pPr marL="609600" indent="-609600" algn="l" eaLnBrk="1" hangingPunct="1">
              <a:lnSpc>
                <a:spcPct val="90000"/>
              </a:lnSpc>
            </a:pPr>
            <a:r>
              <a:rPr lang="en-US" altLang="en-US" sz="2400">
                <a:solidFill>
                  <a:schemeClr val="accent2"/>
                </a:solidFill>
              </a:rPr>
              <a:t>	no_clusters =3,		min-elements= 2, </a:t>
            </a:r>
          </a:p>
          <a:p>
            <a:pPr marL="609600" indent="-609600" algn="l" eaLnBrk="1" hangingPunct="1">
              <a:lnSpc>
                <a:spcPct val="90000"/>
              </a:lnSpc>
            </a:pPr>
            <a:r>
              <a:rPr lang="en-US" altLang="en-US" sz="2400">
                <a:solidFill>
                  <a:schemeClr val="accent2"/>
                </a:solidFill>
              </a:rPr>
              <a:t>	min_dist=3, 		split_size=0.2 </a:t>
            </a:r>
          </a:p>
          <a:p>
            <a:pPr marL="609600" indent="-609600" algn="l" eaLnBrk="1" hangingPunct="1">
              <a:lnSpc>
                <a:spcPct val="90000"/>
              </a:lnSpc>
            </a:pPr>
            <a:r>
              <a:rPr lang="en-US" altLang="en-US" sz="2400">
                <a:solidFill>
                  <a:schemeClr val="accent2"/>
                </a:solidFill>
              </a:rPr>
              <a:t>	iter_start=5, 		max_merge=1,</a:t>
            </a:r>
          </a:p>
          <a:p>
            <a:pPr marL="609600" indent="-609600" algn="l" eaLnBrk="1" hangingPunct="1">
              <a:lnSpc>
                <a:spcPct val="90000"/>
              </a:lnSpc>
            </a:pPr>
            <a:r>
              <a:rPr lang="en-US" altLang="en-US" sz="2400">
                <a:solidFill>
                  <a:schemeClr val="accent2"/>
                </a:solidFill>
              </a:rPr>
              <a:t>	iter_body=5</a:t>
            </a:r>
          </a:p>
          <a:p>
            <a:pPr marL="609600" indent="-609600" algn="l" eaLnBrk="1" hangingPunct="1">
              <a:lnSpc>
                <a:spcPct val="90000"/>
              </a:lnSpc>
              <a:buFontTx/>
              <a:buChar char="•"/>
            </a:pPr>
            <a:r>
              <a:rPr lang="en-US" altLang="en-US" sz="2400">
                <a:solidFill>
                  <a:schemeClr val="accent2"/>
                </a:solidFill>
              </a:rPr>
              <a:t>And seed points are samples 1, 3, and 13.</a:t>
            </a:r>
          </a:p>
          <a:p>
            <a:pPr marL="609600" indent="-609600" algn="l" eaLnBrk="1" hangingPunct="1">
              <a:lnSpc>
                <a:spcPct val="90000"/>
              </a:lnSpc>
              <a:buFontTx/>
              <a:buChar char="•"/>
            </a:pPr>
            <a:r>
              <a:rPr lang="en-US" altLang="en-US" sz="2400">
                <a:solidFill>
                  <a:schemeClr val="accent2"/>
                </a:solidFill>
              </a:rPr>
              <a:t>The first iteration is numbered 0.</a:t>
            </a:r>
          </a:p>
          <a:p>
            <a:pPr marL="609600" indent="-609600" algn="l" eaLnBrk="1" hangingPunct="1">
              <a:lnSpc>
                <a:spcPct val="90000"/>
              </a:lnSpc>
              <a:buFontTx/>
              <a:buChar char="•"/>
            </a:pPr>
            <a:r>
              <a:rPr lang="en-US" altLang="en-US" sz="2400">
                <a:solidFill>
                  <a:schemeClr val="accent2"/>
                </a:solidFill>
              </a:rPr>
              <a:t>One pass through the data is required for convergence of the Forgy part of the algorithm (steps 1 through 4). </a:t>
            </a:r>
          </a:p>
          <a:p>
            <a:pPr marL="609600" indent="-609600" algn="l" eaLnBrk="1" hangingPunct="1">
              <a:lnSpc>
                <a:spcPct val="90000"/>
              </a:lnSpc>
              <a:buFontTx/>
              <a:buChar char="•"/>
            </a:pPr>
            <a:r>
              <a:rPr lang="en-US" altLang="en-US" sz="2400">
                <a:solidFill>
                  <a:schemeClr val="accent2"/>
                </a:solidFill>
              </a:rPr>
              <a:t>At this point, there are three clusters:</a:t>
            </a:r>
          </a:p>
          <a:p>
            <a:pPr marL="609600" indent="-609600" algn="l" eaLnBrk="1" hangingPunct="1">
              <a:lnSpc>
                <a:spcPct val="90000"/>
              </a:lnSpc>
            </a:pPr>
            <a:r>
              <a:rPr lang="en-US" altLang="en-US" sz="2400">
                <a:solidFill>
                  <a:schemeClr val="accent2"/>
                </a:solidFill>
              </a:rPr>
              <a:t>	{1,2,,4,6}, {3, 5, 7}, {8, 9, 10, 11, 12,13,14}.</a:t>
            </a:r>
          </a:p>
          <a:p>
            <a:pPr marL="609600" indent="-609600" algn="l" eaLnBrk="1" hangingPunct="1">
              <a:lnSpc>
                <a:spcPct val="90000"/>
              </a:lnSpc>
              <a:buFontTx/>
              <a:buChar char="•"/>
            </a:pPr>
            <a:r>
              <a:rPr lang="en-US" altLang="en-US" sz="2400">
                <a:solidFill>
                  <a:schemeClr val="accent2"/>
                </a:solidFill>
              </a:rPr>
              <a:t>For step 5, since no cluster has fewer than min_elements members, none is discarded.</a:t>
            </a:r>
          </a:p>
        </p:txBody>
      </p:sp>
      <p:sp>
        <p:nvSpPr>
          <p:cNvPr id="2" name="Date Placeholder 1">
            <a:extLst>
              <a:ext uri="{FF2B5EF4-FFF2-40B4-BE49-F238E27FC236}">
                <a16:creationId xmlns:a16="http://schemas.microsoft.com/office/drawing/2014/main" id="{DEB844BA-5B87-C3FE-D5DE-68CB3FF75E1C}"/>
              </a:ext>
            </a:extLst>
          </p:cNvPr>
          <p:cNvSpPr>
            <a:spLocks noGrp="1"/>
          </p:cNvSpPr>
          <p:nvPr>
            <p:ph type="dt" sz="half" idx="10"/>
          </p:nvPr>
        </p:nvSpPr>
        <p:spPr/>
        <p:txBody>
          <a:bodyPr/>
          <a:lstStyle/>
          <a:p>
            <a:pPr fontAlgn="base">
              <a:spcBef>
                <a:spcPct val="0"/>
              </a:spcBef>
              <a:spcAft>
                <a:spcPct val="0"/>
              </a:spcAft>
              <a:defRPr/>
            </a:pPr>
            <a:fld id="{419411AC-DC9F-4941-84C3-3BC8138E8E93}"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3FE5D5AF-6553-9F1F-F7FB-D4B4E1BB16D8}"/>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349657275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A89A946-EA98-2E28-D6F3-6180B5B35697}"/>
              </a:ext>
            </a:extLst>
          </p:cNvPr>
          <p:cNvSpPr>
            <a:spLocks noGrp="1" noChangeArrowheads="1"/>
          </p:cNvSpPr>
          <p:nvPr>
            <p:ph type="ctrTitle"/>
          </p:nvPr>
        </p:nvSpPr>
        <p:spPr>
          <a:xfrm>
            <a:off x="1752600" y="0"/>
            <a:ext cx="8458200" cy="685800"/>
          </a:xfrm>
        </p:spPr>
        <p:txBody>
          <a:bodyPr/>
          <a:lstStyle/>
          <a:p>
            <a:pPr eaLnBrk="1" hangingPunct="1"/>
            <a:r>
              <a:rPr lang="en-US" altLang="en-US" sz="3600">
                <a:solidFill>
                  <a:srgbClr val="6600FF"/>
                </a:solidFill>
              </a:rPr>
              <a:t>Isodata Algorithm : Example</a:t>
            </a:r>
          </a:p>
        </p:txBody>
      </p:sp>
      <p:sp>
        <p:nvSpPr>
          <p:cNvPr id="11267" name="Rectangle 3">
            <a:extLst>
              <a:ext uri="{FF2B5EF4-FFF2-40B4-BE49-F238E27FC236}">
                <a16:creationId xmlns:a16="http://schemas.microsoft.com/office/drawing/2014/main" id="{13DE43A5-E14C-B2B1-3470-3A64D59B4965}"/>
              </a:ext>
            </a:extLst>
          </p:cNvPr>
          <p:cNvSpPr>
            <a:spLocks noGrp="1" noChangeArrowheads="1"/>
          </p:cNvSpPr>
          <p:nvPr>
            <p:ph type="subTitle" idx="1"/>
          </p:nvPr>
        </p:nvSpPr>
        <p:spPr>
          <a:xfrm>
            <a:off x="1828800" y="762000"/>
            <a:ext cx="8382000" cy="5715000"/>
          </a:xfrm>
        </p:spPr>
        <p:txBody>
          <a:bodyPr/>
          <a:lstStyle/>
          <a:p>
            <a:pPr marL="609600" indent="-609600" algn="l" eaLnBrk="1" hangingPunct="1">
              <a:lnSpc>
                <a:spcPct val="80000"/>
              </a:lnSpc>
              <a:buFontTx/>
              <a:buChar char="•"/>
            </a:pPr>
            <a:r>
              <a:rPr lang="en-US" altLang="en-US" sz="2400">
                <a:solidFill>
                  <a:schemeClr val="accent2"/>
                </a:solidFill>
              </a:rPr>
              <a:t>For step 6, the number of clusters is not greater than or equal to 2*no_clusters and the number (0) of this iteration is even, so the merging operation (step 7) is executed.</a:t>
            </a:r>
          </a:p>
          <a:p>
            <a:pPr marL="609600" indent="-609600" algn="l" eaLnBrk="1" hangingPunct="1">
              <a:lnSpc>
                <a:spcPct val="80000"/>
              </a:lnSpc>
              <a:buFontTx/>
              <a:buChar char="•"/>
            </a:pPr>
            <a:r>
              <a:rPr lang="en-US" altLang="en-US" sz="2400">
                <a:solidFill>
                  <a:schemeClr val="accent2"/>
                </a:solidFill>
              </a:rPr>
              <a:t>Since the distance between the centroids of the clusters {1,2,4,6} and {3,5,7} is less than min_dist, these clusters are merged. At this point, there are two clusters: {1,2,3, 4,5,6,7}, {8,9, 10, 11, 12, 13,14}.</a:t>
            </a:r>
          </a:p>
          <a:p>
            <a:pPr marL="609600" indent="-609600" algn="l" eaLnBrk="1" hangingPunct="1">
              <a:lnSpc>
                <a:spcPct val="80000"/>
              </a:lnSpc>
              <a:buFontTx/>
              <a:buChar char="•"/>
            </a:pPr>
            <a:r>
              <a:rPr lang="en-US" altLang="en-US" sz="2400">
                <a:solidFill>
                  <a:schemeClr val="accent2"/>
                </a:solidFill>
              </a:rPr>
              <a:t>The merge step is not repeated (since max_merge=1) so proceed to step 8. (In this case, the remaining clusters could not be merged anyway since the distance between their centroids is greater than min_dist.)</a:t>
            </a:r>
          </a:p>
          <a:p>
            <a:pPr marL="609600" indent="-609600" algn="l" eaLnBrk="1" hangingPunct="1">
              <a:lnSpc>
                <a:spcPct val="80000"/>
              </a:lnSpc>
              <a:buFontTx/>
              <a:buChar char="•"/>
            </a:pPr>
            <a:r>
              <a:rPr lang="en-US" altLang="en-US" sz="2400">
                <a:solidFill>
                  <a:schemeClr val="accent2"/>
                </a:solidFill>
              </a:rPr>
              <a:t>For step 8, the number of clusters (2) is greater than no_clusters/2 =1.5 and the number of this iteration is not odd, so go to step 10.</a:t>
            </a:r>
          </a:p>
          <a:p>
            <a:pPr marL="609600" indent="-609600" algn="l" eaLnBrk="1" hangingPunct="1">
              <a:lnSpc>
                <a:spcPct val="80000"/>
              </a:lnSpc>
              <a:buFontTx/>
              <a:buChar char="•"/>
            </a:pPr>
            <a:r>
              <a:rPr lang="en-US" altLang="en-US" sz="2400">
                <a:solidFill>
                  <a:schemeClr val="accent2"/>
                </a:solidFill>
              </a:rPr>
              <a:t>For step 10, since the number of iterations is less than the requested number (5) and the clusters changed, proceed to step 2.</a:t>
            </a:r>
          </a:p>
        </p:txBody>
      </p:sp>
      <p:sp>
        <p:nvSpPr>
          <p:cNvPr id="2" name="Date Placeholder 1">
            <a:extLst>
              <a:ext uri="{FF2B5EF4-FFF2-40B4-BE49-F238E27FC236}">
                <a16:creationId xmlns:a16="http://schemas.microsoft.com/office/drawing/2014/main" id="{A02C3D16-4334-375C-E819-8AFCF0A4EE8E}"/>
              </a:ext>
            </a:extLst>
          </p:cNvPr>
          <p:cNvSpPr>
            <a:spLocks noGrp="1"/>
          </p:cNvSpPr>
          <p:nvPr>
            <p:ph type="dt" sz="half" idx="10"/>
          </p:nvPr>
        </p:nvSpPr>
        <p:spPr/>
        <p:txBody>
          <a:bodyPr/>
          <a:lstStyle/>
          <a:p>
            <a:pPr fontAlgn="base">
              <a:spcBef>
                <a:spcPct val="0"/>
              </a:spcBef>
              <a:spcAft>
                <a:spcPct val="0"/>
              </a:spcAft>
              <a:defRPr/>
            </a:pPr>
            <a:fld id="{86178A97-5730-4F55-B0AB-05F4062E2B19}"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FAC0C629-4527-848C-B966-0BE07081DBCF}"/>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103988801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B13FA5BE-C6F4-9ED7-874A-D986C400B9AF}"/>
              </a:ext>
            </a:extLst>
          </p:cNvPr>
          <p:cNvSpPr>
            <a:spLocks noGrp="1" noChangeArrowheads="1"/>
          </p:cNvSpPr>
          <p:nvPr>
            <p:ph type="ctrTitle"/>
          </p:nvPr>
        </p:nvSpPr>
        <p:spPr>
          <a:xfrm>
            <a:off x="1752600" y="228600"/>
            <a:ext cx="8458200" cy="685800"/>
          </a:xfrm>
        </p:spPr>
        <p:txBody>
          <a:bodyPr/>
          <a:lstStyle/>
          <a:p>
            <a:pPr eaLnBrk="1" hangingPunct="1"/>
            <a:r>
              <a:rPr lang="en-US" altLang="en-US" sz="3600">
                <a:solidFill>
                  <a:srgbClr val="6600FF"/>
                </a:solidFill>
              </a:rPr>
              <a:t>Isodata Algorithm : Example</a:t>
            </a:r>
          </a:p>
        </p:txBody>
      </p:sp>
      <p:sp>
        <p:nvSpPr>
          <p:cNvPr id="2052" name="Rectangle 3">
            <a:extLst>
              <a:ext uri="{FF2B5EF4-FFF2-40B4-BE49-F238E27FC236}">
                <a16:creationId xmlns:a16="http://schemas.microsoft.com/office/drawing/2014/main" id="{F17DBEA1-C9EA-6457-9A92-91DD3E946DBA}"/>
              </a:ext>
            </a:extLst>
          </p:cNvPr>
          <p:cNvSpPr>
            <a:spLocks noGrp="1" noChangeArrowheads="1"/>
          </p:cNvSpPr>
          <p:nvPr>
            <p:ph type="subTitle" idx="1"/>
          </p:nvPr>
        </p:nvSpPr>
        <p:spPr>
          <a:xfrm>
            <a:off x="1981200" y="990600"/>
            <a:ext cx="8382000" cy="5486400"/>
          </a:xfrm>
        </p:spPr>
        <p:txBody>
          <a:bodyPr/>
          <a:lstStyle/>
          <a:p>
            <a:pPr marL="609600" indent="-609600" algn="l" eaLnBrk="1" hangingPunct="1">
              <a:lnSpc>
                <a:spcPct val="80000"/>
              </a:lnSpc>
              <a:buFontTx/>
              <a:buChar char="•"/>
            </a:pPr>
            <a:r>
              <a:rPr lang="en-US" altLang="en-US" sz="2400">
                <a:solidFill>
                  <a:schemeClr val="accent2"/>
                </a:solidFill>
              </a:rPr>
              <a:t>This time the Forgy part of the algorithm (steps 1 through 4) does not change the clusters.</a:t>
            </a:r>
          </a:p>
          <a:p>
            <a:pPr marL="609600" indent="-609600" algn="l" eaLnBrk="1" hangingPunct="1">
              <a:lnSpc>
                <a:spcPct val="80000"/>
              </a:lnSpc>
              <a:buFontTx/>
              <a:buChar char="•"/>
            </a:pPr>
            <a:r>
              <a:rPr lang="en-US" altLang="en-US" sz="2400">
                <a:solidFill>
                  <a:schemeClr val="accent2"/>
                </a:solidFill>
              </a:rPr>
              <a:t>For step 5, since no cluster has fewer than nin-elements members, none is discarded.</a:t>
            </a:r>
          </a:p>
          <a:p>
            <a:pPr marL="609600" indent="-609600" algn="l" eaLnBrk="1" hangingPunct="1">
              <a:lnSpc>
                <a:spcPct val="80000"/>
              </a:lnSpc>
              <a:buFontTx/>
              <a:buChar char="•"/>
            </a:pPr>
            <a:r>
              <a:rPr lang="en-US" altLang="en-US" sz="2400">
                <a:solidFill>
                  <a:schemeClr val="accent2"/>
                </a:solidFill>
              </a:rPr>
              <a:t>For step 6, the number of clusters is not greater than or equal to 2 * no_clusters and the number (1) of this iteration is odd, so proceed to step 8.</a:t>
            </a:r>
          </a:p>
          <a:p>
            <a:pPr marL="609600" indent="-609600" algn="l" eaLnBrk="1" hangingPunct="1">
              <a:lnSpc>
                <a:spcPct val="80000"/>
              </a:lnSpc>
              <a:buFontTx/>
              <a:buChar char="•"/>
            </a:pPr>
            <a:r>
              <a:rPr lang="en-US" altLang="en-US" sz="2400">
                <a:solidFill>
                  <a:schemeClr val="accent2"/>
                </a:solidFill>
              </a:rPr>
              <a:t>For step 8, the number of clusters (2) is greater than no_clusters/2 and the number of this iteration is odd, so the splitting operation (step 9) is executed.</a:t>
            </a:r>
          </a:p>
          <a:p>
            <a:pPr marL="609600" indent="-609600" algn="l" eaLnBrk="1" hangingPunct="1">
              <a:lnSpc>
                <a:spcPct val="80000"/>
              </a:lnSpc>
              <a:buFontTx/>
              <a:buChar char="•"/>
            </a:pPr>
            <a:r>
              <a:rPr lang="en-US" altLang="en-US" sz="2400">
                <a:solidFill>
                  <a:schemeClr val="accent2"/>
                </a:solidFill>
              </a:rPr>
              <a:t>For step 9, there is a cluster {8,9,10, 11,12,13,14} that has a standard deviation for the variable (y) exceeding 					The samples are then divided into two sets that have y values less than, or greater than, the mean value of y in the cluster: </a:t>
            </a:r>
          </a:p>
          <a:p>
            <a:pPr marL="609600" indent="-609600" algn="l" eaLnBrk="1" hangingPunct="1">
              <a:lnSpc>
                <a:spcPct val="80000"/>
              </a:lnSpc>
            </a:pPr>
            <a:r>
              <a:rPr lang="en-US" altLang="en-US" sz="2400">
                <a:solidFill>
                  <a:schemeClr val="accent2"/>
                </a:solidFill>
              </a:rPr>
              <a:t>				{8,9, 10, 11,12,13}, {14}.</a:t>
            </a:r>
          </a:p>
          <a:p>
            <a:pPr marL="609600" indent="-609600" algn="l" eaLnBrk="1" hangingPunct="1">
              <a:lnSpc>
                <a:spcPct val="80000"/>
              </a:lnSpc>
              <a:buFontTx/>
              <a:buChar char="•"/>
            </a:pPr>
            <a:endParaRPr lang="en-US" altLang="en-US" sz="2400">
              <a:solidFill>
                <a:schemeClr val="accent2"/>
              </a:solidFill>
            </a:endParaRPr>
          </a:p>
        </p:txBody>
      </p:sp>
      <p:graphicFrame>
        <p:nvGraphicFramePr>
          <p:cNvPr id="2050" name="Object 5">
            <a:extLst>
              <a:ext uri="{FF2B5EF4-FFF2-40B4-BE49-F238E27FC236}">
                <a16:creationId xmlns:a16="http://schemas.microsoft.com/office/drawing/2014/main" id="{209BABF6-ABAC-207B-24DC-0196E601A49E}"/>
              </a:ext>
            </a:extLst>
          </p:cNvPr>
          <p:cNvGraphicFramePr>
            <a:graphicFrameLocks noChangeAspect="1"/>
          </p:cNvGraphicFramePr>
          <p:nvPr/>
        </p:nvGraphicFramePr>
        <p:xfrm>
          <a:off x="2917825" y="4737101"/>
          <a:ext cx="2362200" cy="506413"/>
        </p:xfrm>
        <a:graphic>
          <a:graphicData uri="http://schemas.openxmlformats.org/presentationml/2006/ole">
            <mc:AlternateContent xmlns:mc="http://schemas.openxmlformats.org/markup-compatibility/2006">
              <mc:Choice xmlns:v="urn:schemas-microsoft-com:vml" Requires="v">
                <p:oleObj name="Equation" r:id="rId2" imgW="939600" imgH="228600" progId="Equation.3">
                  <p:embed/>
                </p:oleObj>
              </mc:Choice>
              <mc:Fallback>
                <p:oleObj name="Equation" r:id="rId2" imgW="939600" imgH="228600" progId="Equation.3">
                  <p:embed/>
                  <p:pic>
                    <p:nvPicPr>
                      <p:cNvPr id="2050" name="Object 5">
                        <a:extLst>
                          <a:ext uri="{FF2B5EF4-FFF2-40B4-BE49-F238E27FC236}">
                            <a16:creationId xmlns:a16="http://schemas.microsoft.com/office/drawing/2014/main" id="{209BABF6-ABAC-207B-24DC-0196E601A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825" y="4737101"/>
                        <a:ext cx="2362200"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9363ED45-DB39-EA2B-9C3F-1518F4C8C3F6}"/>
              </a:ext>
            </a:extLst>
          </p:cNvPr>
          <p:cNvSpPr>
            <a:spLocks noGrp="1"/>
          </p:cNvSpPr>
          <p:nvPr>
            <p:ph type="dt" sz="half" idx="10"/>
          </p:nvPr>
        </p:nvSpPr>
        <p:spPr/>
        <p:txBody>
          <a:bodyPr/>
          <a:lstStyle/>
          <a:p>
            <a:pPr fontAlgn="base">
              <a:spcBef>
                <a:spcPct val="0"/>
              </a:spcBef>
              <a:spcAft>
                <a:spcPct val="0"/>
              </a:spcAft>
              <a:defRPr/>
            </a:pPr>
            <a:fld id="{92A023D9-59A3-4795-9E05-E563208272C9}"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3E9EFE8D-7121-4152-93CD-75AE07CA9294}"/>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388096963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8D211B0-80E2-D92F-2B08-D5C9B9D957EC}"/>
              </a:ext>
            </a:extLst>
          </p:cNvPr>
          <p:cNvSpPr>
            <a:spLocks noGrp="1" noChangeArrowheads="1"/>
          </p:cNvSpPr>
          <p:nvPr>
            <p:ph type="ctrTitle"/>
          </p:nvPr>
        </p:nvSpPr>
        <p:spPr>
          <a:xfrm>
            <a:off x="1752600" y="228600"/>
            <a:ext cx="8458200" cy="685800"/>
          </a:xfrm>
        </p:spPr>
        <p:txBody>
          <a:bodyPr/>
          <a:lstStyle/>
          <a:p>
            <a:pPr eaLnBrk="1" hangingPunct="1"/>
            <a:r>
              <a:rPr lang="en-US" altLang="en-US" sz="3600">
                <a:solidFill>
                  <a:srgbClr val="6600FF"/>
                </a:solidFill>
              </a:rPr>
              <a:t>Isodata Algorithm : Example</a:t>
            </a:r>
          </a:p>
        </p:txBody>
      </p:sp>
      <p:sp>
        <p:nvSpPr>
          <p:cNvPr id="12291" name="Rectangle 3">
            <a:extLst>
              <a:ext uri="{FF2B5EF4-FFF2-40B4-BE49-F238E27FC236}">
                <a16:creationId xmlns:a16="http://schemas.microsoft.com/office/drawing/2014/main" id="{60541609-1E13-B170-7890-93C2D8E46482}"/>
              </a:ext>
            </a:extLst>
          </p:cNvPr>
          <p:cNvSpPr>
            <a:spLocks noGrp="1" noChangeArrowheads="1"/>
          </p:cNvSpPr>
          <p:nvPr>
            <p:ph type="subTitle" idx="1"/>
          </p:nvPr>
        </p:nvSpPr>
        <p:spPr>
          <a:xfrm>
            <a:off x="1828800" y="1143000"/>
            <a:ext cx="8610600" cy="5181600"/>
          </a:xfrm>
        </p:spPr>
        <p:txBody>
          <a:bodyPr/>
          <a:lstStyle/>
          <a:p>
            <a:pPr marL="609600" indent="-609600" algn="l" eaLnBrk="1" hangingPunct="1">
              <a:lnSpc>
                <a:spcPct val="90000"/>
              </a:lnSpc>
              <a:buFontTx/>
              <a:buChar char="•"/>
            </a:pPr>
            <a:r>
              <a:rPr lang="en-US" altLang="en-US" sz="2400">
                <a:solidFill>
                  <a:schemeClr val="accent2"/>
                </a:solidFill>
              </a:rPr>
              <a:t>Since the distance between their centroids is greater than or equal to 1.1 * min_dist,the cluster remains split. At this point there are three clusters:</a:t>
            </a:r>
          </a:p>
          <a:p>
            <a:pPr marL="609600" indent="-609600" algn="l" eaLnBrk="1" hangingPunct="1">
              <a:lnSpc>
                <a:spcPct val="90000"/>
              </a:lnSpc>
            </a:pPr>
            <a:r>
              <a:rPr lang="en-US" altLang="en-US" sz="2400">
                <a:solidFill>
                  <a:schemeClr val="accent2"/>
                </a:solidFill>
              </a:rPr>
              <a:t>		{1,2,3,4,5,6,7}, {8,9, 10, 11, 12, 13}, {14}.</a:t>
            </a:r>
          </a:p>
          <a:p>
            <a:pPr marL="609600" indent="-609600" algn="l" eaLnBrk="1" hangingPunct="1">
              <a:lnSpc>
                <a:spcPct val="90000"/>
              </a:lnSpc>
              <a:buFontTx/>
              <a:buChar char="•"/>
            </a:pPr>
            <a:r>
              <a:rPr lang="en-US" altLang="en-US" sz="2400">
                <a:solidFill>
                  <a:schemeClr val="accent2"/>
                </a:solidFill>
              </a:rPr>
              <a:t>For step 10, since the number of iterations is less than the requested number and the clusters changed, proceed to step 2. Again, the Forry pa,rt of the algorithm (steps 1 through 4) does not change the clusters.</a:t>
            </a:r>
          </a:p>
          <a:p>
            <a:pPr marL="609600" indent="-609600" algn="l" eaLnBrk="1" hangingPunct="1">
              <a:lnSpc>
                <a:spcPct val="90000"/>
              </a:lnSpc>
              <a:buFontTx/>
              <a:buChar char="•"/>
            </a:pPr>
            <a:r>
              <a:rPr lang="en-US" altLang="en-US" sz="2400">
                <a:solidFill>
                  <a:schemeClr val="accent2"/>
                </a:solidFill>
              </a:rPr>
              <a:t>For step 5, cluster {14} is discarded since it has fewer than min-elements members. At this point there are two clusters:</a:t>
            </a:r>
          </a:p>
          <a:p>
            <a:pPr marL="609600" indent="-609600" algn="l" eaLnBrk="1" hangingPunct="1">
              <a:lnSpc>
                <a:spcPct val="90000"/>
              </a:lnSpc>
            </a:pPr>
            <a:r>
              <a:rPr lang="en-US" altLang="en-US" sz="2400">
                <a:solidFill>
                  <a:schemeClr val="accent2"/>
                </a:solidFill>
              </a:rPr>
              <a:t>			{1,2,3,4,5,6,7}, {8,9, 10, 11, 12, 13}.</a:t>
            </a:r>
          </a:p>
          <a:p>
            <a:pPr marL="609600" indent="-609600" algn="l" eaLnBrk="1" hangingPunct="1">
              <a:lnSpc>
                <a:spcPct val="90000"/>
              </a:lnSpc>
              <a:buFontTx/>
              <a:buChar char="•"/>
            </a:pPr>
            <a:endParaRPr lang="en-US" altLang="en-US" sz="2400">
              <a:solidFill>
                <a:schemeClr val="accent2"/>
              </a:solidFill>
            </a:endParaRPr>
          </a:p>
        </p:txBody>
      </p:sp>
      <p:sp>
        <p:nvSpPr>
          <p:cNvPr id="2" name="Date Placeholder 1">
            <a:extLst>
              <a:ext uri="{FF2B5EF4-FFF2-40B4-BE49-F238E27FC236}">
                <a16:creationId xmlns:a16="http://schemas.microsoft.com/office/drawing/2014/main" id="{E3A748C6-AC1B-2E8F-40E6-4441EFDCB420}"/>
              </a:ext>
            </a:extLst>
          </p:cNvPr>
          <p:cNvSpPr>
            <a:spLocks noGrp="1"/>
          </p:cNvSpPr>
          <p:nvPr>
            <p:ph type="dt" sz="half" idx="10"/>
          </p:nvPr>
        </p:nvSpPr>
        <p:spPr/>
        <p:txBody>
          <a:bodyPr/>
          <a:lstStyle/>
          <a:p>
            <a:pPr fontAlgn="base">
              <a:spcBef>
                <a:spcPct val="0"/>
              </a:spcBef>
              <a:spcAft>
                <a:spcPct val="0"/>
              </a:spcAft>
              <a:defRPr/>
            </a:pPr>
            <a:fld id="{C0EC69E4-24BA-4248-AF31-BFAB3EE8B233}"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F79AB3EC-8B6B-CBA0-18E5-542476BD50C3}"/>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118841455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1A7605A-7F1E-36D3-B8CB-8A5EFE53B05B}"/>
              </a:ext>
            </a:extLst>
          </p:cNvPr>
          <p:cNvSpPr>
            <a:spLocks noGrp="1" noChangeArrowheads="1"/>
          </p:cNvSpPr>
          <p:nvPr>
            <p:ph type="ctrTitle"/>
          </p:nvPr>
        </p:nvSpPr>
        <p:spPr>
          <a:xfrm>
            <a:off x="1752600" y="228600"/>
            <a:ext cx="8458200" cy="533400"/>
          </a:xfrm>
        </p:spPr>
        <p:txBody>
          <a:bodyPr/>
          <a:lstStyle/>
          <a:p>
            <a:pPr eaLnBrk="1" hangingPunct="1"/>
            <a:r>
              <a:rPr lang="en-US" altLang="en-US" sz="3600">
                <a:solidFill>
                  <a:srgbClr val="6600FF"/>
                </a:solidFill>
              </a:rPr>
              <a:t>Isodata Algorithm : Example</a:t>
            </a:r>
          </a:p>
        </p:txBody>
      </p:sp>
      <p:sp>
        <p:nvSpPr>
          <p:cNvPr id="13315" name="Rectangle 3">
            <a:extLst>
              <a:ext uri="{FF2B5EF4-FFF2-40B4-BE49-F238E27FC236}">
                <a16:creationId xmlns:a16="http://schemas.microsoft.com/office/drawing/2014/main" id="{D134DAA7-B293-4DD7-F055-6F2C3B488BF8}"/>
              </a:ext>
            </a:extLst>
          </p:cNvPr>
          <p:cNvSpPr>
            <a:spLocks noGrp="1" noChangeArrowheads="1"/>
          </p:cNvSpPr>
          <p:nvPr>
            <p:ph type="subTitle" idx="1"/>
          </p:nvPr>
        </p:nvSpPr>
        <p:spPr>
          <a:xfrm>
            <a:off x="1828800" y="838200"/>
            <a:ext cx="8534400" cy="5715000"/>
          </a:xfrm>
        </p:spPr>
        <p:txBody>
          <a:bodyPr/>
          <a:lstStyle/>
          <a:p>
            <a:pPr marL="609600" indent="-609600" algn="l" eaLnBrk="1" hangingPunct="1">
              <a:lnSpc>
                <a:spcPct val="90000"/>
              </a:lnSpc>
              <a:buFontTx/>
              <a:buChar char="•"/>
            </a:pPr>
            <a:r>
              <a:rPr lang="en-US" altLang="en-US" sz="2800">
                <a:solidFill>
                  <a:schemeClr val="accent2"/>
                </a:solidFill>
              </a:rPr>
              <a:t>For step 6, the number of clusters is less than 2*no_clusters and the number (2) of this iteration is even, so so the merging operation (step 7) is executed.</a:t>
            </a:r>
          </a:p>
          <a:p>
            <a:pPr marL="609600" indent="-609600" algn="l" eaLnBrk="1" hangingPunct="1">
              <a:lnSpc>
                <a:spcPct val="90000"/>
              </a:lnSpc>
              <a:buFontTx/>
              <a:buChar char="•"/>
            </a:pPr>
            <a:r>
              <a:rPr lang="en-US" altLang="en-US" sz="2800">
                <a:solidFill>
                  <a:schemeClr val="accent2"/>
                </a:solidFill>
              </a:rPr>
              <a:t>Since the distance between the centroids of the clusters {1,2,3,4,5,6,7} and {8, 9, 10, 11, 12, 13} is not less than min_dist, these clusters are not merged. Proceed to step 8.</a:t>
            </a:r>
          </a:p>
          <a:p>
            <a:pPr marL="609600" indent="-609600" algn="l" eaLnBrk="1" hangingPunct="1">
              <a:lnSpc>
                <a:spcPct val="90000"/>
              </a:lnSpc>
              <a:buFontTx/>
              <a:buChar char="•"/>
            </a:pPr>
            <a:r>
              <a:rPr lang="en-US" altLang="en-US" sz="2800">
                <a:solidFill>
                  <a:schemeClr val="accent2"/>
                </a:solidFill>
              </a:rPr>
              <a:t>For step 10, since the number of iterations is less than the requested number and the clusters changed, proceed to step 2. </a:t>
            </a:r>
          </a:p>
          <a:p>
            <a:pPr marL="609600" indent="-609600" algn="l" eaLnBrk="1" hangingPunct="1">
              <a:lnSpc>
                <a:spcPct val="90000"/>
              </a:lnSpc>
              <a:buFontTx/>
              <a:buChar char="•"/>
            </a:pPr>
            <a:r>
              <a:rPr lang="en-US" altLang="en-US" sz="2800">
                <a:solidFill>
                  <a:schemeClr val="accent2"/>
                </a:solidFill>
              </a:rPr>
              <a:t>Again, the Forgy part of the algorithm (steps 1 through 4) does not change the clusters.</a:t>
            </a:r>
          </a:p>
        </p:txBody>
      </p:sp>
      <p:sp>
        <p:nvSpPr>
          <p:cNvPr id="2" name="Date Placeholder 1">
            <a:extLst>
              <a:ext uri="{FF2B5EF4-FFF2-40B4-BE49-F238E27FC236}">
                <a16:creationId xmlns:a16="http://schemas.microsoft.com/office/drawing/2014/main" id="{DF6C3026-79C1-CE0A-528C-B9212C3AD381}"/>
              </a:ext>
            </a:extLst>
          </p:cNvPr>
          <p:cNvSpPr>
            <a:spLocks noGrp="1"/>
          </p:cNvSpPr>
          <p:nvPr>
            <p:ph type="dt" sz="half" idx="10"/>
          </p:nvPr>
        </p:nvSpPr>
        <p:spPr/>
        <p:txBody>
          <a:bodyPr/>
          <a:lstStyle/>
          <a:p>
            <a:pPr fontAlgn="base">
              <a:spcBef>
                <a:spcPct val="0"/>
              </a:spcBef>
              <a:spcAft>
                <a:spcPct val="0"/>
              </a:spcAft>
              <a:defRPr/>
            </a:pPr>
            <a:fld id="{1186AA0F-A0E1-4857-B5CD-A57D92FD0839}"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7152BB12-7BF5-C844-355F-A1037C084C12}"/>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76418054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15E95D65-9D69-D551-2DC0-1853FFD38130}"/>
              </a:ext>
            </a:extLst>
          </p:cNvPr>
          <p:cNvSpPr>
            <a:spLocks noGrp="1" noChangeArrowheads="1"/>
          </p:cNvSpPr>
          <p:nvPr>
            <p:ph type="ctrTitle"/>
          </p:nvPr>
        </p:nvSpPr>
        <p:spPr>
          <a:xfrm>
            <a:off x="1752600" y="228600"/>
            <a:ext cx="8458200" cy="685800"/>
          </a:xfrm>
        </p:spPr>
        <p:txBody>
          <a:bodyPr/>
          <a:lstStyle/>
          <a:p>
            <a:pPr eaLnBrk="1" hangingPunct="1"/>
            <a:r>
              <a:rPr lang="en-US" altLang="en-US" sz="3600">
                <a:solidFill>
                  <a:srgbClr val="6600FF"/>
                </a:solidFill>
              </a:rPr>
              <a:t>Isodata Algorithm : Example</a:t>
            </a:r>
          </a:p>
        </p:txBody>
      </p:sp>
      <p:sp>
        <p:nvSpPr>
          <p:cNvPr id="3076" name="Rectangle 3">
            <a:extLst>
              <a:ext uri="{FF2B5EF4-FFF2-40B4-BE49-F238E27FC236}">
                <a16:creationId xmlns:a16="http://schemas.microsoft.com/office/drawing/2014/main" id="{780C5A0A-02E1-E1A6-16AB-0CCEB4B6EA10}"/>
              </a:ext>
            </a:extLst>
          </p:cNvPr>
          <p:cNvSpPr>
            <a:spLocks noGrp="1" noChangeArrowheads="1"/>
          </p:cNvSpPr>
          <p:nvPr>
            <p:ph type="subTitle" idx="1"/>
          </p:nvPr>
        </p:nvSpPr>
        <p:spPr>
          <a:xfrm>
            <a:off x="1828800" y="1143000"/>
            <a:ext cx="8610600" cy="5334000"/>
          </a:xfrm>
        </p:spPr>
        <p:txBody>
          <a:bodyPr/>
          <a:lstStyle/>
          <a:p>
            <a:pPr marL="609600" indent="-609600" algn="l" eaLnBrk="1" hangingPunct="1">
              <a:lnSpc>
                <a:spcPct val="80000"/>
              </a:lnSpc>
              <a:buFontTx/>
              <a:buChar char="•"/>
            </a:pPr>
            <a:r>
              <a:rPr lang="en-US" altLang="en-US" sz="2400">
                <a:solidFill>
                  <a:schemeClr val="accent2"/>
                </a:solidFill>
              </a:rPr>
              <a:t>For step 5, since no cluster has fewer than min_elements members, none is discarded.</a:t>
            </a:r>
          </a:p>
          <a:p>
            <a:pPr marL="609600" indent="-609600" algn="l" eaLnBrk="1" hangingPunct="1">
              <a:lnSpc>
                <a:spcPct val="80000"/>
              </a:lnSpc>
              <a:buFontTx/>
              <a:buChar char="•"/>
            </a:pPr>
            <a:r>
              <a:rPr lang="en-US" altLang="en-US" sz="2400">
                <a:solidFill>
                  <a:schemeClr val="accent2"/>
                </a:solidFill>
              </a:rPr>
              <a:t>For step 6, the number of cluster is less than 2*no_clusters and the number (3) of this iteration is odd, so proceed to step 8. </a:t>
            </a:r>
          </a:p>
          <a:p>
            <a:pPr marL="609600" indent="-609600" algn="l" eaLnBrk="1" hangingPunct="1">
              <a:lnSpc>
                <a:spcPct val="80000"/>
              </a:lnSpc>
              <a:buFontTx/>
              <a:buChar char="•"/>
            </a:pPr>
            <a:r>
              <a:rPr lang="en-US" altLang="en-US" sz="2400">
                <a:solidFill>
                  <a:schemeClr val="accent2"/>
                </a:solidFill>
              </a:rPr>
              <a:t>For step 8, the number of clusters (2) is greater than no_clusters/2 and the number of this iteration is odd, so the splitting operation (step 9) is executed.</a:t>
            </a:r>
          </a:p>
          <a:p>
            <a:pPr marL="609600" indent="-609600" algn="l" eaLnBrk="1" hangingPunct="1">
              <a:lnSpc>
                <a:spcPct val="80000"/>
              </a:lnSpc>
              <a:buFontTx/>
              <a:buChar char="•"/>
            </a:pPr>
            <a:r>
              <a:rPr lang="en-US" altLang="en-US" sz="2400">
                <a:solidFill>
                  <a:schemeClr val="accent2"/>
                </a:solidFill>
              </a:rPr>
              <a:t>For step 9, no cluster has a variable whose standard deviation exceeds		                      so proceed to step 10. </a:t>
            </a:r>
          </a:p>
          <a:p>
            <a:pPr marL="609600" indent="-609600" algn="l" eaLnBrk="1" hangingPunct="1">
              <a:lnSpc>
                <a:spcPct val="80000"/>
              </a:lnSpc>
              <a:buFontTx/>
              <a:buChar char="•"/>
            </a:pPr>
            <a:r>
              <a:rPr lang="en-US" altLang="en-US" sz="2400">
                <a:solidFill>
                  <a:schemeClr val="accent2"/>
                </a:solidFill>
              </a:rPr>
              <a:t>For step 10, the number of iterations is less than the requested  number, but no clusters changed, so the algorithm terminates.</a:t>
            </a:r>
          </a:p>
          <a:p>
            <a:pPr marL="609600" indent="-609600" algn="l" eaLnBrk="1" hangingPunct="1">
              <a:lnSpc>
                <a:spcPct val="80000"/>
              </a:lnSpc>
              <a:buFontTx/>
              <a:buChar char="•"/>
            </a:pPr>
            <a:endParaRPr lang="en-US" altLang="en-US" sz="2000">
              <a:solidFill>
                <a:schemeClr val="accent2"/>
              </a:solidFill>
            </a:endParaRPr>
          </a:p>
        </p:txBody>
      </p:sp>
      <p:graphicFrame>
        <p:nvGraphicFramePr>
          <p:cNvPr id="3074" name="Object 67">
            <a:extLst>
              <a:ext uri="{FF2B5EF4-FFF2-40B4-BE49-F238E27FC236}">
                <a16:creationId xmlns:a16="http://schemas.microsoft.com/office/drawing/2014/main" id="{F9FF3993-C792-8F19-C868-2DAEFFEA0AE8}"/>
              </a:ext>
            </a:extLst>
          </p:cNvPr>
          <p:cNvGraphicFramePr>
            <a:graphicFrameLocks noChangeAspect="1"/>
          </p:cNvGraphicFramePr>
          <p:nvPr/>
        </p:nvGraphicFramePr>
        <p:xfrm>
          <a:off x="3657600" y="3657601"/>
          <a:ext cx="2362200" cy="506413"/>
        </p:xfrm>
        <a:graphic>
          <a:graphicData uri="http://schemas.openxmlformats.org/presentationml/2006/ole">
            <mc:AlternateContent xmlns:mc="http://schemas.openxmlformats.org/markup-compatibility/2006">
              <mc:Choice xmlns:v="urn:schemas-microsoft-com:vml" Requires="v">
                <p:oleObj name="Equation" r:id="rId2" imgW="939600" imgH="228600" progId="Equation.3">
                  <p:embed/>
                </p:oleObj>
              </mc:Choice>
              <mc:Fallback>
                <p:oleObj name="Equation" r:id="rId2" imgW="939600" imgH="228600" progId="Equation.3">
                  <p:embed/>
                  <p:pic>
                    <p:nvPicPr>
                      <p:cNvPr id="3074" name="Object 67">
                        <a:extLst>
                          <a:ext uri="{FF2B5EF4-FFF2-40B4-BE49-F238E27FC236}">
                            <a16:creationId xmlns:a16="http://schemas.microsoft.com/office/drawing/2014/main" id="{F9FF3993-C792-8F19-C868-2DAEFFEA0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657601"/>
                        <a:ext cx="2362200"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83EC226A-2619-2C27-8AAD-C95703DE0B28}"/>
              </a:ext>
            </a:extLst>
          </p:cNvPr>
          <p:cNvSpPr>
            <a:spLocks noGrp="1"/>
          </p:cNvSpPr>
          <p:nvPr>
            <p:ph type="dt" sz="half" idx="10"/>
          </p:nvPr>
        </p:nvSpPr>
        <p:spPr/>
        <p:txBody>
          <a:bodyPr/>
          <a:lstStyle/>
          <a:p>
            <a:pPr fontAlgn="base">
              <a:spcBef>
                <a:spcPct val="0"/>
              </a:spcBef>
              <a:spcAft>
                <a:spcPct val="0"/>
              </a:spcAft>
              <a:defRPr/>
            </a:pPr>
            <a:fld id="{558BE7F6-CBCE-4AB7-8F7C-322FD258AD92}" type="datetime1">
              <a:rPr lang="en-US" smtClean="0">
                <a:solidFill>
                  <a:prstClr val="black">
                    <a:tint val="75000"/>
                  </a:prstClr>
                </a:solidFill>
                <a:latin typeface="Tahoma" panose="020B0604030504040204" pitchFamily="34" charset="0"/>
              </a:rPr>
              <a:t>12-Jan-26</a:t>
            </a:fld>
            <a:endParaRPr lang="en-US">
              <a:solidFill>
                <a:prstClr val="black">
                  <a:tint val="75000"/>
                </a:prstClr>
              </a:solidFill>
              <a:latin typeface="Tahoma" panose="020B0604030504040204" pitchFamily="34" charset="0"/>
            </a:endParaRPr>
          </a:p>
        </p:txBody>
      </p:sp>
      <p:sp>
        <p:nvSpPr>
          <p:cNvPr id="3" name="Footer Placeholder 2">
            <a:extLst>
              <a:ext uri="{FF2B5EF4-FFF2-40B4-BE49-F238E27FC236}">
                <a16:creationId xmlns:a16="http://schemas.microsoft.com/office/drawing/2014/main" id="{C6CB2963-315D-14B8-5CE4-1609B872C0A9}"/>
              </a:ext>
            </a:extLst>
          </p:cNvPr>
          <p:cNvSpPr>
            <a:spLocks noGrp="1"/>
          </p:cNvSpPr>
          <p:nvPr>
            <p:ph type="ftr" sz="quarter" idx="11"/>
          </p:nvPr>
        </p:nvSpPr>
        <p:spPr/>
        <p:txBody>
          <a:bodyPr/>
          <a:lstStyle/>
          <a:p>
            <a:pPr fontAlgn="base">
              <a:spcBef>
                <a:spcPct val="0"/>
              </a:spcBef>
              <a:spcAft>
                <a:spcPct val="0"/>
              </a:spcAft>
              <a:defRPr/>
            </a:pPr>
            <a:r>
              <a:rPr lang="fr-FR">
                <a:solidFill>
                  <a:prstClr val="black">
                    <a:tint val="75000"/>
                  </a:prstClr>
                </a:solidFill>
                <a:latin typeface="Tahoma" panose="020B0604030504040204" pitchFamily="34" charset="0"/>
              </a:rPr>
              <a:t>Md. Masudur Rahman, Lecturer, CSE, UGV.</a:t>
            </a:r>
            <a:endParaRPr lang="en-US">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258303684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081F72E-DD41-F4E3-4F66-A785FF499E80}"/>
              </a:ext>
            </a:extLst>
          </p:cNvPr>
          <p:cNvSpPr>
            <a:spLocks noGrp="1" noChangeArrowheads="1"/>
          </p:cNvSpPr>
          <p:nvPr>
            <p:ph type="ctrTitle"/>
          </p:nvPr>
        </p:nvSpPr>
        <p:spPr>
          <a:xfrm>
            <a:off x="1752600" y="152400"/>
            <a:ext cx="8458200" cy="685800"/>
          </a:xfrm>
        </p:spPr>
        <p:txBody>
          <a:bodyPr/>
          <a:lstStyle/>
          <a:p>
            <a:r>
              <a:rPr lang="en-US" altLang="en-US" sz="3600">
                <a:solidFill>
                  <a:srgbClr val="6600FF"/>
                </a:solidFill>
              </a:rPr>
              <a:t>Neural Network: Introduction</a:t>
            </a:r>
          </a:p>
        </p:txBody>
      </p:sp>
      <p:sp>
        <p:nvSpPr>
          <p:cNvPr id="2051" name="Rectangle 3">
            <a:extLst>
              <a:ext uri="{FF2B5EF4-FFF2-40B4-BE49-F238E27FC236}">
                <a16:creationId xmlns:a16="http://schemas.microsoft.com/office/drawing/2014/main" id="{0AB7FD55-6332-8ED0-23DF-FBA464E7FAE8}"/>
              </a:ext>
            </a:extLst>
          </p:cNvPr>
          <p:cNvSpPr>
            <a:spLocks noGrp="1" noChangeArrowheads="1"/>
          </p:cNvSpPr>
          <p:nvPr>
            <p:ph type="subTitle" idx="1"/>
          </p:nvPr>
        </p:nvSpPr>
        <p:spPr>
          <a:xfrm>
            <a:off x="1752600" y="990600"/>
            <a:ext cx="8763000" cy="5486400"/>
          </a:xfrm>
          <a:noFill/>
        </p:spPr>
        <p:txBody>
          <a:bodyPr vert="horz" wrap="square" lIns="9144" tIns="45720" rIns="9144" bIns="45720" numCol="1" anchor="t" anchorCtr="0" compatLnSpc="1">
            <a:prstTxWarp prst="textNoShape">
              <a:avLst/>
            </a:prstTxWarp>
          </a:bodyPr>
          <a:lstStyle/>
          <a:p>
            <a:pPr marL="609600" indent="-609600" algn="l">
              <a:lnSpc>
                <a:spcPct val="90000"/>
              </a:lnSpc>
              <a:buFontTx/>
              <a:buChar char="•"/>
            </a:pPr>
            <a:r>
              <a:rPr lang="en-US" altLang="en-US">
                <a:solidFill>
                  <a:schemeClr val="accent2"/>
                </a:solidFill>
              </a:rPr>
              <a:t>It was more than 2000 years ago, our ancestors had started to discover the architecture and behavior of human brain. </a:t>
            </a:r>
          </a:p>
          <a:p>
            <a:pPr marL="609600" indent="-609600" algn="l">
              <a:lnSpc>
                <a:spcPct val="90000"/>
              </a:lnSpc>
              <a:buFontTx/>
              <a:buChar char="•"/>
            </a:pPr>
            <a:r>
              <a:rPr lang="en-US" altLang="en-US">
                <a:solidFill>
                  <a:schemeClr val="accent2"/>
                </a:solidFill>
              </a:rPr>
              <a:t>Ramon Y. Cajal and Hebb continued the work of Aristotle and tried to build the artificial "thinking machine". </a:t>
            </a:r>
          </a:p>
          <a:p>
            <a:pPr marL="609600" indent="-609600" algn="l">
              <a:lnSpc>
                <a:spcPct val="90000"/>
              </a:lnSpc>
              <a:buFontTx/>
              <a:buChar char="•"/>
            </a:pPr>
            <a:r>
              <a:rPr lang="en-US" altLang="en-US">
                <a:solidFill>
                  <a:schemeClr val="accent2"/>
                </a:solidFill>
              </a:rPr>
              <a:t>Based on the information about the functions of the brain and the quest for obtaining a mathematical model for our learning habits, a new technology Artificial Neural Networks was started. </a:t>
            </a:r>
          </a:p>
        </p:txBody>
      </p:sp>
      <p:sp>
        <p:nvSpPr>
          <p:cNvPr id="2" name="Date Placeholder 1">
            <a:extLst>
              <a:ext uri="{FF2B5EF4-FFF2-40B4-BE49-F238E27FC236}">
                <a16:creationId xmlns:a16="http://schemas.microsoft.com/office/drawing/2014/main" id="{C378F492-0A1A-5799-A354-84B297EF0BA9}"/>
              </a:ext>
            </a:extLst>
          </p:cNvPr>
          <p:cNvSpPr>
            <a:spLocks noGrp="1"/>
          </p:cNvSpPr>
          <p:nvPr>
            <p:ph type="dt" sz="quarter" idx="2"/>
          </p:nvPr>
        </p:nvSpPr>
        <p:spPr/>
        <p:txBody>
          <a:bodyPr/>
          <a:lstStyle/>
          <a:p>
            <a:pPr fontAlgn="base">
              <a:spcBef>
                <a:spcPct val="0"/>
              </a:spcBef>
              <a:spcAft>
                <a:spcPct val="0"/>
              </a:spcAft>
            </a:pPr>
            <a:fld id="{6D1F2AB2-D83B-4F9B-BBBF-12A287DB7D36}"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5E850A3-9B6C-686E-5832-B0C7F2BC215A}"/>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93172206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4CE2AAB-28EA-F902-6458-A16503664777}"/>
              </a:ext>
            </a:extLst>
          </p:cNvPr>
          <p:cNvSpPr>
            <a:spLocks noGrp="1" noChangeArrowheads="1"/>
          </p:cNvSpPr>
          <p:nvPr>
            <p:ph type="ctrTitle"/>
          </p:nvPr>
        </p:nvSpPr>
        <p:spPr>
          <a:xfrm>
            <a:off x="1752600" y="152400"/>
            <a:ext cx="8458200" cy="685800"/>
          </a:xfrm>
        </p:spPr>
        <p:txBody>
          <a:bodyPr/>
          <a:lstStyle/>
          <a:p>
            <a:r>
              <a:rPr lang="en-US" altLang="en-US" sz="3600">
                <a:solidFill>
                  <a:srgbClr val="6600FF"/>
                </a:solidFill>
              </a:rPr>
              <a:t>Neural Network: Introduction</a:t>
            </a:r>
          </a:p>
        </p:txBody>
      </p:sp>
      <p:sp>
        <p:nvSpPr>
          <p:cNvPr id="68611" name="Rectangle 3">
            <a:extLst>
              <a:ext uri="{FF2B5EF4-FFF2-40B4-BE49-F238E27FC236}">
                <a16:creationId xmlns:a16="http://schemas.microsoft.com/office/drawing/2014/main" id="{75436EBD-CB3A-99DD-C40B-208BACE32F71}"/>
              </a:ext>
            </a:extLst>
          </p:cNvPr>
          <p:cNvSpPr>
            <a:spLocks noGrp="1" noChangeArrowheads="1"/>
          </p:cNvSpPr>
          <p:nvPr>
            <p:ph type="subTitle" idx="1"/>
          </p:nvPr>
        </p:nvSpPr>
        <p:spPr>
          <a:xfrm>
            <a:off x="1752600" y="990600"/>
            <a:ext cx="8763000" cy="5486400"/>
          </a:xfrm>
          <a:noFill/>
        </p:spPr>
        <p:txBody>
          <a:bodyPr vert="horz" wrap="square" lIns="9144" tIns="45720" rIns="9144" bIns="45720" numCol="1" anchor="t" anchorCtr="0" compatLnSpc="1">
            <a:prstTxWarp prst="textNoShape">
              <a:avLst/>
            </a:prstTxWarp>
          </a:bodyPr>
          <a:lstStyle/>
          <a:p>
            <a:pPr marL="609600" indent="-609600" algn="l">
              <a:buFontTx/>
              <a:buChar char="•"/>
            </a:pPr>
            <a:r>
              <a:rPr lang="en-US" altLang="en-US" sz="2800">
                <a:solidFill>
                  <a:schemeClr val="accent2"/>
                </a:solidFill>
              </a:rPr>
              <a:t>Our brain can process information quickly and accurately. You can recognize your friend's voice in a noisy railway station. How is the brain able to process the voice signal added with the noise and retrieve the original signal? </a:t>
            </a:r>
          </a:p>
          <a:p>
            <a:pPr marL="609600" indent="-609600" algn="l">
              <a:buFontTx/>
              <a:buChar char="•"/>
            </a:pPr>
            <a:r>
              <a:rPr lang="en-US" altLang="en-US" sz="2800">
                <a:solidFill>
                  <a:schemeClr val="accent2"/>
                </a:solidFill>
              </a:rPr>
              <a:t>Can we duplicate this amazing process through a machine? Can we make a machine to duplicate some learning habits of a human? Can a machine be made to learn from experience? </a:t>
            </a:r>
          </a:p>
          <a:p>
            <a:pPr marL="609600" indent="-609600" algn="l">
              <a:buFontTx/>
              <a:buChar char="•"/>
            </a:pPr>
            <a:r>
              <a:rPr lang="en-US" altLang="en-US" sz="2800">
                <a:solidFill>
                  <a:schemeClr val="accent2"/>
                </a:solidFill>
              </a:rPr>
              <a:t>We will get answer during the study of Neural Network.</a:t>
            </a:r>
          </a:p>
        </p:txBody>
      </p:sp>
      <p:sp>
        <p:nvSpPr>
          <p:cNvPr id="2" name="Date Placeholder 1">
            <a:extLst>
              <a:ext uri="{FF2B5EF4-FFF2-40B4-BE49-F238E27FC236}">
                <a16:creationId xmlns:a16="http://schemas.microsoft.com/office/drawing/2014/main" id="{DEF9D3F2-DDDC-5599-47FA-943741ED9354}"/>
              </a:ext>
            </a:extLst>
          </p:cNvPr>
          <p:cNvSpPr>
            <a:spLocks noGrp="1"/>
          </p:cNvSpPr>
          <p:nvPr>
            <p:ph type="dt" sz="quarter" idx="2"/>
          </p:nvPr>
        </p:nvSpPr>
        <p:spPr/>
        <p:txBody>
          <a:bodyPr/>
          <a:lstStyle/>
          <a:p>
            <a:pPr fontAlgn="base">
              <a:spcBef>
                <a:spcPct val="0"/>
              </a:spcBef>
              <a:spcAft>
                <a:spcPct val="0"/>
              </a:spcAft>
            </a:pPr>
            <a:fld id="{37585E60-DF70-4F5D-BED1-6F5F1D8A1847}"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9886A929-E806-B453-120B-A4325AFCB959}"/>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29015793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B57C72B-FAA2-FE10-9E59-D14CA5D7A8F0}"/>
              </a:ext>
            </a:extLst>
          </p:cNvPr>
          <p:cNvSpPr>
            <a:spLocks noGrp="1" noChangeArrowheads="1"/>
          </p:cNvSpPr>
          <p:nvPr>
            <p:ph type="ctrTitle"/>
          </p:nvPr>
        </p:nvSpPr>
        <p:spPr>
          <a:xfrm>
            <a:off x="1752600" y="228600"/>
            <a:ext cx="8458200" cy="685800"/>
          </a:xfrm>
        </p:spPr>
        <p:txBody>
          <a:bodyPr/>
          <a:lstStyle/>
          <a:p>
            <a:r>
              <a:rPr lang="en-US" altLang="en-US" sz="3600">
                <a:solidFill>
                  <a:srgbClr val="6600FF"/>
                </a:solidFill>
              </a:rPr>
              <a:t>Neural Network: Definition</a:t>
            </a:r>
          </a:p>
        </p:txBody>
      </p:sp>
      <p:sp>
        <p:nvSpPr>
          <p:cNvPr id="56323" name="Rectangle 3">
            <a:extLst>
              <a:ext uri="{FF2B5EF4-FFF2-40B4-BE49-F238E27FC236}">
                <a16:creationId xmlns:a16="http://schemas.microsoft.com/office/drawing/2014/main" id="{D4DF9383-A99B-3C3E-8E09-1D9FDC12FEA8}"/>
              </a:ext>
            </a:extLst>
          </p:cNvPr>
          <p:cNvSpPr>
            <a:spLocks noGrp="1" noChangeArrowheads="1"/>
          </p:cNvSpPr>
          <p:nvPr>
            <p:ph type="subTitle" idx="1"/>
          </p:nvPr>
        </p:nvSpPr>
        <p:spPr>
          <a:xfrm>
            <a:off x="1981200" y="1143000"/>
            <a:ext cx="8382000" cy="5410200"/>
          </a:xfrm>
        </p:spPr>
        <p:txBody>
          <a:bodyPr/>
          <a:lstStyle/>
          <a:p>
            <a:pPr marL="609600" indent="-609600" algn="l">
              <a:buFontTx/>
              <a:buChar char="•"/>
            </a:pPr>
            <a:r>
              <a:rPr lang="en-US" altLang="en-US" sz="2800">
                <a:solidFill>
                  <a:schemeClr val="accent2"/>
                </a:solidFill>
              </a:rPr>
              <a:t>An artificial neural network is an information processing system that has been developed as a generalization of the mathematical model of human cognition (sense of knowing).</a:t>
            </a:r>
          </a:p>
          <a:p>
            <a:pPr marL="609600" indent="-609600" algn="l">
              <a:buFontTx/>
              <a:buChar char="•"/>
            </a:pPr>
            <a:r>
              <a:rPr lang="en-US" altLang="en-US" sz="2800">
                <a:solidFill>
                  <a:schemeClr val="accent2"/>
                </a:solidFill>
              </a:rPr>
              <a:t>A neural network is a network of interconnected neurons, inspired from the studies of the biological nervous system. In other words, neural network functions in a way similar to the human brain. </a:t>
            </a:r>
          </a:p>
          <a:p>
            <a:pPr marL="609600" indent="-609600" algn="l">
              <a:buFontTx/>
              <a:buChar char="•"/>
            </a:pPr>
            <a:r>
              <a:rPr lang="en-US" altLang="en-US" sz="2800">
                <a:solidFill>
                  <a:schemeClr val="accent2"/>
                </a:solidFill>
              </a:rPr>
              <a:t>The function of a neural network is to produce an output pattern when presented with an input pattern.</a:t>
            </a:r>
          </a:p>
        </p:txBody>
      </p:sp>
      <p:sp>
        <p:nvSpPr>
          <p:cNvPr id="2" name="Date Placeholder 1">
            <a:extLst>
              <a:ext uri="{FF2B5EF4-FFF2-40B4-BE49-F238E27FC236}">
                <a16:creationId xmlns:a16="http://schemas.microsoft.com/office/drawing/2014/main" id="{06CEF1C2-B9A3-C493-C661-200707E199B8}"/>
              </a:ext>
            </a:extLst>
          </p:cNvPr>
          <p:cNvSpPr>
            <a:spLocks noGrp="1"/>
          </p:cNvSpPr>
          <p:nvPr>
            <p:ph type="dt" sz="quarter" idx="2"/>
          </p:nvPr>
        </p:nvSpPr>
        <p:spPr/>
        <p:txBody>
          <a:bodyPr/>
          <a:lstStyle/>
          <a:p>
            <a:pPr fontAlgn="base">
              <a:spcBef>
                <a:spcPct val="0"/>
              </a:spcBef>
              <a:spcAft>
                <a:spcPct val="0"/>
              </a:spcAft>
            </a:pPr>
            <a:fld id="{F8930319-5F8A-45ED-AE65-C5791D927C7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9D795F5-6226-41B2-7CC7-D33B75662772}"/>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4958685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628B17B-B146-4EC0-4A2C-12B98F4DB5D3}"/>
              </a:ext>
            </a:extLst>
          </p:cNvPr>
          <p:cNvSpPr>
            <a:spLocks noGrp="1" noChangeArrowheads="1"/>
          </p:cNvSpPr>
          <p:nvPr>
            <p:ph type="ctrTitle"/>
          </p:nvPr>
        </p:nvSpPr>
        <p:spPr>
          <a:xfrm>
            <a:off x="1752600" y="228600"/>
            <a:ext cx="8458200" cy="685800"/>
          </a:xfrm>
        </p:spPr>
        <p:txBody>
          <a:bodyPr/>
          <a:lstStyle/>
          <a:p>
            <a:r>
              <a:rPr lang="en-US" altLang="en-US" sz="3600">
                <a:solidFill>
                  <a:srgbClr val="6600FF"/>
                </a:solidFill>
              </a:rPr>
              <a:t>Neural Network: Definition</a:t>
            </a:r>
          </a:p>
        </p:txBody>
      </p:sp>
      <p:sp>
        <p:nvSpPr>
          <p:cNvPr id="69635" name="Rectangle 3">
            <a:extLst>
              <a:ext uri="{FF2B5EF4-FFF2-40B4-BE49-F238E27FC236}">
                <a16:creationId xmlns:a16="http://schemas.microsoft.com/office/drawing/2014/main" id="{662F1318-FADD-2622-7F35-A0F4B552C318}"/>
              </a:ext>
            </a:extLst>
          </p:cNvPr>
          <p:cNvSpPr>
            <a:spLocks noGrp="1" noChangeArrowheads="1"/>
          </p:cNvSpPr>
          <p:nvPr>
            <p:ph type="subTitle" idx="1"/>
          </p:nvPr>
        </p:nvSpPr>
        <p:spPr>
          <a:xfrm>
            <a:off x="1981200" y="1143000"/>
            <a:ext cx="8382000" cy="5410200"/>
          </a:xfrm>
        </p:spPr>
        <p:txBody>
          <a:bodyPr/>
          <a:lstStyle/>
          <a:p>
            <a:pPr marL="609600" indent="-609600" algn="l">
              <a:buFontTx/>
              <a:buChar char="•"/>
            </a:pPr>
            <a:r>
              <a:rPr lang="en-US" altLang="en-US">
                <a:solidFill>
                  <a:schemeClr val="accent2"/>
                </a:solidFill>
              </a:rPr>
              <a:t>Neural network is the study of networks consisting of nodes connected by adaptable weights, which store experimental knowledge from task examples through a process of learning.</a:t>
            </a:r>
          </a:p>
          <a:p>
            <a:pPr marL="609600" indent="-609600" algn="l">
              <a:buFontTx/>
              <a:buChar char="•"/>
            </a:pPr>
            <a:r>
              <a:rPr lang="en-US" altLang="en-US">
                <a:solidFill>
                  <a:schemeClr val="accent2"/>
                </a:solidFill>
              </a:rPr>
              <a:t>The nodes of the brain are adaptable; they acquire knowledge through changes in the node weights by being exposed to samples.</a:t>
            </a:r>
          </a:p>
        </p:txBody>
      </p:sp>
      <p:sp>
        <p:nvSpPr>
          <p:cNvPr id="2" name="Date Placeholder 1">
            <a:extLst>
              <a:ext uri="{FF2B5EF4-FFF2-40B4-BE49-F238E27FC236}">
                <a16:creationId xmlns:a16="http://schemas.microsoft.com/office/drawing/2014/main" id="{32F5C756-52DF-CEAE-FC0C-9B91BB5733B4}"/>
              </a:ext>
            </a:extLst>
          </p:cNvPr>
          <p:cNvSpPr>
            <a:spLocks noGrp="1"/>
          </p:cNvSpPr>
          <p:nvPr>
            <p:ph type="dt" sz="quarter" idx="2"/>
          </p:nvPr>
        </p:nvSpPr>
        <p:spPr/>
        <p:txBody>
          <a:bodyPr/>
          <a:lstStyle/>
          <a:p>
            <a:pPr fontAlgn="base">
              <a:spcBef>
                <a:spcPct val="0"/>
              </a:spcBef>
              <a:spcAft>
                <a:spcPct val="0"/>
              </a:spcAft>
            </a:pPr>
            <a:fld id="{534AE673-0CBB-497A-BC3C-4C3F0C44579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1C122D7F-8A02-8CF1-D444-A671CC05E9C3}"/>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16306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469D0805-B2A8-1A56-E16B-B72D3549D0B1}"/>
              </a:ext>
            </a:extLst>
          </p:cNvPr>
          <p:cNvSpPr>
            <a:spLocks noGrp="1"/>
          </p:cNvSpPr>
          <p:nvPr>
            <p:ph type="dt" sz="half" idx="10"/>
          </p:nvPr>
        </p:nvSpPr>
        <p:spPr/>
        <p:txBody>
          <a:bodyPr/>
          <a:lstStyle/>
          <a:p>
            <a:fld id="{EA1FACFA-94DB-43FA-99C5-898BB316F35E}" type="datetime1">
              <a:rPr lang="en-US" smtClean="0"/>
              <a:t>12-Jan-26</a:t>
            </a:fld>
            <a:endParaRPr lang="en-US"/>
          </a:p>
        </p:txBody>
      </p:sp>
      <p:sp>
        <p:nvSpPr>
          <p:cNvPr id="4" name="Footer Placeholder 3">
            <a:extLst>
              <a:ext uri="{FF2B5EF4-FFF2-40B4-BE49-F238E27FC236}">
                <a16:creationId xmlns:a16="http://schemas.microsoft.com/office/drawing/2014/main" id="{800FDD2F-BD46-613B-B776-177271CAF43F}"/>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25556688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E1F15C6-1CAF-6A4E-3551-7255EC98E997}"/>
              </a:ext>
            </a:extLst>
          </p:cNvPr>
          <p:cNvSpPr>
            <a:spLocks noGrp="1" noChangeArrowheads="1"/>
          </p:cNvSpPr>
          <p:nvPr>
            <p:ph type="ctrTitle"/>
          </p:nvPr>
        </p:nvSpPr>
        <p:spPr>
          <a:xfrm>
            <a:off x="1752600" y="228600"/>
            <a:ext cx="8458200" cy="685800"/>
          </a:xfrm>
        </p:spPr>
        <p:txBody>
          <a:bodyPr/>
          <a:lstStyle/>
          <a:p>
            <a:r>
              <a:rPr lang="en-US" altLang="en-US" sz="3600">
                <a:solidFill>
                  <a:srgbClr val="6600FF"/>
                </a:solidFill>
              </a:rPr>
              <a:t>Neural Network: Biological Neural Net.</a:t>
            </a:r>
          </a:p>
        </p:txBody>
      </p:sp>
      <p:sp>
        <p:nvSpPr>
          <p:cNvPr id="57347" name="Rectangle 3">
            <a:extLst>
              <a:ext uri="{FF2B5EF4-FFF2-40B4-BE49-F238E27FC236}">
                <a16:creationId xmlns:a16="http://schemas.microsoft.com/office/drawing/2014/main" id="{C6AD9C2D-C94B-E6D7-7D3D-1279F1736EF6}"/>
              </a:ext>
            </a:extLst>
          </p:cNvPr>
          <p:cNvSpPr>
            <a:spLocks noGrp="1" noChangeArrowheads="1"/>
          </p:cNvSpPr>
          <p:nvPr>
            <p:ph type="subTitle" idx="1"/>
          </p:nvPr>
        </p:nvSpPr>
        <p:spPr>
          <a:xfrm>
            <a:off x="1981200" y="1143000"/>
            <a:ext cx="8382000" cy="5181600"/>
          </a:xfrm>
        </p:spPr>
        <p:txBody>
          <a:bodyPr/>
          <a:lstStyle/>
          <a:p>
            <a:pPr marL="609600" indent="-609600" algn="l">
              <a:buFontTx/>
              <a:buChar char="•"/>
            </a:pPr>
            <a:r>
              <a:rPr lang="en-US" altLang="en-US" sz="2800">
                <a:solidFill>
                  <a:schemeClr val="accent2"/>
                </a:solidFill>
              </a:rPr>
              <a:t>Neural network architectures are  motivated by models of the human brain and nerve cells. Our current knowledge of human brain is limited to its anatomical and physiological information. </a:t>
            </a:r>
          </a:p>
          <a:p>
            <a:pPr marL="609600" indent="-609600" algn="l">
              <a:buFontTx/>
              <a:buChar char="•"/>
            </a:pPr>
            <a:r>
              <a:rPr lang="en-US" altLang="en-US" sz="2800">
                <a:solidFill>
                  <a:schemeClr val="accent2"/>
                </a:solidFill>
              </a:rPr>
              <a:t>Neuron (from Greek, meaning nerve cell) is the fundamental unit of the brain. The neuron is a complex biochemical and electrical signal processing unit that receives and combines signals from many other neurons through filamentary input paths, the dendrites (Greek: tree links). </a:t>
            </a:r>
          </a:p>
        </p:txBody>
      </p:sp>
      <p:sp>
        <p:nvSpPr>
          <p:cNvPr id="2" name="Date Placeholder 1">
            <a:extLst>
              <a:ext uri="{FF2B5EF4-FFF2-40B4-BE49-F238E27FC236}">
                <a16:creationId xmlns:a16="http://schemas.microsoft.com/office/drawing/2014/main" id="{2805B1B7-C313-CE71-14C8-B62A496C264F}"/>
              </a:ext>
            </a:extLst>
          </p:cNvPr>
          <p:cNvSpPr>
            <a:spLocks noGrp="1"/>
          </p:cNvSpPr>
          <p:nvPr>
            <p:ph type="dt" sz="quarter" idx="2"/>
          </p:nvPr>
        </p:nvSpPr>
        <p:spPr/>
        <p:txBody>
          <a:bodyPr/>
          <a:lstStyle/>
          <a:p>
            <a:pPr fontAlgn="base">
              <a:spcBef>
                <a:spcPct val="0"/>
              </a:spcBef>
              <a:spcAft>
                <a:spcPct val="0"/>
              </a:spcAft>
            </a:pPr>
            <a:fld id="{1287F2EB-7029-463D-8E0F-87622D9FA9AA}"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8D4FA34-3D05-6E19-61A8-A54CC9880474}"/>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12335777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8CD1C42-7068-C378-70C8-6172968DFFBA}"/>
              </a:ext>
            </a:extLst>
          </p:cNvPr>
          <p:cNvSpPr>
            <a:spLocks noGrp="1" noChangeArrowheads="1"/>
          </p:cNvSpPr>
          <p:nvPr>
            <p:ph type="ctrTitle"/>
          </p:nvPr>
        </p:nvSpPr>
        <p:spPr>
          <a:xfrm>
            <a:off x="1752600" y="228600"/>
            <a:ext cx="8458200" cy="685800"/>
          </a:xfrm>
        </p:spPr>
        <p:txBody>
          <a:bodyPr/>
          <a:lstStyle/>
          <a:p>
            <a:r>
              <a:rPr lang="en-US" altLang="en-US" sz="3600">
                <a:solidFill>
                  <a:srgbClr val="6600FF"/>
                </a:solidFill>
              </a:rPr>
              <a:t>Neural Network: Biological Neural Net.</a:t>
            </a:r>
          </a:p>
        </p:txBody>
      </p:sp>
      <p:sp>
        <p:nvSpPr>
          <p:cNvPr id="70659" name="Rectangle 3">
            <a:extLst>
              <a:ext uri="{FF2B5EF4-FFF2-40B4-BE49-F238E27FC236}">
                <a16:creationId xmlns:a16="http://schemas.microsoft.com/office/drawing/2014/main" id="{902643D7-B292-20AC-0A2F-7DB4908CCCEA}"/>
              </a:ext>
            </a:extLst>
          </p:cNvPr>
          <p:cNvSpPr>
            <a:spLocks noGrp="1" noChangeArrowheads="1"/>
          </p:cNvSpPr>
          <p:nvPr>
            <p:ph type="subTitle" idx="1"/>
          </p:nvPr>
        </p:nvSpPr>
        <p:spPr>
          <a:xfrm>
            <a:off x="1981200" y="1143000"/>
            <a:ext cx="8382000" cy="5181600"/>
          </a:xfrm>
        </p:spPr>
        <p:txBody>
          <a:bodyPr/>
          <a:lstStyle/>
          <a:p>
            <a:pPr marL="609600" indent="-609600" algn="l">
              <a:buFontTx/>
              <a:buChar char="•"/>
            </a:pPr>
            <a:r>
              <a:rPr lang="en-US" altLang="en-US">
                <a:solidFill>
                  <a:schemeClr val="accent2"/>
                </a:solidFill>
              </a:rPr>
              <a:t>A biological neuron has three types of components namely dendrites, soma and axon. Dendrites are bunched into highly complex "dendritic trees", which have an enormous total surface area. The dendrites receive signals from other neurons. </a:t>
            </a:r>
          </a:p>
          <a:p>
            <a:pPr marL="609600" indent="-609600" algn="l">
              <a:buFontTx/>
              <a:buChar char="•"/>
            </a:pPr>
            <a:r>
              <a:rPr lang="en-US" altLang="en-US">
                <a:solidFill>
                  <a:schemeClr val="accent2"/>
                </a:solidFill>
              </a:rPr>
              <a:t>Dendritic trees are connected with the main body of the neuron called the soma (Greek: body). </a:t>
            </a:r>
          </a:p>
        </p:txBody>
      </p:sp>
      <p:sp>
        <p:nvSpPr>
          <p:cNvPr id="2" name="Date Placeholder 1">
            <a:extLst>
              <a:ext uri="{FF2B5EF4-FFF2-40B4-BE49-F238E27FC236}">
                <a16:creationId xmlns:a16="http://schemas.microsoft.com/office/drawing/2014/main" id="{7E66AA84-7FC9-0E2C-E355-E22DEBD2429B}"/>
              </a:ext>
            </a:extLst>
          </p:cNvPr>
          <p:cNvSpPr>
            <a:spLocks noGrp="1"/>
          </p:cNvSpPr>
          <p:nvPr>
            <p:ph type="dt" sz="quarter" idx="2"/>
          </p:nvPr>
        </p:nvSpPr>
        <p:spPr/>
        <p:txBody>
          <a:bodyPr/>
          <a:lstStyle/>
          <a:p>
            <a:pPr fontAlgn="base">
              <a:spcBef>
                <a:spcPct val="0"/>
              </a:spcBef>
              <a:spcAft>
                <a:spcPct val="0"/>
              </a:spcAft>
            </a:pPr>
            <a:fld id="{65793021-35B8-4E51-AC79-B1D8339F3869}"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454F618-CA71-F307-C173-9517E39AF8F9}"/>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12705230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F0B0A9E-886E-784E-E934-967FBADE3ECF}"/>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Biological Neural Net.</a:t>
            </a:r>
          </a:p>
        </p:txBody>
      </p:sp>
      <p:sp>
        <p:nvSpPr>
          <p:cNvPr id="67587" name="Rectangle 3">
            <a:extLst>
              <a:ext uri="{FF2B5EF4-FFF2-40B4-BE49-F238E27FC236}">
                <a16:creationId xmlns:a16="http://schemas.microsoft.com/office/drawing/2014/main" id="{A9B6545B-11EC-E96B-2147-DECF74F7113A}"/>
              </a:ext>
            </a:extLst>
          </p:cNvPr>
          <p:cNvSpPr>
            <a:spLocks noGrp="1" noChangeArrowheads="1"/>
          </p:cNvSpPr>
          <p:nvPr>
            <p:ph type="subTitle" idx="1"/>
          </p:nvPr>
        </p:nvSpPr>
        <p:spPr>
          <a:xfrm>
            <a:off x="1981200" y="1143000"/>
            <a:ext cx="8382000" cy="5181600"/>
          </a:xfrm>
        </p:spPr>
        <p:txBody>
          <a:bodyPr/>
          <a:lstStyle/>
          <a:p>
            <a:pPr marL="609600" indent="-609600"/>
            <a:endParaRPr lang="en-US" altLang="en-US"/>
          </a:p>
          <a:p>
            <a:pPr marL="609600" indent="-609600" algn="l">
              <a:buFontTx/>
              <a:buChar char="•"/>
            </a:pPr>
            <a:r>
              <a:rPr lang="en-US" altLang="en-US">
                <a:solidFill>
                  <a:schemeClr val="accent2"/>
                </a:solidFill>
              </a:rPr>
              <a:t>The soma has a pyramidal or cylindrical shape. The soma sums the incoming signals. When sufficient input is received, the cell fires.</a:t>
            </a:r>
          </a:p>
          <a:p>
            <a:pPr marL="609600" indent="-609600" algn="l">
              <a:buFontTx/>
              <a:buChar char="•"/>
            </a:pPr>
            <a:r>
              <a:rPr lang="en-US" altLang="en-US">
                <a:solidFill>
                  <a:schemeClr val="accent2"/>
                </a:solidFill>
              </a:rPr>
              <a:t>The output area of the neuron is a long fiber called axon. The impulse signal triggered by the cell is transmitted over the axon to other cells. </a:t>
            </a:r>
          </a:p>
        </p:txBody>
      </p:sp>
      <p:sp>
        <p:nvSpPr>
          <p:cNvPr id="2" name="Date Placeholder 1">
            <a:extLst>
              <a:ext uri="{FF2B5EF4-FFF2-40B4-BE49-F238E27FC236}">
                <a16:creationId xmlns:a16="http://schemas.microsoft.com/office/drawing/2014/main" id="{A9DAE77E-2B64-C6CE-0F38-4A2B55AA3568}"/>
              </a:ext>
            </a:extLst>
          </p:cNvPr>
          <p:cNvSpPr>
            <a:spLocks noGrp="1"/>
          </p:cNvSpPr>
          <p:nvPr>
            <p:ph type="dt" sz="quarter" idx="2"/>
          </p:nvPr>
        </p:nvSpPr>
        <p:spPr/>
        <p:txBody>
          <a:bodyPr/>
          <a:lstStyle/>
          <a:p>
            <a:pPr fontAlgn="base">
              <a:spcBef>
                <a:spcPct val="0"/>
              </a:spcBef>
              <a:spcAft>
                <a:spcPct val="0"/>
              </a:spcAft>
            </a:pPr>
            <a:fld id="{335ADB0F-5152-4AF5-8EB9-49056F179B92}"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25C84EB-4288-92B3-959F-3E4E8848DA73}"/>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69935215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4F5E01A-BD2B-9DE2-9A79-8ABBCCC00F3D}"/>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Biological Neural Net.</a:t>
            </a:r>
          </a:p>
        </p:txBody>
      </p:sp>
      <p:sp>
        <p:nvSpPr>
          <p:cNvPr id="71683" name="Rectangle 3">
            <a:extLst>
              <a:ext uri="{FF2B5EF4-FFF2-40B4-BE49-F238E27FC236}">
                <a16:creationId xmlns:a16="http://schemas.microsoft.com/office/drawing/2014/main" id="{C83B3281-7AF4-EEDC-9F27-80FBB7EFCABA}"/>
              </a:ext>
            </a:extLst>
          </p:cNvPr>
          <p:cNvSpPr>
            <a:spLocks noGrp="1" noChangeArrowheads="1"/>
          </p:cNvSpPr>
          <p:nvPr>
            <p:ph type="subTitle" idx="1"/>
          </p:nvPr>
        </p:nvSpPr>
        <p:spPr>
          <a:xfrm>
            <a:off x="1981200" y="1143000"/>
            <a:ext cx="8382000" cy="5181600"/>
          </a:xfrm>
        </p:spPr>
        <p:txBody>
          <a:bodyPr/>
          <a:lstStyle/>
          <a:p>
            <a:pPr marL="609600" indent="-609600"/>
            <a:endParaRPr lang="en-US" altLang="en-US" sz="2800"/>
          </a:p>
          <a:p>
            <a:pPr marL="609600" indent="-609600" algn="l">
              <a:buFontTx/>
              <a:buChar char="•"/>
            </a:pPr>
            <a:r>
              <a:rPr lang="en-US" altLang="en-US" sz="2800">
                <a:solidFill>
                  <a:schemeClr val="accent2"/>
                </a:solidFill>
              </a:rPr>
              <a:t>The connecting point between a neuron's axon and another neuron’s dendrite is called a synapse (Greek: contact). The impulse signals are then transmitted across a synaptic gap by means of a chemical process. </a:t>
            </a:r>
          </a:p>
          <a:p>
            <a:pPr marL="609600" indent="-609600" algn="l">
              <a:buFontTx/>
              <a:buChar char="•"/>
            </a:pPr>
            <a:r>
              <a:rPr lang="en-US" altLang="en-US" sz="2800">
                <a:solidFill>
                  <a:schemeClr val="accent2"/>
                </a:solidFill>
              </a:rPr>
              <a:t>A single neuron may have 1000 to 10000 synapses and may be connected with around 1000 neurons. There are 100 billion neurons in our brain, and each neuron has 1000 dendrites.</a:t>
            </a:r>
          </a:p>
        </p:txBody>
      </p:sp>
      <p:sp>
        <p:nvSpPr>
          <p:cNvPr id="2" name="Date Placeholder 1">
            <a:extLst>
              <a:ext uri="{FF2B5EF4-FFF2-40B4-BE49-F238E27FC236}">
                <a16:creationId xmlns:a16="http://schemas.microsoft.com/office/drawing/2014/main" id="{0B78A4F0-834E-2BC4-6F7B-AD8CDC0CD94D}"/>
              </a:ext>
            </a:extLst>
          </p:cNvPr>
          <p:cNvSpPr>
            <a:spLocks noGrp="1"/>
          </p:cNvSpPr>
          <p:nvPr>
            <p:ph type="dt" sz="quarter" idx="2"/>
          </p:nvPr>
        </p:nvSpPr>
        <p:spPr/>
        <p:txBody>
          <a:bodyPr/>
          <a:lstStyle/>
          <a:p>
            <a:pPr fontAlgn="base">
              <a:spcBef>
                <a:spcPct val="0"/>
              </a:spcBef>
              <a:spcAft>
                <a:spcPct val="0"/>
              </a:spcAft>
            </a:pPr>
            <a:fld id="{C789AD09-ED80-48E4-822D-08FF2955B602}"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F50E63C3-A284-D991-654A-2A74F2A37CA4}"/>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45026377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39A7BAB-EC3E-6DFA-68B5-014E0AC240CA}"/>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Biological Neural Net.</a:t>
            </a:r>
          </a:p>
        </p:txBody>
      </p:sp>
      <p:sp>
        <p:nvSpPr>
          <p:cNvPr id="73731" name="Rectangle 3">
            <a:extLst>
              <a:ext uri="{FF2B5EF4-FFF2-40B4-BE49-F238E27FC236}">
                <a16:creationId xmlns:a16="http://schemas.microsoft.com/office/drawing/2014/main" id="{69180F00-77B4-9E67-1FCD-D18DADEA424F}"/>
              </a:ext>
            </a:extLst>
          </p:cNvPr>
          <p:cNvSpPr>
            <a:spLocks noGrp="1" noChangeArrowheads="1"/>
          </p:cNvSpPr>
          <p:nvPr>
            <p:ph type="subTitle" idx="1"/>
          </p:nvPr>
        </p:nvSpPr>
        <p:spPr>
          <a:xfrm>
            <a:off x="1981200" y="1143000"/>
            <a:ext cx="8382000" cy="5181600"/>
          </a:xfrm>
        </p:spPr>
        <p:txBody>
          <a:bodyPr/>
          <a:lstStyle/>
          <a:p>
            <a:pPr marL="609600" indent="-609600"/>
            <a:endParaRPr lang="en-US" altLang="en-US"/>
          </a:p>
        </p:txBody>
      </p:sp>
      <p:pic>
        <p:nvPicPr>
          <p:cNvPr id="73733" name="Picture 5">
            <a:extLst>
              <a:ext uri="{FF2B5EF4-FFF2-40B4-BE49-F238E27FC236}">
                <a16:creationId xmlns:a16="http://schemas.microsoft.com/office/drawing/2014/main" id="{C8B0DDEF-0E19-9D35-1F6C-EB18051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0"/>
            <a:ext cx="8567738"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C729EEB5-9226-6F39-8A07-6ACE3CD51CB6}"/>
              </a:ext>
            </a:extLst>
          </p:cNvPr>
          <p:cNvSpPr>
            <a:spLocks noGrp="1"/>
          </p:cNvSpPr>
          <p:nvPr>
            <p:ph type="dt" sz="quarter" idx="2"/>
          </p:nvPr>
        </p:nvSpPr>
        <p:spPr/>
        <p:txBody>
          <a:bodyPr/>
          <a:lstStyle/>
          <a:p>
            <a:pPr fontAlgn="base">
              <a:spcBef>
                <a:spcPct val="0"/>
              </a:spcBef>
              <a:spcAft>
                <a:spcPct val="0"/>
              </a:spcAft>
            </a:pPr>
            <a:fld id="{1977DED3-D11B-4D65-9B62-7BBED7ADDBA4}"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BDCD551C-8C56-4B9C-67BA-88CFD57D50E1}"/>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91834071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A961E438-CEB2-F644-7093-F2C6165386CF}"/>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Artificial Neuron</a:t>
            </a:r>
          </a:p>
        </p:txBody>
      </p:sp>
      <p:sp>
        <p:nvSpPr>
          <p:cNvPr id="72707" name="Rectangle 3">
            <a:extLst>
              <a:ext uri="{FF2B5EF4-FFF2-40B4-BE49-F238E27FC236}">
                <a16:creationId xmlns:a16="http://schemas.microsoft.com/office/drawing/2014/main" id="{4689BD6B-4737-E486-8BF7-4CC4E20368CA}"/>
              </a:ext>
            </a:extLst>
          </p:cNvPr>
          <p:cNvSpPr>
            <a:spLocks noGrp="1" noChangeArrowheads="1"/>
          </p:cNvSpPr>
          <p:nvPr>
            <p:ph type="subTitle" idx="1"/>
          </p:nvPr>
        </p:nvSpPr>
        <p:spPr>
          <a:xfrm>
            <a:off x="1981200" y="1143000"/>
            <a:ext cx="8382000" cy="5181600"/>
          </a:xfrm>
        </p:spPr>
        <p:txBody>
          <a:bodyPr/>
          <a:lstStyle/>
          <a:p>
            <a:pPr marL="609600" indent="-609600" algn="l">
              <a:buFontTx/>
              <a:buChar char="•"/>
            </a:pPr>
            <a:r>
              <a:rPr lang="en-US" altLang="en-US" sz="2800">
                <a:solidFill>
                  <a:schemeClr val="accent2"/>
                </a:solidFill>
              </a:rPr>
              <a:t>The artificial neuron (also called processing element or node) mimes the characteristics of the biological neuron. A processing element possesses a local memory and carries out localized information processing operations. </a:t>
            </a:r>
          </a:p>
          <a:p>
            <a:pPr marL="609600" indent="-609600" algn="l">
              <a:buFontTx/>
              <a:buChar char="•"/>
            </a:pPr>
            <a:r>
              <a:rPr lang="en-US" altLang="en-US" sz="2800">
                <a:solidFill>
                  <a:schemeClr val="accent2"/>
                </a:solidFill>
              </a:rPr>
              <a:t>The artificial neuron has a set of ‘n’ inputs x</a:t>
            </a:r>
            <a:r>
              <a:rPr lang="en-US" altLang="en-US" sz="2800" baseline="-25000">
                <a:solidFill>
                  <a:schemeClr val="accent2"/>
                </a:solidFill>
              </a:rPr>
              <a:t>i</a:t>
            </a:r>
            <a:r>
              <a:rPr lang="en-US" altLang="en-US" sz="2800">
                <a:solidFill>
                  <a:schemeClr val="accent2"/>
                </a:solidFill>
              </a:rPr>
              <a:t>, each representing the output of another neuron. </a:t>
            </a:r>
          </a:p>
          <a:p>
            <a:pPr marL="609600" indent="-609600" algn="l">
              <a:buFontTx/>
              <a:buChar char="•"/>
            </a:pPr>
            <a:r>
              <a:rPr lang="en-US" altLang="en-US" sz="2800">
                <a:solidFill>
                  <a:schemeClr val="accent2"/>
                </a:solidFill>
              </a:rPr>
              <a:t>The subscript i in  x</a:t>
            </a:r>
            <a:r>
              <a:rPr lang="en-US" altLang="en-US" sz="2800" baseline="-25000">
                <a:solidFill>
                  <a:schemeClr val="accent2"/>
                </a:solidFill>
              </a:rPr>
              <a:t>i </a:t>
            </a:r>
            <a:r>
              <a:rPr lang="en-US" altLang="en-US" sz="2800">
                <a:solidFill>
                  <a:schemeClr val="accent2"/>
                </a:solidFill>
              </a:rPr>
              <a:t>takes</a:t>
            </a:r>
            <a:r>
              <a:rPr lang="en-US" altLang="en-US" sz="2800" baseline="-25000">
                <a:solidFill>
                  <a:schemeClr val="accent2"/>
                </a:solidFill>
              </a:rPr>
              <a:t> </a:t>
            </a:r>
            <a:r>
              <a:rPr lang="en-US" altLang="en-US" sz="2800">
                <a:solidFill>
                  <a:schemeClr val="accent2"/>
                </a:solidFill>
              </a:rPr>
              <a:t>values between i and n and indicates the source of the vector input signal. </a:t>
            </a:r>
          </a:p>
        </p:txBody>
      </p:sp>
      <p:sp>
        <p:nvSpPr>
          <p:cNvPr id="2" name="Date Placeholder 1">
            <a:extLst>
              <a:ext uri="{FF2B5EF4-FFF2-40B4-BE49-F238E27FC236}">
                <a16:creationId xmlns:a16="http://schemas.microsoft.com/office/drawing/2014/main" id="{C8297299-BFB1-32BC-D982-4AF0B90FDEFB}"/>
              </a:ext>
            </a:extLst>
          </p:cNvPr>
          <p:cNvSpPr>
            <a:spLocks noGrp="1"/>
          </p:cNvSpPr>
          <p:nvPr>
            <p:ph type="dt" sz="quarter" idx="2"/>
          </p:nvPr>
        </p:nvSpPr>
        <p:spPr/>
        <p:txBody>
          <a:bodyPr/>
          <a:lstStyle/>
          <a:p>
            <a:pPr fontAlgn="base">
              <a:spcBef>
                <a:spcPct val="0"/>
              </a:spcBef>
              <a:spcAft>
                <a:spcPct val="0"/>
              </a:spcAft>
            </a:pPr>
            <a:fld id="{3573D077-363E-4000-B35C-0617E5DC5D80}"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FD0BA17B-6230-BDA6-96D3-4E7488D4E43C}"/>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49609056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166CDF7-9D34-0135-12CF-90488FB7DD2A}"/>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Artificial Neuron</a:t>
            </a:r>
          </a:p>
        </p:txBody>
      </p:sp>
      <p:sp>
        <p:nvSpPr>
          <p:cNvPr id="74755" name="Rectangle 3">
            <a:extLst>
              <a:ext uri="{FF2B5EF4-FFF2-40B4-BE49-F238E27FC236}">
                <a16:creationId xmlns:a16="http://schemas.microsoft.com/office/drawing/2014/main" id="{A47C1BB5-4FD4-4D9D-C0DB-1AAEE2B473D5}"/>
              </a:ext>
            </a:extLst>
          </p:cNvPr>
          <p:cNvSpPr>
            <a:spLocks noGrp="1" noChangeArrowheads="1"/>
          </p:cNvSpPr>
          <p:nvPr>
            <p:ph type="subTitle" idx="1"/>
          </p:nvPr>
        </p:nvSpPr>
        <p:spPr>
          <a:xfrm>
            <a:off x="1981200" y="1143000"/>
            <a:ext cx="8382000" cy="5181600"/>
          </a:xfrm>
        </p:spPr>
        <p:txBody>
          <a:bodyPr/>
          <a:lstStyle/>
          <a:p>
            <a:pPr marL="609600" indent="-609600" algn="l">
              <a:buFontTx/>
              <a:buChar char="•"/>
            </a:pPr>
            <a:r>
              <a:rPr lang="en-US" altLang="en-US" sz="2800">
                <a:solidFill>
                  <a:schemeClr val="accent2"/>
                </a:solidFill>
              </a:rPr>
              <a:t>The inputs are collectively referred to as </a:t>
            </a:r>
            <a:r>
              <a:rPr lang="en-US" altLang="en-US" sz="2800" i="1">
                <a:solidFill>
                  <a:schemeClr val="accent2"/>
                </a:solidFill>
              </a:rPr>
              <a:t>X</a:t>
            </a:r>
            <a:r>
              <a:rPr lang="en-US" altLang="en-US" sz="2800">
                <a:solidFill>
                  <a:schemeClr val="accent2"/>
                </a:solidFill>
              </a:rPr>
              <a:t>. </a:t>
            </a:r>
          </a:p>
          <a:p>
            <a:pPr marL="609600" indent="-609600" algn="l">
              <a:buFontTx/>
              <a:buChar char="•"/>
            </a:pPr>
            <a:r>
              <a:rPr lang="en-US" altLang="en-US" sz="2800">
                <a:solidFill>
                  <a:schemeClr val="accent2"/>
                </a:solidFill>
              </a:rPr>
              <a:t>Each input is weighed before it reaches the main body of the processing element by the connection strength or the weight factor (or simply weight) analogous to the synaptic strength. </a:t>
            </a:r>
          </a:p>
          <a:p>
            <a:pPr marL="609600" indent="-609600" algn="l">
              <a:buFontTx/>
              <a:buChar char="•"/>
            </a:pPr>
            <a:r>
              <a:rPr lang="en-US" altLang="en-US" sz="2800">
                <a:solidFill>
                  <a:schemeClr val="accent2"/>
                </a:solidFill>
              </a:rPr>
              <a:t>The amount of information about the input that is required to solve a problem is stored in the form of weights. Each signal is multiplied with an associated weight w</a:t>
            </a:r>
            <a:r>
              <a:rPr lang="en-US" altLang="en-US" sz="2800" baseline="-25000">
                <a:solidFill>
                  <a:schemeClr val="accent2"/>
                </a:solidFill>
              </a:rPr>
              <a:t>1</a:t>
            </a:r>
            <a:r>
              <a:rPr lang="en-US" altLang="en-US" sz="2800">
                <a:solidFill>
                  <a:schemeClr val="accent2"/>
                </a:solidFill>
              </a:rPr>
              <a:t>, w</a:t>
            </a:r>
            <a:r>
              <a:rPr lang="en-US" altLang="en-US" sz="2800" baseline="-25000">
                <a:solidFill>
                  <a:schemeClr val="accent2"/>
                </a:solidFill>
              </a:rPr>
              <a:t>2</a:t>
            </a:r>
            <a:r>
              <a:rPr lang="en-US" altLang="en-US" sz="2800">
                <a:solidFill>
                  <a:schemeClr val="accent2"/>
                </a:solidFill>
              </a:rPr>
              <a:t>, w</a:t>
            </a:r>
            <a:r>
              <a:rPr lang="en-US" altLang="en-US" sz="2800" baseline="-25000">
                <a:solidFill>
                  <a:schemeClr val="accent2"/>
                </a:solidFill>
              </a:rPr>
              <a:t>3</a:t>
            </a:r>
            <a:r>
              <a:rPr lang="en-US" altLang="en-US" sz="2800">
                <a:solidFill>
                  <a:schemeClr val="accent2"/>
                </a:solidFill>
              </a:rPr>
              <a:t>,...,w</a:t>
            </a:r>
            <a:r>
              <a:rPr lang="en-US" altLang="en-US" sz="2800" baseline="-25000">
                <a:solidFill>
                  <a:schemeClr val="accent2"/>
                </a:solidFill>
              </a:rPr>
              <a:t>n</a:t>
            </a:r>
            <a:r>
              <a:rPr lang="en-US" altLang="en-US" sz="2800">
                <a:solidFill>
                  <a:schemeClr val="accent2"/>
                </a:solidFill>
              </a:rPr>
              <a:t> before it is applied to the summing block. </a:t>
            </a:r>
          </a:p>
        </p:txBody>
      </p:sp>
      <p:sp>
        <p:nvSpPr>
          <p:cNvPr id="2" name="Date Placeholder 1">
            <a:extLst>
              <a:ext uri="{FF2B5EF4-FFF2-40B4-BE49-F238E27FC236}">
                <a16:creationId xmlns:a16="http://schemas.microsoft.com/office/drawing/2014/main" id="{59A4D06C-702C-7355-BA7D-82B4CD3C8D62}"/>
              </a:ext>
            </a:extLst>
          </p:cNvPr>
          <p:cNvSpPr>
            <a:spLocks noGrp="1"/>
          </p:cNvSpPr>
          <p:nvPr>
            <p:ph type="dt" sz="quarter" idx="2"/>
          </p:nvPr>
        </p:nvSpPr>
        <p:spPr/>
        <p:txBody>
          <a:bodyPr/>
          <a:lstStyle/>
          <a:p>
            <a:pPr fontAlgn="base">
              <a:spcBef>
                <a:spcPct val="0"/>
              </a:spcBef>
              <a:spcAft>
                <a:spcPct val="0"/>
              </a:spcAft>
            </a:pPr>
            <a:fld id="{7B59C202-E762-46A9-9FDD-B97001C63C2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968300E-2B6A-5938-44CC-EEAACD65ED81}"/>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12139916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5032EE1-B54C-E788-FE05-9E7287CDB852}"/>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Artificial Neuron</a:t>
            </a:r>
          </a:p>
        </p:txBody>
      </p:sp>
      <p:sp>
        <p:nvSpPr>
          <p:cNvPr id="75779" name="Rectangle 3">
            <a:extLst>
              <a:ext uri="{FF2B5EF4-FFF2-40B4-BE49-F238E27FC236}">
                <a16:creationId xmlns:a16="http://schemas.microsoft.com/office/drawing/2014/main" id="{1D59ED4C-73C1-76D0-5C67-E52CAE3D8D9A}"/>
              </a:ext>
            </a:extLst>
          </p:cNvPr>
          <p:cNvSpPr>
            <a:spLocks noGrp="1" noChangeArrowheads="1"/>
          </p:cNvSpPr>
          <p:nvPr>
            <p:ph type="subTitle" idx="1"/>
          </p:nvPr>
        </p:nvSpPr>
        <p:spPr>
          <a:xfrm>
            <a:off x="1981200" y="1143000"/>
            <a:ext cx="8382000" cy="5181600"/>
          </a:xfrm>
        </p:spPr>
        <p:txBody>
          <a:bodyPr/>
          <a:lstStyle/>
          <a:p>
            <a:pPr marL="609600" indent="-609600" algn="l">
              <a:buFontTx/>
              <a:buChar char="•"/>
            </a:pPr>
            <a:r>
              <a:rPr lang="en-US" altLang="en-US">
                <a:solidFill>
                  <a:schemeClr val="accent2"/>
                </a:solidFill>
              </a:rPr>
              <a:t>In addition, the artificial neuron has a bias term w</a:t>
            </a:r>
            <a:r>
              <a:rPr lang="en-US" altLang="en-US" baseline="-25000">
                <a:solidFill>
                  <a:schemeClr val="accent2"/>
                </a:solidFill>
              </a:rPr>
              <a:t>0</a:t>
            </a:r>
            <a:r>
              <a:rPr lang="en-US" altLang="en-US">
                <a:solidFill>
                  <a:schemeClr val="accent2"/>
                </a:solidFill>
              </a:rPr>
              <a:t>, a threshold value ‘</a:t>
            </a:r>
            <a:r>
              <a:rPr lang="el-GR" altLang="en-US" i="1">
                <a:solidFill>
                  <a:schemeClr val="accent2"/>
                </a:solidFill>
              </a:rPr>
              <a:t>θ</a:t>
            </a:r>
            <a:r>
              <a:rPr lang="en-US" altLang="en-US">
                <a:solidFill>
                  <a:schemeClr val="accent2"/>
                </a:solidFill>
              </a:rPr>
              <a:t> ‘ that has to be reached or extended for the neuron to produce a signal, a nonlinear function 'F' that acts on the produced signal 'net' and an output 'y' after the nonlinearity function. </a:t>
            </a:r>
          </a:p>
          <a:p>
            <a:pPr marL="609600" indent="-609600" algn="l">
              <a:buFontTx/>
              <a:buChar char="•"/>
            </a:pPr>
            <a:endParaRPr lang="en-US" altLang="en-US">
              <a:solidFill>
                <a:schemeClr val="accent2"/>
              </a:solidFill>
            </a:endParaRPr>
          </a:p>
        </p:txBody>
      </p:sp>
      <p:sp>
        <p:nvSpPr>
          <p:cNvPr id="2" name="Date Placeholder 1">
            <a:extLst>
              <a:ext uri="{FF2B5EF4-FFF2-40B4-BE49-F238E27FC236}">
                <a16:creationId xmlns:a16="http://schemas.microsoft.com/office/drawing/2014/main" id="{0C530C4C-FF0D-3A01-EBE5-D3465EAF4A90}"/>
              </a:ext>
            </a:extLst>
          </p:cNvPr>
          <p:cNvSpPr>
            <a:spLocks noGrp="1"/>
          </p:cNvSpPr>
          <p:nvPr>
            <p:ph type="dt" sz="quarter" idx="2"/>
          </p:nvPr>
        </p:nvSpPr>
        <p:spPr/>
        <p:txBody>
          <a:bodyPr/>
          <a:lstStyle/>
          <a:p>
            <a:pPr fontAlgn="base">
              <a:spcBef>
                <a:spcPct val="0"/>
              </a:spcBef>
              <a:spcAft>
                <a:spcPct val="0"/>
              </a:spcAft>
            </a:pPr>
            <a:fld id="{8BBB659F-D5F9-4484-8E18-C35D46042E2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0D798AB1-3948-0D3C-5E69-B284277E1731}"/>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73305447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0A6795D-5E3A-5474-6B00-C01383039BAC}"/>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Artificial Neuron</a:t>
            </a:r>
          </a:p>
        </p:txBody>
      </p:sp>
      <p:sp>
        <p:nvSpPr>
          <p:cNvPr id="76803" name="Rectangle 3">
            <a:extLst>
              <a:ext uri="{FF2B5EF4-FFF2-40B4-BE49-F238E27FC236}">
                <a16:creationId xmlns:a16="http://schemas.microsoft.com/office/drawing/2014/main" id="{52BCB817-CC27-687F-618D-84344A1B7275}"/>
              </a:ext>
            </a:extLst>
          </p:cNvPr>
          <p:cNvSpPr>
            <a:spLocks noGrp="1" noChangeArrowheads="1"/>
          </p:cNvSpPr>
          <p:nvPr>
            <p:ph type="subTitle" idx="1"/>
          </p:nvPr>
        </p:nvSpPr>
        <p:spPr>
          <a:xfrm>
            <a:off x="1981200" y="1143000"/>
            <a:ext cx="8382000" cy="5181600"/>
          </a:xfrm>
        </p:spPr>
        <p:txBody>
          <a:bodyPr/>
          <a:lstStyle/>
          <a:p>
            <a:pPr marL="609600" indent="-609600" algn="l">
              <a:buFontTx/>
              <a:buChar char="•"/>
            </a:pPr>
            <a:endParaRPr lang="en-US" altLang="en-US">
              <a:solidFill>
                <a:schemeClr val="accent2"/>
              </a:solidFill>
            </a:endParaRPr>
          </a:p>
        </p:txBody>
      </p:sp>
      <p:pic>
        <p:nvPicPr>
          <p:cNvPr id="76804" name="Picture 4">
            <a:extLst>
              <a:ext uri="{FF2B5EF4-FFF2-40B4-BE49-F238E27FC236}">
                <a16:creationId xmlns:a16="http://schemas.microsoft.com/office/drawing/2014/main" id="{C01B49E6-E991-1918-AF02-55176F877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0"/>
            <a:ext cx="8610600"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A62CB438-62B5-511A-B429-264F1423E95F}"/>
              </a:ext>
            </a:extLst>
          </p:cNvPr>
          <p:cNvSpPr>
            <a:spLocks noGrp="1"/>
          </p:cNvSpPr>
          <p:nvPr>
            <p:ph type="dt" sz="quarter" idx="2"/>
          </p:nvPr>
        </p:nvSpPr>
        <p:spPr/>
        <p:txBody>
          <a:bodyPr/>
          <a:lstStyle/>
          <a:p>
            <a:pPr fontAlgn="base">
              <a:spcBef>
                <a:spcPct val="0"/>
              </a:spcBef>
              <a:spcAft>
                <a:spcPct val="0"/>
              </a:spcAft>
            </a:pPr>
            <a:fld id="{E111CF5C-B501-4A2C-972A-8A119B566C3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0D94286E-6A7A-E0ED-F7CF-8015D70FC96D}"/>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56978056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458B5D6-8D34-1454-CC4B-E3BA4636A380}"/>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Artificial Neuron</a:t>
            </a:r>
          </a:p>
        </p:txBody>
      </p:sp>
      <p:sp>
        <p:nvSpPr>
          <p:cNvPr id="77827" name="Rectangle 3">
            <a:extLst>
              <a:ext uri="{FF2B5EF4-FFF2-40B4-BE49-F238E27FC236}">
                <a16:creationId xmlns:a16="http://schemas.microsoft.com/office/drawing/2014/main" id="{8564FA95-BCB2-6534-8690-FAA2403DCB10}"/>
              </a:ext>
            </a:extLst>
          </p:cNvPr>
          <p:cNvSpPr>
            <a:spLocks noGrp="1" noChangeArrowheads="1"/>
          </p:cNvSpPr>
          <p:nvPr>
            <p:ph type="subTitle" idx="1"/>
          </p:nvPr>
        </p:nvSpPr>
        <p:spPr>
          <a:xfrm>
            <a:off x="1981200" y="1143000"/>
            <a:ext cx="8382000" cy="5181600"/>
          </a:xfrm>
        </p:spPr>
        <p:txBody>
          <a:bodyPr/>
          <a:lstStyle/>
          <a:p>
            <a:pPr marL="609600" indent="-609600" algn="l">
              <a:lnSpc>
                <a:spcPct val="80000"/>
              </a:lnSpc>
              <a:buFontTx/>
              <a:buChar char="•"/>
            </a:pPr>
            <a:r>
              <a:rPr lang="en-US" altLang="en-US" sz="2400">
                <a:solidFill>
                  <a:schemeClr val="accent2"/>
                </a:solidFill>
              </a:rPr>
              <a:t>The following relation describes the transfer function of the basic neuron model. </a:t>
            </a:r>
          </a:p>
          <a:p>
            <a:pPr marL="609600" indent="-609600" algn="l">
              <a:lnSpc>
                <a:spcPct val="80000"/>
              </a:lnSpc>
              <a:buFontTx/>
              <a:buChar char="•"/>
            </a:pPr>
            <a:r>
              <a:rPr lang="en-US" altLang="en-US" sz="2400">
                <a:solidFill>
                  <a:schemeClr val="accent2"/>
                </a:solidFill>
              </a:rPr>
              <a:t>y = F (net)</a:t>
            </a:r>
          </a:p>
          <a:p>
            <a:pPr marL="609600" indent="-609600" algn="l">
              <a:lnSpc>
                <a:spcPct val="80000"/>
              </a:lnSpc>
              <a:buFontTx/>
              <a:buChar char="•"/>
            </a:pPr>
            <a:r>
              <a:rPr lang="en-US" altLang="en-US" sz="2400">
                <a:solidFill>
                  <a:schemeClr val="accent2"/>
                </a:solidFill>
              </a:rPr>
              <a:t>Where </a:t>
            </a:r>
          </a:p>
          <a:p>
            <a:pPr marL="609600" indent="-609600" algn="l">
              <a:lnSpc>
                <a:spcPct val="80000"/>
              </a:lnSpc>
              <a:buFontTx/>
              <a:buChar char="•"/>
            </a:pPr>
            <a:r>
              <a:rPr lang="en-US" altLang="en-US" sz="2400">
                <a:solidFill>
                  <a:schemeClr val="accent2"/>
                </a:solidFill>
              </a:rPr>
              <a:t>net = w</a:t>
            </a:r>
            <a:r>
              <a:rPr lang="en-US" altLang="en-US" sz="2400" baseline="-25000">
                <a:solidFill>
                  <a:schemeClr val="accent2"/>
                </a:solidFill>
              </a:rPr>
              <a:t>0</a:t>
            </a:r>
            <a:r>
              <a:rPr lang="en-US" altLang="en-US" sz="2400">
                <a:solidFill>
                  <a:schemeClr val="accent2"/>
                </a:solidFill>
              </a:rPr>
              <a:t> + x</a:t>
            </a:r>
            <a:r>
              <a:rPr lang="en-US" altLang="en-US" sz="2400" baseline="-25000">
                <a:solidFill>
                  <a:schemeClr val="accent2"/>
                </a:solidFill>
              </a:rPr>
              <a:t>1</a:t>
            </a:r>
            <a:r>
              <a:rPr lang="en-US" altLang="en-US" sz="2400">
                <a:solidFill>
                  <a:schemeClr val="accent2"/>
                </a:solidFill>
              </a:rPr>
              <a:t>w</a:t>
            </a:r>
            <a:r>
              <a:rPr lang="en-US" altLang="en-US" sz="2400" baseline="-25000">
                <a:solidFill>
                  <a:schemeClr val="accent2"/>
                </a:solidFill>
              </a:rPr>
              <a:t>1</a:t>
            </a:r>
            <a:r>
              <a:rPr lang="en-US" altLang="en-US" sz="2400">
                <a:solidFill>
                  <a:schemeClr val="accent2"/>
                </a:solidFill>
              </a:rPr>
              <a:t> + x</a:t>
            </a:r>
            <a:r>
              <a:rPr lang="en-US" altLang="en-US" sz="2400" baseline="-25000">
                <a:solidFill>
                  <a:schemeClr val="accent2"/>
                </a:solidFill>
              </a:rPr>
              <a:t>2</a:t>
            </a:r>
            <a:r>
              <a:rPr lang="en-US" altLang="en-US" sz="2400">
                <a:solidFill>
                  <a:schemeClr val="accent2"/>
                </a:solidFill>
              </a:rPr>
              <a:t>w</a:t>
            </a:r>
            <a:r>
              <a:rPr lang="en-US" altLang="en-US" sz="2400" baseline="-25000">
                <a:solidFill>
                  <a:schemeClr val="accent2"/>
                </a:solidFill>
              </a:rPr>
              <a:t>2</a:t>
            </a:r>
            <a:r>
              <a:rPr lang="en-US" altLang="en-US" sz="2400">
                <a:solidFill>
                  <a:schemeClr val="accent2"/>
                </a:solidFill>
              </a:rPr>
              <a:t> + x</a:t>
            </a:r>
            <a:r>
              <a:rPr lang="en-US" altLang="en-US" sz="2400" baseline="-25000">
                <a:solidFill>
                  <a:schemeClr val="accent2"/>
                </a:solidFill>
              </a:rPr>
              <a:t>3</a:t>
            </a:r>
            <a:r>
              <a:rPr lang="en-US" altLang="en-US" sz="2400">
                <a:solidFill>
                  <a:schemeClr val="accent2"/>
                </a:solidFill>
              </a:rPr>
              <a:t>w</a:t>
            </a:r>
            <a:r>
              <a:rPr lang="en-US" altLang="en-US" sz="2400" baseline="-25000">
                <a:solidFill>
                  <a:schemeClr val="accent2"/>
                </a:solidFill>
              </a:rPr>
              <a:t>3</a:t>
            </a:r>
            <a:r>
              <a:rPr lang="en-US" altLang="en-US" sz="2400">
                <a:solidFill>
                  <a:schemeClr val="accent2"/>
                </a:solidFill>
              </a:rPr>
              <a:t> +...... + x</a:t>
            </a:r>
            <a:r>
              <a:rPr lang="en-US" altLang="en-US" sz="2400" baseline="-25000">
                <a:solidFill>
                  <a:schemeClr val="accent2"/>
                </a:solidFill>
              </a:rPr>
              <a:t>n</a:t>
            </a:r>
            <a:r>
              <a:rPr lang="en-US" altLang="en-US" sz="2400">
                <a:solidFill>
                  <a:schemeClr val="accent2"/>
                </a:solidFill>
              </a:rPr>
              <a:t>w</a:t>
            </a:r>
            <a:r>
              <a:rPr lang="en-US" altLang="en-US" sz="2400" baseline="-25000">
                <a:solidFill>
                  <a:schemeClr val="accent2"/>
                </a:solidFill>
              </a:rPr>
              <a:t>n</a:t>
            </a:r>
            <a:endParaRPr lang="en-US" altLang="en-US" sz="2400">
              <a:solidFill>
                <a:schemeClr val="accent2"/>
              </a:solidFill>
            </a:endParaRPr>
          </a:p>
          <a:p>
            <a:pPr marL="609600" indent="-609600" algn="l">
              <a:lnSpc>
                <a:spcPct val="80000"/>
              </a:lnSpc>
              <a:buFontTx/>
              <a:buChar char="•"/>
            </a:pPr>
            <a:r>
              <a:rPr lang="en-US" altLang="en-US" sz="2400">
                <a:solidFill>
                  <a:schemeClr val="accent2"/>
                </a:solidFill>
              </a:rPr>
              <a:t>or</a:t>
            </a:r>
          </a:p>
          <a:p>
            <a:pPr marL="609600" indent="-609600" algn="l">
              <a:lnSpc>
                <a:spcPct val="80000"/>
              </a:lnSpc>
              <a:buFontTx/>
              <a:buChar char="•"/>
            </a:pPr>
            <a:endParaRPr lang="en-US" altLang="en-US" sz="2400">
              <a:solidFill>
                <a:schemeClr val="accent2"/>
              </a:solidFill>
            </a:endParaRPr>
          </a:p>
          <a:p>
            <a:pPr marL="609600" indent="-609600" algn="l">
              <a:lnSpc>
                <a:spcPct val="80000"/>
              </a:lnSpc>
              <a:buFontTx/>
              <a:buChar char="•"/>
            </a:pPr>
            <a:endParaRPr lang="en-US" altLang="en-US" sz="2400">
              <a:solidFill>
                <a:schemeClr val="accent2"/>
              </a:solidFill>
            </a:endParaRPr>
          </a:p>
          <a:p>
            <a:pPr marL="609600" indent="-609600" algn="l">
              <a:lnSpc>
                <a:spcPct val="80000"/>
              </a:lnSpc>
              <a:buFontTx/>
              <a:buChar char="•"/>
            </a:pPr>
            <a:endParaRPr lang="en-US" altLang="en-US" sz="2400">
              <a:solidFill>
                <a:schemeClr val="accent2"/>
              </a:solidFill>
            </a:endParaRPr>
          </a:p>
          <a:p>
            <a:pPr marL="609600" indent="-609600" algn="l">
              <a:lnSpc>
                <a:spcPct val="80000"/>
              </a:lnSpc>
              <a:buFontTx/>
              <a:buChar char="•"/>
            </a:pPr>
            <a:r>
              <a:rPr lang="en-US" altLang="en-US" sz="2400">
                <a:solidFill>
                  <a:schemeClr val="accent2"/>
                </a:solidFill>
              </a:rPr>
              <a:t>and the neuron firing condition is:</a:t>
            </a:r>
          </a:p>
          <a:p>
            <a:pPr marL="609600" indent="-609600" algn="l">
              <a:lnSpc>
                <a:spcPct val="80000"/>
              </a:lnSpc>
              <a:buFontTx/>
              <a:buChar char="•"/>
            </a:pPr>
            <a:endParaRPr lang="en-US" altLang="en-US" sz="2400">
              <a:solidFill>
                <a:schemeClr val="accent2"/>
              </a:solidFill>
            </a:endParaRPr>
          </a:p>
          <a:p>
            <a:pPr marL="609600" indent="-609600" algn="l">
              <a:lnSpc>
                <a:spcPct val="80000"/>
              </a:lnSpc>
            </a:pPr>
            <a:r>
              <a:rPr lang="en-US" altLang="en-US" sz="2400">
                <a:solidFill>
                  <a:schemeClr val="accent2"/>
                </a:solidFill>
              </a:rPr>
              <a:t>				[for linear activation function], x</a:t>
            </a:r>
            <a:r>
              <a:rPr lang="en-US" altLang="en-US" sz="2400" baseline="-25000">
                <a:solidFill>
                  <a:schemeClr val="accent2"/>
                </a:solidFill>
              </a:rPr>
              <a:t>0</a:t>
            </a:r>
            <a:r>
              <a:rPr lang="en-US" altLang="en-US" sz="2400">
                <a:solidFill>
                  <a:schemeClr val="accent2"/>
                </a:solidFill>
              </a:rPr>
              <a:t>=1</a:t>
            </a:r>
          </a:p>
          <a:p>
            <a:pPr marL="609600" indent="-609600" algn="l">
              <a:lnSpc>
                <a:spcPct val="80000"/>
              </a:lnSpc>
              <a:buFontTx/>
              <a:buChar char="•"/>
            </a:pPr>
            <a:r>
              <a:rPr lang="en-US" altLang="en-US" sz="2400">
                <a:solidFill>
                  <a:schemeClr val="accent2"/>
                </a:solidFill>
              </a:rPr>
              <a:t>or</a:t>
            </a:r>
          </a:p>
          <a:p>
            <a:pPr marL="609600" indent="-609600" algn="l">
              <a:lnSpc>
                <a:spcPct val="80000"/>
              </a:lnSpc>
              <a:buFontTx/>
              <a:buChar char="•"/>
            </a:pPr>
            <a:endParaRPr lang="en-US" altLang="en-US" sz="2400">
              <a:solidFill>
                <a:schemeClr val="accent2"/>
              </a:solidFill>
            </a:endParaRPr>
          </a:p>
          <a:p>
            <a:pPr marL="609600" indent="-609600" algn="l">
              <a:lnSpc>
                <a:spcPct val="80000"/>
              </a:lnSpc>
            </a:pPr>
            <a:r>
              <a:rPr lang="en-US" altLang="en-US" sz="2400">
                <a:solidFill>
                  <a:schemeClr val="accent2"/>
                </a:solidFill>
              </a:rPr>
              <a:t>	[for nonlinear activation function]</a:t>
            </a:r>
          </a:p>
          <a:p>
            <a:pPr marL="609600" indent="-609600" algn="l">
              <a:lnSpc>
                <a:spcPct val="80000"/>
              </a:lnSpc>
              <a:buFontTx/>
              <a:buChar char="•"/>
            </a:pPr>
            <a:endParaRPr lang="en-US" altLang="en-US" sz="2400">
              <a:solidFill>
                <a:schemeClr val="accent2"/>
              </a:solidFill>
            </a:endParaRPr>
          </a:p>
          <a:p>
            <a:pPr marL="609600" indent="-609600" algn="l">
              <a:lnSpc>
                <a:spcPct val="80000"/>
              </a:lnSpc>
              <a:buFontTx/>
              <a:buChar char="•"/>
            </a:pPr>
            <a:endParaRPr lang="en-US" altLang="en-US" sz="2400">
              <a:solidFill>
                <a:schemeClr val="accent2"/>
              </a:solidFill>
            </a:endParaRPr>
          </a:p>
        </p:txBody>
      </p:sp>
      <p:sp>
        <p:nvSpPr>
          <p:cNvPr id="77829" name="Rectangle 5">
            <a:extLst>
              <a:ext uri="{FF2B5EF4-FFF2-40B4-BE49-F238E27FC236}">
                <a16:creationId xmlns:a16="http://schemas.microsoft.com/office/drawing/2014/main" id="{290F6A79-0C43-4B52-13C5-931D026F20B5}"/>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aphicFrame>
        <p:nvGraphicFramePr>
          <p:cNvPr id="77828" name="Object 4">
            <a:extLst>
              <a:ext uri="{FF2B5EF4-FFF2-40B4-BE49-F238E27FC236}">
                <a16:creationId xmlns:a16="http://schemas.microsoft.com/office/drawing/2014/main" id="{01D6117E-5809-E470-FC65-2E93FBA68771}"/>
              </a:ext>
            </a:extLst>
          </p:cNvPr>
          <p:cNvGraphicFramePr>
            <a:graphicFrameLocks noChangeAspect="1"/>
          </p:cNvGraphicFramePr>
          <p:nvPr/>
        </p:nvGraphicFramePr>
        <p:xfrm>
          <a:off x="4419600" y="3124201"/>
          <a:ext cx="2819400" cy="1076325"/>
        </p:xfrm>
        <a:graphic>
          <a:graphicData uri="http://schemas.openxmlformats.org/presentationml/2006/ole">
            <mc:AlternateContent xmlns:mc="http://schemas.openxmlformats.org/markup-compatibility/2006">
              <mc:Choice xmlns:v="urn:schemas-microsoft-com:vml" Requires="v">
                <p:oleObj name="Equation" r:id="rId2" imgW="1117440" imgH="431640" progId="Equation.3">
                  <p:embed/>
                </p:oleObj>
              </mc:Choice>
              <mc:Fallback>
                <p:oleObj name="Equation" r:id="rId2" imgW="1117440" imgH="431640" progId="Equation.3">
                  <p:embed/>
                  <p:pic>
                    <p:nvPicPr>
                      <p:cNvPr id="77828" name="Object 4">
                        <a:extLst>
                          <a:ext uri="{FF2B5EF4-FFF2-40B4-BE49-F238E27FC236}">
                            <a16:creationId xmlns:a16="http://schemas.microsoft.com/office/drawing/2014/main" id="{01D6117E-5809-E470-FC65-2E93FBA68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124201"/>
                        <a:ext cx="2819400" cy="1076325"/>
                      </a:xfrm>
                      <a:prstGeom prst="rect">
                        <a:avLst/>
                      </a:prstGeom>
                      <a:solidFill>
                        <a:srgbClr val="66FFFF"/>
                      </a:solidFill>
                    </p:spPr>
                  </p:pic>
                </p:oleObj>
              </mc:Fallback>
            </mc:AlternateContent>
          </a:graphicData>
        </a:graphic>
      </p:graphicFrame>
      <p:sp>
        <p:nvSpPr>
          <p:cNvPr id="77831" name="Rectangle 7">
            <a:extLst>
              <a:ext uri="{FF2B5EF4-FFF2-40B4-BE49-F238E27FC236}">
                <a16:creationId xmlns:a16="http://schemas.microsoft.com/office/drawing/2014/main" id="{E0825678-AB8C-8F4A-772D-9445535D234E}"/>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aphicFrame>
        <p:nvGraphicFramePr>
          <p:cNvPr id="77830" name="Object 6">
            <a:extLst>
              <a:ext uri="{FF2B5EF4-FFF2-40B4-BE49-F238E27FC236}">
                <a16:creationId xmlns:a16="http://schemas.microsoft.com/office/drawing/2014/main" id="{DBAF2FDC-5B31-6607-6090-C29A1A452583}"/>
              </a:ext>
            </a:extLst>
          </p:cNvPr>
          <p:cNvGraphicFramePr>
            <a:graphicFrameLocks noChangeAspect="1"/>
          </p:cNvGraphicFramePr>
          <p:nvPr/>
        </p:nvGraphicFramePr>
        <p:xfrm>
          <a:off x="7543800" y="4114800"/>
          <a:ext cx="1600200" cy="895350"/>
        </p:xfrm>
        <a:graphic>
          <a:graphicData uri="http://schemas.openxmlformats.org/presentationml/2006/ole">
            <mc:AlternateContent xmlns:mc="http://schemas.openxmlformats.org/markup-compatibility/2006">
              <mc:Choice xmlns:v="urn:schemas-microsoft-com:vml" Requires="v">
                <p:oleObj name="Equation" r:id="rId4" imgW="748975" imgH="444307" progId="Equation.3">
                  <p:embed/>
                </p:oleObj>
              </mc:Choice>
              <mc:Fallback>
                <p:oleObj name="Equation" r:id="rId4" imgW="748975" imgH="444307" progId="Equation.3">
                  <p:embed/>
                  <p:pic>
                    <p:nvPicPr>
                      <p:cNvPr id="77830" name="Object 6">
                        <a:extLst>
                          <a:ext uri="{FF2B5EF4-FFF2-40B4-BE49-F238E27FC236}">
                            <a16:creationId xmlns:a16="http://schemas.microsoft.com/office/drawing/2014/main" id="{DBAF2FDC-5B31-6607-6090-C29A1A452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114800"/>
                        <a:ext cx="1600200" cy="895350"/>
                      </a:xfrm>
                      <a:prstGeom prst="rect">
                        <a:avLst/>
                      </a:prstGeom>
                      <a:solidFill>
                        <a:srgbClr val="66FFFF"/>
                      </a:solidFill>
                    </p:spPr>
                  </p:pic>
                </p:oleObj>
              </mc:Fallback>
            </mc:AlternateContent>
          </a:graphicData>
        </a:graphic>
      </p:graphicFrame>
      <p:sp>
        <p:nvSpPr>
          <p:cNvPr id="77833" name="Rectangle 9">
            <a:extLst>
              <a:ext uri="{FF2B5EF4-FFF2-40B4-BE49-F238E27FC236}">
                <a16:creationId xmlns:a16="http://schemas.microsoft.com/office/drawing/2014/main" id="{1692BEA3-9EE3-0D26-2E68-3B5AE9306F8C}"/>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a:solidFill>
                <a:srgbClr val="FFFFFF"/>
              </a:solidFill>
              <a:latin typeface="Tahoma" panose="020B0604030504040204" pitchFamily="34" charset="0"/>
              <a:cs typeface="Arial" panose="020B0604020202020204" pitchFamily="34" charset="0"/>
            </a:endParaRPr>
          </a:p>
        </p:txBody>
      </p:sp>
      <p:graphicFrame>
        <p:nvGraphicFramePr>
          <p:cNvPr id="77832" name="Object 8">
            <a:extLst>
              <a:ext uri="{FF2B5EF4-FFF2-40B4-BE49-F238E27FC236}">
                <a16:creationId xmlns:a16="http://schemas.microsoft.com/office/drawing/2014/main" id="{4177F235-B6DE-6F27-FB17-4345810A1211}"/>
              </a:ext>
            </a:extLst>
          </p:cNvPr>
          <p:cNvGraphicFramePr>
            <a:graphicFrameLocks noChangeAspect="1"/>
          </p:cNvGraphicFramePr>
          <p:nvPr/>
        </p:nvGraphicFramePr>
        <p:xfrm>
          <a:off x="3962401" y="5715001"/>
          <a:ext cx="1552575" cy="434975"/>
        </p:xfrm>
        <a:graphic>
          <a:graphicData uri="http://schemas.openxmlformats.org/presentationml/2006/ole">
            <mc:AlternateContent xmlns:mc="http://schemas.openxmlformats.org/markup-compatibility/2006">
              <mc:Choice xmlns:v="urn:schemas-microsoft-com:vml" Requires="v">
                <p:oleObj name="Equation" r:id="rId6" imgW="710891" imgH="203112" progId="Equation.3">
                  <p:embed/>
                </p:oleObj>
              </mc:Choice>
              <mc:Fallback>
                <p:oleObj name="Equation" r:id="rId6" imgW="710891" imgH="203112" progId="Equation.3">
                  <p:embed/>
                  <p:pic>
                    <p:nvPicPr>
                      <p:cNvPr id="77832" name="Object 8">
                        <a:extLst>
                          <a:ext uri="{FF2B5EF4-FFF2-40B4-BE49-F238E27FC236}">
                            <a16:creationId xmlns:a16="http://schemas.microsoft.com/office/drawing/2014/main" id="{4177F235-B6DE-6F27-FB17-4345810A1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1" y="5715001"/>
                        <a:ext cx="1552575" cy="434975"/>
                      </a:xfrm>
                      <a:prstGeom prst="rect">
                        <a:avLst/>
                      </a:prstGeom>
                      <a:solidFill>
                        <a:srgbClr val="66FFFF"/>
                      </a:solidFill>
                    </p:spPr>
                  </p:pic>
                </p:oleObj>
              </mc:Fallback>
            </mc:AlternateContent>
          </a:graphicData>
        </a:graphic>
      </p:graphicFrame>
      <p:sp>
        <p:nvSpPr>
          <p:cNvPr id="2" name="Date Placeholder 1">
            <a:extLst>
              <a:ext uri="{FF2B5EF4-FFF2-40B4-BE49-F238E27FC236}">
                <a16:creationId xmlns:a16="http://schemas.microsoft.com/office/drawing/2014/main" id="{DBAEAEE4-13DC-2D3F-4537-6654F752EEB5}"/>
              </a:ext>
            </a:extLst>
          </p:cNvPr>
          <p:cNvSpPr>
            <a:spLocks noGrp="1"/>
          </p:cNvSpPr>
          <p:nvPr>
            <p:ph type="dt" sz="quarter" idx="2"/>
          </p:nvPr>
        </p:nvSpPr>
        <p:spPr/>
        <p:txBody>
          <a:bodyPr/>
          <a:lstStyle/>
          <a:p>
            <a:pPr fontAlgn="base">
              <a:spcBef>
                <a:spcPct val="0"/>
              </a:spcBef>
              <a:spcAft>
                <a:spcPct val="0"/>
              </a:spcAft>
            </a:pPr>
            <a:fld id="{0278C7B9-BD48-4476-A17E-A175650950C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18635100-2417-3C19-C112-24A8D2E2BA2D}"/>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85648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159CC8FA-2B64-E6CC-B78C-39121B8A3170}"/>
              </a:ext>
            </a:extLst>
          </p:cNvPr>
          <p:cNvSpPr>
            <a:spLocks noGrp="1"/>
          </p:cNvSpPr>
          <p:nvPr>
            <p:ph type="dt" sz="half" idx="10"/>
          </p:nvPr>
        </p:nvSpPr>
        <p:spPr/>
        <p:txBody>
          <a:bodyPr/>
          <a:lstStyle/>
          <a:p>
            <a:fld id="{0EFE3C30-733F-4359-89EC-EA3B6EDA53B7}" type="datetime1">
              <a:rPr lang="en-US" smtClean="0"/>
              <a:t>12-Jan-26</a:t>
            </a:fld>
            <a:endParaRPr lang="en-US"/>
          </a:p>
        </p:txBody>
      </p:sp>
      <p:sp>
        <p:nvSpPr>
          <p:cNvPr id="4" name="Footer Placeholder 3">
            <a:extLst>
              <a:ext uri="{FF2B5EF4-FFF2-40B4-BE49-F238E27FC236}">
                <a16:creationId xmlns:a16="http://schemas.microsoft.com/office/drawing/2014/main" id="{F521E52C-B796-9E0B-3C00-1152A24C30FA}"/>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349016706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7D6E9EB-65B3-CFA0-DC5E-958D8D04FA00}"/>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Classification</a:t>
            </a:r>
          </a:p>
        </p:txBody>
      </p:sp>
      <p:sp>
        <p:nvSpPr>
          <p:cNvPr id="78851" name="Rectangle 3">
            <a:extLst>
              <a:ext uri="{FF2B5EF4-FFF2-40B4-BE49-F238E27FC236}">
                <a16:creationId xmlns:a16="http://schemas.microsoft.com/office/drawing/2014/main" id="{6136B39C-839D-8C4D-BF3C-6B2AB272AEBC}"/>
              </a:ext>
            </a:extLst>
          </p:cNvPr>
          <p:cNvSpPr>
            <a:spLocks noGrp="1" noChangeArrowheads="1"/>
          </p:cNvSpPr>
          <p:nvPr>
            <p:ph type="subTitle" idx="1"/>
          </p:nvPr>
        </p:nvSpPr>
        <p:spPr>
          <a:xfrm>
            <a:off x="1981200" y="1143000"/>
            <a:ext cx="8382000" cy="5181600"/>
          </a:xfrm>
        </p:spPr>
        <p:txBody>
          <a:bodyPr/>
          <a:lstStyle/>
          <a:p>
            <a:pPr marL="609600" indent="-609600" algn="l">
              <a:buFontTx/>
              <a:buChar char="•"/>
            </a:pPr>
            <a:r>
              <a:rPr lang="en-US" altLang="en-US">
                <a:solidFill>
                  <a:schemeClr val="accent2"/>
                </a:solidFill>
              </a:rPr>
              <a:t>Artificial neural networks can be classified on the basis of</a:t>
            </a:r>
          </a:p>
          <a:p>
            <a:pPr marL="609600" indent="-609600" algn="l">
              <a:buFontTx/>
              <a:buChar char="•"/>
            </a:pPr>
            <a:r>
              <a:rPr lang="en-US" altLang="en-US">
                <a:solidFill>
                  <a:schemeClr val="accent2"/>
                </a:solidFill>
              </a:rPr>
              <a:t>1. Pattern of connection between neurons, (architecture of the network)</a:t>
            </a:r>
          </a:p>
          <a:p>
            <a:pPr marL="609600" indent="-609600" algn="l">
              <a:buFontTx/>
              <a:buChar char="•"/>
            </a:pPr>
            <a:r>
              <a:rPr lang="en-US" altLang="en-US">
                <a:solidFill>
                  <a:schemeClr val="accent2"/>
                </a:solidFill>
              </a:rPr>
              <a:t>2. Activation function applied to the neurons</a:t>
            </a:r>
          </a:p>
          <a:p>
            <a:pPr marL="609600" indent="-609600" algn="l">
              <a:buFontTx/>
              <a:buChar char="•"/>
            </a:pPr>
            <a:r>
              <a:rPr lang="en-US" altLang="en-US">
                <a:solidFill>
                  <a:schemeClr val="accent2"/>
                </a:solidFill>
              </a:rPr>
              <a:t>3. Method of determining weights on the connection (training method)</a:t>
            </a:r>
          </a:p>
        </p:txBody>
      </p:sp>
      <p:sp>
        <p:nvSpPr>
          <p:cNvPr id="2" name="Date Placeholder 1">
            <a:extLst>
              <a:ext uri="{FF2B5EF4-FFF2-40B4-BE49-F238E27FC236}">
                <a16:creationId xmlns:a16="http://schemas.microsoft.com/office/drawing/2014/main" id="{483D16AD-B691-D824-FFCB-79AB889B7F69}"/>
              </a:ext>
            </a:extLst>
          </p:cNvPr>
          <p:cNvSpPr>
            <a:spLocks noGrp="1"/>
          </p:cNvSpPr>
          <p:nvPr>
            <p:ph type="dt" sz="quarter" idx="2"/>
          </p:nvPr>
        </p:nvSpPr>
        <p:spPr/>
        <p:txBody>
          <a:bodyPr/>
          <a:lstStyle/>
          <a:p>
            <a:pPr fontAlgn="base">
              <a:spcBef>
                <a:spcPct val="0"/>
              </a:spcBef>
              <a:spcAft>
                <a:spcPct val="0"/>
              </a:spcAft>
            </a:pPr>
            <a:fld id="{D40FA3B2-B4CA-4829-8CA9-6B9961EA9539}"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43081597-AEB2-B713-1D0B-6CB0D3A99509}"/>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56956828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0D93235-0044-268D-1A36-B71059E54AA0}"/>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t>
            </a:r>
            <a:r>
              <a:rPr lang="en-US" altLang="en-US" sz="3600">
                <a:solidFill>
                  <a:srgbClr val="6600FF"/>
                </a:solidFill>
              </a:rPr>
              <a:t>ARCHITECTURE</a:t>
            </a:r>
          </a:p>
        </p:txBody>
      </p:sp>
      <p:sp>
        <p:nvSpPr>
          <p:cNvPr id="79875" name="Rectangle 3">
            <a:extLst>
              <a:ext uri="{FF2B5EF4-FFF2-40B4-BE49-F238E27FC236}">
                <a16:creationId xmlns:a16="http://schemas.microsoft.com/office/drawing/2014/main" id="{FDADDC03-B46A-0BA1-70D3-59FB205176C3}"/>
              </a:ext>
            </a:extLst>
          </p:cNvPr>
          <p:cNvSpPr>
            <a:spLocks noGrp="1" noChangeArrowheads="1"/>
          </p:cNvSpPr>
          <p:nvPr>
            <p:ph type="subTitle" idx="1"/>
          </p:nvPr>
        </p:nvSpPr>
        <p:spPr>
          <a:xfrm>
            <a:off x="1981200" y="1143000"/>
            <a:ext cx="8382000" cy="5181600"/>
          </a:xfrm>
        </p:spPr>
        <p:txBody>
          <a:bodyPr/>
          <a:lstStyle/>
          <a:p>
            <a:pPr marL="609600" indent="-609600" algn="l">
              <a:lnSpc>
                <a:spcPct val="90000"/>
              </a:lnSpc>
              <a:buFontTx/>
              <a:buChar char="•"/>
            </a:pPr>
            <a:r>
              <a:rPr lang="en-US" altLang="en-US" sz="2800">
                <a:solidFill>
                  <a:schemeClr val="accent2"/>
                </a:solidFill>
              </a:rPr>
              <a:t>The neurons are assumed to be arranged in layers, and the neurons in the same layer behave in the same manner. </a:t>
            </a:r>
          </a:p>
          <a:p>
            <a:pPr marL="609600" indent="-609600" algn="l">
              <a:lnSpc>
                <a:spcPct val="90000"/>
              </a:lnSpc>
              <a:buFontTx/>
              <a:buChar char="•"/>
            </a:pPr>
            <a:r>
              <a:rPr lang="en-US" altLang="en-US" sz="2800">
                <a:solidFill>
                  <a:schemeClr val="accent2"/>
                </a:solidFill>
              </a:rPr>
              <a:t>All the neurons in a layer usually have the same activation function. Within each layer, the neurons are either fully interconnected or not connected at all. </a:t>
            </a:r>
          </a:p>
          <a:p>
            <a:pPr marL="609600" indent="-609600" algn="l">
              <a:lnSpc>
                <a:spcPct val="90000"/>
              </a:lnSpc>
              <a:buFontTx/>
              <a:buChar char="•"/>
            </a:pPr>
            <a:r>
              <a:rPr lang="en-US" altLang="en-US" sz="2800">
                <a:solidFill>
                  <a:schemeClr val="accent2"/>
                </a:solidFill>
              </a:rPr>
              <a:t>The neurons in one layer can be connected to neurons in another layer. </a:t>
            </a:r>
          </a:p>
          <a:p>
            <a:pPr marL="609600" indent="-609600" algn="l">
              <a:lnSpc>
                <a:spcPct val="90000"/>
              </a:lnSpc>
              <a:buFontTx/>
              <a:buChar char="•"/>
            </a:pPr>
            <a:r>
              <a:rPr lang="en-US" altLang="en-US" sz="2800">
                <a:solidFill>
                  <a:schemeClr val="accent2"/>
                </a:solidFill>
              </a:rPr>
              <a:t>The arrangement of neurons into layers and the connection pattern within and between layers is known as network architecture.</a:t>
            </a:r>
          </a:p>
        </p:txBody>
      </p:sp>
      <p:sp>
        <p:nvSpPr>
          <p:cNvPr id="2" name="Date Placeholder 1">
            <a:extLst>
              <a:ext uri="{FF2B5EF4-FFF2-40B4-BE49-F238E27FC236}">
                <a16:creationId xmlns:a16="http://schemas.microsoft.com/office/drawing/2014/main" id="{99420957-5180-1B86-2AF0-56A7FD5D5779}"/>
              </a:ext>
            </a:extLst>
          </p:cNvPr>
          <p:cNvSpPr>
            <a:spLocks noGrp="1"/>
          </p:cNvSpPr>
          <p:nvPr>
            <p:ph type="dt" sz="quarter" idx="2"/>
          </p:nvPr>
        </p:nvSpPr>
        <p:spPr/>
        <p:txBody>
          <a:bodyPr/>
          <a:lstStyle/>
          <a:p>
            <a:pPr fontAlgn="base">
              <a:spcBef>
                <a:spcPct val="0"/>
              </a:spcBef>
              <a:spcAft>
                <a:spcPct val="0"/>
              </a:spcAft>
            </a:pPr>
            <a:fld id="{92EACEB1-A87E-4FE2-AE9B-0952C4494E1A}"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A2EDA55-2A1E-7CA6-6DBF-62FA7EE1AC62}"/>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63644235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99C4FAD-812B-7956-446B-EE763C8DA8DE}"/>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t>
            </a:r>
            <a:r>
              <a:rPr lang="en-US" altLang="en-US" sz="3600">
                <a:solidFill>
                  <a:srgbClr val="6600FF"/>
                </a:solidFill>
              </a:rPr>
              <a:t>ARCHITECTURE</a:t>
            </a:r>
          </a:p>
        </p:txBody>
      </p:sp>
      <p:sp>
        <p:nvSpPr>
          <p:cNvPr id="80899" name="Rectangle 3">
            <a:extLst>
              <a:ext uri="{FF2B5EF4-FFF2-40B4-BE49-F238E27FC236}">
                <a16:creationId xmlns:a16="http://schemas.microsoft.com/office/drawing/2014/main" id="{33FDB517-3097-A885-1E9A-4A83EF449425}"/>
              </a:ext>
            </a:extLst>
          </p:cNvPr>
          <p:cNvSpPr>
            <a:spLocks noGrp="1" noChangeArrowheads="1"/>
          </p:cNvSpPr>
          <p:nvPr>
            <p:ph type="subTitle" idx="1"/>
          </p:nvPr>
        </p:nvSpPr>
        <p:spPr>
          <a:xfrm>
            <a:off x="1981200" y="1143000"/>
            <a:ext cx="8382000" cy="5181600"/>
          </a:xfrm>
        </p:spPr>
        <p:txBody>
          <a:bodyPr/>
          <a:lstStyle/>
          <a:p>
            <a:pPr marL="609600" indent="-609600" algn="l">
              <a:lnSpc>
                <a:spcPct val="80000"/>
              </a:lnSpc>
              <a:buFontTx/>
              <a:buChar char="•"/>
            </a:pPr>
            <a:r>
              <a:rPr lang="en-US" altLang="en-US" sz="2800">
                <a:solidFill>
                  <a:schemeClr val="accent2"/>
                </a:solidFill>
              </a:rPr>
              <a:t>lnput layer:</a:t>
            </a:r>
          </a:p>
          <a:p>
            <a:pPr marL="609600" indent="-609600" algn="l">
              <a:lnSpc>
                <a:spcPct val="80000"/>
              </a:lnSpc>
              <a:buFontTx/>
              <a:buChar char="•"/>
            </a:pPr>
            <a:r>
              <a:rPr lang="en-US" altLang="en-US" sz="2800">
                <a:solidFill>
                  <a:schemeClr val="accent2"/>
                </a:solidFill>
              </a:rPr>
              <a:t>The neurons in this layer receive the external input signals and perform no computation, but simply transfer the input signals to the neurons in another layer.</a:t>
            </a:r>
          </a:p>
          <a:p>
            <a:pPr marL="609600" indent="-609600" algn="l">
              <a:lnSpc>
                <a:spcPct val="80000"/>
              </a:lnSpc>
              <a:buFontTx/>
              <a:buChar char="•"/>
            </a:pPr>
            <a:r>
              <a:rPr lang="en-US" altLang="en-US" sz="2800">
                <a:solidFill>
                  <a:schemeClr val="accent2"/>
                </a:solidFill>
              </a:rPr>
              <a:t>Output layer:</a:t>
            </a:r>
          </a:p>
          <a:p>
            <a:pPr marL="609600" indent="-609600" algn="l">
              <a:lnSpc>
                <a:spcPct val="80000"/>
              </a:lnSpc>
              <a:buFontTx/>
              <a:buChar char="•"/>
            </a:pPr>
            <a:r>
              <a:rPr lang="en-US" altLang="en-US" sz="2800">
                <a:solidFill>
                  <a:schemeClr val="accent2"/>
                </a:solidFill>
              </a:rPr>
              <a:t>The neurons in this layer receive signals from neurons either input layer or in the hidden layer.</a:t>
            </a:r>
          </a:p>
          <a:p>
            <a:pPr marL="609600" indent="-609600" algn="l">
              <a:lnSpc>
                <a:spcPct val="80000"/>
              </a:lnSpc>
              <a:buFontTx/>
              <a:buChar char="•"/>
            </a:pPr>
            <a:r>
              <a:rPr lang="en-US" altLang="en-US" sz="2800">
                <a:solidFill>
                  <a:schemeClr val="accent2"/>
                </a:solidFill>
              </a:rPr>
              <a:t>Hidden layer:</a:t>
            </a:r>
          </a:p>
          <a:p>
            <a:pPr marL="609600" indent="-609600" algn="l">
              <a:lnSpc>
                <a:spcPct val="80000"/>
              </a:lnSpc>
              <a:buFontTx/>
              <a:buChar char="•"/>
            </a:pPr>
            <a:r>
              <a:rPr lang="en-US" altLang="en-US" sz="2800">
                <a:solidFill>
                  <a:schemeClr val="accent2"/>
                </a:solidFill>
              </a:rPr>
              <a:t>The layer of neurons that are connected in between the input layer and the output layer is known as hidden layer.</a:t>
            </a:r>
          </a:p>
        </p:txBody>
      </p:sp>
      <p:sp>
        <p:nvSpPr>
          <p:cNvPr id="2" name="Date Placeholder 1">
            <a:extLst>
              <a:ext uri="{FF2B5EF4-FFF2-40B4-BE49-F238E27FC236}">
                <a16:creationId xmlns:a16="http://schemas.microsoft.com/office/drawing/2014/main" id="{15D272FC-5CF7-58AF-D50A-811AEC91033C}"/>
              </a:ext>
            </a:extLst>
          </p:cNvPr>
          <p:cNvSpPr>
            <a:spLocks noGrp="1"/>
          </p:cNvSpPr>
          <p:nvPr>
            <p:ph type="dt" sz="quarter" idx="2"/>
          </p:nvPr>
        </p:nvSpPr>
        <p:spPr/>
        <p:txBody>
          <a:bodyPr/>
          <a:lstStyle/>
          <a:p>
            <a:pPr fontAlgn="base">
              <a:spcBef>
                <a:spcPct val="0"/>
              </a:spcBef>
              <a:spcAft>
                <a:spcPct val="0"/>
              </a:spcAft>
            </a:pPr>
            <a:fld id="{94D41F04-59E4-4251-8BFE-C85EA9FF508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724580B2-4336-294F-4FC8-D4034AEDD652}"/>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31599523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078DE7F-5803-9237-0B2B-451A80A77D78}"/>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t>
            </a:r>
            <a:r>
              <a:rPr lang="en-US" altLang="en-US" sz="3600">
                <a:solidFill>
                  <a:srgbClr val="6600FF"/>
                </a:solidFill>
              </a:rPr>
              <a:t>ARCHITECTURE</a:t>
            </a:r>
          </a:p>
        </p:txBody>
      </p:sp>
      <p:sp>
        <p:nvSpPr>
          <p:cNvPr id="81923" name="Rectangle 3">
            <a:extLst>
              <a:ext uri="{FF2B5EF4-FFF2-40B4-BE49-F238E27FC236}">
                <a16:creationId xmlns:a16="http://schemas.microsoft.com/office/drawing/2014/main" id="{F919F912-BD15-C9D9-08EF-82147A0011C8}"/>
              </a:ext>
            </a:extLst>
          </p:cNvPr>
          <p:cNvSpPr>
            <a:spLocks noGrp="1" noChangeArrowheads="1"/>
          </p:cNvSpPr>
          <p:nvPr>
            <p:ph type="subTitle" idx="1"/>
          </p:nvPr>
        </p:nvSpPr>
        <p:spPr>
          <a:xfrm>
            <a:off x="1981200" y="1143000"/>
            <a:ext cx="8382000" cy="5181600"/>
          </a:xfrm>
        </p:spPr>
        <p:txBody>
          <a:bodyPr/>
          <a:lstStyle/>
          <a:p>
            <a:pPr marL="609600" indent="-609600" algn="l">
              <a:buFontTx/>
              <a:buChar char="•"/>
            </a:pPr>
            <a:r>
              <a:rPr lang="en-US" altLang="en-US" sz="2800">
                <a:solidFill>
                  <a:schemeClr val="accent2"/>
                </a:solidFill>
              </a:rPr>
              <a:t>Neural nets are often classified as single layer networks or multilayer networks.</a:t>
            </a:r>
          </a:p>
          <a:p>
            <a:pPr marL="609600" indent="-609600" algn="l">
              <a:buFontTx/>
              <a:buChar char="•"/>
            </a:pPr>
            <a:r>
              <a:rPr lang="en-US" altLang="en-US" sz="2800">
                <a:solidFill>
                  <a:schemeClr val="accent2"/>
                </a:solidFill>
              </a:rPr>
              <a:t>The number of layers in a net can be defined as the number of layers of weighted interconnection links between various layers. </a:t>
            </a:r>
          </a:p>
          <a:p>
            <a:pPr marL="609600" indent="-609600" algn="l">
              <a:buFontTx/>
              <a:buChar char="•"/>
            </a:pPr>
            <a:r>
              <a:rPr lang="en-US" altLang="en-US" sz="2800">
                <a:solidFill>
                  <a:schemeClr val="accent2"/>
                </a:solidFill>
              </a:rPr>
              <a:t>While determining the number of layers, the input layer is not counted as a layer, because it does not perform any computation.</a:t>
            </a:r>
          </a:p>
          <a:p>
            <a:pPr marL="609600" indent="-609600" algn="l">
              <a:buFontTx/>
              <a:buChar char="•"/>
            </a:pPr>
            <a:r>
              <a:rPr lang="en-US" altLang="en-US" sz="2800">
                <a:solidFill>
                  <a:schemeClr val="accent2"/>
                </a:solidFill>
              </a:rPr>
              <a:t>The architecture of a single layer and a multilayer neural network is shown in the following figures.</a:t>
            </a:r>
          </a:p>
        </p:txBody>
      </p:sp>
      <p:sp>
        <p:nvSpPr>
          <p:cNvPr id="2" name="Date Placeholder 1">
            <a:extLst>
              <a:ext uri="{FF2B5EF4-FFF2-40B4-BE49-F238E27FC236}">
                <a16:creationId xmlns:a16="http://schemas.microsoft.com/office/drawing/2014/main" id="{2771B046-D2ED-26BE-CFDD-DD443770FEC3}"/>
              </a:ext>
            </a:extLst>
          </p:cNvPr>
          <p:cNvSpPr>
            <a:spLocks noGrp="1"/>
          </p:cNvSpPr>
          <p:nvPr>
            <p:ph type="dt" sz="quarter" idx="2"/>
          </p:nvPr>
        </p:nvSpPr>
        <p:spPr/>
        <p:txBody>
          <a:bodyPr/>
          <a:lstStyle/>
          <a:p>
            <a:pPr fontAlgn="base">
              <a:spcBef>
                <a:spcPct val="0"/>
              </a:spcBef>
              <a:spcAft>
                <a:spcPct val="0"/>
              </a:spcAft>
            </a:pPr>
            <a:fld id="{3DE366E4-A600-40A5-8C33-DA7CFD8BC6B7}"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2769DC5-E3BA-65EE-7031-076F8B33536A}"/>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37927754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630E035-36F5-EA43-EC1D-B52806221213}"/>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t>
            </a:r>
            <a:r>
              <a:rPr lang="en-US" altLang="en-US" sz="3600">
                <a:solidFill>
                  <a:srgbClr val="6600FF"/>
                </a:solidFill>
              </a:rPr>
              <a:t>ARCHITECTURE</a:t>
            </a:r>
          </a:p>
        </p:txBody>
      </p:sp>
      <p:sp>
        <p:nvSpPr>
          <p:cNvPr id="82947" name="Rectangle 3">
            <a:extLst>
              <a:ext uri="{FF2B5EF4-FFF2-40B4-BE49-F238E27FC236}">
                <a16:creationId xmlns:a16="http://schemas.microsoft.com/office/drawing/2014/main" id="{ECACC26F-CFBB-6C4B-7889-2DBD037F56A6}"/>
              </a:ext>
            </a:extLst>
          </p:cNvPr>
          <p:cNvSpPr>
            <a:spLocks noGrp="1" noChangeArrowheads="1"/>
          </p:cNvSpPr>
          <p:nvPr>
            <p:ph type="subTitle" idx="1"/>
          </p:nvPr>
        </p:nvSpPr>
        <p:spPr>
          <a:xfrm>
            <a:off x="1981200" y="914400"/>
            <a:ext cx="8382000" cy="2895600"/>
          </a:xfrm>
        </p:spPr>
        <p:txBody>
          <a:bodyPr/>
          <a:lstStyle/>
          <a:p>
            <a:pPr marL="609600" indent="-609600" algn="l">
              <a:lnSpc>
                <a:spcPct val="90000"/>
              </a:lnSpc>
              <a:buFontTx/>
              <a:buChar char="•"/>
            </a:pPr>
            <a:r>
              <a:rPr lang="en-US" altLang="en-US" sz="2400">
                <a:solidFill>
                  <a:schemeClr val="accent2"/>
                </a:solidFill>
              </a:rPr>
              <a:t>Single Layer Network</a:t>
            </a:r>
          </a:p>
          <a:p>
            <a:pPr marL="609600" indent="-609600" algn="l">
              <a:lnSpc>
                <a:spcPct val="90000"/>
              </a:lnSpc>
              <a:buFontTx/>
              <a:buChar char="•"/>
            </a:pPr>
            <a:r>
              <a:rPr lang="en-US" altLang="en-US" sz="2400">
                <a:solidFill>
                  <a:schemeClr val="accent2"/>
                </a:solidFill>
              </a:rPr>
              <a:t>A single layer network consists of one layer of connection weights. The net consists of a layer of units called input layer, which receive signals from the outside world and a layer of units called output layer from which the response of the net can be obtained.</a:t>
            </a:r>
          </a:p>
          <a:p>
            <a:pPr marL="609600" indent="-609600" algn="l">
              <a:lnSpc>
                <a:spcPct val="90000"/>
              </a:lnSpc>
              <a:buFontTx/>
              <a:buChar char="•"/>
            </a:pPr>
            <a:r>
              <a:rPr lang="en-US" altLang="en-US" sz="2400">
                <a:solidFill>
                  <a:schemeClr val="accent2"/>
                </a:solidFill>
              </a:rPr>
              <a:t>This type of network can be used for pattern classification problems</a:t>
            </a:r>
          </a:p>
        </p:txBody>
      </p:sp>
      <p:pic>
        <p:nvPicPr>
          <p:cNvPr id="82948" name="Picture 4">
            <a:extLst>
              <a:ext uri="{FF2B5EF4-FFF2-40B4-BE49-F238E27FC236}">
                <a16:creationId xmlns:a16="http://schemas.microsoft.com/office/drawing/2014/main" id="{B2B52D1A-8DC2-44EC-831C-CF624645C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810000"/>
            <a:ext cx="6705600" cy="28463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C9428B91-57EE-964C-A9CD-809675A88553}"/>
              </a:ext>
            </a:extLst>
          </p:cNvPr>
          <p:cNvSpPr>
            <a:spLocks noGrp="1"/>
          </p:cNvSpPr>
          <p:nvPr>
            <p:ph type="dt" sz="quarter" idx="2"/>
          </p:nvPr>
        </p:nvSpPr>
        <p:spPr/>
        <p:txBody>
          <a:bodyPr/>
          <a:lstStyle/>
          <a:p>
            <a:pPr fontAlgn="base">
              <a:spcBef>
                <a:spcPct val="0"/>
              </a:spcBef>
              <a:spcAft>
                <a:spcPct val="0"/>
              </a:spcAft>
            </a:pPr>
            <a:fld id="{AB10548A-EC2D-46BF-AC3A-C8167AEF8EC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30E4145-5C89-7C4D-3DEC-8AD23E581E36}"/>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4883988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C0A0B8E-B2AB-96B8-2805-E6A43618F8FA}"/>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t>
            </a:r>
            <a:r>
              <a:rPr lang="en-US" altLang="en-US" sz="3600">
                <a:solidFill>
                  <a:srgbClr val="6600FF"/>
                </a:solidFill>
              </a:rPr>
              <a:t>ARCHITECTURE</a:t>
            </a:r>
          </a:p>
        </p:txBody>
      </p:sp>
      <p:sp>
        <p:nvSpPr>
          <p:cNvPr id="83971" name="Rectangle 3">
            <a:extLst>
              <a:ext uri="{FF2B5EF4-FFF2-40B4-BE49-F238E27FC236}">
                <a16:creationId xmlns:a16="http://schemas.microsoft.com/office/drawing/2014/main" id="{3AC88585-60EF-5BBC-3D42-688CEC2CD033}"/>
              </a:ext>
            </a:extLst>
          </p:cNvPr>
          <p:cNvSpPr>
            <a:spLocks noGrp="1" noChangeArrowheads="1"/>
          </p:cNvSpPr>
          <p:nvPr>
            <p:ph type="subTitle" idx="1"/>
          </p:nvPr>
        </p:nvSpPr>
        <p:spPr>
          <a:xfrm>
            <a:off x="1981200" y="914400"/>
            <a:ext cx="8458200" cy="5257800"/>
          </a:xfrm>
        </p:spPr>
        <p:txBody>
          <a:bodyPr/>
          <a:lstStyle/>
          <a:p>
            <a:pPr marL="609600" indent="-609600" algn="l">
              <a:buFontTx/>
              <a:buChar char="•"/>
            </a:pPr>
            <a:r>
              <a:rPr lang="en-US" altLang="en-US" sz="2800">
                <a:solidFill>
                  <a:schemeClr val="accent2"/>
                </a:solidFill>
              </a:rPr>
              <a:t>Multilayer Network:</a:t>
            </a:r>
          </a:p>
          <a:p>
            <a:pPr marL="609600" indent="-609600" algn="l">
              <a:buFontTx/>
              <a:buChar char="•"/>
            </a:pPr>
            <a:r>
              <a:rPr lang="en-US" altLang="en-US" sz="2800">
                <a:solidFill>
                  <a:schemeClr val="accent2"/>
                </a:solidFill>
              </a:rPr>
              <a:t>A multilayer network consists of one or more layers of units (called hidden layers) between the input and output layers. Multilayer networks may be formed by simply cascading a group of layers; the output of one layer provides the input to the subsequent layer. </a:t>
            </a:r>
          </a:p>
          <a:p>
            <a:pPr marL="609600" indent="-609600" algn="l">
              <a:buFontTx/>
              <a:buChar char="•"/>
            </a:pPr>
            <a:r>
              <a:rPr lang="en-US" altLang="en-US" sz="2800">
                <a:solidFill>
                  <a:schemeClr val="accent2"/>
                </a:solidFill>
              </a:rPr>
              <a:t>A multilayer net with nonlinear activation function can solve any type of problem. </a:t>
            </a:r>
          </a:p>
          <a:p>
            <a:pPr marL="609600" indent="-609600" algn="l">
              <a:buFontTx/>
              <a:buChar char="•"/>
            </a:pPr>
            <a:r>
              <a:rPr lang="en-US" altLang="en-US" sz="2800">
                <a:solidFill>
                  <a:schemeClr val="accent2"/>
                </a:solidFill>
              </a:rPr>
              <a:t>However training a multilayer neural network is very difficult.</a:t>
            </a:r>
          </a:p>
        </p:txBody>
      </p:sp>
      <p:sp>
        <p:nvSpPr>
          <p:cNvPr id="2" name="Date Placeholder 1">
            <a:extLst>
              <a:ext uri="{FF2B5EF4-FFF2-40B4-BE49-F238E27FC236}">
                <a16:creationId xmlns:a16="http://schemas.microsoft.com/office/drawing/2014/main" id="{6627ABF6-CB98-9466-235C-E16440D87B14}"/>
              </a:ext>
            </a:extLst>
          </p:cNvPr>
          <p:cNvSpPr>
            <a:spLocks noGrp="1"/>
          </p:cNvSpPr>
          <p:nvPr>
            <p:ph type="dt" sz="quarter" idx="2"/>
          </p:nvPr>
        </p:nvSpPr>
        <p:spPr/>
        <p:txBody>
          <a:bodyPr/>
          <a:lstStyle/>
          <a:p>
            <a:pPr fontAlgn="base">
              <a:spcBef>
                <a:spcPct val="0"/>
              </a:spcBef>
              <a:spcAft>
                <a:spcPct val="0"/>
              </a:spcAft>
            </a:pPr>
            <a:fld id="{8C27292E-5F34-453A-B479-7190969B9721}"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5A2C9BED-3EE0-5A04-37C6-A96836A7CB51}"/>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34797195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F07DA411-3369-E932-BA02-60E49B8892FD}"/>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t>
            </a:r>
            <a:r>
              <a:rPr lang="en-US" altLang="en-US" sz="3600">
                <a:solidFill>
                  <a:srgbClr val="6600FF"/>
                </a:solidFill>
              </a:rPr>
              <a:t>ARCHITECTURE</a:t>
            </a:r>
          </a:p>
        </p:txBody>
      </p:sp>
      <p:sp>
        <p:nvSpPr>
          <p:cNvPr id="84995" name="Rectangle 3">
            <a:extLst>
              <a:ext uri="{FF2B5EF4-FFF2-40B4-BE49-F238E27FC236}">
                <a16:creationId xmlns:a16="http://schemas.microsoft.com/office/drawing/2014/main" id="{B4A20F9D-D25F-12E1-B99B-94B77CBE870E}"/>
              </a:ext>
            </a:extLst>
          </p:cNvPr>
          <p:cNvSpPr>
            <a:spLocks noGrp="1" noChangeArrowheads="1"/>
          </p:cNvSpPr>
          <p:nvPr>
            <p:ph type="subTitle" idx="1"/>
          </p:nvPr>
        </p:nvSpPr>
        <p:spPr>
          <a:xfrm>
            <a:off x="1981200" y="914400"/>
            <a:ext cx="8458200" cy="5257800"/>
          </a:xfrm>
        </p:spPr>
        <p:txBody>
          <a:bodyPr/>
          <a:lstStyle/>
          <a:p>
            <a:pPr marL="609600" indent="-609600" algn="l">
              <a:buFontTx/>
              <a:buChar char="•"/>
            </a:pPr>
            <a:r>
              <a:rPr lang="en-US" altLang="en-US">
                <a:solidFill>
                  <a:schemeClr val="accent2"/>
                </a:solidFill>
              </a:rPr>
              <a:t>Multilayer Network:</a:t>
            </a:r>
          </a:p>
        </p:txBody>
      </p:sp>
      <p:pic>
        <p:nvPicPr>
          <p:cNvPr id="84996" name="Picture 4">
            <a:extLst>
              <a:ext uri="{FF2B5EF4-FFF2-40B4-BE49-F238E27FC236}">
                <a16:creationId xmlns:a16="http://schemas.microsoft.com/office/drawing/2014/main" id="{06B123FC-3BBC-4551-C02E-0174EBED1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24001"/>
            <a:ext cx="7696200" cy="51038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4B5A30D1-397A-CFAA-8BB8-A0D90865A7F3}"/>
              </a:ext>
            </a:extLst>
          </p:cNvPr>
          <p:cNvSpPr>
            <a:spLocks noGrp="1"/>
          </p:cNvSpPr>
          <p:nvPr>
            <p:ph type="dt" sz="quarter" idx="2"/>
          </p:nvPr>
        </p:nvSpPr>
        <p:spPr/>
        <p:txBody>
          <a:bodyPr/>
          <a:lstStyle/>
          <a:p>
            <a:pPr fontAlgn="base">
              <a:spcBef>
                <a:spcPct val="0"/>
              </a:spcBef>
              <a:spcAft>
                <a:spcPct val="0"/>
              </a:spcAft>
            </a:pPr>
            <a:fld id="{6F4B2C3D-6AE0-4085-9C2B-E648079916FA}"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4620BDEB-9E57-6A25-4AAD-F1BA039CB4E8}"/>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30780537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51777DA-2906-CD8E-49E0-5AC244D3AC71}"/>
              </a:ext>
            </a:extLst>
          </p:cNvPr>
          <p:cNvSpPr>
            <a:spLocks noGrp="1" noChangeArrowheads="1"/>
          </p:cNvSpPr>
          <p:nvPr>
            <p:ph type="ctrTitle"/>
          </p:nvPr>
        </p:nvSpPr>
        <p:spPr>
          <a:xfrm>
            <a:off x="1524000" y="228600"/>
            <a:ext cx="8915400" cy="685800"/>
          </a:xfrm>
        </p:spPr>
        <p:txBody>
          <a:bodyPr/>
          <a:lstStyle/>
          <a:p>
            <a:r>
              <a:rPr lang="en-US" altLang="en-US" sz="4000">
                <a:solidFill>
                  <a:srgbClr val="6600FF"/>
                </a:solidFill>
              </a:rPr>
              <a:t>Neural Network: </a:t>
            </a:r>
            <a:r>
              <a:rPr lang="en-US" altLang="en-US" sz="3400">
                <a:solidFill>
                  <a:srgbClr val="6600FF"/>
                </a:solidFill>
              </a:rPr>
              <a:t>ACTIVATION FUNCTIONS</a:t>
            </a:r>
          </a:p>
        </p:txBody>
      </p:sp>
      <p:sp>
        <p:nvSpPr>
          <p:cNvPr id="86019" name="Rectangle 3">
            <a:extLst>
              <a:ext uri="{FF2B5EF4-FFF2-40B4-BE49-F238E27FC236}">
                <a16:creationId xmlns:a16="http://schemas.microsoft.com/office/drawing/2014/main" id="{E4E29410-AD05-9010-3866-9C92AEB2B48B}"/>
              </a:ext>
            </a:extLst>
          </p:cNvPr>
          <p:cNvSpPr>
            <a:spLocks noGrp="1" noChangeArrowheads="1"/>
          </p:cNvSpPr>
          <p:nvPr>
            <p:ph type="subTitle" idx="1"/>
          </p:nvPr>
        </p:nvSpPr>
        <p:spPr>
          <a:xfrm>
            <a:off x="1981200" y="914400"/>
            <a:ext cx="8458200" cy="5257800"/>
          </a:xfrm>
        </p:spPr>
        <p:txBody>
          <a:bodyPr/>
          <a:lstStyle/>
          <a:p>
            <a:pPr marL="609600" indent="-609600" algn="l">
              <a:lnSpc>
                <a:spcPct val="80000"/>
              </a:lnSpc>
              <a:buFontTx/>
              <a:buChar char="•"/>
            </a:pPr>
            <a:endParaRPr lang="en-US" altLang="en-US" sz="2800">
              <a:solidFill>
                <a:schemeClr val="accent2"/>
              </a:solidFill>
            </a:endParaRPr>
          </a:p>
          <a:p>
            <a:pPr marL="609600" indent="-609600" algn="l">
              <a:lnSpc>
                <a:spcPct val="80000"/>
              </a:lnSpc>
              <a:buFontTx/>
              <a:buChar char="•"/>
            </a:pPr>
            <a:r>
              <a:rPr lang="en-US" altLang="en-US" sz="2800">
                <a:solidFill>
                  <a:schemeClr val="accent2"/>
                </a:solidFill>
              </a:rPr>
              <a:t>The purpose of nonlinear activation function is to ensure that the neuron's response is bounded - that is, the actual response of the neuron is conditioned or damped, as a result of large or small activating stimuli and thus controllable. </a:t>
            </a:r>
          </a:p>
          <a:p>
            <a:pPr marL="609600" indent="-609600" algn="l">
              <a:lnSpc>
                <a:spcPct val="80000"/>
              </a:lnSpc>
              <a:buFontTx/>
              <a:buChar char="•"/>
            </a:pPr>
            <a:r>
              <a:rPr lang="en-US" altLang="en-US" sz="2800">
                <a:solidFill>
                  <a:schemeClr val="accent2"/>
                </a:solidFill>
              </a:rPr>
              <a:t>Further, in order to achieve the advantages of multilayer nets compared with the limited capabilities of single layer networks, nonlinear functions are required. </a:t>
            </a:r>
          </a:p>
          <a:p>
            <a:pPr marL="609600" indent="-609600" algn="l">
              <a:lnSpc>
                <a:spcPct val="80000"/>
              </a:lnSpc>
              <a:buFontTx/>
              <a:buChar char="•"/>
            </a:pPr>
            <a:r>
              <a:rPr lang="en-US" altLang="en-US" sz="2800">
                <a:solidFill>
                  <a:schemeClr val="accent2"/>
                </a:solidFill>
              </a:rPr>
              <a:t>Different nonlinear functions are used, depending upon the paradigm and the algorithm used for training the network.</a:t>
            </a:r>
          </a:p>
        </p:txBody>
      </p:sp>
      <p:sp>
        <p:nvSpPr>
          <p:cNvPr id="2" name="Date Placeholder 1">
            <a:extLst>
              <a:ext uri="{FF2B5EF4-FFF2-40B4-BE49-F238E27FC236}">
                <a16:creationId xmlns:a16="http://schemas.microsoft.com/office/drawing/2014/main" id="{2ADDA4A0-DA43-586D-22E7-C2064C0DFF45}"/>
              </a:ext>
            </a:extLst>
          </p:cNvPr>
          <p:cNvSpPr>
            <a:spLocks noGrp="1"/>
          </p:cNvSpPr>
          <p:nvPr>
            <p:ph type="dt" sz="quarter" idx="2"/>
          </p:nvPr>
        </p:nvSpPr>
        <p:spPr/>
        <p:txBody>
          <a:bodyPr/>
          <a:lstStyle/>
          <a:p>
            <a:pPr fontAlgn="base">
              <a:spcBef>
                <a:spcPct val="0"/>
              </a:spcBef>
              <a:spcAft>
                <a:spcPct val="0"/>
              </a:spcAft>
            </a:pPr>
            <a:fld id="{F762E6C9-6828-4D94-881D-4B24AAEA312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602FEEF-7886-DB1B-6080-000815AA32E3}"/>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33122436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AFE25B8A-DE48-FD05-8695-4D0B39DDF474}"/>
              </a:ext>
            </a:extLst>
          </p:cNvPr>
          <p:cNvSpPr>
            <a:spLocks noGrp="1" noChangeArrowheads="1"/>
          </p:cNvSpPr>
          <p:nvPr>
            <p:ph type="ctrTitle"/>
          </p:nvPr>
        </p:nvSpPr>
        <p:spPr>
          <a:xfrm>
            <a:off x="1524000" y="228600"/>
            <a:ext cx="8915400" cy="685800"/>
          </a:xfrm>
        </p:spPr>
        <p:txBody>
          <a:bodyPr/>
          <a:lstStyle/>
          <a:p>
            <a:r>
              <a:rPr lang="en-US" altLang="en-US" sz="3400">
                <a:solidFill>
                  <a:srgbClr val="6600FF"/>
                </a:solidFill>
              </a:rPr>
              <a:t>Neural Network: ACTIVATION FUNCTIONS</a:t>
            </a:r>
          </a:p>
        </p:txBody>
      </p:sp>
      <p:sp>
        <p:nvSpPr>
          <p:cNvPr id="87043" name="Rectangle 3">
            <a:extLst>
              <a:ext uri="{FF2B5EF4-FFF2-40B4-BE49-F238E27FC236}">
                <a16:creationId xmlns:a16="http://schemas.microsoft.com/office/drawing/2014/main" id="{D325CAF2-BF26-78FC-CA13-EE10E300C88B}"/>
              </a:ext>
            </a:extLst>
          </p:cNvPr>
          <p:cNvSpPr>
            <a:spLocks noGrp="1" noChangeArrowheads="1"/>
          </p:cNvSpPr>
          <p:nvPr>
            <p:ph type="subTitle" idx="1"/>
          </p:nvPr>
        </p:nvSpPr>
        <p:spPr>
          <a:xfrm>
            <a:off x="1981200" y="914400"/>
            <a:ext cx="8458200" cy="2057400"/>
          </a:xfrm>
        </p:spPr>
        <p:txBody>
          <a:bodyPr/>
          <a:lstStyle/>
          <a:p>
            <a:pPr marL="609600" indent="-609600" algn="l">
              <a:lnSpc>
                <a:spcPct val="90000"/>
              </a:lnSpc>
              <a:buFontTx/>
              <a:buChar char="•"/>
            </a:pPr>
            <a:r>
              <a:rPr lang="en-US" altLang="en-US" sz="2400">
                <a:solidFill>
                  <a:schemeClr val="accent2"/>
                </a:solidFill>
              </a:rPr>
              <a:t>The various activation functions are:</a:t>
            </a:r>
          </a:p>
          <a:p>
            <a:pPr marL="609600" indent="-609600" algn="l">
              <a:lnSpc>
                <a:spcPct val="90000"/>
              </a:lnSpc>
              <a:buFontTx/>
              <a:buChar char="•"/>
            </a:pPr>
            <a:r>
              <a:rPr lang="en-US" altLang="en-US" sz="2400">
                <a:solidFill>
                  <a:schemeClr val="accent2"/>
                </a:solidFill>
              </a:rPr>
              <a:t>Identity function (Linear function): </a:t>
            </a:r>
          </a:p>
          <a:p>
            <a:pPr marL="609600" indent="-609600" algn="l">
              <a:lnSpc>
                <a:spcPct val="90000"/>
              </a:lnSpc>
              <a:buFontTx/>
              <a:buChar char="•"/>
            </a:pPr>
            <a:r>
              <a:rPr lang="en-US" altLang="en-US" sz="2400">
                <a:solidFill>
                  <a:schemeClr val="accent2"/>
                </a:solidFill>
              </a:rPr>
              <a:t>Identity function can be expressed:</a:t>
            </a:r>
          </a:p>
          <a:p>
            <a:pPr marL="609600" indent="-609600" algn="l">
              <a:lnSpc>
                <a:spcPct val="90000"/>
              </a:lnSpc>
              <a:buFontTx/>
              <a:buChar char="•"/>
            </a:pPr>
            <a:r>
              <a:rPr lang="en-US" altLang="en-US" sz="2400" i="1">
                <a:solidFill>
                  <a:schemeClr val="accent2"/>
                </a:solidFill>
              </a:rPr>
              <a:t>f(x)</a:t>
            </a:r>
            <a:r>
              <a:rPr lang="en-US" altLang="en-US" sz="2400">
                <a:solidFill>
                  <a:schemeClr val="accent2"/>
                </a:solidFill>
              </a:rPr>
              <a:t> = </a:t>
            </a:r>
            <a:r>
              <a:rPr lang="en-US" altLang="en-US" sz="2400" i="1">
                <a:solidFill>
                  <a:schemeClr val="accent2"/>
                </a:solidFill>
              </a:rPr>
              <a:t>x</a:t>
            </a:r>
            <a:r>
              <a:rPr lang="en-US" altLang="en-US" sz="2400">
                <a:solidFill>
                  <a:schemeClr val="accent2"/>
                </a:solidFill>
              </a:rPr>
              <a:t> for all </a:t>
            </a:r>
            <a:r>
              <a:rPr lang="en-US" altLang="en-US" sz="2400" i="1">
                <a:solidFill>
                  <a:schemeClr val="accent2"/>
                </a:solidFill>
              </a:rPr>
              <a:t>x</a:t>
            </a:r>
            <a:r>
              <a:rPr lang="en-US" altLang="en-US" sz="2400">
                <a:solidFill>
                  <a:schemeClr val="accent2"/>
                </a:solidFill>
              </a:rPr>
              <a:t>.</a:t>
            </a:r>
          </a:p>
          <a:p>
            <a:pPr marL="609600" indent="-609600" algn="l">
              <a:lnSpc>
                <a:spcPct val="90000"/>
              </a:lnSpc>
              <a:buFontTx/>
              <a:buChar char="•"/>
            </a:pPr>
            <a:r>
              <a:rPr lang="en-US" altLang="en-US" sz="2400">
                <a:solidFill>
                  <a:schemeClr val="accent2"/>
                </a:solidFill>
              </a:rPr>
              <a:t>Binary step function: Binary step function is defined as:</a:t>
            </a:r>
          </a:p>
          <a:p>
            <a:pPr marL="609600" indent="-609600" algn="l">
              <a:lnSpc>
                <a:spcPct val="90000"/>
              </a:lnSpc>
              <a:buFontTx/>
              <a:buChar char="•"/>
            </a:pPr>
            <a:endParaRPr lang="en-US" altLang="en-US" sz="2400">
              <a:solidFill>
                <a:schemeClr val="accent2"/>
              </a:solidFill>
            </a:endParaRPr>
          </a:p>
        </p:txBody>
      </p:sp>
      <p:pic>
        <p:nvPicPr>
          <p:cNvPr id="87044" name="Picture 4">
            <a:extLst>
              <a:ext uri="{FF2B5EF4-FFF2-40B4-BE49-F238E27FC236}">
                <a16:creationId xmlns:a16="http://schemas.microsoft.com/office/drawing/2014/main" id="{8A22FA0C-CCBB-597A-11A6-D5B2F9146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971801"/>
            <a:ext cx="3810000" cy="1598613"/>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a:extLst>
              <a:ext uri="{FF2B5EF4-FFF2-40B4-BE49-F238E27FC236}">
                <a16:creationId xmlns:a16="http://schemas.microsoft.com/office/drawing/2014/main" id="{4281F21F-1B10-6E96-C7C5-CA071B41C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971800"/>
            <a:ext cx="4262438" cy="318293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2009BB6-59AB-872A-F0E1-92A4F1ACF5DE}"/>
              </a:ext>
            </a:extLst>
          </p:cNvPr>
          <p:cNvSpPr>
            <a:spLocks noGrp="1"/>
          </p:cNvSpPr>
          <p:nvPr>
            <p:ph type="dt" sz="quarter" idx="2"/>
          </p:nvPr>
        </p:nvSpPr>
        <p:spPr/>
        <p:txBody>
          <a:bodyPr/>
          <a:lstStyle/>
          <a:p>
            <a:pPr fontAlgn="base">
              <a:spcBef>
                <a:spcPct val="0"/>
              </a:spcBef>
              <a:spcAft>
                <a:spcPct val="0"/>
              </a:spcAft>
            </a:pPr>
            <a:fld id="{C692D2EA-A557-45E2-BC5E-0DC468E0255D}"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9B808CED-8164-86C2-2DA7-6C0147FB5012}"/>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0274141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652493C9-F572-CCC4-4EB8-CA5291B8314F}"/>
              </a:ext>
            </a:extLst>
          </p:cNvPr>
          <p:cNvSpPr>
            <a:spLocks noGrp="1" noChangeArrowheads="1"/>
          </p:cNvSpPr>
          <p:nvPr>
            <p:ph type="ctrTitle"/>
          </p:nvPr>
        </p:nvSpPr>
        <p:spPr>
          <a:xfrm>
            <a:off x="1524000" y="228600"/>
            <a:ext cx="8915400" cy="685800"/>
          </a:xfrm>
        </p:spPr>
        <p:txBody>
          <a:bodyPr/>
          <a:lstStyle/>
          <a:p>
            <a:r>
              <a:rPr lang="en-US" altLang="en-US" sz="3400">
                <a:solidFill>
                  <a:srgbClr val="6600FF"/>
                </a:solidFill>
              </a:rPr>
              <a:t>Neural Network: ACTIVATION FUNCTIONS</a:t>
            </a:r>
          </a:p>
        </p:txBody>
      </p:sp>
      <p:sp>
        <p:nvSpPr>
          <p:cNvPr id="88067" name="Rectangle 3">
            <a:extLst>
              <a:ext uri="{FF2B5EF4-FFF2-40B4-BE49-F238E27FC236}">
                <a16:creationId xmlns:a16="http://schemas.microsoft.com/office/drawing/2014/main" id="{C2928780-17F5-3BC9-776C-115621EE3FC5}"/>
              </a:ext>
            </a:extLst>
          </p:cNvPr>
          <p:cNvSpPr>
            <a:spLocks noGrp="1" noChangeArrowheads="1"/>
          </p:cNvSpPr>
          <p:nvPr>
            <p:ph type="subTitle" idx="1"/>
          </p:nvPr>
        </p:nvSpPr>
        <p:spPr>
          <a:xfrm>
            <a:off x="1981200" y="914400"/>
            <a:ext cx="8458200" cy="2057400"/>
          </a:xfrm>
        </p:spPr>
        <p:txBody>
          <a:bodyPr/>
          <a:lstStyle/>
          <a:p>
            <a:pPr marL="609600" indent="-609600" algn="l">
              <a:buFontTx/>
              <a:buChar char="•"/>
            </a:pPr>
            <a:endParaRPr lang="en-US" altLang="en-US">
              <a:solidFill>
                <a:schemeClr val="accent2"/>
              </a:solidFill>
            </a:endParaRPr>
          </a:p>
        </p:txBody>
      </p:sp>
      <p:pic>
        <p:nvPicPr>
          <p:cNvPr id="88068" name="Picture 4">
            <a:extLst>
              <a:ext uri="{FF2B5EF4-FFF2-40B4-BE49-F238E27FC236}">
                <a16:creationId xmlns:a16="http://schemas.microsoft.com/office/drawing/2014/main" id="{0E1F84B1-4C36-B707-5D08-F1EB1BA24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8610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8070" name="Picture 6">
            <a:extLst>
              <a:ext uri="{FF2B5EF4-FFF2-40B4-BE49-F238E27FC236}">
                <a16:creationId xmlns:a16="http://schemas.microsoft.com/office/drawing/2014/main" id="{4BE188EC-64AD-E99B-B19E-7FF5E5988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57601"/>
            <a:ext cx="3962400" cy="2697163"/>
          </a:xfrm>
          <a:prstGeom prst="rect">
            <a:avLst/>
          </a:prstGeom>
          <a:noFill/>
          <a:extLst>
            <a:ext uri="{909E8E84-426E-40DD-AFC4-6F175D3DCCD1}">
              <a14:hiddenFill xmlns:a14="http://schemas.microsoft.com/office/drawing/2010/main">
                <a:solidFill>
                  <a:srgbClr val="FFFFFF"/>
                </a:solidFill>
              </a14:hiddenFill>
            </a:ext>
          </a:extLst>
        </p:spPr>
      </p:pic>
      <p:pic>
        <p:nvPicPr>
          <p:cNvPr id="88071" name="Picture 7">
            <a:extLst>
              <a:ext uri="{FF2B5EF4-FFF2-40B4-BE49-F238E27FC236}">
                <a16:creationId xmlns:a16="http://schemas.microsoft.com/office/drawing/2014/main" id="{B242C0D3-EC67-9693-8EC1-FFCD6F84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267200"/>
            <a:ext cx="3505200" cy="23637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FCA853B2-68CF-BB43-D7F8-A51D90EAFB86}"/>
              </a:ext>
            </a:extLst>
          </p:cNvPr>
          <p:cNvSpPr>
            <a:spLocks noGrp="1"/>
          </p:cNvSpPr>
          <p:nvPr>
            <p:ph type="dt" sz="quarter" idx="2"/>
          </p:nvPr>
        </p:nvSpPr>
        <p:spPr/>
        <p:txBody>
          <a:bodyPr/>
          <a:lstStyle/>
          <a:p>
            <a:pPr fontAlgn="base">
              <a:spcBef>
                <a:spcPct val="0"/>
              </a:spcBef>
              <a:spcAft>
                <a:spcPct val="0"/>
              </a:spcAft>
            </a:pPr>
            <a:fld id="{09082524-7AE7-45AA-AED1-8C63CDAA073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F6C7C9F-FB52-CC2D-D551-ED91A6DC238E}"/>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5374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D83DE710-19CE-096D-FBE5-4EC3EC367336}"/>
              </a:ext>
            </a:extLst>
          </p:cNvPr>
          <p:cNvSpPr>
            <a:spLocks noGrp="1"/>
          </p:cNvSpPr>
          <p:nvPr>
            <p:ph type="dt" sz="half" idx="10"/>
          </p:nvPr>
        </p:nvSpPr>
        <p:spPr/>
        <p:txBody>
          <a:bodyPr/>
          <a:lstStyle/>
          <a:p>
            <a:fld id="{E44E929A-63E3-4267-ADDF-F5CAACF0D072}" type="datetime1">
              <a:rPr lang="en-US" smtClean="0"/>
              <a:t>12-Jan-26</a:t>
            </a:fld>
            <a:endParaRPr lang="en-US"/>
          </a:p>
        </p:txBody>
      </p:sp>
      <p:sp>
        <p:nvSpPr>
          <p:cNvPr id="4" name="Footer Placeholder 3">
            <a:extLst>
              <a:ext uri="{FF2B5EF4-FFF2-40B4-BE49-F238E27FC236}">
                <a16:creationId xmlns:a16="http://schemas.microsoft.com/office/drawing/2014/main" id="{A4D8A733-A2E2-E079-DA4A-AAAAF8B1AE8D}"/>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248874268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E084C12-812D-D311-3CCF-6FDE2B02B3AE}"/>
              </a:ext>
            </a:extLst>
          </p:cNvPr>
          <p:cNvSpPr>
            <a:spLocks noGrp="1" noChangeArrowheads="1"/>
          </p:cNvSpPr>
          <p:nvPr>
            <p:ph type="ctrTitle"/>
          </p:nvPr>
        </p:nvSpPr>
        <p:spPr>
          <a:xfrm>
            <a:off x="1524000" y="228600"/>
            <a:ext cx="8915400" cy="685800"/>
          </a:xfrm>
        </p:spPr>
        <p:txBody>
          <a:bodyPr/>
          <a:lstStyle/>
          <a:p>
            <a:r>
              <a:rPr lang="en-US" altLang="en-US" sz="3400">
                <a:solidFill>
                  <a:srgbClr val="6600FF"/>
                </a:solidFill>
              </a:rPr>
              <a:t>Neural Network: ACTIVATION FUNCTIONS</a:t>
            </a:r>
          </a:p>
        </p:txBody>
      </p:sp>
      <p:sp>
        <p:nvSpPr>
          <p:cNvPr id="89091" name="Rectangle 3">
            <a:extLst>
              <a:ext uri="{FF2B5EF4-FFF2-40B4-BE49-F238E27FC236}">
                <a16:creationId xmlns:a16="http://schemas.microsoft.com/office/drawing/2014/main" id="{0AE63E39-29EA-F17C-F154-EEBD5A92F4BE}"/>
              </a:ext>
            </a:extLst>
          </p:cNvPr>
          <p:cNvSpPr>
            <a:spLocks noGrp="1" noChangeArrowheads="1"/>
          </p:cNvSpPr>
          <p:nvPr>
            <p:ph type="subTitle" idx="1"/>
          </p:nvPr>
        </p:nvSpPr>
        <p:spPr>
          <a:xfrm>
            <a:off x="1981200" y="914400"/>
            <a:ext cx="8458200" cy="2057400"/>
          </a:xfrm>
        </p:spPr>
        <p:txBody>
          <a:bodyPr/>
          <a:lstStyle/>
          <a:p>
            <a:pPr marL="609600" indent="-609600" algn="l">
              <a:buFontTx/>
              <a:buChar char="•"/>
            </a:pPr>
            <a:endParaRPr lang="en-US" altLang="en-US">
              <a:solidFill>
                <a:schemeClr val="accent2"/>
              </a:solidFill>
            </a:endParaRPr>
          </a:p>
        </p:txBody>
      </p:sp>
      <p:pic>
        <p:nvPicPr>
          <p:cNvPr id="89094" name="Picture 6">
            <a:extLst>
              <a:ext uri="{FF2B5EF4-FFF2-40B4-BE49-F238E27FC236}">
                <a16:creationId xmlns:a16="http://schemas.microsoft.com/office/drawing/2014/main" id="{40D180CA-E01A-8262-2E4D-45FBBB059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8610600" cy="56530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E5C1F0F6-B6B3-10C0-1385-1CE0E5E4801C}"/>
              </a:ext>
            </a:extLst>
          </p:cNvPr>
          <p:cNvSpPr>
            <a:spLocks noGrp="1"/>
          </p:cNvSpPr>
          <p:nvPr>
            <p:ph type="dt" sz="quarter" idx="2"/>
          </p:nvPr>
        </p:nvSpPr>
        <p:spPr/>
        <p:txBody>
          <a:bodyPr/>
          <a:lstStyle/>
          <a:p>
            <a:pPr fontAlgn="base">
              <a:spcBef>
                <a:spcPct val="0"/>
              </a:spcBef>
              <a:spcAft>
                <a:spcPct val="0"/>
              </a:spcAft>
            </a:pPr>
            <a:fld id="{E57D11FC-34A3-43D1-9A1E-22CE243D463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829DC684-5460-9C94-F7FC-8C7A22BC6E42}"/>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47999554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FAEFF4D-46BF-468F-3CA8-5754BC3645D7}"/>
              </a:ext>
            </a:extLst>
          </p:cNvPr>
          <p:cNvSpPr>
            <a:spLocks noGrp="1" noChangeArrowheads="1"/>
          </p:cNvSpPr>
          <p:nvPr>
            <p:ph type="ctrTitle"/>
          </p:nvPr>
        </p:nvSpPr>
        <p:spPr>
          <a:xfrm>
            <a:off x="1524000" y="228600"/>
            <a:ext cx="8915400" cy="685800"/>
          </a:xfrm>
        </p:spPr>
        <p:txBody>
          <a:bodyPr/>
          <a:lstStyle/>
          <a:p>
            <a:r>
              <a:rPr lang="en-US" altLang="en-US" sz="3400">
                <a:solidFill>
                  <a:srgbClr val="6600FF"/>
                </a:solidFill>
              </a:rPr>
              <a:t>Neural Network: ACTIVATION FUNCTIONS</a:t>
            </a:r>
          </a:p>
        </p:txBody>
      </p:sp>
      <p:sp>
        <p:nvSpPr>
          <p:cNvPr id="90115" name="Rectangle 3">
            <a:extLst>
              <a:ext uri="{FF2B5EF4-FFF2-40B4-BE49-F238E27FC236}">
                <a16:creationId xmlns:a16="http://schemas.microsoft.com/office/drawing/2014/main" id="{F7078DCB-7A32-F307-B1AC-95A74E1E302C}"/>
              </a:ext>
            </a:extLst>
          </p:cNvPr>
          <p:cNvSpPr>
            <a:spLocks noGrp="1" noChangeArrowheads="1"/>
          </p:cNvSpPr>
          <p:nvPr>
            <p:ph type="subTitle" idx="1"/>
          </p:nvPr>
        </p:nvSpPr>
        <p:spPr>
          <a:xfrm>
            <a:off x="1981200" y="914400"/>
            <a:ext cx="8458200" cy="2057400"/>
          </a:xfrm>
        </p:spPr>
        <p:txBody>
          <a:bodyPr/>
          <a:lstStyle/>
          <a:p>
            <a:pPr marL="609600" indent="-609600" algn="l">
              <a:buFontTx/>
              <a:buChar char="•"/>
            </a:pPr>
            <a:endParaRPr lang="en-US" altLang="en-US">
              <a:solidFill>
                <a:schemeClr val="accent2"/>
              </a:solidFill>
            </a:endParaRPr>
          </a:p>
        </p:txBody>
      </p:sp>
      <p:pic>
        <p:nvPicPr>
          <p:cNvPr id="90116" name="Picture 4">
            <a:extLst>
              <a:ext uri="{FF2B5EF4-FFF2-40B4-BE49-F238E27FC236}">
                <a16:creationId xmlns:a16="http://schemas.microsoft.com/office/drawing/2014/main" id="{5A9603AC-9A0A-5D26-6463-4B133483B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8458200" cy="449103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BD424F61-BE40-D3D0-2982-8E8DD9DBDEB6}"/>
              </a:ext>
            </a:extLst>
          </p:cNvPr>
          <p:cNvSpPr>
            <a:spLocks noGrp="1"/>
          </p:cNvSpPr>
          <p:nvPr>
            <p:ph type="dt" sz="quarter" idx="2"/>
          </p:nvPr>
        </p:nvSpPr>
        <p:spPr/>
        <p:txBody>
          <a:bodyPr/>
          <a:lstStyle/>
          <a:p>
            <a:pPr fontAlgn="base">
              <a:spcBef>
                <a:spcPct val="0"/>
              </a:spcBef>
              <a:spcAft>
                <a:spcPct val="0"/>
              </a:spcAft>
            </a:pPr>
            <a:fld id="{32582705-A2B0-4FDC-8DB2-4EE1E503145F}"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CC4EBC1-D891-7A3C-46AA-EFFD9C64649D}"/>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66123919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BCCE4A5-82BC-36FB-A507-F697D091E516}"/>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200">
                <a:solidFill>
                  <a:srgbClr val="FF0066"/>
                </a:solidFill>
              </a:rPr>
              <a:t>TRAINING AN ARTIFICIAL NEURAL NETWORK</a:t>
            </a:r>
          </a:p>
        </p:txBody>
      </p:sp>
      <p:sp>
        <p:nvSpPr>
          <p:cNvPr id="2051" name="Rectangle 3">
            <a:extLst>
              <a:ext uri="{FF2B5EF4-FFF2-40B4-BE49-F238E27FC236}">
                <a16:creationId xmlns:a16="http://schemas.microsoft.com/office/drawing/2014/main" id="{393BE005-39E7-2E63-A3AA-3B4DA07B55CA}"/>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90000"/>
              </a:lnSpc>
              <a:buFontTx/>
              <a:buChar char="•"/>
            </a:pPr>
            <a:r>
              <a:rPr lang="en-US" altLang="en-US">
                <a:solidFill>
                  <a:srgbClr val="00FF00"/>
                </a:solidFill>
              </a:rPr>
              <a:t>The most important characteristic of an artificial neural network is its ability to learn.</a:t>
            </a:r>
          </a:p>
          <a:p>
            <a:pPr algn="l">
              <a:lnSpc>
                <a:spcPct val="90000"/>
              </a:lnSpc>
              <a:buFontTx/>
              <a:buChar char="•"/>
            </a:pPr>
            <a:r>
              <a:rPr lang="en-US" altLang="en-US">
                <a:solidFill>
                  <a:srgbClr val="00FF00"/>
                </a:solidFill>
              </a:rPr>
              <a:t>Generally, learning is a process by which a neural network adapts itself to a stimulus by properly making parameter adjustments and producing a desired response. </a:t>
            </a:r>
          </a:p>
          <a:p>
            <a:pPr algn="l">
              <a:lnSpc>
                <a:spcPct val="90000"/>
              </a:lnSpc>
              <a:buFontTx/>
              <a:buChar char="•"/>
            </a:pPr>
            <a:r>
              <a:rPr lang="en-US" altLang="en-US">
                <a:solidFill>
                  <a:srgbClr val="00FF00"/>
                </a:solidFill>
              </a:rPr>
              <a:t>Learning (training) is a process in which the network adjusts its parameters the (synaptic weights) in response to input stimuli so that the actual output response converges to the desired output response. </a:t>
            </a:r>
          </a:p>
        </p:txBody>
      </p:sp>
      <p:sp>
        <p:nvSpPr>
          <p:cNvPr id="2" name="Date Placeholder 1">
            <a:extLst>
              <a:ext uri="{FF2B5EF4-FFF2-40B4-BE49-F238E27FC236}">
                <a16:creationId xmlns:a16="http://schemas.microsoft.com/office/drawing/2014/main" id="{7481B9D8-E091-ADCD-87FB-621F02D0C69F}"/>
              </a:ext>
            </a:extLst>
          </p:cNvPr>
          <p:cNvSpPr>
            <a:spLocks noGrp="1"/>
          </p:cNvSpPr>
          <p:nvPr>
            <p:ph type="dt" sz="quarter" idx="2"/>
          </p:nvPr>
        </p:nvSpPr>
        <p:spPr/>
        <p:txBody>
          <a:bodyPr/>
          <a:lstStyle/>
          <a:p>
            <a:pPr fontAlgn="base">
              <a:spcBef>
                <a:spcPct val="0"/>
              </a:spcBef>
              <a:spcAft>
                <a:spcPct val="0"/>
              </a:spcAft>
            </a:pPr>
            <a:fld id="{0FABF0F9-56E8-43F3-9949-6F426115F83A}"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9188FF78-B7E7-811F-20B7-4423A610D2B6}"/>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53549133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43F2147-85EB-7AB1-F2B4-9C8F8E11DFD5}"/>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200">
                <a:solidFill>
                  <a:srgbClr val="FF0066"/>
                </a:solidFill>
              </a:rPr>
              <a:t>TRAINING AN ARTIFICIAL NEURAL NETWORK</a:t>
            </a:r>
          </a:p>
        </p:txBody>
      </p:sp>
      <p:sp>
        <p:nvSpPr>
          <p:cNvPr id="10243" name="Rectangle 3">
            <a:extLst>
              <a:ext uri="{FF2B5EF4-FFF2-40B4-BE49-F238E27FC236}">
                <a16:creationId xmlns:a16="http://schemas.microsoft.com/office/drawing/2014/main" id="{B5121417-2414-18DA-CFDD-95D19F305AEE}"/>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buFontTx/>
              <a:buChar char="•"/>
            </a:pPr>
            <a:r>
              <a:rPr lang="en-US" altLang="en-US">
                <a:solidFill>
                  <a:srgbClr val="00FF00"/>
                </a:solidFill>
              </a:rPr>
              <a:t>When the actual output response is the same as the desired one, the network has completed the learning phase and the network has acquired knowledge.</a:t>
            </a:r>
          </a:p>
          <a:p>
            <a:pPr algn="l">
              <a:buFontTx/>
              <a:buChar char="•"/>
            </a:pPr>
            <a:r>
              <a:rPr lang="en-US" altLang="en-US">
                <a:solidFill>
                  <a:srgbClr val="00FF00"/>
                </a:solidFill>
              </a:rPr>
              <a:t>Learning or training algorithms can be categorized as:</a:t>
            </a:r>
          </a:p>
          <a:p>
            <a:pPr algn="l">
              <a:buFontTx/>
              <a:buChar char="•"/>
            </a:pPr>
            <a:r>
              <a:rPr lang="en-US" altLang="en-US">
                <a:solidFill>
                  <a:srgbClr val="00FF00"/>
                </a:solidFill>
              </a:rPr>
              <a:t>Supervised training</a:t>
            </a:r>
          </a:p>
          <a:p>
            <a:pPr algn="l">
              <a:buFontTx/>
              <a:buChar char="•"/>
            </a:pPr>
            <a:r>
              <a:rPr lang="en-US" altLang="en-US">
                <a:solidFill>
                  <a:srgbClr val="00FF00"/>
                </a:solidFill>
              </a:rPr>
              <a:t>Unsupervised training</a:t>
            </a:r>
          </a:p>
          <a:p>
            <a:pPr algn="l">
              <a:buFontTx/>
              <a:buChar char="•"/>
            </a:pPr>
            <a:r>
              <a:rPr lang="en-US" altLang="en-US">
                <a:solidFill>
                  <a:srgbClr val="00FF00"/>
                </a:solidFill>
              </a:rPr>
              <a:t>Reinforced training</a:t>
            </a:r>
          </a:p>
        </p:txBody>
      </p:sp>
      <p:sp>
        <p:nvSpPr>
          <p:cNvPr id="2" name="Date Placeholder 1">
            <a:extLst>
              <a:ext uri="{FF2B5EF4-FFF2-40B4-BE49-F238E27FC236}">
                <a16:creationId xmlns:a16="http://schemas.microsoft.com/office/drawing/2014/main" id="{DB8B0066-6AC6-A622-417F-6369D29E445D}"/>
              </a:ext>
            </a:extLst>
          </p:cNvPr>
          <p:cNvSpPr>
            <a:spLocks noGrp="1"/>
          </p:cNvSpPr>
          <p:nvPr>
            <p:ph type="dt" sz="quarter" idx="2"/>
          </p:nvPr>
        </p:nvSpPr>
        <p:spPr/>
        <p:txBody>
          <a:bodyPr/>
          <a:lstStyle/>
          <a:p>
            <a:pPr fontAlgn="base">
              <a:spcBef>
                <a:spcPct val="0"/>
              </a:spcBef>
              <a:spcAft>
                <a:spcPct val="0"/>
              </a:spcAft>
            </a:pPr>
            <a:fld id="{624AE7AF-A7F2-40BE-B9E8-E8229BD28B90}"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B470683-AE39-2703-CB58-241F74B1FDB7}"/>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54470002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8D9AC2A-1680-8624-5E96-7EC3B7ECB5F3}"/>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200">
                <a:solidFill>
                  <a:srgbClr val="FF0066"/>
                </a:solidFill>
              </a:rPr>
              <a:t>TRAINING AN ARTIFICIAL NEURAL NETWORK</a:t>
            </a:r>
          </a:p>
        </p:txBody>
      </p:sp>
      <p:sp>
        <p:nvSpPr>
          <p:cNvPr id="11267" name="Rectangle 3">
            <a:extLst>
              <a:ext uri="{FF2B5EF4-FFF2-40B4-BE49-F238E27FC236}">
                <a16:creationId xmlns:a16="http://schemas.microsoft.com/office/drawing/2014/main" id="{8E30202D-3165-3CDA-C413-76C1BF668C86}"/>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r>
              <a:rPr lang="en-US" altLang="en-US" sz="2800">
                <a:solidFill>
                  <a:srgbClr val="FF0066"/>
                </a:solidFill>
              </a:rPr>
              <a:t>Supervised Training:</a:t>
            </a:r>
            <a:r>
              <a:rPr lang="en-US" altLang="en-US" sz="2800">
                <a:solidFill>
                  <a:srgbClr val="00FF00"/>
                </a:solidFill>
              </a:rPr>
              <a:t> </a:t>
            </a:r>
          </a:p>
          <a:p>
            <a:pPr algn="l">
              <a:lnSpc>
                <a:spcPct val="80000"/>
              </a:lnSpc>
              <a:buFontTx/>
              <a:buChar char="•"/>
            </a:pPr>
            <a:r>
              <a:rPr lang="en-US" altLang="en-US" sz="2800">
                <a:solidFill>
                  <a:srgbClr val="00FF00"/>
                </a:solidFill>
              </a:rPr>
              <a:t>Supervised training requires the pairing of each input vector with a target vector representing the desired output. These two vectors  are termed together as training pair.</a:t>
            </a:r>
          </a:p>
          <a:p>
            <a:pPr algn="l">
              <a:lnSpc>
                <a:spcPct val="80000"/>
              </a:lnSpc>
              <a:buFontTx/>
              <a:buChar char="•"/>
            </a:pPr>
            <a:r>
              <a:rPr lang="en-US" altLang="en-US" sz="2800">
                <a:solidFill>
                  <a:srgbClr val="00FF00"/>
                </a:solidFill>
              </a:rPr>
              <a:t>During the training session an input vector is applied to the net, and it results in an output vector. </a:t>
            </a:r>
          </a:p>
          <a:p>
            <a:pPr algn="l">
              <a:lnSpc>
                <a:spcPct val="80000"/>
              </a:lnSpc>
              <a:buFontTx/>
              <a:buChar char="•"/>
            </a:pPr>
            <a:r>
              <a:rPr lang="en-US" altLang="en-US" sz="2800">
                <a:solidFill>
                  <a:srgbClr val="00FF00"/>
                </a:solidFill>
              </a:rPr>
              <a:t>This response is compared with the target response. If the actual response differs from the target, the net will generate an error signal. </a:t>
            </a:r>
          </a:p>
          <a:p>
            <a:pPr algn="l">
              <a:lnSpc>
                <a:spcPct val="80000"/>
              </a:lnSpc>
              <a:buFontTx/>
              <a:buChar char="•"/>
            </a:pPr>
            <a:r>
              <a:rPr lang="en-US" altLang="en-US" sz="2800">
                <a:solidFill>
                  <a:srgbClr val="00FF00"/>
                </a:solidFill>
              </a:rPr>
              <a:t>This error signal is then used to calculate the adjustment that should be made in the synaptic weights so that the actual output matches the target output. </a:t>
            </a:r>
          </a:p>
        </p:txBody>
      </p:sp>
      <p:sp>
        <p:nvSpPr>
          <p:cNvPr id="2" name="Date Placeholder 1">
            <a:extLst>
              <a:ext uri="{FF2B5EF4-FFF2-40B4-BE49-F238E27FC236}">
                <a16:creationId xmlns:a16="http://schemas.microsoft.com/office/drawing/2014/main" id="{EC26EF17-E31A-AB4E-7CC4-4D1B924AF5B2}"/>
              </a:ext>
            </a:extLst>
          </p:cNvPr>
          <p:cNvSpPr>
            <a:spLocks noGrp="1"/>
          </p:cNvSpPr>
          <p:nvPr>
            <p:ph type="dt" sz="quarter" idx="2"/>
          </p:nvPr>
        </p:nvSpPr>
        <p:spPr/>
        <p:txBody>
          <a:bodyPr/>
          <a:lstStyle/>
          <a:p>
            <a:pPr fontAlgn="base">
              <a:spcBef>
                <a:spcPct val="0"/>
              </a:spcBef>
              <a:spcAft>
                <a:spcPct val="0"/>
              </a:spcAft>
            </a:pPr>
            <a:fld id="{09002782-7FF2-47B0-8937-F7BBBA1E71C0}"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4A4E8128-5E1C-8F15-8FA2-DFBF515B21D8}"/>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586333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51A14F6-1769-B98E-49FE-491DE0D6B49C}"/>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200">
                <a:solidFill>
                  <a:srgbClr val="FF0066"/>
                </a:solidFill>
              </a:rPr>
              <a:t>TRAINING AN ARTIFICIAL NEURAL NETWORK</a:t>
            </a:r>
          </a:p>
        </p:txBody>
      </p:sp>
      <p:sp>
        <p:nvSpPr>
          <p:cNvPr id="12291" name="Rectangle 3">
            <a:extLst>
              <a:ext uri="{FF2B5EF4-FFF2-40B4-BE49-F238E27FC236}">
                <a16:creationId xmlns:a16="http://schemas.microsoft.com/office/drawing/2014/main" id="{0CFE637A-E5A1-BD5D-43F7-99E88907B0BE}"/>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r>
              <a:rPr lang="en-US" altLang="en-US" sz="3000">
                <a:solidFill>
                  <a:srgbClr val="00FF00"/>
                </a:solidFill>
              </a:rPr>
              <a:t>The error minimization in this kind of training requires a supervisor or a teacher, hence the name supervised training. </a:t>
            </a:r>
          </a:p>
          <a:p>
            <a:pPr algn="l">
              <a:lnSpc>
                <a:spcPct val="80000"/>
              </a:lnSpc>
              <a:buFontTx/>
              <a:buChar char="•"/>
            </a:pPr>
            <a:r>
              <a:rPr lang="en-US" altLang="en-US" sz="3000">
                <a:solidFill>
                  <a:srgbClr val="00FF00"/>
                </a:solidFill>
              </a:rPr>
              <a:t>In artificial neural networks, the calculation that is required to minimize errors depends on the algorithm used, which is normally based on the optimization techniques. </a:t>
            </a:r>
          </a:p>
          <a:p>
            <a:pPr algn="l">
              <a:lnSpc>
                <a:spcPct val="80000"/>
              </a:lnSpc>
              <a:buFontTx/>
              <a:buChar char="•"/>
            </a:pPr>
            <a:r>
              <a:rPr lang="en-US" altLang="en-US" sz="3000">
                <a:solidFill>
                  <a:srgbClr val="00FF00"/>
                </a:solidFill>
              </a:rPr>
              <a:t>Supervised training methods is used in to perform nonlinear mapping in pattern classification nets. pattern association nets and multilayer neural nets.</a:t>
            </a:r>
          </a:p>
        </p:txBody>
      </p:sp>
      <p:sp>
        <p:nvSpPr>
          <p:cNvPr id="2" name="Date Placeholder 1">
            <a:extLst>
              <a:ext uri="{FF2B5EF4-FFF2-40B4-BE49-F238E27FC236}">
                <a16:creationId xmlns:a16="http://schemas.microsoft.com/office/drawing/2014/main" id="{A59150DD-FF8A-07CD-1AE9-B365D86AD87B}"/>
              </a:ext>
            </a:extLst>
          </p:cNvPr>
          <p:cNvSpPr>
            <a:spLocks noGrp="1"/>
          </p:cNvSpPr>
          <p:nvPr>
            <p:ph type="dt" sz="quarter" idx="2"/>
          </p:nvPr>
        </p:nvSpPr>
        <p:spPr/>
        <p:txBody>
          <a:bodyPr/>
          <a:lstStyle/>
          <a:p>
            <a:pPr fontAlgn="base">
              <a:spcBef>
                <a:spcPct val="0"/>
              </a:spcBef>
              <a:spcAft>
                <a:spcPct val="0"/>
              </a:spcAft>
            </a:pPr>
            <a:fld id="{BC386E23-6E2A-498C-A9E0-4E90A99DECD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E293959-E3D6-1C48-F6F6-D3BD717F8383}"/>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76973288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00017CD-17C3-421D-D781-22F50D8C2392}"/>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200">
                <a:solidFill>
                  <a:srgbClr val="FF0066"/>
                </a:solidFill>
              </a:rPr>
              <a:t>TRAINING AN ARTIFICIAL NEURAL NETWORK</a:t>
            </a:r>
          </a:p>
        </p:txBody>
      </p:sp>
      <p:sp>
        <p:nvSpPr>
          <p:cNvPr id="13315" name="Rectangle 3">
            <a:extLst>
              <a:ext uri="{FF2B5EF4-FFF2-40B4-BE49-F238E27FC236}">
                <a16:creationId xmlns:a16="http://schemas.microsoft.com/office/drawing/2014/main" id="{B188A4BC-0E6B-456A-0AF0-01ABCF913FA9}"/>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r>
              <a:rPr lang="en-US" altLang="en-US" sz="2800">
                <a:solidFill>
                  <a:srgbClr val="FF0066"/>
                </a:solidFill>
              </a:rPr>
              <a:t>Unsupervised Training:</a:t>
            </a:r>
            <a:r>
              <a:rPr lang="en-US" altLang="en-US" sz="2800">
                <a:solidFill>
                  <a:srgbClr val="00FF00"/>
                </a:solidFill>
              </a:rPr>
              <a:t> </a:t>
            </a:r>
          </a:p>
          <a:p>
            <a:pPr algn="l">
              <a:lnSpc>
                <a:spcPct val="80000"/>
              </a:lnSpc>
              <a:buFontTx/>
              <a:buChar char="•"/>
            </a:pPr>
            <a:r>
              <a:rPr lang="en-US" altLang="en-US" sz="2800">
                <a:solidFill>
                  <a:srgbClr val="00FF00"/>
                </a:solidFill>
              </a:rPr>
              <a:t>Unsupervised training is employed in self-organizing nets and it does not require a teacher. </a:t>
            </a:r>
          </a:p>
          <a:p>
            <a:pPr algn="l">
              <a:lnSpc>
                <a:spcPct val="80000"/>
              </a:lnSpc>
              <a:buFontTx/>
              <a:buChar char="•"/>
            </a:pPr>
            <a:r>
              <a:rPr lang="en-US" altLang="en-US" sz="2800">
                <a:solidFill>
                  <a:srgbClr val="00FF00"/>
                </a:solidFill>
              </a:rPr>
              <a:t>In this method, the input vectors of similar types are grouped without the use of training data to specify how a typical member of each group looks or to which group a member</a:t>
            </a:r>
            <a:r>
              <a:rPr lang="en-US" altLang="en-US" sz="1600">
                <a:solidFill>
                  <a:srgbClr val="00FF00"/>
                </a:solidFill>
              </a:rPr>
              <a:t> </a:t>
            </a:r>
            <a:r>
              <a:rPr lang="en-US" altLang="en-US" sz="2800">
                <a:solidFill>
                  <a:srgbClr val="00FF00"/>
                </a:solidFill>
              </a:rPr>
              <a:t>belongs. </a:t>
            </a:r>
          </a:p>
          <a:p>
            <a:pPr algn="l">
              <a:lnSpc>
                <a:spcPct val="80000"/>
              </a:lnSpc>
              <a:buFontTx/>
              <a:buChar char="•"/>
            </a:pPr>
            <a:r>
              <a:rPr lang="en-US" altLang="en-US" sz="2800">
                <a:solidFill>
                  <a:srgbClr val="00FF00"/>
                </a:solidFill>
              </a:rPr>
              <a:t>During training the neural network receives input patterns and organizes these patterns into categories. When new input pattern is applied, the neural network  provides an output response indicating the class to which the input pattern belongs.</a:t>
            </a:r>
          </a:p>
          <a:p>
            <a:pPr>
              <a:lnSpc>
                <a:spcPct val="80000"/>
              </a:lnSpc>
            </a:pPr>
            <a:endParaRPr lang="en-US" altLang="en-US" sz="1600">
              <a:solidFill>
                <a:srgbClr val="00FF00"/>
              </a:solidFill>
            </a:endParaRPr>
          </a:p>
        </p:txBody>
      </p:sp>
      <p:sp>
        <p:nvSpPr>
          <p:cNvPr id="2" name="Date Placeholder 1">
            <a:extLst>
              <a:ext uri="{FF2B5EF4-FFF2-40B4-BE49-F238E27FC236}">
                <a16:creationId xmlns:a16="http://schemas.microsoft.com/office/drawing/2014/main" id="{4165CAE4-22B4-D282-D9A4-59647DC23FB2}"/>
              </a:ext>
            </a:extLst>
          </p:cNvPr>
          <p:cNvSpPr>
            <a:spLocks noGrp="1"/>
          </p:cNvSpPr>
          <p:nvPr>
            <p:ph type="dt" sz="quarter" idx="2"/>
          </p:nvPr>
        </p:nvSpPr>
        <p:spPr/>
        <p:txBody>
          <a:bodyPr/>
          <a:lstStyle/>
          <a:p>
            <a:pPr fontAlgn="base">
              <a:spcBef>
                <a:spcPct val="0"/>
              </a:spcBef>
              <a:spcAft>
                <a:spcPct val="0"/>
              </a:spcAft>
            </a:pPr>
            <a:fld id="{69994D2F-367F-43E6-891A-A6E9F9EC6CAD}"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B60D1A9-530D-A052-6D8C-6E66A8C948B5}"/>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924233287"/>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5F85797-0526-6A48-0ADF-3BAEC13DE0CA}"/>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200">
                <a:solidFill>
                  <a:srgbClr val="FF0066"/>
                </a:solidFill>
              </a:rPr>
              <a:t>TRAINING AN ARTIFICIAL NEURAL NETWORK</a:t>
            </a:r>
          </a:p>
        </p:txBody>
      </p:sp>
      <p:sp>
        <p:nvSpPr>
          <p:cNvPr id="14339" name="Rectangle 3">
            <a:extLst>
              <a:ext uri="{FF2B5EF4-FFF2-40B4-BE49-F238E27FC236}">
                <a16:creationId xmlns:a16="http://schemas.microsoft.com/office/drawing/2014/main" id="{4BE9C32A-B6CD-1BA8-F406-96AB777D93C6}"/>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r>
              <a:rPr lang="en-US" altLang="en-US" sz="2800">
                <a:solidFill>
                  <a:srgbClr val="00FF00"/>
                </a:solidFill>
              </a:rPr>
              <a:t>lf a class cannot be found for the input pattern, a new class is generated.</a:t>
            </a:r>
          </a:p>
          <a:p>
            <a:pPr algn="l">
              <a:lnSpc>
                <a:spcPct val="80000"/>
              </a:lnSpc>
              <a:buFontTx/>
              <a:buChar char="•"/>
            </a:pPr>
            <a:r>
              <a:rPr lang="en-US" altLang="en-US" sz="2800">
                <a:solidFill>
                  <a:srgbClr val="00FF00"/>
                </a:solidFill>
              </a:rPr>
              <a:t>Even though unsupervised training does not require a teacher, it requires certain guidelines to form groups. </a:t>
            </a:r>
          </a:p>
          <a:p>
            <a:pPr algn="l">
              <a:lnSpc>
                <a:spcPct val="80000"/>
              </a:lnSpc>
              <a:buFontTx/>
              <a:buChar char="•"/>
            </a:pPr>
            <a:r>
              <a:rPr lang="en-US" altLang="en-US" sz="2800">
                <a:solidFill>
                  <a:srgbClr val="00FF00"/>
                </a:solidFill>
              </a:rPr>
              <a:t>Grouping can be done based on color, shape or any other property of the object. If no guidelines are given grouping may or may not be successful.</a:t>
            </a:r>
          </a:p>
          <a:p>
            <a:pPr algn="l">
              <a:lnSpc>
                <a:spcPct val="80000"/>
              </a:lnSpc>
              <a:buFontTx/>
              <a:buChar char="•"/>
            </a:pPr>
            <a:r>
              <a:rPr lang="en-US" altLang="en-US" sz="2800">
                <a:solidFill>
                  <a:srgbClr val="FF0066"/>
                </a:solidFill>
              </a:rPr>
              <a:t>Reinforced Training</a:t>
            </a:r>
          </a:p>
          <a:p>
            <a:pPr algn="l">
              <a:lnSpc>
                <a:spcPct val="80000"/>
              </a:lnSpc>
              <a:buFontTx/>
              <a:buChar char="•"/>
            </a:pPr>
            <a:r>
              <a:rPr lang="en-US" altLang="en-US" sz="2800">
                <a:solidFill>
                  <a:srgbClr val="00FF00"/>
                </a:solidFill>
              </a:rPr>
              <a:t>Reinforced training is similar to supervised training. In this method, the teacher does not indicate how close is the actual output to the desired output, but yields only a pass or a fail indicator. Thus, the error signal generated during reinforced training is binary.</a:t>
            </a:r>
          </a:p>
        </p:txBody>
      </p:sp>
      <p:sp>
        <p:nvSpPr>
          <p:cNvPr id="2" name="Date Placeholder 1">
            <a:extLst>
              <a:ext uri="{FF2B5EF4-FFF2-40B4-BE49-F238E27FC236}">
                <a16:creationId xmlns:a16="http://schemas.microsoft.com/office/drawing/2014/main" id="{959117BD-CCEB-3C34-D3FC-28DA67DBF1A0}"/>
              </a:ext>
            </a:extLst>
          </p:cNvPr>
          <p:cNvSpPr>
            <a:spLocks noGrp="1"/>
          </p:cNvSpPr>
          <p:nvPr>
            <p:ph type="dt" sz="quarter" idx="2"/>
          </p:nvPr>
        </p:nvSpPr>
        <p:spPr/>
        <p:txBody>
          <a:bodyPr/>
          <a:lstStyle/>
          <a:p>
            <a:pPr fontAlgn="base">
              <a:spcBef>
                <a:spcPct val="0"/>
              </a:spcBef>
              <a:spcAft>
                <a:spcPct val="0"/>
              </a:spcAft>
            </a:pPr>
            <a:fld id="{D1CA0D1F-920E-44A6-AEC6-5FF6C2C399D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6D916D6-01FA-13E4-A234-8FFA07C4631E}"/>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17863913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C2F13D7-1DD4-656C-4388-7F7B52113A64}"/>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600">
                <a:solidFill>
                  <a:srgbClr val="FF0066"/>
                </a:solidFill>
              </a:rPr>
              <a:t>McCULLOCH - PITTS NEURON MODEL</a:t>
            </a:r>
          </a:p>
        </p:txBody>
      </p:sp>
      <p:sp>
        <p:nvSpPr>
          <p:cNvPr id="15363" name="Rectangle 3">
            <a:extLst>
              <a:ext uri="{FF2B5EF4-FFF2-40B4-BE49-F238E27FC236}">
                <a16:creationId xmlns:a16="http://schemas.microsoft.com/office/drawing/2014/main" id="{6E601E0B-8714-B09C-4C27-F2E38E254E08}"/>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pPr>
            <a:r>
              <a:rPr lang="en-US" altLang="en-US" sz="2800">
                <a:solidFill>
                  <a:srgbClr val="00FF00"/>
                </a:solidFill>
              </a:rPr>
              <a:t>Warren McCulloch and Walter Pitts presented the first mathematical model of a single biological neuron in 1943. This model is known as McCulloch - Pitts model.</a:t>
            </a:r>
          </a:p>
          <a:p>
            <a:pPr algn="l">
              <a:lnSpc>
                <a:spcPct val="80000"/>
              </a:lnSpc>
              <a:buFontTx/>
              <a:buChar char="•"/>
            </a:pPr>
            <a:r>
              <a:rPr lang="en-US" altLang="en-US" sz="2800">
                <a:solidFill>
                  <a:srgbClr val="00FF00"/>
                </a:solidFill>
              </a:rPr>
              <a:t>This model is not require learning or adoption and the neurons are binary activated. If the neuron fires, it has an activation of l and otherwise, it has an activation of 0. </a:t>
            </a:r>
          </a:p>
          <a:p>
            <a:pPr algn="l">
              <a:lnSpc>
                <a:spcPct val="80000"/>
              </a:lnSpc>
              <a:buFontTx/>
              <a:buChar char="•"/>
            </a:pPr>
            <a:r>
              <a:rPr lang="en-US" altLang="en-US" sz="2800">
                <a:solidFill>
                  <a:srgbClr val="00FF00"/>
                </a:solidFill>
              </a:rPr>
              <a:t>The neurons are connected by excitatory or inhibitory weights. Excitatory connection has positive weights, and inhibitory connection has negative weights. </a:t>
            </a:r>
          </a:p>
        </p:txBody>
      </p:sp>
      <p:sp>
        <p:nvSpPr>
          <p:cNvPr id="2" name="Date Placeholder 1">
            <a:extLst>
              <a:ext uri="{FF2B5EF4-FFF2-40B4-BE49-F238E27FC236}">
                <a16:creationId xmlns:a16="http://schemas.microsoft.com/office/drawing/2014/main" id="{92EDECD8-D7DE-2F24-5E73-B4F5D6549964}"/>
              </a:ext>
            </a:extLst>
          </p:cNvPr>
          <p:cNvSpPr>
            <a:spLocks noGrp="1"/>
          </p:cNvSpPr>
          <p:nvPr>
            <p:ph type="dt" sz="quarter" idx="2"/>
          </p:nvPr>
        </p:nvSpPr>
        <p:spPr/>
        <p:txBody>
          <a:bodyPr/>
          <a:lstStyle/>
          <a:p>
            <a:pPr fontAlgn="base">
              <a:spcBef>
                <a:spcPct val="0"/>
              </a:spcBef>
              <a:spcAft>
                <a:spcPct val="0"/>
              </a:spcAft>
            </a:pPr>
            <a:fld id="{6498F7D3-3A0B-465F-9DF4-0B31CEF6E442}"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B9FDA7E7-EE7B-888D-5507-6E5C7AA0DCA5}"/>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40409835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66C715C-978A-F705-CCA4-AF661F9C59E8}"/>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600">
                <a:solidFill>
                  <a:srgbClr val="FF0066"/>
                </a:solidFill>
              </a:rPr>
              <a:t>McCULLOCH - PITTS NEURON MODEL</a:t>
            </a:r>
          </a:p>
        </p:txBody>
      </p:sp>
      <p:sp>
        <p:nvSpPr>
          <p:cNvPr id="16387" name="Rectangle 3">
            <a:extLst>
              <a:ext uri="{FF2B5EF4-FFF2-40B4-BE49-F238E27FC236}">
                <a16:creationId xmlns:a16="http://schemas.microsoft.com/office/drawing/2014/main" id="{5EA00403-0C3B-CB3B-FCE4-37D9546E164C}"/>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r>
              <a:rPr lang="en-US" altLang="en-US" sz="2800">
                <a:solidFill>
                  <a:srgbClr val="00FF00"/>
                </a:solidFill>
              </a:rPr>
              <a:t>All the excitatory connection in a particular neuron have the same weight. Each neuron has a fixed threshold such that if the net input to the neuron is greater than the threshold the neuron should fire.</a:t>
            </a:r>
          </a:p>
          <a:p>
            <a:pPr algn="l">
              <a:lnSpc>
                <a:spcPct val="80000"/>
              </a:lnSpc>
              <a:buFontTx/>
              <a:buChar char="•"/>
            </a:pPr>
            <a:r>
              <a:rPr lang="en-US" altLang="en-US" sz="2800">
                <a:solidFill>
                  <a:srgbClr val="00FF00"/>
                </a:solidFill>
              </a:rPr>
              <a:t>The threshold is set such that the inhibition is absolute. This means any non-zero inhibitory input will prevent the neuron from firing. </a:t>
            </a: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pic>
        <p:nvPicPr>
          <p:cNvPr id="16388" name="Picture 4">
            <a:extLst>
              <a:ext uri="{FF2B5EF4-FFF2-40B4-BE49-F238E27FC236}">
                <a16:creationId xmlns:a16="http://schemas.microsoft.com/office/drawing/2014/main" id="{F695E18B-8234-8408-25E9-CAD47CE95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810001"/>
            <a:ext cx="6096000" cy="25050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4A008AA0-2ED9-8D16-3A37-B399A211CC88}"/>
              </a:ext>
            </a:extLst>
          </p:cNvPr>
          <p:cNvSpPr>
            <a:spLocks noGrp="1"/>
          </p:cNvSpPr>
          <p:nvPr>
            <p:ph type="dt" sz="quarter" idx="2"/>
          </p:nvPr>
        </p:nvSpPr>
        <p:spPr/>
        <p:txBody>
          <a:bodyPr/>
          <a:lstStyle/>
          <a:p>
            <a:pPr fontAlgn="base">
              <a:spcBef>
                <a:spcPct val="0"/>
              </a:spcBef>
              <a:spcAft>
                <a:spcPct val="0"/>
              </a:spcAft>
            </a:pPr>
            <a:fld id="{8F180B4A-0A82-4441-9B75-EA1CDCD3515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6C2F71B-BDD4-5BB0-31CF-E2C549E53802}"/>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958585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BA9B48F4-6752-1A37-47C6-6234A9F129CA}"/>
              </a:ext>
            </a:extLst>
          </p:cNvPr>
          <p:cNvSpPr>
            <a:spLocks noGrp="1"/>
          </p:cNvSpPr>
          <p:nvPr>
            <p:ph type="dt" sz="half" idx="10"/>
          </p:nvPr>
        </p:nvSpPr>
        <p:spPr/>
        <p:txBody>
          <a:bodyPr/>
          <a:lstStyle/>
          <a:p>
            <a:fld id="{1FADC5A5-1F22-4981-9802-0314CDA1E3DA}" type="datetime1">
              <a:rPr lang="en-US" smtClean="0"/>
              <a:t>12-Jan-26</a:t>
            </a:fld>
            <a:endParaRPr lang="en-US"/>
          </a:p>
        </p:txBody>
      </p:sp>
      <p:sp>
        <p:nvSpPr>
          <p:cNvPr id="4" name="Footer Placeholder 3">
            <a:extLst>
              <a:ext uri="{FF2B5EF4-FFF2-40B4-BE49-F238E27FC236}">
                <a16:creationId xmlns:a16="http://schemas.microsoft.com/office/drawing/2014/main" id="{A34B539F-8EDE-9741-373A-33DCDC6D5FC7}"/>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400871617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B9BF28C-4772-DEA9-019C-E6D896A11C9A}"/>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600">
                <a:solidFill>
                  <a:srgbClr val="FF0066"/>
                </a:solidFill>
              </a:rPr>
              <a:t>McCULLOCH - PITTS NEURON MODEL</a:t>
            </a:r>
          </a:p>
        </p:txBody>
      </p:sp>
      <p:sp>
        <p:nvSpPr>
          <p:cNvPr id="17411" name="Rectangle 3">
            <a:extLst>
              <a:ext uri="{FF2B5EF4-FFF2-40B4-BE49-F238E27FC236}">
                <a16:creationId xmlns:a16="http://schemas.microsoft.com/office/drawing/2014/main" id="{CA0E67A6-785B-58A2-74E3-9FB10E8755C7}"/>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pic>
        <p:nvPicPr>
          <p:cNvPr id="17412" name="Picture 4">
            <a:extLst>
              <a:ext uri="{FF2B5EF4-FFF2-40B4-BE49-F238E27FC236}">
                <a16:creationId xmlns:a16="http://schemas.microsoft.com/office/drawing/2014/main" id="{0431D710-4BEF-F765-298E-3509B5E5B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828800"/>
            <a:ext cx="8382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5274672-3079-E5AB-144F-51E57A7550D7}"/>
              </a:ext>
            </a:extLst>
          </p:cNvPr>
          <p:cNvSpPr>
            <a:spLocks noGrp="1"/>
          </p:cNvSpPr>
          <p:nvPr>
            <p:ph type="dt" sz="quarter" idx="2"/>
          </p:nvPr>
        </p:nvSpPr>
        <p:spPr/>
        <p:txBody>
          <a:bodyPr/>
          <a:lstStyle/>
          <a:p>
            <a:pPr fontAlgn="base">
              <a:spcBef>
                <a:spcPct val="0"/>
              </a:spcBef>
              <a:spcAft>
                <a:spcPct val="0"/>
              </a:spcAft>
            </a:pPr>
            <a:fld id="{738B17E3-6032-4030-BDAA-B7224E42A789}"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E057E27-75A1-3994-0373-C251024A8FDA}"/>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12464107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B3BDEED-642B-1E74-1811-C5DABEC20272}"/>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600">
                <a:solidFill>
                  <a:srgbClr val="FF0066"/>
                </a:solidFill>
              </a:rPr>
              <a:t>McCULLOCH - PITTS NEURON MODEL</a:t>
            </a:r>
          </a:p>
        </p:txBody>
      </p:sp>
      <p:sp>
        <p:nvSpPr>
          <p:cNvPr id="18435" name="Rectangle 3">
            <a:extLst>
              <a:ext uri="{FF2B5EF4-FFF2-40B4-BE49-F238E27FC236}">
                <a16:creationId xmlns:a16="http://schemas.microsoft.com/office/drawing/2014/main" id="{79D9D40A-42EE-C0F7-404F-94AE0B4FA569}"/>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pic>
        <p:nvPicPr>
          <p:cNvPr id="18436" name="Picture 4">
            <a:extLst>
              <a:ext uri="{FF2B5EF4-FFF2-40B4-BE49-F238E27FC236}">
                <a16:creationId xmlns:a16="http://schemas.microsoft.com/office/drawing/2014/main" id="{582A0166-6F88-D402-EE13-48BBACABE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62201"/>
            <a:ext cx="8305800" cy="3859213"/>
          </a:xfrm>
          <a:prstGeom prst="rect">
            <a:avLst/>
          </a:prstGeom>
          <a:noFill/>
          <a:extLst>
            <a:ext uri="{909E8E84-426E-40DD-AFC4-6F175D3DCCD1}">
              <a14:hiddenFill xmlns:a14="http://schemas.microsoft.com/office/drawing/2010/main">
                <a:solidFill>
                  <a:srgbClr val="FFFFFF"/>
                </a:solidFill>
              </a14:hiddenFill>
            </a:ext>
          </a:extLst>
        </p:spPr>
      </p:pic>
      <p:sp>
        <p:nvSpPr>
          <p:cNvPr id="18437" name="Rectangle 5">
            <a:extLst>
              <a:ext uri="{FF2B5EF4-FFF2-40B4-BE49-F238E27FC236}">
                <a16:creationId xmlns:a16="http://schemas.microsoft.com/office/drawing/2014/main" id="{47883C5C-21EF-0F73-BCCF-566625C3BA66}"/>
              </a:ext>
            </a:extLst>
          </p:cNvPr>
          <p:cNvSpPr>
            <a:spLocks noChangeArrowheads="1"/>
          </p:cNvSpPr>
          <p:nvPr/>
        </p:nvSpPr>
        <p:spPr bwMode="auto">
          <a:xfrm>
            <a:off x="2057400" y="12954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800">
                <a:solidFill>
                  <a:srgbClr val="FF0066"/>
                </a:solidFill>
                <a:effectLst>
                  <a:outerShdw blurRad="38100" dist="38100" dir="2700000" algn="tl">
                    <a:srgbClr val="000000"/>
                  </a:outerShdw>
                </a:effectLst>
                <a:latin typeface="Tahoma" panose="020B0604030504040204" pitchFamily="34" charset="0"/>
                <a:cs typeface="Arial" panose="020B0604020202020204" pitchFamily="34" charset="0"/>
              </a:rPr>
              <a:t>Implementation of McCULLOCH - PITTS Networks for logic functions</a:t>
            </a:r>
          </a:p>
        </p:txBody>
      </p:sp>
      <p:sp>
        <p:nvSpPr>
          <p:cNvPr id="2" name="Date Placeholder 1">
            <a:extLst>
              <a:ext uri="{FF2B5EF4-FFF2-40B4-BE49-F238E27FC236}">
                <a16:creationId xmlns:a16="http://schemas.microsoft.com/office/drawing/2014/main" id="{63A5251E-E1FF-1EB3-4CB3-6EF8E6256344}"/>
              </a:ext>
            </a:extLst>
          </p:cNvPr>
          <p:cNvSpPr>
            <a:spLocks noGrp="1"/>
          </p:cNvSpPr>
          <p:nvPr>
            <p:ph type="dt" sz="quarter" idx="2"/>
          </p:nvPr>
        </p:nvSpPr>
        <p:spPr/>
        <p:txBody>
          <a:bodyPr/>
          <a:lstStyle/>
          <a:p>
            <a:pPr fontAlgn="base">
              <a:spcBef>
                <a:spcPct val="0"/>
              </a:spcBef>
              <a:spcAft>
                <a:spcPct val="0"/>
              </a:spcAft>
            </a:pPr>
            <a:fld id="{27861166-255A-41C6-BD44-F28A0D6DB46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C3A71DE1-12AA-2E56-99EA-B3528C780004}"/>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3218103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F5BB9F2-678E-D54A-8348-1BD8ACC7FB5F}"/>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McCULLOCH - PITTS Networks for logic functions</a:t>
            </a:r>
          </a:p>
        </p:txBody>
      </p:sp>
      <p:sp>
        <p:nvSpPr>
          <p:cNvPr id="19459" name="Rectangle 3">
            <a:extLst>
              <a:ext uri="{FF2B5EF4-FFF2-40B4-BE49-F238E27FC236}">
                <a16:creationId xmlns:a16="http://schemas.microsoft.com/office/drawing/2014/main" id="{5153857D-AC84-20AD-D59A-F8FA3F5F995A}"/>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pic>
        <p:nvPicPr>
          <p:cNvPr id="19460" name="Picture 4">
            <a:extLst>
              <a:ext uri="{FF2B5EF4-FFF2-40B4-BE49-F238E27FC236}">
                <a16:creationId xmlns:a16="http://schemas.microsoft.com/office/drawing/2014/main" id="{64FD0DCA-8AE2-B792-164C-ED37D4043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8153400" cy="3373438"/>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a:extLst>
              <a:ext uri="{FF2B5EF4-FFF2-40B4-BE49-F238E27FC236}">
                <a16:creationId xmlns:a16="http://schemas.microsoft.com/office/drawing/2014/main" id="{3EB674D2-0D45-2457-1723-DEB01361E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572000"/>
            <a:ext cx="81534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103BC366-14FB-D317-5E76-ED8162A2C60F}"/>
              </a:ext>
            </a:extLst>
          </p:cNvPr>
          <p:cNvSpPr>
            <a:spLocks noGrp="1"/>
          </p:cNvSpPr>
          <p:nvPr>
            <p:ph type="dt" sz="quarter" idx="2"/>
          </p:nvPr>
        </p:nvSpPr>
        <p:spPr/>
        <p:txBody>
          <a:bodyPr/>
          <a:lstStyle/>
          <a:p>
            <a:pPr fontAlgn="base">
              <a:spcBef>
                <a:spcPct val="0"/>
              </a:spcBef>
              <a:spcAft>
                <a:spcPct val="0"/>
              </a:spcAft>
            </a:pPr>
            <a:fld id="{8E84F14F-D247-4AAA-902E-7D6B00C1593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BE81BF8A-4DE3-922A-8D90-9D2671FB3E8E}"/>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61259629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86D2501-1C89-97E1-720A-BA97B2715660}"/>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McCULLOCH - PITTS Networks for logic functions</a:t>
            </a:r>
          </a:p>
        </p:txBody>
      </p:sp>
      <p:sp>
        <p:nvSpPr>
          <p:cNvPr id="20484" name="Rectangle 4">
            <a:extLst>
              <a:ext uri="{FF2B5EF4-FFF2-40B4-BE49-F238E27FC236}">
                <a16:creationId xmlns:a16="http://schemas.microsoft.com/office/drawing/2014/main" id="{EA267071-A619-7B09-02BC-073B83E3648E}"/>
              </a:ext>
            </a:extLst>
          </p:cNvPr>
          <p:cNvSpPr>
            <a:spLocks noChangeArrowheads="1"/>
          </p:cNvSpPr>
          <p:nvPr/>
        </p:nvSpPr>
        <p:spPr bwMode="auto">
          <a:xfrm>
            <a:off x="1905000" y="1295400"/>
            <a:ext cx="8458200" cy="5257800"/>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120000"/>
              <a:defRPr sz="32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ctr">
              <a:spcBef>
                <a:spcPct val="20000"/>
              </a:spcBef>
              <a:buFont typeface="Tahoma" panose="020B0604030504040204" pitchFamily="34" charset="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a:spcBef>
                <a:spcPct val="20000"/>
              </a:spcBef>
              <a:buClr>
                <a:schemeClr val="hlink"/>
              </a:buClr>
              <a:buSzPct val="12000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a:spcBef>
                <a:spcPct val="20000"/>
              </a:spcBef>
              <a:buFont typeface="Tahoma" panose="020B0604030504040204" pitchFamily="34" charset="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a:spcBef>
                <a:spcPct val="20000"/>
              </a:spcBef>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algn="ctr" fontAlgn="base">
              <a:spcBef>
                <a:spcPct val="20000"/>
              </a:spcBef>
              <a:spcAft>
                <a:spcPct val="0"/>
              </a:spcAft>
              <a:buClr>
                <a:schemeClr val="hlink"/>
              </a:buClr>
              <a:buSzPct val="80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algn="l" fontAlgn="base">
              <a:lnSpc>
                <a:spcPct val="80000"/>
              </a:lnSpc>
              <a:spcAft>
                <a:spcPct val="0"/>
              </a:spcAft>
              <a:buClr>
                <a:srgbClr val="FFCC00"/>
              </a:buClr>
            </a:pPr>
            <a:r>
              <a:rPr lang="en-US" altLang="en-US" sz="2800">
                <a:solidFill>
                  <a:srgbClr val="00FF00"/>
                </a:solidFill>
              </a:rPr>
              <a:t>2. OR Function</a:t>
            </a:r>
          </a:p>
        </p:txBody>
      </p:sp>
      <p:pic>
        <p:nvPicPr>
          <p:cNvPr id="20488" name="Picture 8">
            <a:extLst>
              <a:ext uri="{FF2B5EF4-FFF2-40B4-BE49-F238E27FC236}">
                <a16:creationId xmlns:a16="http://schemas.microsoft.com/office/drawing/2014/main" id="{B1E10564-83A9-A668-CE54-24E2DC3A3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05001"/>
            <a:ext cx="8229600" cy="44862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064475E-2E15-95C3-2C47-223E014275C6}"/>
              </a:ext>
            </a:extLst>
          </p:cNvPr>
          <p:cNvSpPr>
            <a:spLocks noGrp="1"/>
          </p:cNvSpPr>
          <p:nvPr>
            <p:ph type="dt" sz="quarter" idx="2"/>
          </p:nvPr>
        </p:nvSpPr>
        <p:spPr/>
        <p:txBody>
          <a:bodyPr/>
          <a:lstStyle/>
          <a:p>
            <a:pPr fontAlgn="base">
              <a:spcBef>
                <a:spcPct val="0"/>
              </a:spcBef>
              <a:spcAft>
                <a:spcPct val="0"/>
              </a:spcAft>
            </a:pPr>
            <a:fld id="{4763CCA9-81F2-4A1F-87B6-6B5351E99BAA}"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23DE2C9-CA65-64A2-71DC-B70EC30061B8}"/>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1987521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1425E6A-DAC4-0F11-E56D-574D8900CF25}"/>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McCULLOCH – PITTS: NOT Function</a:t>
            </a:r>
          </a:p>
        </p:txBody>
      </p:sp>
      <p:sp>
        <p:nvSpPr>
          <p:cNvPr id="21507" name="Rectangle 3">
            <a:extLst>
              <a:ext uri="{FF2B5EF4-FFF2-40B4-BE49-F238E27FC236}">
                <a16:creationId xmlns:a16="http://schemas.microsoft.com/office/drawing/2014/main" id="{8B38F0D2-D229-88C2-E0F0-43862448CDA1}"/>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21509" name="Rectangle 5">
            <a:extLst>
              <a:ext uri="{FF2B5EF4-FFF2-40B4-BE49-F238E27FC236}">
                <a16:creationId xmlns:a16="http://schemas.microsoft.com/office/drawing/2014/main" id="{F3514ED0-1876-3E9E-E960-8A03EFEE948B}"/>
              </a:ext>
            </a:extLst>
          </p:cNvPr>
          <p:cNvSpPr>
            <a:spLocks noChangeArrowheads="1"/>
          </p:cNvSpPr>
          <p:nvPr/>
        </p:nvSpPr>
        <p:spPr bwMode="auto">
          <a:xfrm>
            <a:off x="2057400" y="1143001"/>
            <a:ext cx="81534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0000"/>
              </a:lnSpc>
              <a:spcBef>
                <a:spcPct val="20000"/>
              </a:spcBef>
              <a:spcAft>
                <a:spcPct val="0"/>
              </a:spcAft>
              <a:buClr>
                <a:srgbClr val="FFCC00"/>
              </a:buClr>
              <a:buSzPct val="120000"/>
            </a:pPr>
            <a:r>
              <a:rPr lang="en-US" altLang="en-US" sz="24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3. NOT Function</a:t>
            </a:r>
          </a:p>
        </p:txBody>
      </p:sp>
      <p:pic>
        <p:nvPicPr>
          <p:cNvPr id="21510" name="Picture 6">
            <a:extLst>
              <a:ext uri="{FF2B5EF4-FFF2-40B4-BE49-F238E27FC236}">
                <a16:creationId xmlns:a16="http://schemas.microsoft.com/office/drawing/2014/main" id="{3A993BFB-D69C-A145-C3E2-5B1CDAC72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23964"/>
            <a:ext cx="7696200" cy="24415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392DBF54-D516-BACE-E527-D955164BA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657600"/>
            <a:ext cx="7696200" cy="26685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5D605239-1768-3A06-4B13-C19FE6C5A266}"/>
              </a:ext>
            </a:extLst>
          </p:cNvPr>
          <p:cNvSpPr>
            <a:spLocks noGrp="1"/>
          </p:cNvSpPr>
          <p:nvPr>
            <p:ph type="dt" sz="quarter" idx="2"/>
          </p:nvPr>
        </p:nvSpPr>
        <p:spPr/>
        <p:txBody>
          <a:bodyPr/>
          <a:lstStyle/>
          <a:p>
            <a:pPr fontAlgn="base">
              <a:spcBef>
                <a:spcPct val="0"/>
              </a:spcBef>
              <a:spcAft>
                <a:spcPct val="0"/>
              </a:spcAft>
            </a:pPr>
            <a:fld id="{E6141A4C-C12A-4BF3-9FFD-70F642E34B8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8A03A6F2-EFD7-A425-C968-D09FE396AEB7}"/>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644917215"/>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7482E1D-B970-D04E-818E-426BFBE21DB4}"/>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McCULLOCH – PITTS: AND NOT Function</a:t>
            </a:r>
          </a:p>
        </p:txBody>
      </p:sp>
      <p:sp>
        <p:nvSpPr>
          <p:cNvPr id="22531" name="Rectangle 3">
            <a:extLst>
              <a:ext uri="{FF2B5EF4-FFF2-40B4-BE49-F238E27FC236}">
                <a16:creationId xmlns:a16="http://schemas.microsoft.com/office/drawing/2014/main" id="{556DE197-EB17-1A37-9787-5C4354A19AD8}"/>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22532" name="Rectangle 4">
            <a:extLst>
              <a:ext uri="{FF2B5EF4-FFF2-40B4-BE49-F238E27FC236}">
                <a16:creationId xmlns:a16="http://schemas.microsoft.com/office/drawing/2014/main" id="{2B4AF084-B4BF-CCE0-5237-FB48FDB0E11B}"/>
              </a:ext>
            </a:extLst>
          </p:cNvPr>
          <p:cNvSpPr>
            <a:spLocks noChangeArrowheads="1"/>
          </p:cNvSpPr>
          <p:nvPr/>
        </p:nvSpPr>
        <p:spPr bwMode="auto">
          <a:xfrm>
            <a:off x="2057400" y="1143001"/>
            <a:ext cx="81534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0000"/>
              </a:lnSpc>
              <a:spcBef>
                <a:spcPct val="20000"/>
              </a:spcBef>
              <a:spcAft>
                <a:spcPct val="0"/>
              </a:spcAft>
              <a:buClr>
                <a:srgbClr val="FFCC00"/>
              </a:buClr>
              <a:buSzPct val="120000"/>
            </a:pPr>
            <a:r>
              <a:rPr lang="en-US" altLang="en-US" sz="24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4. AND NOT Function</a:t>
            </a:r>
          </a:p>
        </p:txBody>
      </p:sp>
      <p:pic>
        <p:nvPicPr>
          <p:cNvPr id="22535" name="Picture 7">
            <a:extLst>
              <a:ext uri="{FF2B5EF4-FFF2-40B4-BE49-F238E27FC236}">
                <a16:creationId xmlns:a16="http://schemas.microsoft.com/office/drawing/2014/main" id="{A8A526E3-61FB-6FD1-788E-239481538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76401"/>
            <a:ext cx="8077200" cy="459422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E2DB59A1-7FAE-B899-0099-959EB3E72C63}"/>
              </a:ext>
            </a:extLst>
          </p:cNvPr>
          <p:cNvSpPr>
            <a:spLocks noGrp="1"/>
          </p:cNvSpPr>
          <p:nvPr>
            <p:ph type="dt" sz="quarter" idx="2"/>
          </p:nvPr>
        </p:nvSpPr>
        <p:spPr/>
        <p:txBody>
          <a:bodyPr/>
          <a:lstStyle/>
          <a:p>
            <a:pPr fontAlgn="base">
              <a:spcBef>
                <a:spcPct val="0"/>
              </a:spcBef>
              <a:spcAft>
                <a:spcPct val="0"/>
              </a:spcAft>
            </a:pPr>
            <a:fld id="{AF4F5CDD-C192-4FCB-B319-B3065754DFB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35E6315-BAFF-09C8-DAE4-53569E259C2F}"/>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1257809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44BBA52-018E-2BC6-3CDE-7F0D68332CE3}"/>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McCULLOCH – PITTS: XOR Function</a:t>
            </a:r>
          </a:p>
        </p:txBody>
      </p:sp>
      <p:sp>
        <p:nvSpPr>
          <p:cNvPr id="29699" name="Rectangle 3">
            <a:extLst>
              <a:ext uri="{FF2B5EF4-FFF2-40B4-BE49-F238E27FC236}">
                <a16:creationId xmlns:a16="http://schemas.microsoft.com/office/drawing/2014/main" id="{FEA77078-A337-0BC5-EB48-0FAD2C9A4072}"/>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29700" name="Rectangle 4">
            <a:extLst>
              <a:ext uri="{FF2B5EF4-FFF2-40B4-BE49-F238E27FC236}">
                <a16:creationId xmlns:a16="http://schemas.microsoft.com/office/drawing/2014/main" id="{1659B9A7-925E-462C-75BC-EB2B3FCBE499}"/>
              </a:ext>
            </a:extLst>
          </p:cNvPr>
          <p:cNvSpPr>
            <a:spLocks noChangeArrowheads="1"/>
          </p:cNvSpPr>
          <p:nvPr/>
        </p:nvSpPr>
        <p:spPr bwMode="auto">
          <a:xfrm>
            <a:off x="2057400" y="1143001"/>
            <a:ext cx="81534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0000"/>
              </a:lnSpc>
              <a:spcBef>
                <a:spcPct val="20000"/>
              </a:spcBef>
              <a:spcAft>
                <a:spcPct val="0"/>
              </a:spcAft>
              <a:buClr>
                <a:srgbClr val="FFCC00"/>
              </a:buClr>
              <a:buSzPct val="120000"/>
            </a:pPr>
            <a:r>
              <a:rPr lang="en-US" altLang="en-US" sz="24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5. XOR Function</a:t>
            </a:r>
          </a:p>
        </p:txBody>
      </p:sp>
      <p:pic>
        <p:nvPicPr>
          <p:cNvPr id="29702" name="Picture 6">
            <a:extLst>
              <a:ext uri="{FF2B5EF4-FFF2-40B4-BE49-F238E27FC236}">
                <a16:creationId xmlns:a16="http://schemas.microsoft.com/office/drawing/2014/main" id="{572B5B6D-203C-F468-C1B3-0FE32BE87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1"/>
            <a:ext cx="8229600" cy="467042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3279DCD-909B-F66A-10E0-73F3F6AFE6D9}"/>
              </a:ext>
            </a:extLst>
          </p:cNvPr>
          <p:cNvSpPr>
            <a:spLocks noGrp="1"/>
          </p:cNvSpPr>
          <p:nvPr>
            <p:ph type="dt" sz="quarter" idx="2"/>
          </p:nvPr>
        </p:nvSpPr>
        <p:spPr/>
        <p:txBody>
          <a:bodyPr/>
          <a:lstStyle/>
          <a:p>
            <a:pPr fontAlgn="base">
              <a:spcBef>
                <a:spcPct val="0"/>
              </a:spcBef>
              <a:spcAft>
                <a:spcPct val="0"/>
              </a:spcAft>
            </a:pPr>
            <a:fld id="{65489702-5A2D-40B1-BDD8-B550DBB848C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CCA5C7B0-6913-5F9A-0D16-AF3714D1DB0D}"/>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57346021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1B537F3-0100-6009-8828-2076A8B453C1}"/>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Applications of Neural Networks</a:t>
            </a:r>
          </a:p>
        </p:txBody>
      </p:sp>
      <p:sp>
        <p:nvSpPr>
          <p:cNvPr id="23555" name="Rectangle 3">
            <a:extLst>
              <a:ext uri="{FF2B5EF4-FFF2-40B4-BE49-F238E27FC236}">
                <a16:creationId xmlns:a16="http://schemas.microsoft.com/office/drawing/2014/main" id="{249C1596-1E74-015A-B7FC-997B7918C0A7}"/>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23556" name="Rectangle 4">
            <a:extLst>
              <a:ext uri="{FF2B5EF4-FFF2-40B4-BE49-F238E27FC236}">
                <a16:creationId xmlns:a16="http://schemas.microsoft.com/office/drawing/2014/main" id="{501E5832-48CA-AB93-639A-3A9C69545B5A}"/>
              </a:ext>
            </a:extLst>
          </p:cNvPr>
          <p:cNvSpPr>
            <a:spLocks noChangeArrowheads="1"/>
          </p:cNvSpPr>
          <p:nvPr/>
        </p:nvSpPr>
        <p:spPr bwMode="auto">
          <a:xfrm>
            <a:off x="2057400" y="1143001"/>
            <a:ext cx="81534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There have been many impressive demonstrations of artificial neural networks. A few areas where neural networks are mentioned below. </a:t>
            </a:r>
          </a:p>
          <a:p>
            <a:pPr fontAlgn="base">
              <a:spcBef>
                <a:spcPct val="0"/>
              </a:spcBef>
              <a:spcAft>
                <a:spcPct val="0"/>
              </a:spcAft>
              <a:buFontTx/>
              <a:buChar char="•"/>
            </a:pPr>
            <a:r>
              <a:rPr lang="en-US" altLang="en-US" sz="2800" b="1">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Classification</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which is an important aspect in image classification. Neural successfully in a large number of classification tasks which includes</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(a) Recognition of printed or handwritten characters.</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(b) Classification of SONAR and RADAR signals.</a:t>
            </a:r>
          </a:p>
          <a:p>
            <a:pPr fontAlgn="base">
              <a:spcBef>
                <a:spcPct val="0"/>
              </a:spcBef>
              <a:spcAft>
                <a:spcPct val="0"/>
              </a:spcAft>
              <a:buFontTx/>
              <a:buChar char="•"/>
            </a:pPr>
            <a:endPar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1FE9F0A8-58C9-8289-CC48-0A8D78380943}"/>
              </a:ext>
            </a:extLst>
          </p:cNvPr>
          <p:cNvSpPr>
            <a:spLocks noGrp="1"/>
          </p:cNvSpPr>
          <p:nvPr>
            <p:ph type="dt" sz="quarter" idx="2"/>
          </p:nvPr>
        </p:nvSpPr>
        <p:spPr/>
        <p:txBody>
          <a:bodyPr/>
          <a:lstStyle/>
          <a:p>
            <a:pPr fontAlgn="base">
              <a:spcBef>
                <a:spcPct val="0"/>
              </a:spcBef>
              <a:spcAft>
                <a:spcPct val="0"/>
              </a:spcAft>
            </a:pPr>
            <a:fld id="{EE4C4829-E7B1-4F58-97DE-A78BB01A685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8428D82-619A-347B-4E77-15E313E692CE}"/>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20251367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D2DF348-7F1C-5EC8-5E8D-7DA8FDD86148}"/>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Applications of Neural Networks</a:t>
            </a:r>
          </a:p>
        </p:txBody>
      </p:sp>
      <p:sp>
        <p:nvSpPr>
          <p:cNvPr id="24579" name="Rectangle 3">
            <a:extLst>
              <a:ext uri="{FF2B5EF4-FFF2-40B4-BE49-F238E27FC236}">
                <a16:creationId xmlns:a16="http://schemas.microsoft.com/office/drawing/2014/main" id="{0EB96AB9-80A1-90D6-CE7E-4D5718E66DA4}"/>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24580" name="Rectangle 4">
            <a:extLst>
              <a:ext uri="{FF2B5EF4-FFF2-40B4-BE49-F238E27FC236}">
                <a16:creationId xmlns:a16="http://schemas.microsoft.com/office/drawing/2014/main" id="{1AA59A07-8BD8-5C3F-81DF-22342C7D4BE7}"/>
              </a:ext>
            </a:extLst>
          </p:cNvPr>
          <p:cNvSpPr>
            <a:spLocks noChangeArrowheads="1"/>
          </p:cNvSpPr>
          <p:nvPr/>
        </p:nvSpPr>
        <p:spPr bwMode="auto">
          <a:xfrm>
            <a:off x="2057400" y="1143000"/>
            <a:ext cx="8153400"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r>
              <a:rPr lang="en-US" altLang="en-US" sz="2800" b="1">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Signal Processing</a:t>
            </a:r>
          </a:p>
          <a:p>
            <a:pPr fontAlgn="base">
              <a:spcBef>
                <a:spcPct val="0"/>
              </a:spcBef>
              <a:spcAft>
                <a:spcPct val="0"/>
              </a:spcAft>
              <a:buFontTx/>
              <a:buChar char="•"/>
            </a:pPr>
            <a:endParaRPr lang="en-US" altLang="en-US" sz="2800" b="1">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In digital communication systems, distorted signals cause inter-signal interference. </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One of the first commercial applications of ANN was to suppress noise cancellation and it was implemented by Widrow using ADALINE. </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The ADALINE is trained to remove the noise from the telephone line signal.</a:t>
            </a:r>
          </a:p>
          <a:p>
            <a:pPr fontAlgn="base">
              <a:spcBef>
                <a:spcPct val="0"/>
              </a:spcBef>
              <a:spcAft>
                <a:spcPct val="0"/>
              </a:spcAft>
            </a:pPr>
            <a:endParaRPr lang="en-US" altLang="en-US" sz="2800">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2A2C50FF-C591-72D7-D8D3-D6C54006EED4}"/>
              </a:ext>
            </a:extLst>
          </p:cNvPr>
          <p:cNvSpPr>
            <a:spLocks noGrp="1"/>
          </p:cNvSpPr>
          <p:nvPr>
            <p:ph type="dt" sz="quarter" idx="2"/>
          </p:nvPr>
        </p:nvSpPr>
        <p:spPr/>
        <p:txBody>
          <a:bodyPr/>
          <a:lstStyle/>
          <a:p>
            <a:pPr fontAlgn="base">
              <a:spcBef>
                <a:spcPct val="0"/>
              </a:spcBef>
              <a:spcAft>
                <a:spcPct val="0"/>
              </a:spcAft>
            </a:pPr>
            <a:fld id="{279A68E5-35C9-43A3-8D4E-2579DA270430}"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40B43BA5-95FB-51E3-4FCA-0376AA8C0999}"/>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11273708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4002D2A-6883-AE3D-6861-093DCDDB6694}"/>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Applications of Neural Networks</a:t>
            </a:r>
          </a:p>
        </p:txBody>
      </p:sp>
      <p:sp>
        <p:nvSpPr>
          <p:cNvPr id="25603" name="Rectangle 3">
            <a:extLst>
              <a:ext uri="{FF2B5EF4-FFF2-40B4-BE49-F238E27FC236}">
                <a16:creationId xmlns:a16="http://schemas.microsoft.com/office/drawing/2014/main" id="{EA2F2040-88D2-87E9-7B18-021DE846B9C1}"/>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25604" name="Rectangle 4">
            <a:extLst>
              <a:ext uri="{FF2B5EF4-FFF2-40B4-BE49-F238E27FC236}">
                <a16:creationId xmlns:a16="http://schemas.microsoft.com/office/drawing/2014/main" id="{EC4773B4-5878-5AE7-C070-DA18B809580C}"/>
              </a:ext>
            </a:extLst>
          </p:cNvPr>
          <p:cNvSpPr>
            <a:spLocks noChangeArrowheads="1"/>
          </p:cNvSpPr>
          <p:nvPr/>
        </p:nvSpPr>
        <p:spPr bwMode="auto">
          <a:xfrm>
            <a:off x="2057400" y="1143000"/>
            <a:ext cx="81534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r>
              <a:rPr lang="en-US" altLang="en-US" sz="2800" b="1">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Speech Recognition</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In recent years, speech recognition has received enormous attention.</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It involves three modules namely, the front end which samples the speech signals and extracts the data.</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The word processor, finds the probability of words in the vocabulary.</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The sentence processor, to determine the sense in the sentence.</a:t>
            </a:r>
          </a:p>
          <a:p>
            <a:pPr fontAlgn="base">
              <a:lnSpc>
                <a:spcPct val="80000"/>
              </a:lnSpc>
              <a:spcBef>
                <a:spcPct val="20000"/>
              </a:spcBef>
              <a:spcAft>
                <a:spcPct val="0"/>
              </a:spcAft>
              <a:buClr>
                <a:srgbClr val="FFCC00"/>
              </a:buClr>
              <a:buSzPct val="120000"/>
              <a:buFontTx/>
              <a:buChar char="•"/>
            </a:pPr>
            <a:endPar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51FA50AF-9292-0277-455A-59A1FD95AECA}"/>
              </a:ext>
            </a:extLst>
          </p:cNvPr>
          <p:cNvSpPr>
            <a:spLocks noGrp="1"/>
          </p:cNvSpPr>
          <p:nvPr>
            <p:ph type="dt" sz="quarter" idx="2"/>
          </p:nvPr>
        </p:nvSpPr>
        <p:spPr/>
        <p:txBody>
          <a:bodyPr/>
          <a:lstStyle/>
          <a:p>
            <a:pPr fontAlgn="base">
              <a:spcBef>
                <a:spcPct val="0"/>
              </a:spcBef>
              <a:spcAft>
                <a:spcPct val="0"/>
              </a:spcAft>
            </a:pPr>
            <a:fld id="{AAF1BCCD-C274-4AF5-A529-CC65C834E65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C71A8CBA-43C8-D6E1-1F75-9141A6AB7AB3}"/>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868227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42159" y="1260347"/>
            <a:ext cx="8107680" cy="5222748"/>
          </a:xfrm>
          <a:prstGeom prst="rect">
            <a:avLst/>
          </a:prstGeom>
        </p:spPr>
      </p:pic>
      <p:sp>
        <p:nvSpPr>
          <p:cNvPr id="3" name="object 3"/>
          <p:cNvSpPr txBox="1">
            <a:spLocks noGrp="1"/>
          </p:cNvSpPr>
          <p:nvPr>
            <p:ph type="title"/>
          </p:nvPr>
        </p:nvSpPr>
        <p:spPr>
          <a:xfrm>
            <a:off x="3283076" y="-131876"/>
            <a:ext cx="5167630" cy="1367790"/>
          </a:xfrm>
          <a:prstGeom prst="rect">
            <a:avLst/>
          </a:prstGeom>
        </p:spPr>
        <p:txBody>
          <a:bodyPr vert="horz" wrap="square" lIns="0" tIns="13335" rIns="0" bIns="0" rtlCol="0">
            <a:spAutoFit/>
          </a:bodyPr>
          <a:lstStyle/>
          <a:p>
            <a:pPr marL="479425" marR="5080" indent="-466725">
              <a:spcBef>
                <a:spcPts val="105"/>
              </a:spcBef>
            </a:pPr>
            <a:r>
              <a:rPr dirty="0"/>
              <a:t>“Pattern</a:t>
            </a:r>
            <a:r>
              <a:rPr spc="-20" dirty="0"/>
              <a:t> </a:t>
            </a:r>
            <a:r>
              <a:rPr spc="-10" dirty="0"/>
              <a:t>Recognition” </a:t>
            </a:r>
            <a:r>
              <a:rPr i="1" dirty="0"/>
              <a:t>What</a:t>
            </a:r>
            <a:r>
              <a:rPr spc="-30" dirty="0"/>
              <a:t> </a:t>
            </a:r>
            <a:r>
              <a:rPr i="1" dirty="0"/>
              <a:t>is a </a:t>
            </a:r>
            <a:r>
              <a:rPr spc="-10" dirty="0"/>
              <a:t>Pattern?</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Date Placeholder 5">
            <a:extLst>
              <a:ext uri="{FF2B5EF4-FFF2-40B4-BE49-F238E27FC236}">
                <a16:creationId xmlns:a16="http://schemas.microsoft.com/office/drawing/2014/main" id="{D2C95298-6198-7CEF-0CED-BCA16F12B074}"/>
              </a:ext>
            </a:extLst>
          </p:cNvPr>
          <p:cNvSpPr>
            <a:spLocks noGrp="1"/>
          </p:cNvSpPr>
          <p:nvPr>
            <p:ph type="dt" sz="half" idx="6"/>
          </p:nvPr>
        </p:nvSpPr>
        <p:spPr/>
        <p:txBody>
          <a:bodyPr/>
          <a:lstStyle/>
          <a:p>
            <a:fld id="{9D96B16D-586D-4D40-9B37-71CFFD40EC8A}"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63967645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664FF90-2A24-8DEA-2C44-A59EF1F3EAC3}"/>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000">
                <a:solidFill>
                  <a:srgbClr val="FF0066"/>
                </a:solidFill>
              </a:rPr>
              <a:t>McCULLOCH – PITTS: NOT Function</a:t>
            </a:r>
          </a:p>
        </p:txBody>
      </p:sp>
      <p:sp>
        <p:nvSpPr>
          <p:cNvPr id="26627" name="Rectangle 3">
            <a:extLst>
              <a:ext uri="{FF2B5EF4-FFF2-40B4-BE49-F238E27FC236}">
                <a16:creationId xmlns:a16="http://schemas.microsoft.com/office/drawing/2014/main" id="{A75919C3-4208-3339-0749-0664AE7D2874}"/>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26628" name="Rectangle 4">
            <a:extLst>
              <a:ext uri="{FF2B5EF4-FFF2-40B4-BE49-F238E27FC236}">
                <a16:creationId xmlns:a16="http://schemas.microsoft.com/office/drawing/2014/main" id="{0F889850-BDEF-5C92-7051-0E562678AE70}"/>
              </a:ext>
            </a:extLst>
          </p:cNvPr>
          <p:cNvSpPr>
            <a:spLocks noChangeArrowheads="1"/>
          </p:cNvSpPr>
          <p:nvPr/>
        </p:nvSpPr>
        <p:spPr bwMode="auto">
          <a:xfrm>
            <a:off x="2057400" y="1143001"/>
            <a:ext cx="8153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Medicine</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Intelligent control</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Function Approximation</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Financial Forecasting</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Condition Monitoring</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Process Monitoring and Control</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Neuro Forecasting</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Pattern Analysis</a:t>
            </a:r>
          </a:p>
        </p:txBody>
      </p:sp>
      <p:sp>
        <p:nvSpPr>
          <p:cNvPr id="2" name="Date Placeholder 1">
            <a:extLst>
              <a:ext uri="{FF2B5EF4-FFF2-40B4-BE49-F238E27FC236}">
                <a16:creationId xmlns:a16="http://schemas.microsoft.com/office/drawing/2014/main" id="{2394A5AC-8E85-31CE-357C-53B1209E4DDA}"/>
              </a:ext>
            </a:extLst>
          </p:cNvPr>
          <p:cNvSpPr>
            <a:spLocks noGrp="1"/>
          </p:cNvSpPr>
          <p:nvPr>
            <p:ph type="dt" sz="quarter" idx="2"/>
          </p:nvPr>
        </p:nvSpPr>
        <p:spPr/>
        <p:txBody>
          <a:bodyPr/>
          <a:lstStyle/>
          <a:p>
            <a:pPr fontAlgn="base">
              <a:spcBef>
                <a:spcPct val="0"/>
              </a:spcBef>
              <a:spcAft>
                <a:spcPct val="0"/>
              </a:spcAft>
            </a:pPr>
            <a:fld id="{4676E357-DAD4-44EC-81F4-85078C3E7029}"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54878D0-2688-42C8-08F5-80EC99F1440A}"/>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33538321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4059DD-81E4-11E6-602B-FE818B9F4641}"/>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2800">
                <a:solidFill>
                  <a:srgbClr val="FF0066"/>
                </a:solidFill>
              </a:rPr>
              <a:t>HEBB Net, ADALINE, MADALINE AND PERCEPTRON</a:t>
            </a:r>
          </a:p>
        </p:txBody>
      </p:sp>
      <p:sp>
        <p:nvSpPr>
          <p:cNvPr id="2051" name="Rectangle 3">
            <a:extLst>
              <a:ext uri="{FF2B5EF4-FFF2-40B4-BE49-F238E27FC236}">
                <a16:creationId xmlns:a16="http://schemas.microsoft.com/office/drawing/2014/main" id="{E81C9951-B00C-3574-8AB3-00CC3CF6915E}"/>
              </a:ext>
            </a:extLst>
          </p:cNvPr>
          <p:cNvSpPr>
            <a:spLocks noGrp="1" noChangeArrowheads="1"/>
          </p:cNvSpPr>
          <p:nvPr>
            <p:ph type="subTitle" idx="1"/>
          </p:nvPr>
        </p:nvSpPr>
        <p:spPr>
          <a:xfrm>
            <a:off x="1981200" y="1143000"/>
            <a:ext cx="8458200" cy="5257800"/>
          </a:xfrm>
          <a:ln>
            <a:solidFill>
              <a:srgbClr val="800000"/>
            </a:solidFill>
            <a:miter lim="800000"/>
            <a:headEnd/>
            <a:tailEnd/>
          </a:ln>
        </p:spPr>
        <p:txBody>
          <a:bodyPr/>
          <a:lstStyle/>
          <a:p>
            <a:pPr algn="l">
              <a:buFontTx/>
              <a:buChar char="•"/>
            </a:pPr>
            <a:endParaRPr lang="en-US" altLang="en-US">
              <a:solidFill>
                <a:srgbClr val="00FF00"/>
              </a:solidFill>
            </a:endParaRPr>
          </a:p>
        </p:txBody>
      </p:sp>
      <p:pic>
        <p:nvPicPr>
          <p:cNvPr id="2052" name="Picture 4">
            <a:extLst>
              <a:ext uri="{FF2B5EF4-FFF2-40B4-BE49-F238E27FC236}">
                <a16:creationId xmlns:a16="http://schemas.microsoft.com/office/drawing/2014/main" id="{D1FE4A60-36D0-8B55-C077-82285ECA0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19200"/>
            <a:ext cx="8305800" cy="50307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5C1467D7-2085-9E60-5F12-6721BD0B1D15}"/>
              </a:ext>
            </a:extLst>
          </p:cNvPr>
          <p:cNvSpPr>
            <a:spLocks noGrp="1"/>
          </p:cNvSpPr>
          <p:nvPr>
            <p:ph type="dt" sz="quarter" idx="2"/>
          </p:nvPr>
        </p:nvSpPr>
        <p:spPr/>
        <p:txBody>
          <a:bodyPr/>
          <a:lstStyle/>
          <a:p>
            <a:pPr fontAlgn="base">
              <a:spcBef>
                <a:spcPct val="0"/>
              </a:spcBef>
              <a:spcAft>
                <a:spcPct val="0"/>
              </a:spcAft>
            </a:pPr>
            <a:fld id="{2C960E34-43E7-4993-AF04-0BFA79E36A66}"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9A985173-E160-A93E-B1FC-37A7F3052C7C}"/>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86078726"/>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B307523-CC81-FBFF-AE95-3DBA253022FD}"/>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600">
                <a:solidFill>
                  <a:srgbClr val="FF0066"/>
                </a:solidFill>
              </a:rPr>
              <a:t>AMARI’S GENERAL LEARNING RULE</a:t>
            </a:r>
          </a:p>
        </p:txBody>
      </p:sp>
      <p:sp>
        <p:nvSpPr>
          <p:cNvPr id="10243" name="Rectangle 3">
            <a:extLst>
              <a:ext uri="{FF2B5EF4-FFF2-40B4-BE49-F238E27FC236}">
                <a16:creationId xmlns:a16="http://schemas.microsoft.com/office/drawing/2014/main" id="{4D92DAB2-307A-93F6-3426-F7F8D9D2544D}"/>
              </a:ext>
            </a:extLst>
          </p:cNvPr>
          <p:cNvSpPr>
            <a:spLocks noGrp="1" noChangeArrowheads="1"/>
          </p:cNvSpPr>
          <p:nvPr>
            <p:ph type="subTitle" idx="1"/>
          </p:nvPr>
        </p:nvSpPr>
        <p:spPr>
          <a:xfrm>
            <a:off x="1981200" y="1143000"/>
            <a:ext cx="8458200" cy="5257800"/>
          </a:xfrm>
          <a:ln>
            <a:solidFill>
              <a:srgbClr val="800000"/>
            </a:solidFill>
            <a:miter lim="800000"/>
            <a:headEnd/>
            <a:tailEnd/>
          </a:ln>
        </p:spPr>
        <p:txBody>
          <a:bodyPr/>
          <a:lstStyle/>
          <a:p>
            <a:pPr algn="l">
              <a:buFontTx/>
              <a:buChar char="•"/>
            </a:pPr>
            <a:endParaRPr lang="en-US" altLang="en-US">
              <a:solidFill>
                <a:srgbClr val="00FF00"/>
              </a:solidFill>
            </a:endParaRPr>
          </a:p>
        </p:txBody>
      </p:sp>
      <p:pic>
        <p:nvPicPr>
          <p:cNvPr id="10244" name="Picture 4">
            <a:extLst>
              <a:ext uri="{FF2B5EF4-FFF2-40B4-BE49-F238E27FC236}">
                <a16:creationId xmlns:a16="http://schemas.microsoft.com/office/drawing/2014/main" id="{2D07C1FE-A364-51F8-666A-6312BE215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1"/>
            <a:ext cx="7010400" cy="498792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3AC135F8-ECF7-38A9-B68F-07694CCE16AF}"/>
              </a:ext>
            </a:extLst>
          </p:cNvPr>
          <p:cNvSpPr>
            <a:spLocks noGrp="1"/>
          </p:cNvSpPr>
          <p:nvPr>
            <p:ph type="dt" sz="quarter" idx="2"/>
          </p:nvPr>
        </p:nvSpPr>
        <p:spPr/>
        <p:txBody>
          <a:bodyPr/>
          <a:lstStyle/>
          <a:p>
            <a:pPr fontAlgn="base">
              <a:spcBef>
                <a:spcPct val="0"/>
              </a:spcBef>
              <a:spcAft>
                <a:spcPct val="0"/>
              </a:spcAft>
            </a:pPr>
            <a:fld id="{8EE3C950-92E9-47BA-8BA7-153C2DF5394D}"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E915B71-EA17-67FC-A1C9-C5FFFCEFF205}"/>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0771124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06B0407-78C9-356A-3B68-18B0147D9C2B}"/>
              </a:ext>
            </a:extLst>
          </p:cNvPr>
          <p:cNvSpPr>
            <a:spLocks noGrp="1" noChangeArrowheads="1"/>
          </p:cNvSpPr>
          <p:nvPr>
            <p:ph type="ctrTitle"/>
          </p:nvPr>
        </p:nvSpPr>
        <p:spPr>
          <a:xfrm>
            <a:off x="1905000" y="381000"/>
            <a:ext cx="8534400" cy="685800"/>
          </a:xfrm>
          <a:noFill/>
          <a:ln>
            <a:solidFill>
              <a:srgbClr val="800000"/>
            </a:solidFill>
            <a:miter lim="800000"/>
            <a:headEnd/>
            <a:tailEnd/>
          </a:ln>
        </p:spPr>
        <p:txBody>
          <a:bodyPr/>
          <a:lstStyle/>
          <a:p>
            <a:r>
              <a:rPr lang="en-US" altLang="en-US" sz="3600">
                <a:solidFill>
                  <a:srgbClr val="FF0066"/>
                </a:solidFill>
              </a:rPr>
              <a:t>AMARI’S GENERAL LEARNING RULE</a:t>
            </a:r>
          </a:p>
        </p:txBody>
      </p:sp>
      <p:sp>
        <p:nvSpPr>
          <p:cNvPr id="11267" name="Rectangle 3">
            <a:extLst>
              <a:ext uri="{FF2B5EF4-FFF2-40B4-BE49-F238E27FC236}">
                <a16:creationId xmlns:a16="http://schemas.microsoft.com/office/drawing/2014/main" id="{2D018B28-ECFA-4501-01AC-8E09A05168D8}"/>
              </a:ext>
            </a:extLst>
          </p:cNvPr>
          <p:cNvSpPr>
            <a:spLocks noGrp="1" noChangeArrowheads="1"/>
          </p:cNvSpPr>
          <p:nvPr>
            <p:ph type="subTitle" idx="1"/>
          </p:nvPr>
        </p:nvSpPr>
        <p:spPr>
          <a:xfrm>
            <a:off x="1981200" y="1143000"/>
            <a:ext cx="8458200" cy="5257800"/>
          </a:xfrm>
          <a:ln>
            <a:solidFill>
              <a:srgbClr val="800000"/>
            </a:solidFill>
            <a:miter lim="800000"/>
            <a:headEnd/>
            <a:tailEnd/>
          </a:ln>
        </p:spPr>
        <p:txBody>
          <a:bodyPr/>
          <a:lstStyle/>
          <a:p>
            <a:pPr algn="l">
              <a:buFontTx/>
              <a:buChar char="•"/>
            </a:pPr>
            <a:endParaRPr lang="en-US" altLang="en-US">
              <a:solidFill>
                <a:srgbClr val="00FF00"/>
              </a:solidFill>
            </a:endParaRPr>
          </a:p>
        </p:txBody>
      </p:sp>
      <p:pic>
        <p:nvPicPr>
          <p:cNvPr id="11268" name="Picture 4">
            <a:extLst>
              <a:ext uri="{FF2B5EF4-FFF2-40B4-BE49-F238E27FC236}">
                <a16:creationId xmlns:a16="http://schemas.microsoft.com/office/drawing/2014/main" id="{276A65E2-1E59-A6B7-7278-0FD16DB48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8153400" cy="47005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DB4A3B6E-A9C9-442B-A12A-07C71292D7BF}"/>
              </a:ext>
            </a:extLst>
          </p:cNvPr>
          <p:cNvSpPr>
            <a:spLocks noGrp="1"/>
          </p:cNvSpPr>
          <p:nvPr>
            <p:ph type="dt" sz="quarter" idx="2"/>
          </p:nvPr>
        </p:nvSpPr>
        <p:spPr/>
        <p:txBody>
          <a:bodyPr/>
          <a:lstStyle/>
          <a:p>
            <a:pPr fontAlgn="base">
              <a:spcBef>
                <a:spcPct val="0"/>
              </a:spcBef>
              <a:spcAft>
                <a:spcPct val="0"/>
              </a:spcAft>
            </a:pPr>
            <a:fld id="{1BE5BE9B-D824-41EE-BC4B-BD6A6D54CA57}"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46E28234-F566-6106-C075-230CD6D24D1F}"/>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249066290"/>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3D46B12-706A-1DD1-9CE9-518F00D09518}"/>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3600">
                <a:solidFill>
                  <a:srgbClr val="FF0066"/>
                </a:solidFill>
              </a:rPr>
              <a:t>AMARI’S GENERAL LEARNING RULE</a:t>
            </a:r>
          </a:p>
        </p:txBody>
      </p:sp>
      <p:sp>
        <p:nvSpPr>
          <p:cNvPr id="12291" name="Rectangle 3">
            <a:extLst>
              <a:ext uri="{FF2B5EF4-FFF2-40B4-BE49-F238E27FC236}">
                <a16:creationId xmlns:a16="http://schemas.microsoft.com/office/drawing/2014/main" id="{84B7C226-A15A-0BCB-09B4-A1EBDBD0E4EE}"/>
              </a:ext>
            </a:extLst>
          </p:cNvPr>
          <p:cNvSpPr>
            <a:spLocks noGrp="1" noChangeArrowheads="1"/>
          </p:cNvSpPr>
          <p:nvPr>
            <p:ph type="subTitle" idx="1"/>
          </p:nvPr>
        </p:nvSpPr>
        <p:spPr>
          <a:xfrm>
            <a:off x="1981200" y="1143000"/>
            <a:ext cx="8458200" cy="5257800"/>
          </a:xfrm>
          <a:ln>
            <a:solidFill>
              <a:srgbClr val="800000"/>
            </a:solidFill>
            <a:miter lim="800000"/>
            <a:headEnd/>
            <a:tailEnd/>
          </a:ln>
        </p:spPr>
        <p:txBody>
          <a:bodyPr/>
          <a:lstStyle/>
          <a:p>
            <a:pPr algn="l">
              <a:lnSpc>
                <a:spcPct val="80000"/>
              </a:lnSpc>
              <a:buFontTx/>
              <a:buChar char="•"/>
            </a:pPr>
            <a:endParaRPr lang="en-US" altLang="en-US" sz="3000">
              <a:solidFill>
                <a:srgbClr val="00FF00"/>
              </a:solidFill>
            </a:endParaRPr>
          </a:p>
        </p:txBody>
      </p:sp>
      <p:pic>
        <p:nvPicPr>
          <p:cNvPr id="12292" name="Picture 4">
            <a:extLst>
              <a:ext uri="{FF2B5EF4-FFF2-40B4-BE49-F238E27FC236}">
                <a16:creationId xmlns:a16="http://schemas.microsoft.com/office/drawing/2014/main" id="{ABC81499-0111-77E0-E70E-D3B699A5E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19200"/>
            <a:ext cx="8229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2E3DC36-4F5A-09F0-DC05-A6B2014CF325}"/>
              </a:ext>
            </a:extLst>
          </p:cNvPr>
          <p:cNvSpPr>
            <a:spLocks noGrp="1"/>
          </p:cNvSpPr>
          <p:nvPr>
            <p:ph type="dt" sz="quarter" idx="2"/>
          </p:nvPr>
        </p:nvSpPr>
        <p:spPr/>
        <p:txBody>
          <a:bodyPr/>
          <a:lstStyle/>
          <a:p>
            <a:pPr fontAlgn="base">
              <a:spcBef>
                <a:spcPct val="0"/>
              </a:spcBef>
              <a:spcAft>
                <a:spcPct val="0"/>
              </a:spcAft>
            </a:pPr>
            <a:fld id="{39B45F9F-6DD6-4256-A6F3-A41966724DED}"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ECF8C9ED-6E96-B5E0-E680-0B4CAB6B91F1}"/>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66202380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FF3A9DD-E4B6-AC6C-75A7-C55ADF760D72}"/>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HEBB LEARNING RULE</a:t>
            </a:r>
          </a:p>
        </p:txBody>
      </p:sp>
      <p:sp>
        <p:nvSpPr>
          <p:cNvPr id="13315" name="Rectangle 3">
            <a:extLst>
              <a:ext uri="{FF2B5EF4-FFF2-40B4-BE49-F238E27FC236}">
                <a16:creationId xmlns:a16="http://schemas.microsoft.com/office/drawing/2014/main" id="{58C0BBB5-9638-1A24-50DB-A4A96A67AB76}"/>
              </a:ext>
            </a:extLst>
          </p:cNvPr>
          <p:cNvSpPr>
            <a:spLocks noGrp="1" noChangeArrowheads="1"/>
          </p:cNvSpPr>
          <p:nvPr>
            <p:ph type="subTitle" idx="1"/>
          </p:nvPr>
        </p:nvSpPr>
        <p:spPr>
          <a:xfrm>
            <a:off x="1981200" y="1143000"/>
            <a:ext cx="8458200" cy="5486400"/>
          </a:xfrm>
          <a:noFill/>
          <a:ln>
            <a:solidFill>
              <a:srgbClr val="800000"/>
            </a:solidFill>
            <a:miter lim="800000"/>
            <a:headEnd/>
            <a:tailEnd/>
          </a:ln>
        </p:spPr>
        <p:txBody>
          <a:bodyPr/>
          <a:lstStyle/>
          <a:p>
            <a:pPr algn="l">
              <a:buFontTx/>
              <a:buChar char="•"/>
            </a:pPr>
            <a:r>
              <a:rPr lang="en-US" altLang="en-US" sz="3000">
                <a:solidFill>
                  <a:srgbClr val="00FF00"/>
                </a:solidFill>
              </a:rPr>
              <a:t>In the brain, learning is particularly done by the change in the synaptic gap (strength).</a:t>
            </a:r>
          </a:p>
          <a:p>
            <a:pPr algn="l">
              <a:buFontTx/>
              <a:buChar char="•"/>
            </a:pPr>
            <a:r>
              <a:rPr lang="en-US" altLang="en-US" sz="3000">
                <a:solidFill>
                  <a:srgbClr val="00FF00"/>
                </a:solidFill>
              </a:rPr>
              <a:t>The first person to comment upon this was the psychologist Donald Hebb in 1949.</a:t>
            </a:r>
          </a:p>
          <a:p>
            <a:pPr algn="l">
              <a:buFontTx/>
              <a:buChar char="•"/>
            </a:pPr>
            <a:r>
              <a:rPr lang="en-US" altLang="en-US" sz="3000">
                <a:solidFill>
                  <a:srgbClr val="00FF00"/>
                </a:solidFill>
              </a:rPr>
              <a:t>Hebb's original statement was:</a:t>
            </a:r>
          </a:p>
          <a:p>
            <a:pPr algn="l">
              <a:buFontTx/>
              <a:buChar char="•"/>
            </a:pPr>
            <a:r>
              <a:rPr lang="en-US" altLang="en-US" sz="3000">
                <a:solidFill>
                  <a:srgbClr val="00FF00"/>
                </a:solidFill>
              </a:rPr>
              <a:t>"When an axon of cell A is near enough to excite a cell B and repeatedly or persistently takes place in firing it, some growth process or metabolic change takes place in one or both cells such that A’s efficiency, as one of the cells firing B, is increased."</a:t>
            </a:r>
          </a:p>
        </p:txBody>
      </p:sp>
      <p:sp>
        <p:nvSpPr>
          <p:cNvPr id="2" name="Date Placeholder 1">
            <a:extLst>
              <a:ext uri="{FF2B5EF4-FFF2-40B4-BE49-F238E27FC236}">
                <a16:creationId xmlns:a16="http://schemas.microsoft.com/office/drawing/2014/main" id="{0BA5522A-C8AF-A1FD-3A22-BF06D16802A6}"/>
              </a:ext>
            </a:extLst>
          </p:cNvPr>
          <p:cNvSpPr>
            <a:spLocks noGrp="1"/>
          </p:cNvSpPr>
          <p:nvPr>
            <p:ph type="dt" sz="quarter" idx="2"/>
          </p:nvPr>
        </p:nvSpPr>
        <p:spPr/>
        <p:txBody>
          <a:bodyPr/>
          <a:lstStyle/>
          <a:p>
            <a:pPr fontAlgn="base">
              <a:spcBef>
                <a:spcPct val="0"/>
              </a:spcBef>
              <a:spcAft>
                <a:spcPct val="0"/>
              </a:spcAft>
            </a:pPr>
            <a:fld id="{B7712AA0-613F-4CF9-BDC5-F5AA1C65EFE4}"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1471F462-40B5-CB08-DE54-262169C0EDE3}"/>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63598218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E63FB1A-F40A-BA27-A132-E0B4276BEEE1}"/>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HEBB LEARNING RULE</a:t>
            </a:r>
          </a:p>
        </p:txBody>
      </p:sp>
      <p:sp>
        <p:nvSpPr>
          <p:cNvPr id="14339" name="Rectangle 3">
            <a:extLst>
              <a:ext uri="{FF2B5EF4-FFF2-40B4-BE49-F238E27FC236}">
                <a16:creationId xmlns:a16="http://schemas.microsoft.com/office/drawing/2014/main" id="{4E79E769-632C-FFB9-0C05-75075F110A2B}"/>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just">
              <a:lnSpc>
                <a:spcPct val="80000"/>
              </a:lnSpc>
              <a:buFontTx/>
              <a:buChar char="•"/>
            </a:pPr>
            <a:r>
              <a:rPr lang="en-US" altLang="en-US" sz="3600">
                <a:solidFill>
                  <a:srgbClr val="00FF00"/>
                </a:solidFill>
              </a:rPr>
              <a:t>To put it in a more accurate manner, Hebb's hypothesis may be stated as:</a:t>
            </a:r>
          </a:p>
          <a:p>
            <a:pPr algn="just">
              <a:lnSpc>
                <a:spcPct val="80000"/>
              </a:lnSpc>
              <a:buFontTx/>
              <a:buChar char="•"/>
            </a:pPr>
            <a:r>
              <a:rPr lang="en-US" altLang="en-US" sz="3600">
                <a:solidFill>
                  <a:srgbClr val="00FF00"/>
                </a:solidFill>
              </a:rPr>
              <a:t>"Increase the value of weight if the output is active when the input associated with that weight is also active.“ </a:t>
            </a:r>
          </a:p>
          <a:p>
            <a:pPr algn="just">
              <a:lnSpc>
                <a:spcPct val="80000"/>
              </a:lnSpc>
              <a:buFontTx/>
              <a:buChar char="•"/>
            </a:pPr>
            <a:r>
              <a:rPr lang="en-US" altLang="en-US" sz="3600">
                <a:solidFill>
                  <a:srgbClr val="00FF00"/>
                </a:solidFill>
              </a:rPr>
              <a:t>If we assume the input x and the output y have binary values, the weight value will be incremented only when the output is 1 and the corresponding input is 1.</a:t>
            </a:r>
          </a:p>
        </p:txBody>
      </p:sp>
      <p:sp>
        <p:nvSpPr>
          <p:cNvPr id="2" name="Date Placeholder 1">
            <a:extLst>
              <a:ext uri="{FF2B5EF4-FFF2-40B4-BE49-F238E27FC236}">
                <a16:creationId xmlns:a16="http://schemas.microsoft.com/office/drawing/2014/main" id="{E191F8F5-8E14-4CD6-E6E5-E0B334300AB0}"/>
              </a:ext>
            </a:extLst>
          </p:cNvPr>
          <p:cNvSpPr>
            <a:spLocks noGrp="1"/>
          </p:cNvSpPr>
          <p:nvPr>
            <p:ph type="dt" sz="quarter" idx="2"/>
          </p:nvPr>
        </p:nvSpPr>
        <p:spPr/>
        <p:txBody>
          <a:bodyPr/>
          <a:lstStyle/>
          <a:p>
            <a:pPr fontAlgn="base">
              <a:spcBef>
                <a:spcPct val="0"/>
              </a:spcBef>
              <a:spcAft>
                <a:spcPct val="0"/>
              </a:spcAft>
            </a:pPr>
            <a:fld id="{D6F4CCDB-1FEC-4CDA-B84B-042ED775B31A}"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42E7F86-2A42-DBCB-3664-EEE1B1E871A8}"/>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44390436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2E7714D-7153-DFAD-C927-4E03F2299916}"/>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HEBB LEARNING RULE</a:t>
            </a:r>
          </a:p>
        </p:txBody>
      </p:sp>
      <p:sp>
        <p:nvSpPr>
          <p:cNvPr id="15363" name="Rectangle 3">
            <a:extLst>
              <a:ext uri="{FF2B5EF4-FFF2-40B4-BE49-F238E27FC236}">
                <a16:creationId xmlns:a16="http://schemas.microsoft.com/office/drawing/2014/main" id="{FCEADBB9-6A70-31B0-89C0-D3E885881DE1}"/>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r>
              <a:rPr lang="en-US" altLang="en-US" sz="3000">
                <a:solidFill>
                  <a:srgbClr val="00FF00"/>
                </a:solidFill>
              </a:rPr>
              <a:t>Stent [73] rephrased the Hebb's hypothesis as:</a:t>
            </a:r>
          </a:p>
          <a:p>
            <a:pPr algn="l">
              <a:lnSpc>
                <a:spcPct val="80000"/>
              </a:lnSpc>
              <a:buFontTx/>
              <a:buChar char="•"/>
            </a:pPr>
            <a:r>
              <a:rPr lang="en-US" altLang="en-US" sz="3000">
                <a:solidFill>
                  <a:srgbClr val="00FF00"/>
                </a:solidFill>
              </a:rPr>
              <a:t>1. If two neurons on either side of a synapse (connection) are activated simultaneously, then the strength of that synapse is selectively increased.</a:t>
            </a:r>
          </a:p>
          <a:p>
            <a:pPr algn="l">
              <a:lnSpc>
                <a:spcPct val="80000"/>
              </a:lnSpc>
              <a:buFontTx/>
              <a:buChar char="•"/>
            </a:pPr>
            <a:r>
              <a:rPr lang="en-US" altLang="en-US" sz="3000">
                <a:solidFill>
                  <a:srgbClr val="00FF00"/>
                </a:solidFill>
              </a:rPr>
              <a:t>2. If two neurons on either side of a synapse are activated asynchronously, then synapse is selectively weakened or eliminated.</a:t>
            </a:r>
          </a:p>
          <a:p>
            <a:pPr algn="l">
              <a:lnSpc>
                <a:spcPct val="80000"/>
              </a:lnSpc>
              <a:buFontTx/>
              <a:buChar char="•"/>
            </a:pPr>
            <a:endParaRPr lang="en-US" altLang="en-US" sz="3000">
              <a:solidFill>
                <a:srgbClr val="00FF00"/>
              </a:solidFill>
            </a:endParaRPr>
          </a:p>
          <a:p>
            <a:pPr algn="l">
              <a:lnSpc>
                <a:spcPct val="80000"/>
              </a:lnSpc>
              <a:buFontTx/>
              <a:buChar char="•"/>
            </a:pPr>
            <a:r>
              <a:rPr lang="en-US" altLang="en-US" sz="3000">
                <a:solidFill>
                  <a:srgbClr val="00FF00"/>
                </a:solidFill>
              </a:rPr>
              <a:t>For Hebbian rule, the weight vector increases proportional to the product of input and the learning signal, where the learning signal is equal to the neuron's output.</a:t>
            </a:r>
          </a:p>
        </p:txBody>
      </p:sp>
      <p:sp>
        <p:nvSpPr>
          <p:cNvPr id="2" name="Date Placeholder 1">
            <a:extLst>
              <a:ext uri="{FF2B5EF4-FFF2-40B4-BE49-F238E27FC236}">
                <a16:creationId xmlns:a16="http://schemas.microsoft.com/office/drawing/2014/main" id="{1761CCD4-A20C-B4A2-6C79-47576B3428E4}"/>
              </a:ext>
            </a:extLst>
          </p:cNvPr>
          <p:cNvSpPr>
            <a:spLocks noGrp="1"/>
          </p:cNvSpPr>
          <p:nvPr>
            <p:ph type="dt" sz="quarter" idx="2"/>
          </p:nvPr>
        </p:nvSpPr>
        <p:spPr/>
        <p:txBody>
          <a:bodyPr/>
          <a:lstStyle/>
          <a:p>
            <a:pPr fontAlgn="base">
              <a:spcBef>
                <a:spcPct val="0"/>
              </a:spcBef>
              <a:spcAft>
                <a:spcPct val="0"/>
              </a:spcAft>
            </a:pPr>
            <a:fld id="{0D4A2DA5-051D-4B92-BAD9-843FB58F477C}"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8F6BECC9-3C93-0A87-AD17-05388D1EDC74}"/>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84091558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EF81EE5-E0A6-E80E-5534-F2A9D4D00F95}"/>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Hebb Net</a:t>
            </a:r>
          </a:p>
        </p:txBody>
      </p:sp>
      <p:sp>
        <p:nvSpPr>
          <p:cNvPr id="16387" name="Rectangle 3">
            <a:extLst>
              <a:ext uri="{FF2B5EF4-FFF2-40B4-BE49-F238E27FC236}">
                <a16:creationId xmlns:a16="http://schemas.microsoft.com/office/drawing/2014/main" id="{1D9723EC-848E-9C2E-3297-47AD35D986A0}"/>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16389" name="Rectangle 5">
            <a:extLst>
              <a:ext uri="{FF2B5EF4-FFF2-40B4-BE49-F238E27FC236}">
                <a16:creationId xmlns:a16="http://schemas.microsoft.com/office/drawing/2014/main" id="{D0AADCEB-2140-7BC5-C24D-C348D6E2A13E}"/>
              </a:ext>
            </a:extLst>
          </p:cNvPr>
          <p:cNvSpPr>
            <a:spLocks noChangeArrowheads="1"/>
          </p:cNvSpPr>
          <p:nvPr/>
        </p:nvSpPr>
        <p:spPr bwMode="auto">
          <a:xfrm>
            <a:off x="2057400" y="1219200"/>
            <a:ext cx="8382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n-US" altLang="en-US" sz="2400">
                <a:solidFill>
                  <a:srgbClr val="00FF00"/>
                </a:solidFill>
                <a:latin typeface="Tahoma" panose="020B0604030504040204" pitchFamily="34" charset="0"/>
                <a:cs typeface="Arial" panose="020B0604020202020204" pitchFamily="34" charset="0"/>
              </a:rPr>
              <a:t>Based on Hebbian Learning rule, McClelland and Rumelhart (1988) developed the Hebb net. </a:t>
            </a:r>
          </a:p>
          <a:p>
            <a:pPr algn="just" fontAlgn="base">
              <a:spcBef>
                <a:spcPct val="0"/>
              </a:spcBef>
              <a:spcAft>
                <a:spcPct val="0"/>
              </a:spcAft>
              <a:buFontTx/>
              <a:buChar char="•"/>
            </a:pPr>
            <a:r>
              <a:rPr lang="en-US" altLang="en-US" sz="2400">
                <a:solidFill>
                  <a:srgbClr val="00FF00"/>
                </a:solidFill>
                <a:latin typeface="Tahoma" panose="020B0604030504040204" pitchFamily="34" charset="0"/>
                <a:cs typeface="Arial" panose="020B0604020202020204" pitchFamily="34" charset="0"/>
              </a:rPr>
              <a:t>This net consists of a single layer feed forward neural network. This net has a fixed bias value of 1. The input and the output patterns must be of bipolar form. </a:t>
            </a:r>
          </a:p>
          <a:p>
            <a:pPr algn="just" fontAlgn="base">
              <a:spcBef>
                <a:spcPct val="0"/>
              </a:spcBef>
              <a:spcAft>
                <a:spcPct val="0"/>
              </a:spcAft>
              <a:buFontTx/>
              <a:buChar char="•"/>
            </a:pPr>
            <a:r>
              <a:rPr lang="en-US" altLang="en-US" sz="2400">
                <a:solidFill>
                  <a:srgbClr val="00FF00"/>
                </a:solidFill>
                <a:latin typeface="Tahoma" panose="020B0604030504040204" pitchFamily="34" charset="0"/>
                <a:cs typeface="Arial" panose="020B0604020202020204" pitchFamily="34" charset="0"/>
              </a:rPr>
              <a:t>The Hebb net does not learn if the input-output patterns are in binary form. This is the extreme limitation of Hebb net.</a:t>
            </a:r>
          </a:p>
        </p:txBody>
      </p:sp>
      <p:graphicFrame>
        <p:nvGraphicFramePr>
          <p:cNvPr id="16390" name="Object 6">
            <a:extLst>
              <a:ext uri="{FF2B5EF4-FFF2-40B4-BE49-F238E27FC236}">
                <a16:creationId xmlns:a16="http://schemas.microsoft.com/office/drawing/2014/main" id="{2A80E07B-9D75-AD5F-1C15-244A1E323AFD}"/>
              </a:ext>
            </a:extLst>
          </p:cNvPr>
          <p:cNvGraphicFramePr>
            <a:graphicFrameLocks noChangeAspect="1"/>
          </p:cNvGraphicFramePr>
          <p:nvPr/>
        </p:nvGraphicFramePr>
        <p:xfrm>
          <a:off x="5715000" y="3895726"/>
          <a:ext cx="4267200" cy="2428875"/>
        </p:xfrm>
        <a:graphic>
          <a:graphicData uri="http://schemas.openxmlformats.org/presentationml/2006/ole">
            <mc:AlternateContent xmlns:mc="http://schemas.openxmlformats.org/markup-compatibility/2006">
              <mc:Choice xmlns:v="urn:schemas-microsoft-com:vml" Requires="v">
                <p:oleObj name="Photo Editor Photo" r:id="rId2" imgW="15870865" imgH="9580952" progId="MSPhotoEd.3">
                  <p:embed/>
                </p:oleObj>
              </mc:Choice>
              <mc:Fallback>
                <p:oleObj name="Photo Editor Photo" r:id="rId2" imgW="15870865" imgH="9580952" progId="MSPhotoEd.3">
                  <p:embed/>
                  <p:pic>
                    <p:nvPicPr>
                      <p:cNvPr id="16390" name="Object 6">
                        <a:extLst>
                          <a:ext uri="{FF2B5EF4-FFF2-40B4-BE49-F238E27FC236}">
                            <a16:creationId xmlns:a16="http://schemas.microsoft.com/office/drawing/2014/main" id="{2A80E07B-9D75-AD5F-1C15-244A1E323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895726"/>
                        <a:ext cx="42672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8A33B99F-4796-FB20-118E-4C40F2FA6CDB}"/>
              </a:ext>
            </a:extLst>
          </p:cNvPr>
          <p:cNvSpPr>
            <a:spLocks noGrp="1"/>
          </p:cNvSpPr>
          <p:nvPr>
            <p:ph type="dt" sz="quarter" idx="2"/>
          </p:nvPr>
        </p:nvSpPr>
        <p:spPr/>
        <p:txBody>
          <a:bodyPr/>
          <a:lstStyle/>
          <a:p>
            <a:pPr fontAlgn="base">
              <a:spcBef>
                <a:spcPct val="0"/>
              </a:spcBef>
              <a:spcAft>
                <a:spcPct val="0"/>
              </a:spcAft>
            </a:pPr>
            <a:fld id="{2C4A3F66-4F84-4C4B-AAA9-E1DCCA860B66}"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FA04F42-A591-03C7-9AA1-61B4BE3EF9E7}"/>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521519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6A9BAD8-DF63-48A0-35D1-A9A2FAC59D41}"/>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Hebb Net</a:t>
            </a:r>
          </a:p>
        </p:txBody>
      </p:sp>
      <p:sp>
        <p:nvSpPr>
          <p:cNvPr id="17411" name="Rectangle 3">
            <a:extLst>
              <a:ext uri="{FF2B5EF4-FFF2-40B4-BE49-F238E27FC236}">
                <a16:creationId xmlns:a16="http://schemas.microsoft.com/office/drawing/2014/main" id="{D57DCFC9-1074-9D0E-7CB3-D928E388829F}"/>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pic>
        <p:nvPicPr>
          <p:cNvPr id="17413" name="Picture 5">
            <a:extLst>
              <a:ext uri="{FF2B5EF4-FFF2-40B4-BE49-F238E27FC236}">
                <a16:creationId xmlns:a16="http://schemas.microsoft.com/office/drawing/2014/main" id="{51FA33B6-B1C3-FC9F-9B28-89466F2C2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66800"/>
            <a:ext cx="7239000" cy="55753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288B7032-F76A-C9AD-C470-53BDC4149B5D}"/>
              </a:ext>
            </a:extLst>
          </p:cNvPr>
          <p:cNvSpPr>
            <a:spLocks noGrp="1"/>
          </p:cNvSpPr>
          <p:nvPr>
            <p:ph type="dt" sz="quarter" idx="2"/>
          </p:nvPr>
        </p:nvSpPr>
        <p:spPr/>
        <p:txBody>
          <a:bodyPr/>
          <a:lstStyle/>
          <a:p>
            <a:pPr fontAlgn="base">
              <a:spcBef>
                <a:spcPct val="0"/>
              </a:spcBef>
              <a:spcAft>
                <a:spcPct val="0"/>
              </a:spcAft>
            </a:pPr>
            <a:fld id="{8C198086-8CD1-473A-A02E-6078A4EFA304}"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7D1ACE63-A3E6-D980-BA7B-2FCBB7E5F2DB}"/>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96821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86000" y="1030224"/>
            <a:ext cx="7658100" cy="5173980"/>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Date Placeholder 4">
            <a:extLst>
              <a:ext uri="{FF2B5EF4-FFF2-40B4-BE49-F238E27FC236}">
                <a16:creationId xmlns:a16="http://schemas.microsoft.com/office/drawing/2014/main" id="{E36CE6EB-6896-1B04-9C30-293695FE5F1C}"/>
              </a:ext>
            </a:extLst>
          </p:cNvPr>
          <p:cNvSpPr>
            <a:spLocks noGrp="1"/>
          </p:cNvSpPr>
          <p:nvPr>
            <p:ph type="dt" sz="half" idx="6"/>
          </p:nvPr>
        </p:nvSpPr>
        <p:spPr/>
        <p:txBody>
          <a:bodyPr/>
          <a:lstStyle/>
          <a:p>
            <a:fld id="{17A75E6D-8CBE-47C6-821B-F55F23DAED90}"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77926068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952E01C-8C8F-4C77-16D0-53B978A9AA3E}"/>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Linear Separability</a:t>
            </a:r>
          </a:p>
        </p:txBody>
      </p:sp>
      <p:sp>
        <p:nvSpPr>
          <p:cNvPr id="18435" name="Rectangle 3">
            <a:extLst>
              <a:ext uri="{FF2B5EF4-FFF2-40B4-BE49-F238E27FC236}">
                <a16:creationId xmlns:a16="http://schemas.microsoft.com/office/drawing/2014/main" id="{3F9D22DF-28C0-4068-7E2C-EC41079C2742}"/>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18437" name="Rectangle 5">
            <a:extLst>
              <a:ext uri="{FF2B5EF4-FFF2-40B4-BE49-F238E27FC236}">
                <a16:creationId xmlns:a16="http://schemas.microsoft.com/office/drawing/2014/main" id="{BAD3E123-9C4F-6B86-E83A-8984ACDF8D39}"/>
              </a:ext>
            </a:extLst>
          </p:cNvPr>
          <p:cNvSpPr>
            <a:spLocks noChangeArrowheads="1"/>
          </p:cNvSpPr>
          <p:nvPr/>
        </p:nvSpPr>
        <p:spPr bwMode="auto">
          <a:xfrm>
            <a:off x="2057400" y="1295400"/>
            <a:ext cx="83058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The intension of training a network is to find the weights that will respond correctly when the net is presented</a:t>
            </a:r>
            <a:r>
              <a:rPr lang="en-US" altLang="en-US" sz="2800">
                <a:solidFill>
                  <a:srgbClr val="00FF00"/>
                </a:solidFill>
                <a:latin typeface="Tahoma" panose="020B0604030504040204" pitchFamily="34" charset="0"/>
                <a:cs typeface="Arial" panose="020B0604020202020204" pitchFamily="34" charset="0"/>
              </a:rPr>
              <a:t> with a input pattern that is similar to one of the training </a:t>
            </a: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pattern. The activation function of the output neuron is a step function. </a:t>
            </a:r>
          </a:p>
          <a:p>
            <a:pPr fontAlgn="base">
              <a:spcBef>
                <a:spcPct val="0"/>
              </a:spcBef>
              <a:spcAft>
                <a:spcPct val="0"/>
              </a:spcAft>
              <a:buFontTx/>
              <a:buChar char="•"/>
            </a:pPr>
            <a:r>
              <a:rPr lang="en-US" altLang="en-US" sz="28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Consider a sample neural net with n input neurons and one output neuron. If the response of the output neuron is 1 for an input pattern then the input pattern is a member of the class. If the response of the output is -1 then the input pattern does not belong to the class. </a:t>
            </a:r>
          </a:p>
        </p:txBody>
      </p:sp>
      <p:sp>
        <p:nvSpPr>
          <p:cNvPr id="2" name="Date Placeholder 1">
            <a:extLst>
              <a:ext uri="{FF2B5EF4-FFF2-40B4-BE49-F238E27FC236}">
                <a16:creationId xmlns:a16="http://schemas.microsoft.com/office/drawing/2014/main" id="{C3DD8B81-0E94-4258-ABD8-FD73F266E98E}"/>
              </a:ext>
            </a:extLst>
          </p:cNvPr>
          <p:cNvSpPr>
            <a:spLocks noGrp="1"/>
          </p:cNvSpPr>
          <p:nvPr>
            <p:ph type="dt" sz="quarter" idx="2"/>
          </p:nvPr>
        </p:nvSpPr>
        <p:spPr/>
        <p:txBody>
          <a:bodyPr/>
          <a:lstStyle/>
          <a:p>
            <a:pPr fontAlgn="base">
              <a:spcBef>
                <a:spcPct val="0"/>
              </a:spcBef>
              <a:spcAft>
                <a:spcPct val="0"/>
              </a:spcAft>
            </a:pPr>
            <a:fld id="{A6A3CE1C-BE87-429A-90CE-B01864812D67}"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27C2B80-7A13-3A3E-A517-0CC24825029A}"/>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02514696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85E9EF4-8EED-8F34-5E1E-308AF467FFE6}"/>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a:solidFill>
                  <a:srgbClr val="FF0066"/>
                </a:solidFill>
              </a:rPr>
              <a:t>Linear Separability</a:t>
            </a:r>
          </a:p>
        </p:txBody>
      </p:sp>
      <p:sp>
        <p:nvSpPr>
          <p:cNvPr id="31747" name="Rectangle 3">
            <a:extLst>
              <a:ext uri="{FF2B5EF4-FFF2-40B4-BE49-F238E27FC236}">
                <a16:creationId xmlns:a16="http://schemas.microsoft.com/office/drawing/2014/main" id="{334062A4-6E84-91DC-A6DD-782F35B9978E}"/>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31748" name="Rectangle 4">
            <a:extLst>
              <a:ext uri="{FF2B5EF4-FFF2-40B4-BE49-F238E27FC236}">
                <a16:creationId xmlns:a16="http://schemas.microsoft.com/office/drawing/2014/main" id="{1C0481CD-6096-50E0-179E-F62196CF4DC4}"/>
              </a:ext>
            </a:extLst>
          </p:cNvPr>
          <p:cNvSpPr>
            <a:spLocks noChangeArrowheads="1"/>
          </p:cNvSpPr>
          <p:nvPr/>
        </p:nvSpPr>
        <p:spPr bwMode="auto">
          <a:xfrm>
            <a:off x="2057400" y="1295400"/>
            <a:ext cx="8305800" cy="525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The net input to the output neuron can be written as </a:t>
            </a:r>
          </a:p>
          <a:p>
            <a:pPr fontAlgn="base">
              <a:spcBef>
                <a:spcPct val="0"/>
              </a:spcBef>
              <a:spcAft>
                <a:spcPct val="0"/>
              </a:spcAft>
              <a:buFontTx/>
              <a:buChar char="•"/>
            </a:pP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Y</a:t>
            </a:r>
            <a:r>
              <a:rPr lang="en-US" altLang="en-US" sz="2600" baseline="-250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m</a:t>
            </a: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 = w</a:t>
            </a:r>
            <a:r>
              <a:rPr lang="en-US" altLang="en-US" sz="2600" baseline="-250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0</a:t>
            </a: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 + ∑ x</a:t>
            </a:r>
            <a:r>
              <a:rPr lang="en-US" altLang="en-US" sz="2600" baseline="-250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i</a:t>
            </a: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w</a:t>
            </a:r>
            <a:r>
              <a:rPr lang="en-US" altLang="en-US" sz="2600" baseline="-250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i</a:t>
            </a:r>
          </a:p>
          <a:p>
            <a:pPr fontAlgn="base">
              <a:spcBef>
                <a:spcPct val="0"/>
              </a:spcBef>
              <a:spcAft>
                <a:spcPct val="0"/>
              </a:spcAft>
              <a:buFontTx/>
              <a:buChar char="•"/>
            </a:pP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Using the above equation, the decision boundary between the region where y</a:t>
            </a:r>
            <a:r>
              <a:rPr lang="en-US" altLang="en-US" sz="2600" baseline="-250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in</a:t>
            </a: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&gt; 0 and yin&lt; 0</a:t>
            </a:r>
            <a:r>
              <a:rPr lang="en-US" altLang="en-US" sz="2600">
                <a:solidFill>
                  <a:srgbClr val="00FF00"/>
                </a:solidFill>
                <a:latin typeface="Tahoma" panose="020B0604030504040204" pitchFamily="34" charset="0"/>
                <a:cs typeface="Arial" panose="020B0604020202020204" pitchFamily="34" charset="0"/>
              </a:rPr>
              <a:t> can be determined. </a:t>
            </a: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Depending on the number of input neurons in the network, this equation represents a line or a plane or a hyper plane. </a:t>
            </a:r>
          </a:p>
          <a:p>
            <a:pPr fontAlgn="base">
              <a:spcBef>
                <a:spcPct val="0"/>
              </a:spcBef>
              <a:spcAft>
                <a:spcPct val="0"/>
              </a:spcAft>
              <a:buFontTx/>
              <a:buChar char="•"/>
            </a:pP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If it is possible to find the weights so that all of the training input vectors for which the correct response is 1 lie on one side of the boundary and all of the training patterns for which the correct response is -1 lie on the either side , then the problem is linearly separable otherwise the problem is non separable. </a:t>
            </a:r>
          </a:p>
        </p:txBody>
      </p:sp>
      <p:sp>
        <p:nvSpPr>
          <p:cNvPr id="2" name="Date Placeholder 1">
            <a:extLst>
              <a:ext uri="{FF2B5EF4-FFF2-40B4-BE49-F238E27FC236}">
                <a16:creationId xmlns:a16="http://schemas.microsoft.com/office/drawing/2014/main" id="{4CBB8790-B782-CA6E-7CE8-31BBFDB51FDC}"/>
              </a:ext>
            </a:extLst>
          </p:cNvPr>
          <p:cNvSpPr>
            <a:spLocks noGrp="1"/>
          </p:cNvSpPr>
          <p:nvPr>
            <p:ph type="dt" sz="quarter" idx="2"/>
          </p:nvPr>
        </p:nvSpPr>
        <p:spPr/>
        <p:txBody>
          <a:bodyPr/>
          <a:lstStyle/>
          <a:p>
            <a:pPr fontAlgn="base">
              <a:spcBef>
                <a:spcPct val="0"/>
              </a:spcBef>
              <a:spcAft>
                <a:spcPct val="0"/>
              </a:spcAft>
            </a:pPr>
            <a:fld id="{33A05791-B9F5-4215-AE33-9253E3C4341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B4793D13-56C9-D6C6-A646-1D0981F98169}"/>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61123986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23A745B-DC99-1A97-D0D4-27B5585CE264}"/>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AND get Implementation</a:t>
            </a:r>
          </a:p>
        </p:txBody>
      </p:sp>
      <p:sp>
        <p:nvSpPr>
          <p:cNvPr id="33795" name="Rectangle 3">
            <a:extLst>
              <a:ext uri="{FF2B5EF4-FFF2-40B4-BE49-F238E27FC236}">
                <a16:creationId xmlns:a16="http://schemas.microsoft.com/office/drawing/2014/main" id="{DD0E5772-7E9F-489E-B15F-FDC083EA1DF5}"/>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pic>
        <p:nvPicPr>
          <p:cNvPr id="33797" name="Picture 5">
            <a:extLst>
              <a:ext uri="{FF2B5EF4-FFF2-40B4-BE49-F238E27FC236}">
                <a16:creationId xmlns:a16="http://schemas.microsoft.com/office/drawing/2014/main" id="{7EEBB435-C460-01CF-B4EE-44FE549006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8229600" cy="501173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208B99AD-3F70-8050-93D6-87483CABAD64}"/>
              </a:ext>
            </a:extLst>
          </p:cNvPr>
          <p:cNvSpPr>
            <a:spLocks noGrp="1"/>
          </p:cNvSpPr>
          <p:nvPr>
            <p:ph type="dt" sz="quarter" idx="2"/>
          </p:nvPr>
        </p:nvSpPr>
        <p:spPr/>
        <p:txBody>
          <a:bodyPr/>
          <a:lstStyle/>
          <a:p>
            <a:pPr fontAlgn="base">
              <a:spcBef>
                <a:spcPct val="0"/>
              </a:spcBef>
              <a:spcAft>
                <a:spcPct val="0"/>
              </a:spcAft>
            </a:pPr>
            <a:fld id="{675936F1-6918-417C-88F4-A6E932DAF321}"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5E4CDFA-12B5-E4BB-44B5-3F068ABAA309}"/>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95867851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C4662F9-30B9-7037-9DF9-047EB10E9312}"/>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AND get Implementation</a:t>
            </a:r>
          </a:p>
        </p:txBody>
      </p:sp>
      <p:sp>
        <p:nvSpPr>
          <p:cNvPr id="34819" name="Rectangle 3">
            <a:extLst>
              <a:ext uri="{FF2B5EF4-FFF2-40B4-BE49-F238E27FC236}">
                <a16:creationId xmlns:a16="http://schemas.microsoft.com/office/drawing/2014/main" id="{77BADA00-385D-FEEA-62E4-CF8D02B5D47D}"/>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34820" name="Rectangle 4">
            <a:extLst>
              <a:ext uri="{FF2B5EF4-FFF2-40B4-BE49-F238E27FC236}">
                <a16:creationId xmlns:a16="http://schemas.microsoft.com/office/drawing/2014/main" id="{FB21A1CF-A69C-69ED-9728-24D25CD9C9AC}"/>
              </a:ext>
            </a:extLst>
          </p:cNvPr>
          <p:cNvSpPr>
            <a:spLocks noChangeArrowheads="1"/>
          </p:cNvSpPr>
          <p:nvPr/>
        </p:nvSpPr>
        <p:spPr bwMode="auto">
          <a:xfrm>
            <a:off x="2057400" y="1295400"/>
            <a:ext cx="8305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pic>
        <p:nvPicPr>
          <p:cNvPr id="34821" name="Picture 5">
            <a:extLst>
              <a:ext uri="{FF2B5EF4-FFF2-40B4-BE49-F238E27FC236}">
                <a16:creationId xmlns:a16="http://schemas.microsoft.com/office/drawing/2014/main" id="{BD1932A8-2C4A-115A-74F8-D4F70FA4B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1"/>
            <a:ext cx="7620000" cy="517842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B15023B8-0914-E1C7-6F77-4793B48B769C}"/>
              </a:ext>
            </a:extLst>
          </p:cNvPr>
          <p:cNvSpPr>
            <a:spLocks noGrp="1"/>
          </p:cNvSpPr>
          <p:nvPr>
            <p:ph type="dt" sz="quarter" idx="2"/>
          </p:nvPr>
        </p:nvSpPr>
        <p:spPr/>
        <p:txBody>
          <a:bodyPr/>
          <a:lstStyle/>
          <a:p>
            <a:pPr fontAlgn="base">
              <a:spcBef>
                <a:spcPct val="0"/>
              </a:spcBef>
              <a:spcAft>
                <a:spcPct val="0"/>
              </a:spcAft>
            </a:pPr>
            <a:fld id="{1E519864-6AF6-4C6F-B53E-75233EB94AC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E8F02DC9-F928-E7E7-7D24-1123B8B71F01}"/>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4754530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EB014DC-132A-527B-93B1-0A99176E274D}"/>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AND get Implementation</a:t>
            </a:r>
          </a:p>
        </p:txBody>
      </p:sp>
      <p:sp>
        <p:nvSpPr>
          <p:cNvPr id="35843" name="Rectangle 3">
            <a:extLst>
              <a:ext uri="{FF2B5EF4-FFF2-40B4-BE49-F238E27FC236}">
                <a16:creationId xmlns:a16="http://schemas.microsoft.com/office/drawing/2014/main" id="{03D0E94E-4E03-29E3-234E-A67E236523C5}"/>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35844" name="Rectangle 4">
            <a:extLst>
              <a:ext uri="{FF2B5EF4-FFF2-40B4-BE49-F238E27FC236}">
                <a16:creationId xmlns:a16="http://schemas.microsoft.com/office/drawing/2014/main" id="{906C4F7E-3D4B-4DB2-BCC7-2241062068AC}"/>
              </a:ext>
            </a:extLst>
          </p:cNvPr>
          <p:cNvSpPr>
            <a:spLocks noChangeArrowheads="1"/>
          </p:cNvSpPr>
          <p:nvPr/>
        </p:nvSpPr>
        <p:spPr bwMode="auto">
          <a:xfrm>
            <a:off x="2057400" y="1295400"/>
            <a:ext cx="8305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pic>
        <p:nvPicPr>
          <p:cNvPr id="35845" name="Picture 5">
            <a:extLst>
              <a:ext uri="{FF2B5EF4-FFF2-40B4-BE49-F238E27FC236}">
                <a16:creationId xmlns:a16="http://schemas.microsoft.com/office/drawing/2014/main" id="{8E2D3666-CCE2-0DFD-42C8-4C285AFDC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0"/>
            <a:ext cx="7696200" cy="50800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328A8C5-9E55-061A-1C0C-93AF6BF9D9FD}"/>
              </a:ext>
            </a:extLst>
          </p:cNvPr>
          <p:cNvSpPr>
            <a:spLocks noGrp="1"/>
          </p:cNvSpPr>
          <p:nvPr>
            <p:ph type="dt" sz="quarter" idx="2"/>
          </p:nvPr>
        </p:nvSpPr>
        <p:spPr/>
        <p:txBody>
          <a:bodyPr/>
          <a:lstStyle/>
          <a:p>
            <a:pPr fontAlgn="base">
              <a:spcBef>
                <a:spcPct val="0"/>
              </a:spcBef>
              <a:spcAft>
                <a:spcPct val="0"/>
              </a:spcAft>
            </a:pPr>
            <a:fld id="{E5763CD5-40A2-4210-BFFC-C41DFD3E26F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0ED7FFD7-BAD1-71B5-DB02-5BF0B13B111D}"/>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97273642"/>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500C5B4-3D5C-6A29-686E-1691FAFBA0D1}"/>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AND get Implementation</a:t>
            </a:r>
          </a:p>
        </p:txBody>
      </p:sp>
      <p:sp>
        <p:nvSpPr>
          <p:cNvPr id="36867" name="Rectangle 3">
            <a:extLst>
              <a:ext uri="{FF2B5EF4-FFF2-40B4-BE49-F238E27FC236}">
                <a16:creationId xmlns:a16="http://schemas.microsoft.com/office/drawing/2014/main" id="{76B0818D-F079-9061-A129-F1BDDEA48A1E}"/>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36868" name="Rectangle 4">
            <a:extLst>
              <a:ext uri="{FF2B5EF4-FFF2-40B4-BE49-F238E27FC236}">
                <a16:creationId xmlns:a16="http://schemas.microsoft.com/office/drawing/2014/main" id="{80BBE009-96F5-1688-1A3F-315EE62AAB22}"/>
              </a:ext>
            </a:extLst>
          </p:cNvPr>
          <p:cNvSpPr>
            <a:spLocks noChangeArrowheads="1"/>
          </p:cNvSpPr>
          <p:nvPr/>
        </p:nvSpPr>
        <p:spPr bwMode="auto">
          <a:xfrm>
            <a:off x="2057400" y="1295400"/>
            <a:ext cx="8305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pic>
        <p:nvPicPr>
          <p:cNvPr id="36869" name="Picture 5">
            <a:extLst>
              <a:ext uri="{FF2B5EF4-FFF2-40B4-BE49-F238E27FC236}">
                <a16:creationId xmlns:a16="http://schemas.microsoft.com/office/drawing/2014/main" id="{BD16EC72-E1D4-906A-BE5A-86073BC8B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8229600" cy="43195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B9478D81-9E90-4B65-7F38-2FF5FACCA6CA}"/>
              </a:ext>
            </a:extLst>
          </p:cNvPr>
          <p:cNvSpPr>
            <a:spLocks noGrp="1"/>
          </p:cNvSpPr>
          <p:nvPr>
            <p:ph type="dt" sz="quarter" idx="2"/>
          </p:nvPr>
        </p:nvSpPr>
        <p:spPr/>
        <p:txBody>
          <a:bodyPr/>
          <a:lstStyle/>
          <a:p>
            <a:pPr fontAlgn="base">
              <a:spcBef>
                <a:spcPct val="0"/>
              </a:spcBef>
              <a:spcAft>
                <a:spcPct val="0"/>
              </a:spcAft>
            </a:pPr>
            <a:fld id="{EDC76925-D023-4AE4-A2EE-2A23F4C7B446}"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B8A8EA7-27BB-DABC-C85B-022558CBB363}"/>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78651880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F7FB091-EF8A-2E67-E432-94CBD9A4A939}"/>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AND get Implementation</a:t>
            </a:r>
          </a:p>
        </p:txBody>
      </p:sp>
      <p:sp>
        <p:nvSpPr>
          <p:cNvPr id="37891" name="Rectangle 3">
            <a:extLst>
              <a:ext uri="{FF2B5EF4-FFF2-40B4-BE49-F238E27FC236}">
                <a16:creationId xmlns:a16="http://schemas.microsoft.com/office/drawing/2014/main" id="{217E9CDF-9481-38D6-8715-E64A3C6D2181}"/>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37892" name="Rectangle 4">
            <a:extLst>
              <a:ext uri="{FF2B5EF4-FFF2-40B4-BE49-F238E27FC236}">
                <a16:creationId xmlns:a16="http://schemas.microsoft.com/office/drawing/2014/main" id="{C81E508D-0CD1-2CE3-29CF-4426BCDE2EAA}"/>
              </a:ext>
            </a:extLst>
          </p:cNvPr>
          <p:cNvSpPr>
            <a:spLocks noChangeArrowheads="1"/>
          </p:cNvSpPr>
          <p:nvPr/>
        </p:nvSpPr>
        <p:spPr bwMode="auto">
          <a:xfrm>
            <a:off x="2057400" y="1295400"/>
            <a:ext cx="8305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pic>
        <p:nvPicPr>
          <p:cNvPr id="37894" name="Picture 6">
            <a:extLst>
              <a:ext uri="{FF2B5EF4-FFF2-40B4-BE49-F238E27FC236}">
                <a16:creationId xmlns:a16="http://schemas.microsoft.com/office/drawing/2014/main" id="{5F09CF07-BC3C-0196-E6CD-7227EDB40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19201"/>
            <a:ext cx="6705600" cy="50466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DA0A44F3-7633-B33D-3A0B-2F39B68B302A}"/>
              </a:ext>
            </a:extLst>
          </p:cNvPr>
          <p:cNvSpPr>
            <a:spLocks noGrp="1"/>
          </p:cNvSpPr>
          <p:nvPr>
            <p:ph type="dt" sz="quarter" idx="2"/>
          </p:nvPr>
        </p:nvSpPr>
        <p:spPr/>
        <p:txBody>
          <a:bodyPr/>
          <a:lstStyle/>
          <a:p>
            <a:pPr fontAlgn="base">
              <a:spcBef>
                <a:spcPct val="0"/>
              </a:spcBef>
              <a:spcAft>
                <a:spcPct val="0"/>
              </a:spcAft>
            </a:pPr>
            <a:fld id="{DAC6F8D5-DEB3-463E-9F38-8ECFFE30738F}"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47B915DD-7D86-3B77-CCB1-806B0B747635}"/>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22347527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94D7F79-0F36-230D-181E-45B8A97000CE}"/>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The T-C Problem</a:t>
            </a:r>
          </a:p>
        </p:txBody>
      </p:sp>
      <p:sp>
        <p:nvSpPr>
          <p:cNvPr id="38915" name="Rectangle 3">
            <a:extLst>
              <a:ext uri="{FF2B5EF4-FFF2-40B4-BE49-F238E27FC236}">
                <a16:creationId xmlns:a16="http://schemas.microsoft.com/office/drawing/2014/main" id="{F4E214A3-B332-2AE0-0C44-5CC27B89D28B}"/>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38916" name="Rectangle 4">
            <a:extLst>
              <a:ext uri="{FF2B5EF4-FFF2-40B4-BE49-F238E27FC236}">
                <a16:creationId xmlns:a16="http://schemas.microsoft.com/office/drawing/2014/main" id="{EA10718E-C351-B503-8797-70D3D8678DF1}"/>
              </a:ext>
            </a:extLst>
          </p:cNvPr>
          <p:cNvSpPr>
            <a:spLocks noChangeArrowheads="1"/>
          </p:cNvSpPr>
          <p:nvPr/>
        </p:nvSpPr>
        <p:spPr bwMode="auto">
          <a:xfrm>
            <a:off x="2057400" y="1295400"/>
            <a:ext cx="8305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sp>
        <p:nvSpPr>
          <p:cNvPr id="38918" name="Rectangle 6">
            <a:extLst>
              <a:ext uri="{FF2B5EF4-FFF2-40B4-BE49-F238E27FC236}">
                <a16:creationId xmlns:a16="http://schemas.microsoft.com/office/drawing/2014/main" id="{D61E236B-19E8-5E18-8693-969D4603DFD6}"/>
              </a:ext>
            </a:extLst>
          </p:cNvPr>
          <p:cNvSpPr>
            <a:spLocks noChangeArrowheads="1"/>
          </p:cNvSpPr>
          <p:nvPr/>
        </p:nvSpPr>
        <p:spPr bwMode="auto">
          <a:xfrm>
            <a:off x="2057400" y="1295400"/>
            <a:ext cx="83058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The objective of T-C problem is to distinguish the letters T and C. Below is the data representation for T and C by 3x3 matrix.</a:t>
            </a:r>
          </a:p>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p>
            <a:pPr fontAlgn="base">
              <a:spcBef>
                <a:spcPct val="0"/>
              </a:spcBef>
              <a:spcAft>
                <a:spcPct val="0"/>
              </a:spcAft>
              <a:buFontTx/>
              <a:buChar char="•"/>
            </a:pPr>
            <a:r>
              <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Empty cell’s is filled by -1 and is not shown here</a:t>
            </a:r>
          </a:p>
        </p:txBody>
      </p:sp>
      <p:graphicFrame>
        <p:nvGraphicFramePr>
          <p:cNvPr id="38937" name="Group 25">
            <a:extLst>
              <a:ext uri="{FF2B5EF4-FFF2-40B4-BE49-F238E27FC236}">
                <a16:creationId xmlns:a16="http://schemas.microsoft.com/office/drawing/2014/main" id="{E944D09A-A190-40BB-3B7F-CDFD62BEE8E6}"/>
              </a:ext>
            </a:extLst>
          </p:cNvPr>
          <p:cNvGraphicFramePr>
            <a:graphicFrameLocks noGrp="1"/>
          </p:cNvGraphicFramePr>
          <p:nvPr/>
        </p:nvGraphicFramePr>
        <p:xfrm>
          <a:off x="3048000" y="3124200"/>
          <a:ext cx="2133600" cy="1727201"/>
        </p:xfrm>
        <a:graphic>
          <a:graphicData uri="http://schemas.openxmlformats.org/drawingml/2006/table">
            <a:tbl>
              <a:tblPr/>
              <a:tblGrid>
                <a:gridCol w="711200">
                  <a:extLst>
                    <a:ext uri="{9D8B030D-6E8A-4147-A177-3AD203B41FA5}">
                      <a16:colId xmlns:a16="http://schemas.microsoft.com/office/drawing/2014/main" val="3972608324"/>
                    </a:ext>
                  </a:extLst>
                </a:gridCol>
                <a:gridCol w="711200">
                  <a:extLst>
                    <a:ext uri="{9D8B030D-6E8A-4147-A177-3AD203B41FA5}">
                      <a16:colId xmlns:a16="http://schemas.microsoft.com/office/drawing/2014/main" val="2644812823"/>
                    </a:ext>
                  </a:extLst>
                </a:gridCol>
                <a:gridCol w="711200">
                  <a:extLst>
                    <a:ext uri="{9D8B030D-6E8A-4147-A177-3AD203B41FA5}">
                      <a16:colId xmlns:a16="http://schemas.microsoft.com/office/drawing/2014/main" val="2965751889"/>
                    </a:ext>
                  </a:extLst>
                </a:gridCol>
              </a:tblGrid>
              <a:tr h="57626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3841280"/>
                  </a:ext>
                </a:extLst>
              </a:tr>
              <a:tr h="57467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61321493"/>
                  </a:ext>
                </a:extLst>
              </a:tr>
              <a:tr h="57626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1343204"/>
                  </a:ext>
                </a:extLst>
              </a:tr>
            </a:tbl>
          </a:graphicData>
        </a:graphic>
      </p:graphicFrame>
      <p:graphicFrame>
        <p:nvGraphicFramePr>
          <p:cNvPr id="38938" name="Group 26">
            <a:extLst>
              <a:ext uri="{FF2B5EF4-FFF2-40B4-BE49-F238E27FC236}">
                <a16:creationId xmlns:a16="http://schemas.microsoft.com/office/drawing/2014/main" id="{7E62D1EE-AB0F-7E4C-5819-A09B8FDFAD49}"/>
              </a:ext>
            </a:extLst>
          </p:cNvPr>
          <p:cNvGraphicFramePr>
            <a:graphicFrameLocks noGrp="1"/>
          </p:cNvGraphicFramePr>
          <p:nvPr/>
        </p:nvGraphicFramePr>
        <p:xfrm>
          <a:off x="7315200" y="3048000"/>
          <a:ext cx="2133600" cy="1727201"/>
        </p:xfrm>
        <a:graphic>
          <a:graphicData uri="http://schemas.openxmlformats.org/drawingml/2006/table">
            <a:tbl>
              <a:tblPr/>
              <a:tblGrid>
                <a:gridCol w="711200">
                  <a:extLst>
                    <a:ext uri="{9D8B030D-6E8A-4147-A177-3AD203B41FA5}">
                      <a16:colId xmlns:a16="http://schemas.microsoft.com/office/drawing/2014/main" val="3493358096"/>
                    </a:ext>
                  </a:extLst>
                </a:gridCol>
                <a:gridCol w="711200">
                  <a:extLst>
                    <a:ext uri="{9D8B030D-6E8A-4147-A177-3AD203B41FA5}">
                      <a16:colId xmlns:a16="http://schemas.microsoft.com/office/drawing/2014/main" val="1310286512"/>
                    </a:ext>
                  </a:extLst>
                </a:gridCol>
                <a:gridCol w="711200">
                  <a:extLst>
                    <a:ext uri="{9D8B030D-6E8A-4147-A177-3AD203B41FA5}">
                      <a16:colId xmlns:a16="http://schemas.microsoft.com/office/drawing/2014/main" val="1873204697"/>
                    </a:ext>
                  </a:extLst>
                </a:gridCol>
              </a:tblGrid>
              <a:tr h="57626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7662626"/>
                  </a:ext>
                </a:extLst>
              </a:tr>
              <a:tr h="574675">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7126056"/>
                  </a:ext>
                </a:extLst>
              </a:tr>
              <a:tr h="576263">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2800" b="0" i="0" u="none" strike="noStrike" cap="none" normalizeH="0" baseline="0">
                          <a:ln>
                            <a:noFill/>
                          </a:ln>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09998432"/>
                  </a:ext>
                </a:extLst>
              </a:tr>
            </a:tbl>
          </a:graphicData>
        </a:graphic>
      </p:graphicFrame>
      <p:sp>
        <p:nvSpPr>
          <p:cNvPr id="2" name="Date Placeholder 1">
            <a:extLst>
              <a:ext uri="{FF2B5EF4-FFF2-40B4-BE49-F238E27FC236}">
                <a16:creationId xmlns:a16="http://schemas.microsoft.com/office/drawing/2014/main" id="{004C7E0F-9C6B-FD00-182F-FF705FEF9C9C}"/>
              </a:ext>
            </a:extLst>
          </p:cNvPr>
          <p:cNvSpPr>
            <a:spLocks noGrp="1"/>
          </p:cNvSpPr>
          <p:nvPr>
            <p:ph type="dt" sz="quarter" idx="2"/>
          </p:nvPr>
        </p:nvSpPr>
        <p:spPr/>
        <p:txBody>
          <a:bodyPr/>
          <a:lstStyle/>
          <a:p>
            <a:pPr fontAlgn="base">
              <a:spcBef>
                <a:spcPct val="0"/>
              </a:spcBef>
              <a:spcAft>
                <a:spcPct val="0"/>
              </a:spcAft>
            </a:pPr>
            <a:fld id="{F873F56D-1BB5-4D0B-AE7A-BFA70683EFBF}"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1DE77F03-27E3-D2A3-CA49-7A393C5262D1}"/>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74465524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F8819ED-0ABE-A465-E5D3-544D86CA0DD2}"/>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The T-C Problem</a:t>
            </a:r>
          </a:p>
        </p:txBody>
      </p:sp>
      <p:sp>
        <p:nvSpPr>
          <p:cNvPr id="39939" name="Rectangle 3">
            <a:extLst>
              <a:ext uri="{FF2B5EF4-FFF2-40B4-BE49-F238E27FC236}">
                <a16:creationId xmlns:a16="http://schemas.microsoft.com/office/drawing/2014/main" id="{2E9464E0-2FF8-1DB9-A4D9-89D040C09A44}"/>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39940" name="Rectangle 4">
            <a:extLst>
              <a:ext uri="{FF2B5EF4-FFF2-40B4-BE49-F238E27FC236}">
                <a16:creationId xmlns:a16="http://schemas.microsoft.com/office/drawing/2014/main" id="{8C4924C7-2108-8E13-9E44-97CF183B4807}"/>
              </a:ext>
            </a:extLst>
          </p:cNvPr>
          <p:cNvSpPr>
            <a:spLocks noChangeArrowheads="1"/>
          </p:cNvSpPr>
          <p:nvPr/>
        </p:nvSpPr>
        <p:spPr bwMode="auto">
          <a:xfrm>
            <a:off x="2057400" y="1295400"/>
            <a:ext cx="8305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pic>
        <p:nvPicPr>
          <p:cNvPr id="39978" name="Picture 42">
            <a:extLst>
              <a:ext uri="{FF2B5EF4-FFF2-40B4-BE49-F238E27FC236}">
                <a16:creationId xmlns:a16="http://schemas.microsoft.com/office/drawing/2014/main" id="{70562C2F-A1F2-ED7E-57A7-48A4C06C8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81201"/>
            <a:ext cx="8305800" cy="355441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D1393F0B-BFC8-C7E7-23DC-BF6520AD0C3D}"/>
              </a:ext>
            </a:extLst>
          </p:cNvPr>
          <p:cNvSpPr>
            <a:spLocks noGrp="1"/>
          </p:cNvSpPr>
          <p:nvPr>
            <p:ph type="dt" sz="quarter" idx="2"/>
          </p:nvPr>
        </p:nvSpPr>
        <p:spPr/>
        <p:txBody>
          <a:bodyPr/>
          <a:lstStyle/>
          <a:p>
            <a:pPr fontAlgn="base">
              <a:spcBef>
                <a:spcPct val="0"/>
              </a:spcBef>
              <a:spcAft>
                <a:spcPct val="0"/>
              </a:spcAft>
            </a:pPr>
            <a:fld id="{B7C3E68C-CF32-42F0-84B9-A20DFB76B02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8ED7CA69-5D4B-079A-35C9-693A58C36E06}"/>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00649373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44FFCAB-881A-0DA1-E108-4335A5E5A688}"/>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The T-C Problem</a:t>
            </a:r>
          </a:p>
        </p:txBody>
      </p:sp>
      <p:sp>
        <p:nvSpPr>
          <p:cNvPr id="40963" name="Rectangle 3">
            <a:extLst>
              <a:ext uri="{FF2B5EF4-FFF2-40B4-BE49-F238E27FC236}">
                <a16:creationId xmlns:a16="http://schemas.microsoft.com/office/drawing/2014/main" id="{64BC8628-C973-8ED7-B4FF-45327A59E6D7}"/>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40964" name="Rectangle 4">
            <a:extLst>
              <a:ext uri="{FF2B5EF4-FFF2-40B4-BE49-F238E27FC236}">
                <a16:creationId xmlns:a16="http://schemas.microsoft.com/office/drawing/2014/main" id="{0ACCACA5-B1CB-0B1F-4939-7A73E9E260E7}"/>
              </a:ext>
            </a:extLst>
          </p:cNvPr>
          <p:cNvSpPr>
            <a:spLocks noChangeArrowheads="1"/>
          </p:cNvSpPr>
          <p:nvPr/>
        </p:nvSpPr>
        <p:spPr bwMode="auto">
          <a:xfrm>
            <a:off x="2057400" y="1295400"/>
            <a:ext cx="8305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pic>
        <p:nvPicPr>
          <p:cNvPr id="40967" name="Picture 7">
            <a:extLst>
              <a:ext uri="{FF2B5EF4-FFF2-40B4-BE49-F238E27FC236}">
                <a16:creationId xmlns:a16="http://schemas.microsoft.com/office/drawing/2014/main" id="{7352C1B3-8171-42A5-15D7-7CE780ECA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52600"/>
            <a:ext cx="8229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0A8E25D-B3E9-C08C-5B51-DC6695234FB0}"/>
              </a:ext>
            </a:extLst>
          </p:cNvPr>
          <p:cNvSpPr>
            <a:spLocks noGrp="1"/>
          </p:cNvSpPr>
          <p:nvPr>
            <p:ph type="dt" sz="quarter" idx="2"/>
          </p:nvPr>
        </p:nvSpPr>
        <p:spPr/>
        <p:txBody>
          <a:bodyPr/>
          <a:lstStyle/>
          <a:p>
            <a:pPr fontAlgn="base">
              <a:spcBef>
                <a:spcPct val="0"/>
              </a:spcBef>
              <a:spcAft>
                <a:spcPct val="0"/>
              </a:spcAft>
            </a:pPr>
            <a:fld id="{90EAD63B-4EF4-4898-A608-2CD60D646D7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019F8AC8-D1D0-E27A-70B4-C0F137AE610B}"/>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789925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400" y="838200"/>
            <a:ext cx="7918704" cy="5093208"/>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Date Placeholder 4">
            <a:extLst>
              <a:ext uri="{FF2B5EF4-FFF2-40B4-BE49-F238E27FC236}">
                <a16:creationId xmlns:a16="http://schemas.microsoft.com/office/drawing/2014/main" id="{6F0452A9-FB6E-0CF5-6F11-AD73B549D5E6}"/>
              </a:ext>
            </a:extLst>
          </p:cNvPr>
          <p:cNvSpPr>
            <a:spLocks noGrp="1"/>
          </p:cNvSpPr>
          <p:nvPr>
            <p:ph type="dt" sz="half" idx="6"/>
          </p:nvPr>
        </p:nvSpPr>
        <p:spPr/>
        <p:txBody>
          <a:bodyPr/>
          <a:lstStyle/>
          <a:p>
            <a:fld id="{D7F3E76D-6876-4F45-BC12-73794A33C562}"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11220913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CA78BF6-BC59-C089-BE1B-40DE4FCB860A}"/>
              </a:ext>
            </a:extLst>
          </p:cNvPr>
          <p:cNvSpPr>
            <a:spLocks noGrp="1" noChangeArrowheads="1"/>
          </p:cNvSpPr>
          <p:nvPr>
            <p:ph type="ctrTitle"/>
          </p:nvPr>
        </p:nvSpPr>
        <p:spPr>
          <a:xfrm>
            <a:off x="1905000" y="304800"/>
            <a:ext cx="8534400" cy="685800"/>
          </a:xfrm>
          <a:noFill/>
          <a:ln>
            <a:solidFill>
              <a:srgbClr val="800000"/>
            </a:solidFill>
            <a:miter lim="800000"/>
            <a:headEnd/>
            <a:tailEnd/>
          </a:ln>
        </p:spPr>
        <p:txBody>
          <a:bodyPr/>
          <a:lstStyle/>
          <a:p>
            <a:r>
              <a:rPr lang="en-US" altLang="en-US" sz="4000">
                <a:solidFill>
                  <a:srgbClr val="FF0066"/>
                </a:solidFill>
              </a:rPr>
              <a:t>Example: The T-C Problem</a:t>
            </a:r>
          </a:p>
        </p:txBody>
      </p:sp>
      <p:sp>
        <p:nvSpPr>
          <p:cNvPr id="41987" name="Rectangle 3">
            <a:extLst>
              <a:ext uri="{FF2B5EF4-FFF2-40B4-BE49-F238E27FC236}">
                <a16:creationId xmlns:a16="http://schemas.microsoft.com/office/drawing/2014/main" id="{18E4C4B5-55E2-DABF-39D4-BD30D996C7B4}"/>
              </a:ext>
            </a:extLst>
          </p:cNvPr>
          <p:cNvSpPr>
            <a:spLocks noGrp="1" noChangeArrowheads="1"/>
          </p:cNvSpPr>
          <p:nvPr>
            <p:ph type="subTitle" idx="1"/>
          </p:nvPr>
        </p:nvSpPr>
        <p:spPr>
          <a:xfrm>
            <a:off x="1981200" y="1143000"/>
            <a:ext cx="8458200" cy="5257800"/>
          </a:xfrm>
          <a:noFill/>
          <a:ln>
            <a:solidFill>
              <a:srgbClr val="800000"/>
            </a:solidFill>
            <a:miter lim="800000"/>
            <a:headEnd/>
            <a:tailEnd/>
          </a:ln>
        </p:spPr>
        <p:txBody>
          <a:bodyPr/>
          <a:lstStyle/>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a:p>
            <a:pPr algn="l">
              <a:lnSpc>
                <a:spcPct val="80000"/>
              </a:lnSpc>
              <a:buFontTx/>
              <a:buChar char="•"/>
            </a:pPr>
            <a:endParaRPr lang="en-US" altLang="en-US" sz="2800">
              <a:solidFill>
                <a:srgbClr val="00FF00"/>
              </a:solidFill>
            </a:endParaRPr>
          </a:p>
        </p:txBody>
      </p:sp>
      <p:sp>
        <p:nvSpPr>
          <p:cNvPr id="41988" name="Rectangle 4">
            <a:extLst>
              <a:ext uri="{FF2B5EF4-FFF2-40B4-BE49-F238E27FC236}">
                <a16:creationId xmlns:a16="http://schemas.microsoft.com/office/drawing/2014/main" id="{F7B80A12-C303-ABA8-EE0A-F2FAAF7DB18D}"/>
              </a:ext>
            </a:extLst>
          </p:cNvPr>
          <p:cNvSpPr>
            <a:spLocks noChangeArrowheads="1"/>
          </p:cNvSpPr>
          <p:nvPr/>
        </p:nvSpPr>
        <p:spPr bwMode="auto">
          <a:xfrm>
            <a:off x="2057400" y="1295400"/>
            <a:ext cx="8305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Tx/>
              <a:buChar char="•"/>
            </a:pPr>
            <a:endParaRPr lang="en-US" altLang="en-US" sz="2600">
              <a:solidFill>
                <a:srgbClr val="00FF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pic>
        <p:nvPicPr>
          <p:cNvPr id="41990" name="Picture 6">
            <a:extLst>
              <a:ext uri="{FF2B5EF4-FFF2-40B4-BE49-F238E27FC236}">
                <a16:creationId xmlns:a16="http://schemas.microsoft.com/office/drawing/2014/main" id="{321DD62F-B583-598C-E1C4-5FD61A648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1066800"/>
            <a:ext cx="8382000"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B26EF99-0B04-423D-221D-F2D82E26CC11}"/>
              </a:ext>
            </a:extLst>
          </p:cNvPr>
          <p:cNvSpPr>
            <a:spLocks noGrp="1"/>
          </p:cNvSpPr>
          <p:nvPr>
            <p:ph type="dt" sz="quarter" idx="2"/>
          </p:nvPr>
        </p:nvSpPr>
        <p:spPr/>
        <p:txBody>
          <a:bodyPr/>
          <a:lstStyle/>
          <a:p>
            <a:pPr fontAlgn="base">
              <a:spcBef>
                <a:spcPct val="0"/>
              </a:spcBef>
              <a:spcAft>
                <a:spcPct val="0"/>
              </a:spcAft>
            </a:pPr>
            <a:fld id="{CC8F0372-9580-424E-9947-BD71CF99796F}"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8680BA4A-19CF-664A-679D-B6739EEFD7AB}"/>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27048431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AE1F95F-5139-D328-205E-5A8D2B1C168A}"/>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DELTA RULE</a:t>
            </a:r>
          </a:p>
        </p:txBody>
      </p:sp>
      <p:sp>
        <p:nvSpPr>
          <p:cNvPr id="2051" name="Rectangle 3">
            <a:extLst>
              <a:ext uri="{FF2B5EF4-FFF2-40B4-BE49-F238E27FC236}">
                <a16:creationId xmlns:a16="http://schemas.microsoft.com/office/drawing/2014/main" id="{8A71F4EA-18B6-5F11-E130-1F9BCF41F9FA}"/>
              </a:ext>
            </a:extLst>
          </p:cNvPr>
          <p:cNvSpPr>
            <a:spLocks noGrp="1" noChangeArrowheads="1"/>
          </p:cNvSpPr>
          <p:nvPr>
            <p:ph type="subTitle" idx="1"/>
          </p:nvPr>
        </p:nvSpPr>
        <p:spPr>
          <a:xfrm>
            <a:off x="1981200" y="1143000"/>
            <a:ext cx="8458200" cy="5257800"/>
          </a:xfrm>
          <a:ln>
            <a:solidFill>
              <a:srgbClr val="800000"/>
            </a:solidFill>
          </a:ln>
        </p:spPr>
        <p:txBody>
          <a:bodyPr/>
          <a:lstStyle/>
          <a:p>
            <a:pPr algn="l" eaLnBrk="1" hangingPunct="1">
              <a:buFontTx/>
              <a:buChar char="•"/>
              <a:defRPr/>
            </a:pPr>
            <a:r>
              <a:rPr lang="en-US" sz="2800">
                <a:solidFill>
                  <a:srgbClr val="00FF00"/>
                </a:solidFill>
              </a:rPr>
              <a:t>Delta rule is also called Widrow–Hoff rule or least mean squire (LMS) rule.</a:t>
            </a:r>
          </a:p>
          <a:p>
            <a:pPr algn="l" eaLnBrk="1" hangingPunct="1">
              <a:buFontTx/>
              <a:buChar char="•"/>
              <a:defRPr/>
            </a:pPr>
            <a:r>
              <a:rPr lang="en-US" sz="2800">
                <a:solidFill>
                  <a:srgbClr val="00FF00"/>
                </a:solidFill>
              </a:rPr>
              <a:t>It is applicable for supervised training of NN.</a:t>
            </a:r>
          </a:p>
          <a:p>
            <a:pPr algn="l" eaLnBrk="1" hangingPunct="1">
              <a:buFontTx/>
              <a:buChar char="•"/>
              <a:defRPr/>
            </a:pPr>
            <a:r>
              <a:rPr lang="en-US" sz="2800">
                <a:solidFill>
                  <a:srgbClr val="00FF00"/>
                </a:solidFill>
              </a:rPr>
              <a:t>Here the change in weight is directly proportional to error signal (t</a:t>
            </a:r>
            <a:r>
              <a:rPr lang="en-US" sz="2800" baseline="-25000">
                <a:solidFill>
                  <a:srgbClr val="00FF00"/>
                </a:solidFill>
              </a:rPr>
              <a:t>j</a:t>
            </a:r>
            <a:r>
              <a:rPr lang="en-US" sz="2800">
                <a:solidFill>
                  <a:srgbClr val="00FF00"/>
                </a:solidFill>
              </a:rPr>
              <a:t>-y</a:t>
            </a:r>
            <a:r>
              <a:rPr lang="en-US" sz="2800" baseline="-25000">
                <a:solidFill>
                  <a:srgbClr val="00FF00"/>
                </a:solidFill>
              </a:rPr>
              <a:t>j</a:t>
            </a:r>
            <a:r>
              <a:rPr lang="en-US" sz="2800">
                <a:solidFill>
                  <a:srgbClr val="00FF00"/>
                </a:solidFill>
              </a:rPr>
              <a:t>) and the input.</a:t>
            </a:r>
          </a:p>
        </p:txBody>
      </p:sp>
      <p:pic>
        <p:nvPicPr>
          <p:cNvPr id="24580" name="Picture 4" descr="PAGE40a">
            <a:extLst>
              <a:ext uri="{FF2B5EF4-FFF2-40B4-BE49-F238E27FC236}">
                <a16:creationId xmlns:a16="http://schemas.microsoft.com/office/drawing/2014/main" id="{42CE6192-AD2A-8BB1-02C7-298560928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962400"/>
            <a:ext cx="830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71975841-3183-07CD-BB58-3D13DE0D7D14}"/>
              </a:ext>
            </a:extLst>
          </p:cNvPr>
          <p:cNvSpPr>
            <a:spLocks noGrp="1"/>
          </p:cNvSpPr>
          <p:nvPr>
            <p:ph type="dt" sz="quarter" idx="2"/>
          </p:nvPr>
        </p:nvSpPr>
        <p:spPr/>
        <p:txBody>
          <a:bodyPr/>
          <a:lstStyle/>
          <a:p>
            <a:pPr fontAlgn="base">
              <a:spcBef>
                <a:spcPct val="0"/>
              </a:spcBef>
              <a:spcAft>
                <a:spcPct val="0"/>
              </a:spcAft>
            </a:pPr>
            <a:fld id="{10A7665A-CD55-466C-935E-677A3EB517B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0CEBC241-5E2E-1DF9-DF1C-657D7F952895}"/>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25642234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D6099F6-C854-D1EE-069E-12583E9D835C}"/>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DELTA RULE</a:t>
            </a:r>
          </a:p>
        </p:txBody>
      </p:sp>
      <p:sp>
        <p:nvSpPr>
          <p:cNvPr id="31747" name="Rectangle 3">
            <a:extLst>
              <a:ext uri="{FF2B5EF4-FFF2-40B4-BE49-F238E27FC236}">
                <a16:creationId xmlns:a16="http://schemas.microsoft.com/office/drawing/2014/main" id="{C630EE14-6EDB-766F-578B-FA7321EE672A}"/>
              </a:ext>
            </a:extLst>
          </p:cNvPr>
          <p:cNvSpPr>
            <a:spLocks noGrp="1" noChangeArrowheads="1"/>
          </p:cNvSpPr>
          <p:nvPr>
            <p:ph type="subTitle" idx="1"/>
          </p:nvPr>
        </p:nvSpPr>
        <p:spPr>
          <a:xfrm>
            <a:off x="1981200" y="1143000"/>
            <a:ext cx="8458200" cy="5257800"/>
          </a:xfrm>
          <a:ln>
            <a:solidFill>
              <a:srgbClr val="800000"/>
            </a:solidFill>
          </a:ln>
        </p:spPr>
        <p:txBody>
          <a:bodyPr/>
          <a:lstStyle/>
          <a:p>
            <a:pPr algn="l" eaLnBrk="1" hangingPunct="1">
              <a:buFontTx/>
              <a:buChar char="•"/>
              <a:defRPr/>
            </a:pPr>
            <a:endParaRPr lang="en-US" sz="2800">
              <a:solidFill>
                <a:srgbClr val="00FF00"/>
              </a:solidFill>
            </a:endParaRPr>
          </a:p>
        </p:txBody>
      </p:sp>
      <p:pic>
        <p:nvPicPr>
          <p:cNvPr id="25604" name="Picture 5" descr="PAGE40b">
            <a:extLst>
              <a:ext uri="{FF2B5EF4-FFF2-40B4-BE49-F238E27FC236}">
                <a16:creationId xmlns:a16="http://schemas.microsoft.com/office/drawing/2014/main" id="{081B52BD-9D5C-C71E-493A-36AF492B4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90600"/>
            <a:ext cx="81534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ECE231AB-8933-09FF-D58C-E336586A2E6E}"/>
              </a:ext>
            </a:extLst>
          </p:cNvPr>
          <p:cNvSpPr>
            <a:spLocks noGrp="1"/>
          </p:cNvSpPr>
          <p:nvPr>
            <p:ph type="dt" sz="quarter" idx="2"/>
          </p:nvPr>
        </p:nvSpPr>
        <p:spPr/>
        <p:txBody>
          <a:bodyPr/>
          <a:lstStyle/>
          <a:p>
            <a:pPr fontAlgn="base">
              <a:spcBef>
                <a:spcPct val="0"/>
              </a:spcBef>
              <a:spcAft>
                <a:spcPct val="0"/>
              </a:spcAft>
            </a:pPr>
            <a:fld id="{D89360E8-0E0D-43AA-B82C-F3DCC2DF168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0DD03B37-A17D-08D3-ED44-FFFEBB8E7DD5}"/>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535844203"/>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CE68306-B294-7641-053E-B1DD56D6DA2C}"/>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DELTA RULE</a:t>
            </a:r>
          </a:p>
        </p:txBody>
      </p:sp>
      <p:sp>
        <p:nvSpPr>
          <p:cNvPr id="32771" name="Rectangle 3">
            <a:extLst>
              <a:ext uri="{FF2B5EF4-FFF2-40B4-BE49-F238E27FC236}">
                <a16:creationId xmlns:a16="http://schemas.microsoft.com/office/drawing/2014/main" id="{B9947E29-AFCB-C740-EF5C-88E891BFAC19}"/>
              </a:ext>
            </a:extLst>
          </p:cNvPr>
          <p:cNvSpPr>
            <a:spLocks noGrp="1" noChangeArrowheads="1"/>
          </p:cNvSpPr>
          <p:nvPr>
            <p:ph type="subTitle" idx="1"/>
          </p:nvPr>
        </p:nvSpPr>
        <p:spPr>
          <a:xfrm>
            <a:off x="1981200" y="1143000"/>
            <a:ext cx="8458200" cy="5257800"/>
          </a:xfrm>
          <a:ln>
            <a:solidFill>
              <a:srgbClr val="800000"/>
            </a:solidFill>
          </a:ln>
        </p:spPr>
        <p:txBody>
          <a:bodyPr/>
          <a:lstStyle/>
          <a:p>
            <a:pPr algn="l" eaLnBrk="1" hangingPunct="1">
              <a:buFontTx/>
              <a:buChar char="•"/>
              <a:defRPr/>
            </a:pPr>
            <a:endParaRPr lang="en-US" sz="2800">
              <a:solidFill>
                <a:srgbClr val="00FF00"/>
              </a:solidFill>
            </a:endParaRPr>
          </a:p>
        </p:txBody>
      </p:sp>
      <p:pic>
        <p:nvPicPr>
          <p:cNvPr id="26628" name="Picture 6" descr="page41a">
            <a:extLst>
              <a:ext uri="{FF2B5EF4-FFF2-40B4-BE49-F238E27FC236}">
                <a16:creationId xmlns:a16="http://schemas.microsoft.com/office/drawing/2014/main" id="{3A7CD49B-B7B1-B7D9-A969-9AAA4A08E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6801"/>
            <a:ext cx="8305800"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24CC3091-20EF-25FF-3652-DB692A8B98E0}"/>
              </a:ext>
            </a:extLst>
          </p:cNvPr>
          <p:cNvSpPr>
            <a:spLocks noGrp="1"/>
          </p:cNvSpPr>
          <p:nvPr>
            <p:ph type="dt" sz="quarter" idx="2"/>
          </p:nvPr>
        </p:nvSpPr>
        <p:spPr/>
        <p:txBody>
          <a:bodyPr/>
          <a:lstStyle/>
          <a:p>
            <a:pPr fontAlgn="base">
              <a:spcBef>
                <a:spcPct val="0"/>
              </a:spcBef>
              <a:spcAft>
                <a:spcPct val="0"/>
              </a:spcAft>
            </a:pPr>
            <a:fld id="{AA092CE3-EEFB-4E4F-B635-0C5AD90863A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4AD3CD7-833D-FC9A-BAAE-2A4056E118BB}"/>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1691400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8F1D4D6-E2A4-69B1-B957-B96E15A585FE}"/>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DELTA RULE</a:t>
            </a:r>
          </a:p>
        </p:txBody>
      </p:sp>
      <p:sp>
        <p:nvSpPr>
          <p:cNvPr id="33795" name="Rectangle 3">
            <a:extLst>
              <a:ext uri="{FF2B5EF4-FFF2-40B4-BE49-F238E27FC236}">
                <a16:creationId xmlns:a16="http://schemas.microsoft.com/office/drawing/2014/main" id="{43F491B5-B3FC-8F1D-C4B2-41169DA88957}"/>
              </a:ext>
            </a:extLst>
          </p:cNvPr>
          <p:cNvSpPr>
            <a:spLocks noGrp="1" noChangeArrowheads="1"/>
          </p:cNvSpPr>
          <p:nvPr>
            <p:ph type="subTitle" idx="1"/>
          </p:nvPr>
        </p:nvSpPr>
        <p:spPr>
          <a:xfrm>
            <a:off x="1981200" y="1143000"/>
            <a:ext cx="8458200" cy="5257800"/>
          </a:xfrm>
          <a:ln>
            <a:solidFill>
              <a:srgbClr val="800000"/>
            </a:solidFill>
          </a:ln>
        </p:spPr>
        <p:txBody>
          <a:bodyPr/>
          <a:lstStyle/>
          <a:p>
            <a:pPr algn="l" eaLnBrk="1" hangingPunct="1">
              <a:buFontTx/>
              <a:buChar char="•"/>
              <a:defRPr/>
            </a:pPr>
            <a:endParaRPr lang="en-US" sz="2800" dirty="0">
              <a:solidFill>
                <a:srgbClr val="00FF00"/>
              </a:solidFill>
            </a:endParaRPr>
          </a:p>
        </p:txBody>
      </p:sp>
      <p:pic>
        <p:nvPicPr>
          <p:cNvPr id="27652" name="Picture 6" descr="page41b">
            <a:extLst>
              <a:ext uri="{FF2B5EF4-FFF2-40B4-BE49-F238E27FC236}">
                <a16:creationId xmlns:a16="http://schemas.microsoft.com/office/drawing/2014/main" id="{84A0583B-06C8-92E4-FBD6-578256673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74738"/>
            <a:ext cx="7239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89D7611B-FAD6-518C-0EF5-709D7E1F1BD3}"/>
              </a:ext>
            </a:extLst>
          </p:cNvPr>
          <p:cNvSpPr>
            <a:spLocks noGrp="1"/>
          </p:cNvSpPr>
          <p:nvPr>
            <p:ph type="dt" sz="quarter" idx="2"/>
          </p:nvPr>
        </p:nvSpPr>
        <p:spPr/>
        <p:txBody>
          <a:bodyPr/>
          <a:lstStyle/>
          <a:p>
            <a:pPr fontAlgn="base">
              <a:spcBef>
                <a:spcPct val="0"/>
              </a:spcBef>
              <a:spcAft>
                <a:spcPct val="0"/>
              </a:spcAft>
            </a:pPr>
            <a:fld id="{9168F6F7-11D2-4E7D-BB8A-11D7739C1FD6}"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3EFB81F-B8F8-F6F1-1E09-1C1BDA42808C}"/>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771367078"/>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E983C18-3888-573F-B7C0-6C2560318A85}"/>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DELTA RULE</a:t>
            </a:r>
          </a:p>
        </p:txBody>
      </p:sp>
      <p:sp>
        <p:nvSpPr>
          <p:cNvPr id="34819" name="Rectangle 3">
            <a:extLst>
              <a:ext uri="{FF2B5EF4-FFF2-40B4-BE49-F238E27FC236}">
                <a16:creationId xmlns:a16="http://schemas.microsoft.com/office/drawing/2014/main" id="{5A1C6740-9FA5-EAF6-2722-288D10E0E023}"/>
              </a:ext>
            </a:extLst>
          </p:cNvPr>
          <p:cNvSpPr>
            <a:spLocks noGrp="1" noChangeArrowheads="1"/>
          </p:cNvSpPr>
          <p:nvPr>
            <p:ph type="subTitle" idx="1"/>
          </p:nvPr>
        </p:nvSpPr>
        <p:spPr>
          <a:xfrm>
            <a:off x="1981200" y="1143000"/>
            <a:ext cx="8458200" cy="5257800"/>
          </a:xfrm>
          <a:ln>
            <a:solidFill>
              <a:srgbClr val="800000"/>
            </a:solidFill>
          </a:ln>
        </p:spPr>
        <p:txBody>
          <a:bodyPr/>
          <a:lstStyle/>
          <a:p>
            <a:pPr algn="l" eaLnBrk="1" hangingPunct="1">
              <a:buFontTx/>
              <a:buChar char="•"/>
              <a:defRPr/>
            </a:pPr>
            <a:endParaRPr lang="en-US" sz="2800">
              <a:solidFill>
                <a:srgbClr val="00FF00"/>
              </a:solidFill>
            </a:endParaRPr>
          </a:p>
        </p:txBody>
      </p:sp>
      <p:graphicFrame>
        <p:nvGraphicFramePr>
          <p:cNvPr id="1026" name="Object 5">
            <a:extLst>
              <a:ext uri="{FF2B5EF4-FFF2-40B4-BE49-F238E27FC236}">
                <a16:creationId xmlns:a16="http://schemas.microsoft.com/office/drawing/2014/main" id="{F629912A-0594-6CF8-1DC5-B6305BDFC862}"/>
              </a:ext>
            </a:extLst>
          </p:cNvPr>
          <p:cNvGraphicFramePr>
            <a:graphicFrameLocks noChangeAspect="1"/>
          </p:cNvGraphicFramePr>
          <p:nvPr/>
        </p:nvGraphicFramePr>
        <p:xfrm>
          <a:off x="1905000" y="1049338"/>
          <a:ext cx="8610600" cy="5580062"/>
        </p:xfrm>
        <a:graphic>
          <a:graphicData uri="http://schemas.openxmlformats.org/presentationml/2006/ole">
            <mc:AlternateContent xmlns:mc="http://schemas.openxmlformats.org/markup-compatibility/2006">
              <mc:Choice xmlns:v="urn:schemas-microsoft-com:vml" Requires="v">
                <p:oleObj name="Photo Editor Photo" r:id="rId2" imgW="19552381" imgH="13460704" progId="MSPhotoEd.3">
                  <p:embed/>
                </p:oleObj>
              </mc:Choice>
              <mc:Fallback>
                <p:oleObj name="Photo Editor Photo" r:id="rId2" imgW="19552381" imgH="13460704" progId="MSPhotoEd.3">
                  <p:embed/>
                  <p:pic>
                    <p:nvPicPr>
                      <p:cNvPr id="1026" name="Object 5">
                        <a:extLst>
                          <a:ext uri="{FF2B5EF4-FFF2-40B4-BE49-F238E27FC236}">
                            <a16:creationId xmlns:a16="http://schemas.microsoft.com/office/drawing/2014/main" id="{F629912A-0594-6CF8-1DC5-B6305BDFC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49338"/>
                        <a:ext cx="8610600" cy="55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420E89E1-423B-4BC0-204A-9DE0D39CE5A2}"/>
              </a:ext>
            </a:extLst>
          </p:cNvPr>
          <p:cNvSpPr>
            <a:spLocks noGrp="1"/>
          </p:cNvSpPr>
          <p:nvPr>
            <p:ph type="dt" sz="quarter" idx="2"/>
          </p:nvPr>
        </p:nvSpPr>
        <p:spPr/>
        <p:txBody>
          <a:bodyPr/>
          <a:lstStyle/>
          <a:p>
            <a:pPr fontAlgn="base">
              <a:spcBef>
                <a:spcPct val="0"/>
              </a:spcBef>
              <a:spcAft>
                <a:spcPct val="0"/>
              </a:spcAft>
            </a:pPr>
            <a:fld id="{7E4E5599-5468-4406-8D09-A7AA1B43BEB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02438A1-62CE-83BC-3D78-EB0F198D7F5B}"/>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53627113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C4C3A22-A83D-F66C-0136-30FC99BE150C}"/>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DELTA RULE</a:t>
            </a:r>
          </a:p>
        </p:txBody>
      </p:sp>
      <p:sp>
        <p:nvSpPr>
          <p:cNvPr id="35843" name="Rectangle 3">
            <a:extLst>
              <a:ext uri="{FF2B5EF4-FFF2-40B4-BE49-F238E27FC236}">
                <a16:creationId xmlns:a16="http://schemas.microsoft.com/office/drawing/2014/main" id="{CC3289A9-6B09-1C70-8F62-E6B488210107}"/>
              </a:ext>
            </a:extLst>
          </p:cNvPr>
          <p:cNvSpPr>
            <a:spLocks noGrp="1" noChangeArrowheads="1"/>
          </p:cNvSpPr>
          <p:nvPr>
            <p:ph type="subTitle" idx="1"/>
          </p:nvPr>
        </p:nvSpPr>
        <p:spPr>
          <a:xfrm>
            <a:off x="1981200" y="1143000"/>
            <a:ext cx="8458200" cy="5257800"/>
          </a:xfrm>
          <a:ln>
            <a:solidFill>
              <a:srgbClr val="800000"/>
            </a:solidFill>
          </a:ln>
        </p:spPr>
        <p:txBody>
          <a:bodyPr/>
          <a:lstStyle/>
          <a:p>
            <a:pPr algn="l" eaLnBrk="1" hangingPunct="1">
              <a:buFontTx/>
              <a:buChar char="•"/>
              <a:defRPr/>
            </a:pPr>
            <a:endParaRPr lang="en-US" sz="2800">
              <a:solidFill>
                <a:srgbClr val="00FF00"/>
              </a:solidFill>
            </a:endParaRPr>
          </a:p>
        </p:txBody>
      </p:sp>
      <p:pic>
        <p:nvPicPr>
          <p:cNvPr id="28676" name="Picture 5" descr="page42">
            <a:extLst>
              <a:ext uri="{FF2B5EF4-FFF2-40B4-BE49-F238E27FC236}">
                <a16:creationId xmlns:a16="http://schemas.microsoft.com/office/drawing/2014/main" id="{73DC4468-0A71-8857-97EC-DA406A289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1"/>
            <a:ext cx="853440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3AEB59AC-E405-6152-373E-5F8CC34B489F}"/>
              </a:ext>
            </a:extLst>
          </p:cNvPr>
          <p:cNvSpPr>
            <a:spLocks noGrp="1"/>
          </p:cNvSpPr>
          <p:nvPr>
            <p:ph type="dt" sz="quarter" idx="2"/>
          </p:nvPr>
        </p:nvSpPr>
        <p:spPr/>
        <p:txBody>
          <a:bodyPr/>
          <a:lstStyle/>
          <a:p>
            <a:pPr fontAlgn="base">
              <a:spcBef>
                <a:spcPct val="0"/>
              </a:spcBef>
              <a:spcAft>
                <a:spcPct val="0"/>
              </a:spcAft>
            </a:pPr>
            <a:fld id="{A14F5B85-4955-4070-AF55-9CC4BDCB70B9}"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804957D4-B6E6-22B1-7402-69A0F404B11A}"/>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03559213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773688A-C9AC-F9A5-49CA-A3A3681857EB}"/>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ADALINE</a:t>
            </a:r>
          </a:p>
        </p:txBody>
      </p:sp>
      <p:graphicFrame>
        <p:nvGraphicFramePr>
          <p:cNvPr id="2050" name="Object 3">
            <a:extLst>
              <a:ext uri="{FF2B5EF4-FFF2-40B4-BE49-F238E27FC236}">
                <a16:creationId xmlns:a16="http://schemas.microsoft.com/office/drawing/2014/main" id="{0BE44CC1-C8CB-B230-2D31-F65E68CA4A6D}"/>
              </a:ext>
            </a:extLst>
          </p:cNvPr>
          <p:cNvGraphicFramePr>
            <a:graphicFrameLocks noGrp="1" noChangeAspect="1"/>
          </p:cNvGraphicFramePr>
          <p:nvPr>
            <p:ph type="subTitle" idx="1"/>
          </p:nvPr>
        </p:nvGraphicFramePr>
        <p:xfrm>
          <a:off x="1905000" y="1143001"/>
          <a:ext cx="8458200" cy="1719263"/>
        </p:xfrm>
        <a:graphic>
          <a:graphicData uri="http://schemas.openxmlformats.org/presentationml/2006/ole">
            <mc:AlternateContent xmlns:mc="http://schemas.openxmlformats.org/markup-compatibility/2006">
              <mc:Choice xmlns:v="urn:schemas-microsoft-com:vml" Requires="v">
                <p:oleObj name="Photo Editor Photo" r:id="rId2" imgW="18219048" imgH="3704762" progId="MSPhotoEd.3">
                  <p:embed/>
                </p:oleObj>
              </mc:Choice>
              <mc:Fallback>
                <p:oleObj name="Photo Editor Photo" r:id="rId2" imgW="18219048" imgH="3704762" progId="MSPhotoEd.3">
                  <p:embed/>
                  <p:pic>
                    <p:nvPicPr>
                      <p:cNvPr id="2050" name="Object 3">
                        <a:extLst>
                          <a:ext uri="{FF2B5EF4-FFF2-40B4-BE49-F238E27FC236}">
                            <a16:creationId xmlns:a16="http://schemas.microsoft.com/office/drawing/2014/main" id="{0BE44CC1-C8CB-B230-2D31-F65E68CA4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1"/>
                        <a:ext cx="8458200" cy="1719263"/>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2" name="Picture 6" descr="untitled">
            <a:extLst>
              <a:ext uri="{FF2B5EF4-FFF2-40B4-BE49-F238E27FC236}">
                <a16:creationId xmlns:a16="http://schemas.microsoft.com/office/drawing/2014/main" id="{F73EC617-4E0A-2201-D168-68A0A57AE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819400"/>
            <a:ext cx="822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18B11E18-B58C-3A82-B15D-2BA99D0241F1}"/>
              </a:ext>
            </a:extLst>
          </p:cNvPr>
          <p:cNvSpPr>
            <a:spLocks noGrp="1"/>
          </p:cNvSpPr>
          <p:nvPr>
            <p:ph type="dt" sz="quarter" idx="2"/>
          </p:nvPr>
        </p:nvSpPr>
        <p:spPr/>
        <p:txBody>
          <a:bodyPr/>
          <a:lstStyle/>
          <a:p>
            <a:pPr fontAlgn="base">
              <a:spcBef>
                <a:spcPct val="0"/>
              </a:spcBef>
              <a:spcAft>
                <a:spcPct val="0"/>
              </a:spcAft>
            </a:pPr>
            <a:fld id="{03C2E38C-C753-4AFC-84C3-25816D5F8666}"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00A6FEA-7962-3CA4-A0BA-DA4B1C0A3E70}"/>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38503455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C71178B-2A31-5273-5E82-7906B7843D9B}"/>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ADALINE</a:t>
            </a:r>
          </a:p>
        </p:txBody>
      </p:sp>
      <p:graphicFrame>
        <p:nvGraphicFramePr>
          <p:cNvPr id="3074" name="Object 3">
            <a:extLst>
              <a:ext uri="{FF2B5EF4-FFF2-40B4-BE49-F238E27FC236}">
                <a16:creationId xmlns:a16="http://schemas.microsoft.com/office/drawing/2014/main" id="{65DD8F26-81A4-AB20-4895-2BCC466A6E4D}"/>
              </a:ext>
            </a:extLst>
          </p:cNvPr>
          <p:cNvGraphicFramePr>
            <a:graphicFrameLocks noGrp="1" noChangeAspect="1"/>
          </p:cNvGraphicFramePr>
          <p:nvPr>
            <p:ph type="subTitle" idx="1"/>
          </p:nvPr>
        </p:nvGraphicFramePr>
        <p:xfrm>
          <a:off x="1981200" y="1524000"/>
          <a:ext cx="8458200" cy="4572000"/>
        </p:xfrm>
        <a:graphic>
          <a:graphicData uri="http://schemas.openxmlformats.org/presentationml/2006/ole">
            <mc:AlternateContent xmlns:mc="http://schemas.openxmlformats.org/markup-compatibility/2006">
              <mc:Choice xmlns:v="urn:schemas-microsoft-com:vml" Requires="v">
                <p:oleObj name="Photo Editor Photo" r:id="rId2" imgW="21076190" imgH="10142857" progId="MSPhotoEd.3">
                  <p:embed/>
                </p:oleObj>
              </mc:Choice>
              <mc:Fallback>
                <p:oleObj name="Photo Editor Photo" r:id="rId2" imgW="21076190" imgH="10142857" progId="MSPhotoEd.3">
                  <p:embed/>
                  <p:pic>
                    <p:nvPicPr>
                      <p:cNvPr id="3074" name="Object 3">
                        <a:extLst>
                          <a:ext uri="{FF2B5EF4-FFF2-40B4-BE49-F238E27FC236}">
                            <a16:creationId xmlns:a16="http://schemas.microsoft.com/office/drawing/2014/main" id="{65DD8F26-81A4-AB20-4895-2BCC466A6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8458200" cy="45720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089C94BD-1EA4-514B-1988-5379558F0048}"/>
              </a:ext>
            </a:extLst>
          </p:cNvPr>
          <p:cNvSpPr>
            <a:spLocks noGrp="1"/>
          </p:cNvSpPr>
          <p:nvPr>
            <p:ph type="dt" sz="quarter" idx="2"/>
          </p:nvPr>
        </p:nvSpPr>
        <p:spPr/>
        <p:txBody>
          <a:bodyPr/>
          <a:lstStyle/>
          <a:p>
            <a:pPr fontAlgn="base">
              <a:spcBef>
                <a:spcPct val="0"/>
              </a:spcBef>
              <a:spcAft>
                <a:spcPct val="0"/>
              </a:spcAft>
            </a:pPr>
            <a:fld id="{12381646-064D-4D94-B949-E8408CE69026}"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F254CE5C-9241-4DF6-9402-78638BB33AE4}"/>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32250506"/>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64F7AD2-E249-84B3-D95F-0389EFBD0671}"/>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DELTA RULE</a:t>
            </a:r>
          </a:p>
        </p:txBody>
      </p:sp>
      <p:sp>
        <p:nvSpPr>
          <p:cNvPr id="38915" name="Rectangle 3">
            <a:extLst>
              <a:ext uri="{FF2B5EF4-FFF2-40B4-BE49-F238E27FC236}">
                <a16:creationId xmlns:a16="http://schemas.microsoft.com/office/drawing/2014/main" id="{6ACC937D-06B1-021B-04A7-EAB87E43A27B}"/>
              </a:ext>
            </a:extLst>
          </p:cNvPr>
          <p:cNvSpPr>
            <a:spLocks noGrp="1" noChangeArrowheads="1"/>
          </p:cNvSpPr>
          <p:nvPr>
            <p:ph type="subTitle" idx="1"/>
          </p:nvPr>
        </p:nvSpPr>
        <p:spPr>
          <a:xfrm>
            <a:off x="1981200" y="1143000"/>
            <a:ext cx="8458200" cy="5257800"/>
          </a:xfrm>
          <a:ln>
            <a:solidFill>
              <a:srgbClr val="800000"/>
            </a:solidFill>
          </a:ln>
        </p:spPr>
        <p:txBody>
          <a:bodyPr/>
          <a:lstStyle/>
          <a:p>
            <a:pPr algn="l" eaLnBrk="1" hangingPunct="1">
              <a:buFontTx/>
              <a:buChar char="•"/>
              <a:defRPr/>
            </a:pPr>
            <a:endParaRPr lang="en-US" sz="2800">
              <a:solidFill>
                <a:srgbClr val="00FF00"/>
              </a:solidFill>
            </a:endParaRPr>
          </a:p>
        </p:txBody>
      </p:sp>
      <p:graphicFrame>
        <p:nvGraphicFramePr>
          <p:cNvPr id="4098" name="Object 5">
            <a:extLst>
              <a:ext uri="{FF2B5EF4-FFF2-40B4-BE49-F238E27FC236}">
                <a16:creationId xmlns:a16="http://schemas.microsoft.com/office/drawing/2014/main" id="{AA280D1E-12C9-2F19-3A10-3C3E42C5498A}"/>
              </a:ext>
            </a:extLst>
          </p:cNvPr>
          <p:cNvGraphicFramePr>
            <a:graphicFrameLocks noChangeAspect="1"/>
          </p:cNvGraphicFramePr>
          <p:nvPr/>
        </p:nvGraphicFramePr>
        <p:xfrm>
          <a:off x="1981200" y="1143001"/>
          <a:ext cx="8458200" cy="2728913"/>
        </p:xfrm>
        <a:graphic>
          <a:graphicData uri="http://schemas.openxmlformats.org/presentationml/2006/ole">
            <mc:AlternateContent xmlns:mc="http://schemas.openxmlformats.org/markup-compatibility/2006">
              <mc:Choice xmlns:v="urn:schemas-microsoft-com:vml" Requires="v">
                <p:oleObj name="Photo Editor Photo" r:id="rId2" imgW="17038095" imgH="5495238" progId="MSPhotoEd.3">
                  <p:embed/>
                </p:oleObj>
              </mc:Choice>
              <mc:Fallback>
                <p:oleObj name="Photo Editor Photo" r:id="rId2" imgW="17038095" imgH="5495238" progId="MSPhotoEd.3">
                  <p:embed/>
                  <p:pic>
                    <p:nvPicPr>
                      <p:cNvPr id="4098" name="Object 5">
                        <a:extLst>
                          <a:ext uri="{FF2B5EF4-FFF2-40B4-BE49-F238E27FC236}">
                            <a16:creationId xmlns:a16="http://schemas.microsoft.com/office/drawing/2014/main" id="{AA280D1E-12C9-2F19-3A10-3C3E42C54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1"/>
                        <a:ext cx="8458200"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6">
            <a:extLst>
              <a:ext uri="{FF2B5EF4-FFF2-40B4-BE49-F238E27FC236}">
                <a16:creationId xmlns:a16="http://schemas.microsoft.com/office/drawing/2014/main" id="{7BE9A89C-4878-EECE-B730-E2BBF7837FF8}"/>
              </a:ext>
            </a:extLst>
          </p:cNvPr>
          <p:cNvGraphicFramePr>
            <a:graphicFrameLocks noChangeAspect="1"/>
          </p:cNvGraphicFramePr>
          <p:nvPr/>
        </p:nvGraphicFramePr>
        <p:xfrm>
          <a:off x="1981200" y="3810000"/>
          <a:ext cx="8458200" cy="2971800"/>
        </p:xfrm>
        <a:graphic>
          <a:graphicData uri="http://schemas.openxmlformats.org/presentationml/2006/ole">
            <mc:AlternateContent xmlns:mc="http://schemas.openxmlformats.org/markup-compatibility/2006">
              <mc:Choice xmlns:v="urn:schemas-microsoft-com:vml" Requires="v">
                <p:oleObj name="Photo Editor Photo" r:id="rId4" imgW="18523810" imgH="6373115" progId="MSPhotoEd.3">
                  <p:embed/>
                </p:oleObj>
              </mc:Choice>
              <mc:Fallback>
                <p:oleObj name="Photo Editor Photo" r:id="rId4" imgW="18523810" imgH="6373115" progId="MSPhotoEd.3">
                  <p:embed/>
                  <p:pic>
                    <p:nvPicPr>
                      <p:cNvPr id="4099" name="Object 6">
                        <a:extLst>
                          <a:ext uri="{FF2B5EF4-FFF2-40B4-BE49-F238E27FC236}">
                            <a16:creationId xmlns:a16="http://schemas.microsoft.com/office/drawing/2014/main" id="{7BE9A89C-4878-EECE-B730-E2BBF7837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3810000"/>
                        <a:ext cx="8458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5AB3299C-8C9B-91FC-61AE-0640F85C0C4F}"/>
              </a:ext>
            </a:extLst>
          </p:cNvPr>
          <p:cNvSpPr>
            <a:spLocks noGrp="1"/>
          </p:cNvSpPr>
          <p:nvPr>
            <p:ph type="dt" sz="quarter" idx="2"/>
          </p:nvPr>
        </p:nvSpPr>
        <p:spPr/>
        <p:txBody>
          <a:bodyPr/>
          <a:lstStyle/>
          <a:p>
            <a:pPr fontAlgn="base">
              <a:spcBef>
                <a:spcPct val="0"/>
              </a:spcBef>
              <a:spcAft>
                <a:spcPct val="0"/>
              </a:spcAft>
            </a:pPr>
            <a:fld id="{9013A700-7B66-48F3-B255-D32B69C9DBD4}"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404E007D-35DB-1DA0-9DC0-4967334EB274}"/>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411678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400" y="1165860"/>
            <a:ext cx="7956804" cy="5012436"/>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Date Placeholder 4">
            <a:extLst>
              <a:ext uri="{FF2B5EF4-FFF2-40B4-BE49-F238E27FC236}">
                <a16:creationId xmlns:a16="http://schemas.microsoft.com/office/drawing/2014/main" id="{3F38D800-C069-AEA4-84E4-2DCBEB3241CB}"/>
              </a:ext>
            </a:extLst>
          </p:cNvPr>
          <p:cNvSpPr>
            <a:spLocks noGrp="1"/>
          </p:cNvSpPr>
          <p:nvPr>
            <p:ph type="dt" sz="half" idx="6"/>
          </p:nvPr>
        </p:nvSpPr>
        <p:spPr/>
        <p:txBody>
          <a:bodyPr/>
          <a:lstStyle/>
          <a:p>
            <a:fld id="{68FE8319-D80B-410D-8920-743C8E37E641}"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215762239"/>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B94E899-2E6F-1747-3154-AD0CECFFFB72}"/>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ADALINE</a:t>
            </a:r>
          </a:p>
        </p:txBody>
      </p:sp>
      <p:graphicFrame>
        <p:nvGraphicFramePr>
          <p:cNvPr id="5122" name="Object 3">
            <a:extLst>
              <a:ext uri="{FF2B5EF4-FFF2-40B4-BE49-F238E27FC236}">
                <a16:creationId xmlns:a16="http://schemas.microsoft.com/office/drawing/2014/main" id="{B1D74834-5486-DFC6-0B41-F3780392C7E5}"/>
              </a:ext>
            </a:extLst>
          </p:cNvPr>
          <p:cNvGraphicFramePr>
            <a:graphicFrameLocks noGrp="1" noChangeAspect="1"/>
          </p:cNvGraphicFramePr>
          <p:nvPr>
            <p:ph type="subTitle" idx="1"/>
          </p:nvPr>
        </p:nvGraphicFramePr>
        <p:xfrm>
          <a:off x="1981200" y="1663701"/>
          <a:ext cx="8458200" cy="4214813"/>
        </p:xfrm>
        <a:graphic>
          <a:graphicData uri="http://schemas.openxmlformats.org/presentationml/2006/ole">
            <mc:AlternateContent xmlns:mc="http://schemas.openxmlformats.org/markup-compatibility/2006">
              <mc:Choice xmlns:v="urn:schemas-microsoft-com:vml" Requires="v">
                <p:oleObj name="Photo Editor Photo" r:id="rId2" imgW="20200000" imgH="10066667" progId="MSPhotoEd.3">
                  <p:embed/>
                </p:oleObj>
              </mc:Choice>
              <mc:Fallback>
                <p:oleObj name="Photo Editor Photo" r:id="rId2" imgW="20200000" imgH="10066667" progId="MSPhotoEd.3">
                  <p:embed/>
                  <p:pic>
                    <p:nvPicPr>
                      <p:cNvPr id="5122" name="Object 3">
                        <a:extLst>
                          <a:ext uri="{FF2B5EF4-FFF2-40B4-BE49-F238E27FC236}">
                            <a16:creationId xmlns:a16="http://schemas.microsoft.com/office/drawing/2014/main" id="{B1D74834-5486-DFC6-0B41-F3780392C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63701"/>
                        <a:ext cx="8458200" cy="4214813"/>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D6CC7CF4-6B85-6F8C-271F-A83F274BD48E}"/>
              </a:ext>
            </a:extLst>
          </p:cNvPr>
          <p:cNvSpPr>
            <a:spLocks noGrp="1"/>
          </p:cNvSpPr>
          <p:nvPr>
            <p:ph type="dt" sz="quarter" idx="2"/>
          </p:nvPr>
        </p:nvSpPr>
        <p:spPr/>
        <p:txBody>
          <a:bodyPr/>
          <a:lstStyle/>
          <a:p>
            <a:pPr fontAlgn="base">
              <a:spcBef>
                <a:spcPct val="0"/>
              </a:spcBef>
              <a:spcAft>
                <a:spcPct val="0"/>
              </a:spcAft>
            </a:pPr>
            <a:fld id="{AC2C7DE2-017A-4388-9B8B-830D2467FDB4}"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1CAF8A05-5CDD-C030-51C0-9F5125C9DA27}"/>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957742910"/>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28D6D29-6E69-B428-0F96-13930ADA866E}"/>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DELTA RULE</a:t>
            </a:r>
          </a:p>
        </p:txBody>
      </p:sp>
      <p:graphicFrame>
        <p:nvGraphicFramePr>
          <p:cNvPr id="6146" name="Object 3">
            <a:extLst>
              <a:ext uri="{FF2B5EF4-FFF2-40B4-BE49-F238E27FC236}">
                <a16:creationId xmlns:a16="http://schemas.microsoft.com/office/drawing/2014/main" id="{B615E6BF-D18A-088D-E466-6544128B17D1}"/>
              </a:ext>
            </a:extLst>
          </p:cNvPr>
          <p:cNvGraphicFramePr>
            <a:graphicFrameLocks noGrp="1" noChangeAspect="1"/>
          </p:cNvGraphicFramePr>
          <p:nvPr>
            <p:ph type="subTitle" idx="1"/>
          </p:nvPr>
        </p:nvGraphicFramePr>
        <p:xfrm>
          <a:off x="1981200" y="1160464"/>
          <a:ext cx="8458200" cy="5221287"/>
        </p:xfrm>
        <a:graphic>
          <a:graphicData uri="http://schemas.openxmlformats.org/presentationml/2006/ole">
            <mc:AlternateContent xmlns:mc="http://schemas.openxmlformats.org/markup-compatibility/2006">
              <mc:Choice xmlns:v="urn:schemas-microsoft-com:vml" Requires="v">
                <p:oleObj name="Photo Editor Photo" r:id="rId2" imgW="18714286" imgH="11552381" progId="MSPhotoEd.3">
                  <p:embed/>
                </p:oleObj>
              </mc:Choice>
              <mc:Fallback>
                <p:oleObj name="Photo Editor Photo" r:id="rId2" imgW="18714286" imgH="11552381" progId="MSPhotoEd.3">
                  <p:embed/>
                  <p:pic>
                    <p:nvPicPr>
                      <p:cNvPr id="6146" name="Object 3">
                        <a:extLst>
                          <a:ext uri="{FF2B5EF4-FFF2-40B4-BE49-F238E27FC236}">
                            <a16:creationId xmlns:a16="http://schemas.microsoft.com/office/drawing/2014/main" id="{B615E6BF-D18A-088D-E466-6544128B1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60464"/>
                        <a:ext cx="8458200" cy="5221287"/>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CBD20F00-87F4-6327-FCBF-030CDEA122E1}"/>
              </a:ext>
            </a:extLst>
          </p:cNvPr>
          <p:cNvSpPr>
            <a:spLocks noGrp="1"/>
          </p:cNvSpPr>
          <p:nvPr>
            <p:ph type="dt" sz="quarter" idx="2"/>
          </p:nvPr>
        </p:nvSpPr>
        <p:spPr/>
        <p:txBody>
          <a:bodyPr/>
          <a:lstStyle/>
          <a:p>
            <a:pPr fontAlgn="base">
              <a:spcBef>
                <a:spcPct val="0"/>
              </a:spcBef>
              <a:spcAft>
                <a:spcPct val="0"/>
              </a:spcAft>
            </a:pPr>
            <a:fld id="{EFCFAE19-B2D2-4CCE-9B8B-93649A7959C9}"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A57ACBA-8D8B-0876-8509-795218A75222}"/>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629880686"/>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5EE0D31-DDE6-CA80-384A-F3742CB6D7A0}"/>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7170" name="Object 3">
            <a:extLst>
              <a:ext uri="{FF2B5EF4-FFF2-40B4-BE49-F238E27FC236}">
                <a16:creationId xmlns:a16="http://schemas.microsoft.com/office/drawing/2014/main" id="{62C3F765-FFF2-F75B-D0E3-4D9D3707A3A8}"/>
              </a:ext>
            </a:extLst>
          </p:cNvPr>
          <p:cNvGraphicFramePr>
            <a:graphicFrameLocks noGrp="1" noChangeAspect="1"/>
          </p:cNvGraphicFramePr>
          <p:nvPr>
            <p:ph type="subTitle" idx="1"/>
          </p:nvPr>
        </p:nvGraphicFramePr>
        <p:xfrm>
          <a:off x="1676400" y="1219200"/>
          <a:ext cx="8839200" cy="5257800"/>
        </p:xfrm>
        <a:graphic>
          <a:graphicData uri="http://schemas.openxmlformats.org/presentationml/2006/ole">
            <mc:AlternateContent xmlns:mc="http://schemas.openxmlformats.org/markup-compatibility/2006">
              <mc:Choice xmlns:v="urn:schemas-microsoft-com:vml" Requires="v">
                <p:oleObj name="Photo Editor Photo" r:id="rId2" imgW="18790476" imgH="9573961" progId="MSPhotoEd.3">
                  <p:embed/>
                </p:oleObj>
              </mc:Choice>
              <mc:Fallback>
                <p:oleObj name="Photo Editor Photo" r:id="rId2" imgW="18790476" imgH="9573961" progId="MSPhotoEd.3">
                  <p:embed/>
                  <p:pic>
                    <p:nvPicPr>
                      <p:cNvPr id="7170" name="Object 3">
                        <a:extLst>
                          <a:ext uri="{FF2B5EF4-FFF2-40B4-BE49-F238E27FC236}">
                            <a16:creationId xmlns:a16="http://schemas.microsoft.com/office/drawing/2014/main" id="{62C3F765-FFF2-F75B-D0E3-4D9D3707A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8839200" cy="52578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B08A86A3-9467-4785-871F-AA1FE89FC4E8}"/>
              </a:ext>
            </a:extLst>
          </p:cNvPr>
          <p:cNvSpPr>
            <a:spLocks noGrp="1"/>
          </p:cNvSpPr>
          <p:nvPr>
            <p:ph type="dt" sz="quarter" idx="2"/>
          </p:nvPr>
        </p:nvSpPr>
        <p:spPr/>
        <p:txBody>
          <a:bodyPr/>
          <a:lstStyle/>
          <a:p>
            <a:pPr fontAlgn="base">
              <a:spcBef>
                <a:spcPct val="0"/>
              </a:spcBef>
              <a:spcAft>
                <a:spcPct val="0"/>
              </a:spcAft>
            </a:pPr>
            <a:fld id="{26561DD2-4BB0-495A-B41B-4C7E9C01AB6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D90DCCB8-EA33-2494-B1C2-55D3D9BC054F}"/>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24560169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A9772BF-0D42-1DAB-42D9-6B8A928E9B20}"/>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8194" name="Object 3">
            <a:extLst>
              <a:ext uri="{FF2B5EF4-FFF2-40B4-BE49-F238E27FC236}">
                <a16:creationId xmlns:a16="http://schemas.microsoft.com/office/drawing/2014/main" id="{B29A4C7D-C95A-7806-B1ED-8905B7C442DE}"/>
              </a:ext>
            </a:extLst>
          </p:cNvPr>
          <p:cNvGraphicFramePr>
            <a:graphicFrameLocks noGrp="1" noChangeAspect="1"/>
          </p:cNvGraphicFramePr>
          <p:nvPr>
            <p:ph type="subTitle" idx="1"/>
          </p:nvPr>
        </p:nvGraphicFramePr>
        <p:xfrm>
          <a:off x="1676400" y="1143000"/>
          <a:ext cx="8839200" cy="5486400"/>
        </p:xfrm>
        <a:graphic>
          <a:graphicData uri="http://schemas.openxmlformats.org/presentationml/2006/ole">
            <mc:AlternateContent xmlns:mc="http://schemas.openxmlformats.org/markup-compatibility/2006">
              <mc:Choice xmlns:v="urn:schemas-microsoft-com:vml" Requires="v">
                <p:oleObj name="Photo Editor Photo" r:id="rId2" imgW="17838095" imgH="10031225" progId="MSPhotoEd.3">
                  <p:embed/>
                </p:oleObj>
              </mc:Choice>
              <mc:Fallback>
                <p:oleObj name="Photo Editor Photo" r:id="rId2" imgW="17838095" imgH="10031225" progId="MSPhotoEd.3">
                  <p:embed/>
                  <p:pic>
                    <p:nvPicPr>
                      <p:cNvPr id="8194" name="Object 3">
                        <a:extLst>
                          <a:ext uri="{FF2B5EF4-FFF2-40B4-BE49-F238E27FC236}">
                            <a16:creationId xmlns:a16="http://schemas.microsoft.com/office/drawing/2014/main" id="{B29A4C7D-C95A-7806-B1ED-8905B7C44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3000"/>
                        <a:ext cx="8839200" cy="5486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59D3A70B-BFCE-6EC6-371E-407B43F59A92}"/>
              </a:ext>
            </a:extLst>
          </p:cNvPr>
          <p:cNvSpPr>
            <a:spLocks noGrp="1"/>
          </p:cNvSpPr>
          <p:nvPr>
            <p:ph type="dt" sz="quarter" idx="2"/>
          </p:nvPr>
        </p:nvSpPr>
        <p:spPr/>
        <p:txBody>
          <a:bodyPr/>
          <a:lstStyle/>
          <a:p>
            <a:pPr fontAlgn="base">
              <a:spcBef>
                <a:spcPct val="0"/>
              </a:spcBef>
              <a:spcAft>
                <a:spcPct val="0"/>
              </a:spcAft>
            </a:pPr>
            <a:fld id="{7026FE1D-940B-49A8-B0BD-C4544DB0030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9CAD1C2-0A7D-2F03-6D37-46C77ABF7FA4}"/>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603498464"/>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7346D2E-BBBE-66B0-36FF-823710ABAF4D}"/>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9218" name="Object 3">
            <a:extLst>
              <a:ext uri="{FF2B5EF4-FFF2-40B4-BE49-F238E27FC236}">
                <a16:creationId xmlns:a16="http://schemas.microsoft.com/office/drawing/2014/main" id="{44F7AEA2-2296-014D-A924-897D7C68480C}"/>
              </a:ext>
            </a:extLst>
          </p:cNvPr>
          <p:cNvGraphicFramePr>
            <a:graphicFrameLocks noGrp="1" noChangeAspect="1"/>
          </p:cNvGraphicFramePr>
          <p:nvPr>
            <p:ph type="subTitle" idx="1"/>
          </p:nvPr>
        </p:nvGraphicFramePr>
        <p:xfrm>
          <a:off x="1752600" y="1143000"/>
          <a:ext cx="8686800" cy="5486400"/>
        </p:xfrm>
        <a:graphic>
          <a:graphicData uri="http://schemas.openxmlformats.org/presentationml/2006/ole">
            <mc:AlternateContent xmlns:mc="http://schemas.openxmlformats.org/markup-compatibility/2006">
              <mc:Choice xmlns:v="urn:schemas-microsoft-com:vml" Requires="v">
                <p:oleObj name="Photo Editor Photo" r:id="rId2" imgW="18295238" imgH="9345329" progId="MSPhotoEd.3">
                  <p:embed/>
                </p:oleObj>
              </mc:Choice>
              <mc:Fallback>
                <p:oleObj name="Photo Editor Photo" r:id="rId2" imgW="18295238" imgH="9345329" progId="MSPhotoEd.3">
                  <p:embed/>
                  <p:pic>
                    <p:nvPicPr>
                      <p:cNvPr id="9218" name="Object 3">
                        <a:extLst>
                          <a:ext uri="{FF2B5EF4-FFF2-40B4-BE49-F238E27FC236}">
                            <a16:creationId xmlns:a16="http://schemas.microsoft.com/office/drawing/2014/main" id="{44F7AEA2-2296-014D-A924-897D7C684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8686800" cy="5486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459EA75C-21EC-07C7-D39F-184EC5511DA4}"/>
              </a:ext>
            </a:extLst>
          </p:cNvPr>
          <p:cNvSpPr>
            <a:spLocks noGrp="1"/>
          </p:cNvSpPr>
          <p:nvPr>
            <p:ph type="dt" sz="quarter" idx="2"/>
          </p:nvPr>
        </p:nvSpPr>
        <p:spPr/>
        <p:txBody>
          <a:bodyPr/>
          <a:lstStyle/>
          <a:p>
            <a:pPr fontAlgn="base">
              <a:spcBef>
                <a:spcPct val="0"/>
              </a:spcBef>
              <a:spcAft>
                <a:spcPct val="0"/>
              </a:spcAft>
            </a:pPr>
            <a:fld id="{C6BD5AED-E329-4A98-8830-8E82A38B69AF}"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85852A2D-84FD-954E-8373-13F33DCEF4AD}"/>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098587355"/>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6481E21-2917-3336-1FA4-5D95396DC62C}"/>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0242" name="Object 3">
            <a:extLst>
              <a:ext uri="{FF2B5EF4-FFF2-40B4-BE49-F238E27FC236}">
                <a16:creationId xmlns:a16="http://schemas.microsoft.com/office/drawing/2014/main" id="{C136FE90-E535-A92D-0D60-99655990AE42}"/>
              </a:ext>
            </a:extLst>
          </p:cNvPr>
          <p:cNvGraphicFramePr>
            <a:graphicFrameLocks noGrp="1" noChangeAspect="1"/>
          </p:cNvGraphicFramePr>
          <p:nvPr>
            <p:ph type="subTitle" idx="1"/>
          </p:nvPr>
        </p:nvGraphicFramePr>
        <p:xfrm>
          <a:off x="1752600" y="1143000"/>
          <a:ext cx="8763000" cy="5562600"/>
        </p:xfrm>
        <a:graphic>
          <a:graphicData uri="http://schemas.openxmlformats.org/presentationml/2006/ole">
            <mc:AlternateContent xmlns:mc="http://schemas.openxmlformats.org/markup-compatibility/2006">
              <mc:Choice xmlns:v="urn:schemas-microsoft-com:vml" Requires="v">
                <p:oleObj name="Photo Editor Photo" r:id="rId2" imgW="19514286" imgH="13609524" progId="MSPhotoEd.3">
                  <p:embed/>
                </p:oleObj>
              </mc:Choice>
              <mc:Fallback>
                <p:oleObj name="Photo Editor Photo" r:id="rId2" imgW="19514286" imgH="13609524" progId="MSPhotoEd.3">
                  <p:embed/>
                  <p:pic>
                    <p:nvPicPr>
                      <p:cNvPr id="10242" name="Object 3">
                        <a:extLst>
                          <a:ext uri="{FF2B5EF4-FFF2-40B4-BE49-F238E27FC236}">
                            <a16:creationId xmlns:a16="http://schemas.microsoft.com/office/drawing/2014/main" id="{C136FE90-E535-A92D-0D60-99655990A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8763000" cy="55626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6255B2E8-BB5B-DD69-A5F5-1AC541906B7C}"/>
              </a:ext>
            </a:extLst>
          </p:cNvPr>
          <p:cNvSpPr>
            <a:spLocks noGrp="1"/>
          </p:cNvSpPr>
          <p:nvPr>
            <p:ph type="dt" sz="quarter" idx="2"/>
          </p:nvPr>
        </p:nvSpPr>
        <p:spPr/>
        <p:txBody>
          <a:bodyPr/>
          <a:lstStyle/>
          <a:p>
            <a:pPr fontAlgn="base">
              <a:spcBef>
                <a:spcPct val="0"/>
              </a:spcBef>
              <a:spcAft>
                <a:spcPct val="0"/>
              </a:spcAft>
            </a:pPr>
            <a:fld id="{EC83718F-CDB3-4E48-83C7-06F1EF57AE9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CE8267BE-CF94-3166-C5B4-CBAF2B4C9ACB}"/>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025667865"/>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F5BEED3-FB86-B11A-4A2A-C7C121328719}"/>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1266" name="Object 4">
            <a:extLst>
              <a:ext uri="{FF2B5EF4-FFF2-40B4-BE49-F238E27FC236}">
                <a16:creationId xmlns:a16="http://schemas.microsoft.com/office/drawing/2014/main" id="{9DDBC8C5-A8E0-7887-A1EA-7FDDA4C0D922}"/>
              </a:ext>
            </a:extLst>
          </p:cNvPr>
          <p:cNvGraphicFramePr>
            <a:graphicFrameLocks noGrp="1" noChangeAspect="1"/>
          </p:cNvGraphicFramePr>
          <p:nvPr>
            <p:ph type="subTitle" idx="1"/>
          </p:nvPr>
        </p:nvGraphicFramePr>
        <p:xfrm>
          <a:off x="2438400" y="1219200"/>
          <a:ext cx="7086600" cy="5392738"/>
        </p:xfrm>
        <a:graphic>
          <a:graphicData uri="http://schemas.openxmlformats.org/presentationml/2006/ole">
            <mc:AlternateContent xmlns:mc="http://schemas.openxmlformats.org/markup-compatibility/2006">
              <mc:Choice xmlns:v="urn:schemas-microsoft-com:vml" Requires="v">
                <p:oleObj name="Photo Editor Photo" r:id="rId2" imgW="18409524" imgH="14980952" progId="MSPhotoEd.3">
                  <p:embed/>
                </p:oleObj>
              </mc:Choice>
              <mc:Fallback>
                <p:oleObj name="Photo Editor Photo" r:id="rId2" imgW="18409524" imgH="14980952" progId="MSPhotoEd.3">
                  <p:embed/>
                  <p:pic>
                    <p:nvPicPr>
                      <p:cNvPr id="11266" name="Object 4">
                        <a:extLst>
                          <a:ext uri="{FF2B5EF4-FFF2-40B4-BE49-F238E27FC236}">
                            <a16:creationId xmlns:a16="http://schemas.microsoft.com/office/drawing/2014/main" id="{9DDBC8C5-A8E0-7887-A1EA-7FDDA4C0D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19200"/>
                        <a:ext cx="7086600" cy="539273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989F8809-568A-36ED-A5DE-867A958CCFE2}"/>
              </a:ext>
            </a:extLst>
          </p:cNvPr>
          <p:cNvSpPr>
            <a:spLocks noGrp="1"/>
          </p:cNvSpPr>
          <p:nvPr>
            <p:ph type="dt" sz="quarter" idx="2"/>
          </p:nvPr>
        </p:nvSpPr>
        <p:spPr/>
        <p:txBody>
          <a:bodyPr/>
          <a:lstStyle/>
          <a:p>
            <a:pPr fontAlgn="base">
              <a:spcBef>
                <a:spcPct val="0"/>
              </a:spcBef>
              <a:spcAft>
                <a:spcPct val="0"/>
              </a:spcAft>
            </a:pPr>
            <a:fld id="{004B3B6A-EB70-4FFC-80D4-75AC47FAA2C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41A0B11D-2512-AF5B-3382-8593D384BF10}"/>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66516343"/>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281DE18-C1DF-4542-5319-49444FDD17E8}"/>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2290" name="Object 4">
            <a:extLst>
              <a:ext uri="{FF2B5EF4-FFF2-40B4-BE49-F238E27FC236}">
                <a16:creationId xmlns:a16="http://schemas.microsoft.com/office/drawing/2014/main" id="{EB5ACDAC-87D3-4A02-D1A7-CA10DCDEE756}"/>
              </a:ext>
            </a:extLst>
          </p:cNvPr>
          <p:cNvGraphicFramePr>
            <a:graphicFrameLocks noGrp="1" noChangeAspect="1"/>
          </p:cNvGraphicFramePr>
          <p:nvPr>
            <p:ph type="subTitle" idx="1"/>
          </p:nvPr>
        </p:nvGraphicFramePr>
        <p:xfrm>
          <a:off x="2895600" y="1066800"/>
          <a:ext cx="6400800" cy="5791200"/>
        </p:xfrm>
        <a:graphic>
          <a:graphicData uri="http://schemas.openxmlformats.org/presentationml/2006/ole">
            <mc:AlternateContent xmlns:mc="http://schemas.openxmlformats.org/markup-compatibility/2006">
              <mc:Choice xmlns:v="urn:schemas-microsoft-com:vml" Requires="v">
                <p:oleObj name="Photo Editor Photo" r:id="rId2" imgW="19019048" imgH="21190476" progId="MSPhotoEd.3">
                  <p:embed/>
                </p:oleObj>
              </mc:Choice>
              <mc:Fallback>
                <p:oleObj name="Photo Editor Photo" r:id="rId2" imgW="19019048" imgH="21190476" progId="MSPhotoEd.3">
                  <p:embed/>
                  <p:pic>
                    <p:nvPicPr>
                      <p:cNvPr id="12290" name="Object 4">
                        <a:extLst>
                          <a:ext uri="{FF2B5EF4-FFF2-40B4-BE49-F238E27FC236}">
                            <a16:creationId xmlns:a16="http://schemas.microsoft.com/office/drawing/2014/main" id="{EB5ACDAC-87D3-4A02-D1A7-CA10DCDEE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066800"/>
                        <a:ext cx="6400800" cy="5791200"/>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72A8C6BC-7EA4-9434-38E2-64D1AC7C5462}"/>
              </a:ext>
            </a:extLst>
          </p:cNvPr>
          <p:cNvSpPr>
            <a:spLocks noGrp="1"/>
          </p:cNvSpPr>
          <p:nvPr>
            <p:ph type="dt" sz="quarter" idx="2"/>
          </p:nvPr>
        </p:nvSpPr>
        <p:spPr/>
        <p:txBody>
          <a:bodyPr/>
          <a:lstStyle/>
          <a:p>
            <a:pPr fontAlgn="base">
              <a:spcBef>
                <a:spcPct val="0"/>
              </a:spcBef>
              <a:spcAft>
                <a:spcPct val="0"/>
              </a:spcAft>
            </a:pPr>
            <a:fld id="{A50DB4A5-5F34-42C1-B743-00128D822B59}"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2589A518-A5F5-14BE-0A51-3138367D573D}"/>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3030431477"/>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0DE58DD-5D31-DED3-093D-1F91775A5333}"/>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3314" name="Object 4">
            <a:extLst>
              <a:ext uri="{FF2B5EF4-FFF2-40B4-BE49-F238E27FC236}">
                <a16:creationId xmlns:a16="http://schemas.microsoft.com/office/drawing/2014/main" id="{8184599C-EA88-4E03-D810-B52844E48582}"/>
              </a:ext>
            </a:extLst>
          </p:cNvPr>
          <p:cNvGraphicFramePr>
            <a:graphicFrameLocks noGrp="1" noChangeAspect="1"/>
          </p:cNvGraphicFramePr>
          <p:nvPr>
            <p:ph type="subTitle" idx="1"/>
          </p:nvPr>
        </p:nvGraphicFramePr>
        <p:xfrm>
          <a:off x="2209800" y="1143001"/>
          <a:ext cx="7696200" cy="5508625"/>
        </p:xfrm>
        <a:graphic>
          <a:graphicData uri="http://schemas.openxmlformats.org/presentationml/2006/ole">
            <mc:AlternateContent xmlns:mc="http://schemas.openxmlformats.org/markup-compatibility/2006">
              <mc:Choice xmlns:v="urn:schemas-microsoft-com:vml" Requires="v">
                <p:oleObj name="Photo Editor Photo" r:id="rId2" imgW="20200000" imgH="14447619" progId="MSPhotoEd.3">
                  <p:embed/>
                </p:oleObj>
              </mc:Choice>
              <mc:Fallback>
                <p:oleObj name="Photo Editor Photo" r:id="rId2" imgW="20200000" imgH="14447619" progId="MSPhotoEd.3">
                  <p:embed/>
                  <p:pic>
                    <p:nvPicPr>
                      <p:cNvPr id="13314" name="Object 4">
                        <a:extLst>
                          <a:ext uri="{FF2B5EF4-FFF2-40B4-BE49-F238E27FC236}">
                            <a16:creationId xmlns:a16="http://schemas.microsoft.com/office/drawing/2014/main" id="{8184599C-EA88-4E03-D810-B52844E48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1"/>
                        <a:ext cx="7696200" cy="5508625"/>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4B30FFE5-E194-EBB3-23B3-AD34792FD84F}"/>
              </a:ext>
            </a:extLst>
          </p:cNvPr>
          <p:cNvSpPr>
            <a:spLocks noGrp="1"/>
          </p:cNvSpPr>
          <p:nvPr>
            <p:ph type="dt" sz="quarter" idx="2"/>
          </p:nvPr>
        </p:nvSpPr>
        <p:spPr/>
        <p:txBody>
          <a:bodyPr/>
          <a:lstStyle/>
          <a:p>
            <a:pPr fontAlgn="base">
              <a:spcBef>
                <a:spcPct val="0"/>
              </a:spcBef>
              <a:spcAft>
                <a:spcPct val="0"/>
              </a:spcAft>
            </a:pPr>
            <a:fld id="{683CAB81-7B4C-4CD5-8509-47BB9E1D9E0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7F5F20B-286C-F7C3-A75D-69B96426CB3A}"/>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2041596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94FDB84-C195-A48A-634F-97EA93E7154F}"/>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4338" name="Object 3">
            <a:extLst>
              <a:ext uri="{FF2B5EF4-FFF2-40B4-BE49-F238E27FC236}">
                <a16:creationId xmlns:a16="http://schemas.microsoft.com/office/drawing/2014/main" id="{7C073705-6419-4A80-1394-B1692469230B}"/>
              </a:ext>
            </a:extLst>
          </p:cNvPr>
          <p:cNvGraphicFramePr>
            <a:graphicFrameLocks noGrp="1" noChangeAspect="1"/>
          </p:cNvGraphicFramePr>
          <p:nvPr>
            <p:ph type="subTitle" idx="1"/>
          </p:nvPr>
        </p:nvGraphicFramePr>
        <p:xfrm>
          <a:off x="2255839" y="1143000"/>
          <a:ext cx="7908925" cy="5257800"/>
        </p:xfrm>
        <a:graphic>
          <a:graphicData uri="http://schemas.openxmlformats.org/presentationml/2006/ole">
            <mc:AlternateContent xmlns:mc="http://schemas.openxmlformats.org/markup-compatibility/2006">
              <mc:Choice xmlns:v="urn:schemas-microsoft-com:vml" Requires="v">
                <p:oleObj name="Photo Editor Photo" r:id="rId2" imgW="18523810" imgH="12317544" progId="MSPhotoEd.3">
                  <p:embed/>
                </p:oleObj>
              </mc:Choice>
              <mc:Fallback>
                <p:oleObj name="Photo Editor Photo" r:id="rId2" imgW="18523810" imgH="12317544" progId="MSPhotoEd.3">
                  <p:embed/>
                  <p:pic>
                    <p:nvPicPr>
                      <p:cNvPr id="14338" name="Object 3">
                        <a:extLst>
                          <a:ext uri="{FF2B5EF4-FFF2-40B4-BE49-F238E27FC236}">
                            <a16:creationId xmlns:a16="http://schemas.microsoft.com/office/drawing/2014/main" id="{7C073705-6419-4A80-1394-B16924692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839" y="1143000"/>
                        <a:ext cx="7908925" cy="52578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EEC92AB3-6AD4-D114-04A1-09002CE051E1}"/>
              </a:ext>
            </a:extLst>
          </p:cNvPr>
          <p:cNvSpPr>
            <a:spLocks noGrp="1"/>
          </p:cNvSpPr>
          <p:nvPr>
            <p:ph type="dt" sz="quarter" idx="2"/>
          </p:nvPr>
        </p:nvSpPr>
        <p:spPr/>
        <p:txBody>
          <a:bodyPr/>
          <a:lstStyle/>
          <a:p>
            <a:pPr fontAlgn="base">
              <a:spcBef>
                <a:spcPct val="0"/>
              </a:spcBef>
              <a:spcAft>
                <a:spcPct val="0"/>
              </a:spcAft>
            </a:pPr>
            <a:fld id="{0FAC01FD-6303-4114-8F8D-CA2AEF83D4C8}"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DBCF174-3C85-9AAC-2AFE-EDEF84C00D0D}"/>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788776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0550" y="467154"/>
            <a:ext cx="2425065" cy="980440"/>
          </a:xfrm>
          <a:prstGeom prst="rect">
            <a:avLst/>
          </a:prstGeom>
        </p:spPr>
        <p:txBody>
          <a:bodyPr vert="horz" wrap="square" lIns="0" tIns="99695" rIns="0" bIns="0" rtlCol="0">
            <a:spAutoFit/>
          </a:bodyPr>
          <a:lstStyle/>
          <a:p>
            <a:pPr marL="354965" indent="-342265">
              <a:spcBef>
                <a:spcPts val="78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DNA</a:t>
            </a:r>
            <a:r>
              <a:rPr sz="2800" kern="0" spc="-4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patterns</a:t>
            </a:r>
            <a:endParaRPr sz="2800" kern="0">
              <a:solidFill>
                <a:sysClr val="windowText" lastClr="000000"/>
              </a:solidFill>
              <a:latin typeface="Times New Roman"/>
              <a:cs typeface="Times New Roman"/>
            </a:endParaRPr>
          </a:p>
          <a:p>
            <a:pPr marL="755650" lvl="1" indent="-285750">
              <a:spcBef>
                <a:spcPts val="590"/>
              </a:spcBef>
              <a:buClr>
                <a:srgbClr val="3333FF"/>
              </a:buClr>
              <a:buSzPct val="68750"/>
              <a:buFont typeface="Wingdings"/>
              <a:buChar char=""/>
              <a:tabLst>
                <a:tab pos="755650" algn="l"/>
              </a:tabLst>
            </a:pPr>
            <a:r>
              <a:rPr sz="2400" kern="0" spc="-10" dirty="0">
                <a:solidFill>
                  <a:sysClr val="windowText" lastClr="000000"/>
                </a:solidFill>
                <a:latin typeface="Times New Roman"/>
                <a:cs typeface="Times New Roman"/>
              </a:rPr>
              <a:t>AGCTCGAT</a:t>
            </a:r>
            <a:endParaRPr sz="2400" kern="0">
              <a:solidFill>
                <a:sysClr val="windowText" lastClr="000000"/>
              </a:solidFill>
              <a:latin typeface="Times New Roman"/>
              <a:cs typeface="Times New Roman"/>
            </a:endParaRPr>
          </a:p>
        </p:txBody>
      </p:sp>
      <p:sp>
        <p:nvSpPr>
          <p:cNvPr id="3" name="object 3"/>
          <p:cNvSpPr txBox="1"/>
          <p:nvPr/>
        </p:nvSpPr>
        <p:spPr>
          <a:xfrm>
            <a:off x="6023865" y="467154"/>
            <a:ext cx="2628265" cy="980440"/>
          </a:xfrm>
          <a:prstGeom prst="rect">
            <a:avLst/>
          </a:prstGeom>
        </p:spPr>
        <p:txBody>
          <a:bodyPr vert="horz" wrap="square" lIns="0" tIns="99695" rIns="0" bIns="0" rtlCol="0">
            <a:spAutoFit/>
          </a:bodyPr>
          <a:lstStyle/>
          <a:p>
            <a:pPr marL="342265" marR="5080" indent="-342265" algn="r">
              <a:spcBef>
                <a:spcPts val="785"/>
              </a:spcBef>
              <a:buClr>
                <a:srgbClr val="3333FF"/>
              </a:buClr>
              <a:buSzPct val="69642"/>
              <a:buFont typeface="Wingdings"/>
              <a:buChar char=""/>
              <a:tabLst>
                <a:tab pos="342265" algn="l"/>
              </a:tabLst>
            </a:pPr>
            <a:r>
              <a:rPr sz="2800" kern="0" dirty="0">
                <a:solidFill>
                  <a:sysClr val="windowText" lastClr="000000"/>
                </a:solidFill>
                <a:latin typeface="Times New Roman"/>
                <a:cs typeface="Times New Roman"/>
              </a:rPr>
              <a:t>Protein</a:t>
            </a:r>
            <a:r>
              <a:rPr sz="2800" kern="0" spc="-5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Patterns</a:t>
            </a:r>
            <a:endParaRPr sz="2800" kern="0">
              <a:solidFill>
                <a:sysClr val="windowText" lastClr="000000"/>
              </a:solidFill>
              <a:latin typeface="Times New Roman"/>
              <a:cs typeface="Times New Roman"/>
            </a:endParaRPr>
          </a:p>
          <a:p>
            <a:pPr marL="285750" marR="19685" lvl="1" indent="-285750" algn="r">
              <a:spcBef>
                <a:spcPts val="590"/>
              </a:spcBef>
              <a:buClr>
                <a:srgbClr val="3333FF"/>
              </a:buClr>
              <a:buSzPct val="68750"/>
              <a:buFont typeface="Wingdings"/>
              <a:buChar char=""/>
              <a:tabLst>
                <a:tab pos="285750" algn="l"/>
              </a:tabLst>
            </a:pPr>
            <a:r>
              <a:rPr sz="2400" kern="0" dirty="0">
                <a:solidFill>
                  <a:sysClr val="windowText" lastClr="000000"/>
                </a:solidFill>
                <a:latin typeface="Times New Roman"/>
                <a:cs typeface="Times New Roman"/>
              </a:rPr>
              <a:t>20</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amino</a:t>
            </a:r>
            <a:r>
              <a:rPr sz="2400" kern="0" spc="-10" dirty="0">
                <a:solidFill>
                  <a:sysClr val="windowText" lastClr="000000"/>
                </a:solidFill>
                <a:latin typeface="Times New Roman"/>
                <a:cs typeface="Times New Roman"/>
              </a:rPr>
              <a:t> acids</a:t>
            </a:r>
            <a:endParaRPr sz="2400" kern="0">
              <a:solidFill>
                <a:sysClr val="windowText" lastClr="000000"/>
              </a:solidFill>
              <a:latin typeface="Times New Roman"/>
              <a:cs typeface="Times New Roman"/>
            </a:endParaRPr>
          </a:p>
        </p:txBody>
      </p:sp>
      <p:pic>
        <p:nvPicPr>
          <p:cNvPr id="4" name="object 4"/>
          <p:cNvPicPr/>
          <p:nvPr/>
        </p:nvPicPr>
        <p:blipFill>
          <a:blip r:embed="rId2" cstate="print"/>
          <a:stretch>
            <a:fillRect/>
          </a:stretch>
        </p:blipFill>
        <p:spPr>
          <a:xfrm>
            <a:off x="6096001" y="2133600"/>
            <a:ext cx="3867911" cy="4038600"/>
          </a:xfrm>
          <a:prstGeom prst="rect">
            <a:avLst/>
          </a:prstGeom>
        </p:spPr>
      </p:pic>
      <p:pic>
        <p:nvPicPr>
          <p:cNvPr id="5" name="object 5"/>
          <p:cNvPicPr/>
          <p:nvPr/>
        </p:nvPicPr>
        <p:blipFill>
          <a:blip r:embed="rId3" cstate="print"/>
          <a:stretch>
            <a:fillRect/>
          </a:stretch>
        </p:blipFill>
        <p:spPr>
          <a:xfrm>
            <a:off x="1905001" y="2133600"/>
            <a:ext cx="3861815" cy="4038600"/>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8" name="Date Placeholder 7">
            <a:extLst>
              <a:ext uri="{FF2B5EF4-FFF2-40B4-BE49-F238E27FC236}">
                <a16:creationId xmlns:a16="http://schemas.microsoft.com/office/drawing/2014/main" id="{2BDE1284-60AD-B9A7-13DA-C77987300C7A}"/>
              </a:ext>
            </a:extLst>
          </p:cNvPr>
          <p:cNvSpPr>
            <a:spLocks noGrp="1"/>
          </p:cNvSpPr>
          <p:nvPr>
            <p:ph type="dt" sz="half" idx="6"/>
          </p:nvPr>
        </p:nvSpPr>
        <p:spPr/>
        <p:txBody>
          <a:bodyPr/>
          <a:lstStyle/>
          <a:p>
            <a:fld id="{2A9A1B00-07A8-4385-A521-0859B8280DA9}"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4282887645"/>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B1E859A-6CC8-C4F7-B904-0CFF597133F8}"/>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5362" name="Object 3">
            <a:extLst>
              <a:ext uri="{FF2B5EF4-FFF2-40B4-BE49-F238E27FC236}">
                <a16:creationId xmlns:a16="http://schemas.microsoft.com/office/drawing/2014/main" id="{8F3CD13C-35A0-5AAA-19DB-940B08F3D7A9}"/>
              </a:ext>
            </a:extLst>
          </p:cNvPr>
          <p:cNvGraphicFramePr>
            <a:graphicFrameLocks noGrp="1" noChangeAspect="1"/>
          </p:cNvGraphicFramePr>
          <p:nvPr>
            <p:ph type="subTitle" idx="1"/>
          </p:nvPr>
        </p:nvGraphicFramePr>
        <p:xfrm>
          <a:off x="2795589" y="1143000"/>
          <a:ext cx="6829425" cy="5257800"/>
        </p:xfrm>
        <a:graphic>
          <a:graphicData uri="http://schemas.openxmlformats.org/presentationml/2006/ole">
            <mc:AlternateContent xmlns:mc="http://schemas.openxmlformats.org/markup-compatibility/2006">
              <mc:Choice xmlns:v="urn:schemas-microsoft-com:vml" Requires="v">
                <p:oleObj name="Photo Editor Photo" r:id="rId2" imgW="18714286" imgH="14409524" progId="MSPhotoEd.3">
                  <p:embed/>
                </p:oleObj>
              </mc:Choice>
              <mc:Fallback>
                <p:oleObj name="Photo Editor Photo" r:id="rId2" imgW="18714286" imgH="14409524" progId="MSPhotoEd.3">
                  <p:embed/>
                  <p:pic>
                    <p:nvPicPr>
                      <p:cNvPr id="15362" name="Object 3">
                        <a:extLst>
                          <a:ext uri="{FF2B5EF4-FFF2-40B4-BE49-F238E27FC236}">
                            <a16:creationId xmlns:a16="http://schemas.microsoft.com/office/drawing/2014/main" id="{8F3CD13C-35A0-5AAA-19DB-940B08F3D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589" y="1143000"/>
                        <a:ext cx="6829425" cy="52578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0651409C-5122-8C2E-2112-9FE688AC5FEB}"/>
              </a:ext>
            </a:extLst>
          </p:cNvPr>
          <p:cNvSpPr>
            <a:spLocks noGrp="1"/>
          </p:cNvSpPr>
          <p:nvPr>
            <p:ph type="dt" sz="quarter" idx="2"/>
          </p:nvPr>
        </p:nvSpPr>
        <p:spPr/>
        <p:txBody>
          <a:bodyPr/>
          <a:lstStyle/>
          <a:p>
            <a:pPr fontAlgn="base">
              <a:spcBef>
                <a:spcPct val="0"/>
              </a:spcBef>
              <a:spcAft>
                <a:spcPct val="0"/>
              </a:spcAft>
            </a:pPr>
            <a:fld id="{B0B6DF1E-32A8-45A2-8E24-E411C32EDD83}"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04C6639B-9958-9AB3-B366-73C2D9C1E1FF}"/>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946653183"/>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FE6CCF9-8576-476B-E380-B2AAA108562A}"/>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6386" name="Object 3">
            <a:extLst>
              <a:ext uri="{FF2B5EF4-FFF2-40B4-BE49-F238E27FC236}">
                <a16:creationId xmlns:a16="http://schemas.microsoft.com/office/drawing/2014/main" id="{DC64FCFA-4932-6FD8-33CD-2595F19E75A4}"/>
              </a:ext>
            </a:extLst>
          </p:cNvPr>
          <p:cNvGraphicFramePr>
            <a:graphicFrameLocks noGrp="1" noChangeAspect="1"/>
          </p:cNvGraphicFramePr>
          <p:nvPr>
            <p:ph type="subTitle" idx="1"/>
          </p:nvPr>
        </p:nvGraphicFramePr>
        <p:xfrm>
          <a:off x="1981200" y="1751014"/>
          <a:ext cx="8458200" cy="4041775"/>
        </p:xfrm>
        <a:graphic>
          <a:graphicData uri="http://schemas.openxmlformats.org/presentationml/2006/ole">
            <mc:AlternateContent xmlns:mc="http://schemas.openxmlformats.org/markup-compatibility/2006">
              <mc:Choice xmlns:v="urn:schemas-microsoft-com:vml" Requires="v">
                <p:oleObj name="Photo Editor Photo" r:id="rId2" imgW="18676190" imgH="8923810" progId="MSPhotoEd.3">
                  <p:embed/>
                </p:oleObj>
              </mc:Choice>
              <mc:Fallback>
                <p:oleObj name="Photo Editor Photo" r:id="rId2" imgW="18676190" imgH="8923810" progId="MSPhotoEd.3">
                  <p:embed/>
                  <p:pic>
                    <p:nvPicPr>
                      <p:cNvPr id="16386" name="Object 3">
                        <a:extLst>
                          <a:ext uri="{FF2B5EF4-FFF2-40B4-BE49-F238E27FC236}">
                            <a16:creationId xmlns:a16="http://schemas.microsoft.com/office/drawing/2014/main" id="{DC64FCFA-4932-6FD8-33CD-2595F19E7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1014"/>
                        <a:ext cx="8458200" cy="404177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AEBD8B38-3EF2-A08D-04E0-A0F5A45DD338}"/>
              </a:ext>
            </a:extLst>
          </p:cNvPr>
          <p:cNvSpPr>
            <a:spLocks noGrp="1"/>
          </p:cNvSpPr>
          <p:nvPr>
            <p:ph type="dt" sz="quarter" idx="2"/>
          </p:nvPr>
        </p:nvSpPr>
        <p:spPr/>
        <p:txBody>
          <a:bodyPr/>
          <a:lstStyle/>
          <a:p>
            <a:pPr fontAlgn="base">
              <a:spcBef>
                <a:spcPct val="0"/>
              </a:spcBef>
              <a:spcAft>
                <a:spcPct val="0"/>
              </a:spcAft>
            </a:pPr>
            <a:fld id="{93673C49-1126-4222-B527-89BCDC1E331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A3EB1493-314B-2D1E-9CD6-798C5C6FB51A}"/>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22354717"/>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621087A-64F2-39A0-8B91-B61607038F5B}"/>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7410" name="Object 3">
            <a:extLst>
              <a:ext uri="{FF2B5EF4-FFF2-40B4-BE49-F238E27FC236}">
                <a16:creationId xmlns:a16="http://schemas.microsoft.com/office/drawing/2014/main" id="{C3F1A883-1936-B710-EC61-B236B833EC42}"/>
              </a:ext>
            </a:extLst>
          </p:cNvPr>
          <p:cNvGraphicFramePr>
            <a:graphicFrameLocks noGrp="1" noChangeAspect="1"/>
          </p:cNvGraphicFramePr>
          <p:nvPr>
            <p:ph type="subTitle" idx="1"/>
          </p:nvPr>
        </p:nvGraphicFramePr>
        <p:xfrm>
          <a:off x="1981200" y="1524001"/>
          <a:ext cx="8458200" cy="4429125"/>
        </p:xfrm>
        <a:graphic>
          <a:graphicData uri="http://schemas.openxmlformats.org/presentationml/2006/ole">
            <mc:AlternateContent xmlns:mc="http://schemas.openxmlformats.org/markup-compatibility/2006">
              <mc:Choice xmlns:v="urn:schemas-microsoft-com:vml" Requires="v">
                <p:oleObj name="Photo Editor Photo" r:id="rId2" imgW="17038095" imgH="8923810" progId="MSPhotoEd.3">
                  <p:embed/>
                </p:oleObj>
              </mc:Choice>
              <mc:Fallback>
                <p:oleObj name="Photo Editor Photo" r:id="rId2" imgW="17038095" imgH="8923810" progId="MSPhotoEd.3">
                  <p:embed/>
                  <p:pic>
                    <p:nvPicPr>
                      <p:cNvPr id="17410" name="Object 3">
                        <a:extLst>
                          <a:ext uri="{FF2B5EF4-FFF2-40B4-BE49-F238E27FC236}">
                            <a16:creationId xmlns:a16="http://schemas.microsoft.com/office/drawing/2014/main" id="{C3F1A883-1936-B710-EC61-B236B833E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1"/>
                        <a:ext cx="8458200" cy="44291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04FD5F5A-2414-3A22-AE39-2E87FA89DE16}"/>
              </a:ext>
            </a:extLst>
          </p:cNvPr>
          <p:cNvSpPr>
            <a:spLocks noGrp="1"/>
          </p:cNvSpPr>
          <p:nvPr>
            <p:ph type="dt" sz="quarter" idx="2"/>
          </p:nvPr>
        </p:nvSpPr>
        <p:spPr/>
        <p:txBody>
          <a:bodyPr/>
          <a:lstStyle/>
          <a:p>
            <a:pPr fontAlgn="base">
              <a:spcBef>
                <a:spcPct val="0"/>
              </a:spcBef>
              <a:spcAft>
                <a:spcPct val="0"/>
              </a:spcAft>
            </a:pPr>
            <a:fld id="{6CC7DEE6-05C6-465D-97EE-7BE8C8D400B7}"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6ED33D20-D9D6-E78A-B626-E570EEE4918C}"/>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264709105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76FC363-F6F0-2873-7037-04E21EEFA9C4}"/>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8434" name="Object 3">
            <a:extLst>
              <a:ext uri="{FF2B5EF4-FFF2-40B4-BE49-F238E27FC236}">
                <a16:creationId xmlns:a16="http://schemas.microsoft.com/office/drawing/2014/main" id="{081F1A8D-6BF3-2DDC-5630-6592E19E85A8}"/>
              </a:ext>
            </a:extLst>
          </p:cNvPr>
          <p:cNvGraphicFramePr>
            <a:graphicFrameLocks noGrp="1" noChangeAspect="1"/>
          </p:cNvGraphicFramePr>
          <p:nvPr>
            <p:ph type="subTitle" idx="1"/>
          </p:nvPr>
        </p:nvGraphicFramePr>
        <p:xfrm>
          <a:off x="2209800" y="1143000"/>
          <a:ext cx="7881938" cy="5556250"/>
        </p:xfrm>
        <a:graphic>
          <a:graphicData uri="http://schemas.openxmlformats.org/presentationml/2006/ole">
            <mc:AlternateContent xmlns:mc="http://schemas.openxmlformats.org/markup-compatibility/2006">
              <mc:Choice xmlns:v="urn:schemas-microsoft-com:vml" Requires="v">
                <p:oleObj name="Photo Editor Photo" r:id="rId2" imgW="18980952" imgH="13380952" progId="MSPhotoEd.3">
                  <p:embed/>
                </p:oleObj>
              </mc:Choice>
              <mc:Fallback>
                <p:oleObj name="Photo Editor Photo" r:id="rId2" imgW="18980952" imgH="13380952" progId="MSPhotoEd.3">
                  <p:embed/>
                  <p:pic>
                    <p:nvPicPr>
                      <p:cNvPr id="18434" name="Object 3">
                        <a:extLst>
                          <a:ext uri="{FF2B5EF4-FFF2-40B4-BE49-F238E27FC236}">
                            <a16:creationId xmlns:a16="http://schemas.microsoft.com/office/drawing/2014/main" id="{081F1A8D-6BF3-2DDC-5630-6592E19E8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7881938" cy="555625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906F5019-A1F1-224D-21E0-96E7E442C9AF}"/>
              </a:ext>
            </a:extLst>
          </p:cNvPr>
          <p:cNvSpPr>
            <a:spLocks noGrp="1"/>
          </p:cNvSpPr>
          <p:nvPr>
            <p:ph type="dt" sz="quarter" idx="2"/>
          </p:nvPr>
        </p:nvSpPr>
        <p:spPr/>
        <p:txBody>
          <a:bodyPr/>
          <a:lstStyle/>
          <a:p>
            <a:pPr fontAlgn="base">
              <a:spcBef>
                <a:spcPct val="0"/>
              </a:spcBef>
              <a:spcAft>
                <a:spcPct val="0"/>
              </a:spcAft>
            </a:pPr>
            <a:fld id="{F293CFF2-8113-4B18-B4B2-D7A67C6978D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EF1EA892-6EA8-F13D-5AF4-6448B6E3E6B1}"/>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4153401753"/>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33411DF-66F2-0869-2933-6C9D77BAC99B}"/>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19458" name="Object 3">
            <a:extLst>
              <a:ext uri="{FF2B5EF4-FFF2-40B4-BE49-F238E27FC236}">
                <a16:creationId xmlns:a16="http://schemas.microsoft.com/office/drawing/2014/main" id="{9BDA189F-E5B5-E7B6-30E5-15762642563D}"/>
              </a:ext>
            </a:extLst>
          </p:cNvPr>
          <p:cNvGraphicFramePr>
            <a:graphicFrameLocks noGrp="1" noChangeAspect="1"/>
          </p:cNvGraphicFramePr>
          <p:nvPr>
            <p:ph type="subTitle" idx="1"/>
          </p:nvPr>
        </p:nvGraphicFramePr>
        <p:xfrm>
          <a:off x="2060576" y="1143000"/>
          <a:ext cx="8297863" cy="5257800"/>
        </p:xfrm>
        <a:graphic>
          <a:graphicData uri="http://schemas.openxmlformats.org/presentationml/2006/ole">
            <mc:AlternateContent xmlns:mc="http://schemas.openxmlformats.org/markup-compatibility/2006">
              <mc:Choice xmlns:v="urn:schemas-microsoft-com:vml" Requires="v">
                <p:oleObj name="Photo Editor Photo" r:id="rId2" imgW="18714286" imgH="11860280" progId="MSPhotoEd.3">
                  <p:embed/>
                </p:oleObj>
              </mc:Choice>
              <mc:Fallback>
                <p:oleObj name="Photo Editor Photo" r:id="rId2" imgW="18714286" imgH="11860280" progId="MSPhotoEd.3">
                  <p:embed/>
                  <p:pic>
                    <p:nvPicPr>
                      <p:cNvPr id="19458" name="Object 3">
                        <a:extLst>
                          <a:ext uri="{FF2B5EF4-FFF2-40B4-BE49-F238E27FC236}">
                            <a16:creationId xmlns:a16="http://schemas.microsoft.com/office/drawing/2014/main" id="{9BDA189F-E5B5-E7B6-30E5-157626425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6" y="1143000"/>
                        <a:ext cx="8297863" cy="52578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1D7D211E-BC12-8D08-0EEB-8F4E7409789E}"/>
              </a:ext>
            </a:extLst>
          </p:cNvPr>
          <p:cNvSpPr>
            <a:spLocks noGrp="1"/>
          </p:cNvSpPr>
          <p:nvPr>
            <p:ph type="dt" sz="quarter" idx="2"/>
          </p:nvPr>
        </p:nvSpPr>
        <p:spPr/>
        <p:txBody>
          <a:bodyPr/>
          <a:lstStyle/>
          <a:p>
            <a:pPr fontAlgn="base">
              <a:spcBef>
                <a:spcPct val="0"/>
              </a:spcBef>
              <a:spcAft>
                <a:spcPct val="0"/>
              </a:spcAft>
            </a:pPr>
            <a:fld id="{38EAD75C-6F41-400B-8D00-B86E28A0523B}"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89BBB3F5-CADE-7ACB-E005-F7799B051E32}"/>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964536218"/>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E306538-3C69-6FD0-92B8-C76EAA7C74D5}"/>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sz="4000">
                <a:solidFill>
                  <a:srgbClr val="FF0066"/>
                </a:solidFill>
              </a:rPr>
              <a:t>MADALINE</a:t>
            </a:r>
          </a:p>
        </p:txBody>
      </p:sp>
      <p:graphicFrame>
        <p:nvGraphicFramePr>
          <p:cNvPr id="20482" name="Object 3">
            <a:extLst>
              <a:ext uri="{FF2B5EF4-FFF2-40B4-BE49-F238E27FC236}">
                <a16:creationId xmlns:a16="http://schemas.microsoft.com/office/drawing/2014/main" id="{DA008891-8391-4EB1-DD25-EE8D9DC9F10D}"/>
              </a:ext>
            </a:extLst>
          </p:cNvPr>
          <p:cNvGraphicFramePr>
            <a:graphicFrameLocks noGrp="1" noChangeAspect="1"/>
          </p:cNvGraphicFramePr>
          <p:nvPr>
            <p:ph type="subTitle" idx="1"/>
          </p:nvPr>
        </p:nvGraphicFramePr>
        <p:xfrm>
          <a:off x="1981200" y="1908176"/>
          <a:ext cx="8458200" cy="3725863"/>
        </p:xfrm>
        <a:graphic>
          <a:graphicData uri="http://schemas.openxmlformats.org/presentationml/2006/ole">
            <mc:AlternateContent xmlns:mc="http://schemas.openxmlformats.org/markup-compatibility/2006">
              <mc:Choice xmlns:v="urn:schemas-microsoft-com:vml" Requires="v">
                <p:oleObj name="Photo Editor Photo" r:id="rId2" imgW="19371429" imgH="8535591" progId="MSPhotoEd.3">
                  <p:embed/>
                </p:oleObj>
              </mc:Choice>
              <mc:Fallback>
                <p:oleObj name="Photo Editor Photo" r:id="rId2" imgW="19371429" imgH="8535591" progId="MSPhotoEd.3">
                  <p:embed/>
                  <p:pic>
                    <p:nvPicPr>
                      <p:cNvPr id="20482" name="Object 3">
                        <a:extLst>
                          <a:ext uri="{FF2B5EF4-FFF2-40B4-BE49-F238E27FC236}">
                            <a16:creationId xmlns:a16="http://schemas.microsoft.com/office/drawing/2014/main" id="{DA008891-8391-4EB1-DD25-EE8D9DC9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08176"/>
                        <a:ext cx="8458200" cy="3725863"/>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CFB3323A-A28C-1BE9-EC8D-C942D1134C6E}"/>
              </a:ext>
            </a:extLst>
          </p:cNvPr>
          <p:cNvSpPr>
            <a:spLocks noGrp="1"/>
          </p:cNvSpPr>
          <p:nvPr>
            <p:ph type="dt" sz="quarter" idx="2"/>
          </p:nvPr>
        </p:nvSpPr>
        <p:spPr/>
        <p:txBody>
          <a:bodyPr/>
          <a:lstStyle/>
          <a:p>
            <a:pPr fontAlgn="base">
              <a:spcBef>
                <a:spcPct val="0"/>
              </a:spcBef>
              <a:spcAft>
                <a:spcPct val="0"/>
              </a:spcAft>
            </a:pPr>
            <a:fld id="{ECCFDB8D-F295-4473-BF6C-B63E5491B70E}"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336F96E6-86BD-27C7-2BA4-9D072CC7860E}"/>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339100577"/>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41916B5-9643-A880-0133-5D7A72FF3D36}"/>
              </a:ext>
            </a:extLst>
          </p:cNvPr>
          <p:cNvSpPr>
            <a:spLocks noGrp="1" noChangeArrowheads="1"/>
          </p:cNvSpPr>
          <p:nvPr>
            <p:ph type="ctrTitle"/>
          </p:nvPr>
        </p:nvSpPr>
        <p:spPr>
          <a:xfrm>
            <a:off x="1905000" y="304800"/>
            <a:ext cx="8534400" cy="685800"/>
          </a:xfrm>
          <a:ln>
            <a:solidFill>
              <a:srgbClr val="800000"/>
            </a:solidFill>
          </a:ln>
        </p:spPr>
        <p:txBody>
          <a:bodyPr/>
          <a:lstStyle/>
          <a:p>
            <a:pPr eaLnBrk="1" hangingPunct="1">
              <a:defRPr/>
            </a:pPr>
            <a:r>
              <a:rPr lang="en-US">
                <a:solidFill>
                  <a:srgbClr val="FF0066"/>
                </a:solidFill>
              </a:rPr>
              <a:t>MADALINE</a:t>
            </a:r>
          </a:p>
        </p:txBody>
      </p:sp>
      <p:graphicFrame>
        <p:nvGraphicFramePr>
          <p:cNvPr id="21506" name="Object 3">
            <a:extLst>
              <a:ext uri="{FF2B5EF4-FFF2-40B4-BE49-F238E27FC236}">
                <a16:creationId xmlns:a16="http://schemas.microsoft.com/office/drawing/2014/main" id="{6219002B-97A0-CF9D-0690-8397C2B2B0E0}"/>
              </a:ext>
            </a:extLst>
          </p:cNvPr>
          <p:cNvGraphicFramePr>
            <a:graphicFrameLocks noGrp="1" noChangeAspect="1"/>
          </p:cNvGraphicFramePr>
          <p:nvPr>
            <p:ph type="subTitle" idx="1"/>
          </p:nvPr>
        </p:nvGraphicFramePr>
        <p:xfrm>
          <a:off x="2209800" y="1143001"/>
          <a:ext cx="7772400" cy="4086225"/>
        </p:xfrm>
        <a:graphic>
          <a:graphicData uri="http://schemas.openxmlformats.org/presentationml/2006/ole">
            <mc:AlternateContent xmlns:mc="http://schemas.openxmlformats.org/markup-compatibility/2006">
              <mc:Choice xmlns:v="urn:schemas-microsoft-com:vml" Requires="v">
                <p:oleObj name="Photo Editor Photo" r:id="rId2" imgW="19257143" imgH="10123810" progId="MSPhotoEd.3">
                  <p:embed/>
                </p:oleObj>
              </mc:Choice>
              <mc:Fallback>
                <p:oleObj name="Photo Editor Photo" r:id="rId2" imgW="19257143" imgH="10123810" progId="MSPhotoEd.3">
                  <p:embed/>
                  <p:pic>
                    <p:nvPicPr>
                      <p:cNvPr id="21506" name="Object 3">
                        <a:extLst>
                          <a:ext uri="{FF2B5EF4-FFF2-40B4-BE49-F238E27FC236}">
                            <a16:creationId xmlns:a16="http://schemas.microsoft.com/office/drawing/2014/main" id="{6219002B-97A0-CF9D-0690-8397C2B2B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1"/>
                        <a:ext cx="7772400" cy="40862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7" name="Object 4">
            <a:extLst>
              <a:ext uri="{FF2B5EF4-FFF2-40B4-BE49-F238E27FC236}">
                <a16:creationId xmlns:a16="http://schemas.microsoft.com/office/drawing/2014/main" id="{4864DD37-C9B9-59D9-DF6E-DEB578931D04}"/>
              </a:ext>
            </a:extLst>
          </p:cNvPr>
          <p:cNvGraphicFramePr>
            <a:graphicFrameLocks noChangeAspect="1"/>
          </p:cNvGraphicFramePr>
          <p:nvPr/>
        </p:nvGraphicFramePr>
        <p:xfrm>
          <a:off x="2209800" y="5181601"/>
          <a:ext cx="7772400" cy="1458913"/>
        </p:xfrm>
        <a:graphic>
          <a:graphicData uri="http://schemas.openxmlformats.org/presentationml/2006/ole">
            <mc:AlternateContent xmlns:mc="http://schemas.openxmlformats.org/markup-compatibility/2006">
              <mc:Choice xmlns:v="urn:schemas-microsoft-com:vml" Requires="v">
                <p:oleObj name="Photo Editor Photo" r:id="rId4" imgW="17495238" imgH="3285714" progId="MSPhotoEd.3">
                  <p:embed/>
                </p:oleObj>
              </mc:Choice>
              <mc:Fallback>
                <p:oleObj name="Photo Editor Photo" r:id="rId4" imgW="17495238" imgH="3285714" progId="MSPhotoEd.3">
                  <p:embed/>
                  <p:pic>
                    <p:nvPicPr>
                      <p:cNvPr id="21507" name="Object 4">
                        <a:extLst>
                          <a:ext uri="{FF2B5EF4-FFF2-40B4-BE49-F238E27FC236}">
                            <a16:creationId xmlns:a16="http://schemas.microsoft.com/office/drawing/2014/main" id="{4864DD37-C9B9-59D9-DF6E-DEB578931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5181601"/>
                        <a:ext cx="7772400" cy="145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0156B308-7459-95CA-EB64-39E466D1B1C8}"/>
              </a:ext>
            </a:extLst>
          </p:cNvPr>
          <p:cNvSpPr>
            <a:spLocks noGrp="1"/>
          </p:cNvSpPr>
          <p:nvPr>
            <p:ph type="dt" sz="quarter" idx="2"/>
          </p:nvPr>
        </p:nvSpPr>
        <p:spPr/>
        <p:txBody>
          <a:bodyPr/>
          <a:lstStyle/>
          <a:p>
            <a:pPr fontAlgn="base">
              <a:spcBef>
                <a:spcPct val="0"/>
              </a:spcBef>
              <a:spcAft>
                <a:spcPct val="0"/>
              </a:spcAft>
            </a:pPr>
            <a:fld id="{D00FA8F1-4084-47B9-AD61-6E1359BA6C55}" type="datetime1">
              <a:rPr lang="en-US" altLang="en-US" smtClean="0">
                <a:solidFill>
                  <a:srgbClr val="FFFFFF"/>
                </a:solidFill>
              </a:rPr>
              <a:t>12-Jan-26</a:t>
            </a:fld>
            <a:endParaRPr lang="en-US" altLang="en-US">
              <a:solidFill>
                <a:srgbClr val="FFFFFF"/>
              </a:solidFill>
            </a:endParaRPr>
          </a:p>
        </p:txBody>
      </p:sp>
      <p:sp>
        <p:nvSpPr>
          <p:cNvPr id="3" name="Footer Placeholder 2">
            <a:extLst>
              <a:ext uri="{FF2B5EF4-FFF2-40B4-BE49-F238E27FC236}">
                <a16:creationId xmlns:a16="http://schemas.microsoft.com/office/drawing/2014/main" id="{BC9505BD-194D-FD9D-1F5E-AD35C12F5784}"/>
              </a:ext>
            </a:extLst>
          </p:cNvPr>
          <p:cNvSpPr>
            <a:spLocks noGrp="1"/>
          </p:cNvSpPr>
          <p:nvPr>
            <p:ph type="ftr" sz="quarter" idx="3"/>
          </p:nvPr>
        </p:nvSpPr>
        <p:spPr/>
        <p:txBody>
          <a:bodyPr/>
          <a:lstStyle/>
          <a:p>
            <a:pPr fontAlgn="base">
              <a:spcBef>
                <a:spcPct val="0"/>
              </a:spcBef>
              <a:spcAft>
                <a:spcPct val="0"/>
              </a:spcAft>
            </a:pPr>
            <a:r>
              <a:rPr lang="fr-FR" altLang="en-US">
                <a:solidFill>
                  <a:srgbClr val="FFFFFF"/>
                </a:solidFill>
              </a:rPr>
              <a:t>Md. Masudur Rahman, Lecturer, CSE, UGV.</a:t>
            </a:r>
            <a:endParaRPr lang="en-US" altLang="en-US">
              <a:solidFill>
                <a:srgbClr val="FFFFFF"/>
              </a:solidFill>
            </a:endParaRPr>
          </a:p>
        </p:txBody>
      </p:sp>
    </p:spTree>
    <p:extLst>
      <p:ext uri="{BB962C8B-B14F-4D97-AF65-F5344CB8AC3E}">
        <p14:creationId xmlns:p14="http://schemas.microsoft.com/office/powerpoint/2010/main" val="111533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7F5E-0065-B841-4D9D-E7FFA2501034}"/>
              </a:ext>
            </a:extLst>
          </p:cNvPr>
          <p:cNvSpPr>
            <a:spLocks noGrp="1"/>
          </p:cNvSpPr>
          <p:nvPr>
            <p:ph type="title"/>
          </p:nvPr>
        </p:nvSpPr>
        <p:spPr/>
        <p:txBody>
          <a:bodyPr/>
          <a:lstStyle/>
          <a:p>
            <a:r>
              <a:rPr lang="en-US" dirty="0"/>
              <a:t>Recommended Books</a:t>
            </a:r>
          </a:p>
        </p:txBody>
      </p:sp>
      <p:sp>
        <p:nvSpPr>
          <p:cNvPr id="4" name="Date Placeholder 3">
            <a:extLst>
              <a:ext uri="{FF2B5EF4-FFF2-40B4-BE49-F238E27FC236}">
                <a16:creationId xmlns:a16="http://schemas.microsoft.com/office/drawing/2014/main" id="{73549F9F-0678-22DF-F319-DB131CC055D2}"/>
              </a:ext>
            </a:extLst>
          </p:cNvPr>
          <p:cNvSpPr>
            <a:spLocks noGrp="1"/>
          </p:cNvSpPr>
          <p:nvPr>
            <p:ph type="dt" sz="half" idx="10"/>
          </p:nvPr>
        </p:nvSpPr>
        <p:spPr/>
        <p:txBody>
          <a:bodyPr/>
          <a:lstStyle/>
          <a:p>
            <a:fld id="{6F3CA989-51A0-46F9-BACE-65088FDE60B1}" type="datetime1">
              <a:rPr lang="en-US" smtClean="0"/>
              <a:t>12-Jan-26</a:t>
            </a:fld>
            <a:endParaRPr lang="en-US"/>
          </a:p>
        </p:txBody>
      </p:sp>
      <p:sp>
        <p:nvSpPr>
          <p:cNvPr id="5" name="Footer Placeholder 4">
            <a:extLst>
              <a:ext uri="{FF2B5EF4-FFF2-40B4-BE49-F238E27FC236}">
                <a16:creationId xmlns:a16="http://schemas.microsoft.com/office/drawing/2014/main" id="{85E2D707-6766-B77F-7DDE-214F3CD3C8C3}"/>
              </a:ext>
            </a:extLst>
          </p:cNvPr>
          <p:cNvSpPr>
            <a:spLocks noGrp="1"/>
          </p:cNvSpPr>
          <p:nvPr>
            <p:ph type="ftr" sz="quarter" idx="11"/>
          </p:nvPr>
        </p:nvSpPr>
        <p:spPr/>
        <p:txBody>
          <a:bodyPr/>
          <a:lstStyle/>
          <a:p>
            <a:r>
              <a:rPr lang="fr-FR"/>
              <a:t>Md. Masudur Rahman, Lecturer, CSE, UGV.</a:t>
            </a:r>
            <a:endParaRPr lang="en-US" dirty="0"/>
          </a:p>
        </p:txBody>
      </p:sp>
      <p:graphicFrame>
        <p:nvGraphicFramePr>
          <p:cNvPr id="13" name="Rectangle 1">
            <a:extLst>
              <a:ext uri="{FF2B5EF4-FFF2-40B4-BE49-F238E27FC236}">
                <a16:creationId xmlns:a16="http://schemas.microsoft.com/office/drawing/2014/main" id="{66A2B0A0-319B-90D3-5E69-A4B753C6489B}"/>
              </a:ext>
            </a:extLst>
          </p:cNvPr>
          <p:cNvGraphicFramePr>
            <a:graphicFrameLocks noGrp="1"/>
          </p:cNvGraphicFramePr>
          <p:nvPr>
            <p:ph idx="1"/>
          </p:nvPr>
        </p:nvGraphicFramePr>
        <p:xfrm>
          <a:off x="700635" y="1875950"/>
          <a:ext cx="10404515" cy="443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188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400" y="865632"/>
            <a:ext cx="7728204" cy="5256276"/>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Date Placeholder 4">
            <a:extLst>
              <a:ext uri="{FF2B5EF4-FFF2-40B4-BE49-F238E27FC236}">
                <a16:creationId xmlns:a16="http://schemas.microsoft.com/office/drawing/2014/main" id="{23B11A1F-C2FF-FC6F-8C66-16A86B484A88}"/>
              </a:ext>
            </a:extLst>
          </p:cNvPr>
          <p:cNvSpPr>
            <a:spLocks noGrp="1"/>
          </p:cNvSpPr>
          <p:nvPr>
            <p:ph type="dt" sz="half" idx="6"/>
          </p:nvPr>
        </p:nvSpPr>
        <p:spPr/>
        <p:txBody>
          <a:bodyPr/>
          <a:lstStyle/>
          <a:p>
            <a:fld id="{4C36B12E-F62B-447D-B5F9-F79D0DB43301}"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628615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400" y="777240"/>
            <a:ext cx="7956804" cy="5344668"/>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Date Placeholder 4">
            <a:extLst>
              <a:ext uri="{FF2B5EF4-FFF2-40B4-BE49-F238E27FC236}">
                <a16:creationId xmlns:a16="http://schemas.microsoft.com/office/drawing/2014/main" id="{04A44504-5AFA-7A9C-EFA8-6B88E852E819}"/>
              </a:ext>
            </a:extLst>
          </p:cNvPr>
          <p:cNvSpPr>
            <a:spLocks noGrp="1"/>
          </p:cNvSpPr>
          <p:nvPr>
            <p:ph type="dt" sz="half" idx="6"/>
          </p:nvPr>
        </p:nvSpPr>
        <p:spPr/>
        <p:txBody>
          <a:bodyPr/>
          <a:lstStyle/>
          <a:p>
            <a:fld id="{4EA7645A-8B7E-405F-BFA4-94BAC7AA0265}"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116408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400" y="871727"/>
            <a:ext cx="7810500" cy="5167884"/>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Date Placeholder 4">
            <a:extLst>
              <a:ext uri="{FF2B5EF4-FFF2-40B4-BE49-F238E27FC236}">
                <a16:creationId xmlns:a16="http://schemas.microsoft.com/office/drawing/2014/main" id="{E18D60D5-7F42-19CE-B508-C873C410E1AF}"/>
              </a:ext>
            </a:extLst>
          </p:cNvPr>
          <p:cNvSpPr>
            <a:spLocks noGrp="1"/>
          </p:cNvSpPr>
          <p:nvPr>
            <p:ph type="dt" sz="half" idx="6"/>
          </p:nvPr>
        </p:nvSpPr>
        <p:spPr/>
        <p:txBody>
          <a:bodyPr/>
          <a:lstStyle/>
          <a:p>
            <a:fld id="{4A8C5859-4463-48B3-8653-459234039BF3}"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59914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09800" y="1752600"/>
            <a:ext cx="7924800" cy="826008"/>
          </a:xfrm>
          <a:prstGeom prst="rect">
            <a:avLst/>
          </a:prstGeom>
        </p:spPr>
      </p:pic>
      <p:sp>
        <p:nvSpPr>
          <p:cNvPr id="3" name="object 3"/>
          <p:cNvSpPr txBox="1">
            <a:spLocks noGrp="1"/>
          </p:cNvSpPr>
          <p:nvPr>
            <p:ph type="title"/>
          </p:nvPr>
        </p:nvSpPr>
        <p:spPr>
          <a:xfrm>
            <a:off x="2288541" y="784605"/>
            <a:ext cx="720725" cy="391160"/>
          </a:xfrm>
          <a:prstGeom prst="rect">
            <a:avLst/>
          </a:prstGeom>
        </p:spPr>
        <p:txBody>
          <a:bodyPr vert="horz" wrap="square" lIns="0" tIns="12700" rIns="0" bIns="0" rtlCol="0">
            <a:spAutoFit/>
          </a:bodyPr>
          <a:lstStyle/>
          <a:p>
            <a:pPr marL="12700">
              <a:spcBef>
                <a:spcPts val="100"/>
              </a:spcBef>
            </a:pPr>
            <a:r>
              <a:rPr sz="2400" i="0" spc="-10" dirty="0">
                <a:solidFill>
                  <a:srgbClr val="000000"/>
                </a:solidFill>
              </a:rPr>
              <a:t>Faces</a:t>
            </a:r>
            <a:endParaRPr sz="2400"/>
          </a:p>
        </p:txBody>
      </p:sp>
      <p:pic>
        <p:nvPicPr>
          <p:cNvPr id="4" name="object 4"/>
          <p:cNvPicPr/>
          <p:nvPr/>
        </p:nvPicPr>
        <p:blipFill>
          <a:blip r:embed="rId3" cstate="print"/>
          <a:stretch>
            <a:fillRect/>
          </a:stretch>
        </p:blipFill>
        <p:spPr>
          <a:xfrm>
            <a:off x="2590800" y="4038600"/>
            <a:ext cx="1450848" cy="1360932"/>
          </a:xfrm>
          <a:prstGeom prst="rect">
            <a:avLst/>
          </a:prstGeom>
        </p:spPr>
      </p:pic>
      <p:pic>
        <p:nvPicPr>
          <p:cNvPr id="5" name="object 5"/>
          <p:cNvPicPr/>
          <p:nvPr/>
        </p:nvPicPr>
        <p:blipFill>
          <a:blip r:embed="rId4" cstate="print"/>
          <a:stretch>
            <a:fillRect/>
          </a:stretch>
        </p:blipFill>
        <p:spPr>
          <a:xfrm>
            <a:off x="4114801" y="4038600"/>
            <a:ext cx="1463039" cy="1360932"/>
          </a:xfrm>
          <a:prstGeom prst="rect">
            <a:avLst/>
          </a:prstGeom>
        </p:spPr>
      </p:pic>
      <p:pic>
        <p:nvPicPr>
          <p:cNvPr id="6" name="object 6"/>
          <p:cNvPicPr/>
          <p:nvPr/>
        </p:nvPicPr>
        <p:blipFill>
          <a:blip r:embed="rId5" cstate="print"/>
          <a:stretch>
            <a:fillRect/>
          </a:stretch>
        </p:blipFill>
        <p:spPr>
          <a:xfrm>
            <a:off x="5638800" y="4038600"/>
            <a:ext cx="4358640" cy="1360932"/>
          </a:xfrm>
          <a:prstGeom prst="rect">
            <a:avLst/>
          </a:prstGeom>
        </p:spPr>
      </p:pic>
      <p:sp>
        <p:nvSpPr>
          <p:cNvPr id="7" name="object 7"/>
          <p:cNvSpPr txBox="1"/>
          <p:nvPr/>
        </p:nvSpPr>
        <p:spPr>
          <a:xfrm>
            <a:off x="2441244" y="3071240"/>
            <a:ext cx="1592580" cy="391160"/>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Finger</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prints</a:t>
            </a:r>
            <a:endParaRPr sz="2400" kern="0">
              <a:solidFill>
                <a:sysClr val="windowText" lastClr="000000"/>
              </a:solidFill>
              <a:latin typeface="Times New Roman"/>
              <a:cs typeface="Times New Roman"/>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10" name="Date Placeholder 9">
            <a:extLst>
              <a:ext uri="{FF2B5EF4-FFF2-40B4-BE49-F238E27FC236}">
                <a16:creationId xmlns:a16="http://schemas.microsoft.com/office/drawing/2014/main" id="{29C66AD0-6DE5-37B2-A064-05212E8EFBCE}"/>
              </a:ext>
            </a:extLst>
          </p:cNvPr>
          <p:cNvSpPr>
            <a:spLocks noGrp="1"/>
          </p:cNvSpPr>
          <p:nvPr>
            <p:ph type="dt" sz="half" idx="6"/>
          </p:nvPr>
        </p:nvSpPr>
        <p:spPr/>
        <p:txBody>
          <a:bodyPr/>
          <a:lstStyle/>
          <a:p>
            <a:fld id="{C6FEC962-F91F-416F-BF85-66DDF9F61DCE}"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410862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078355">
              <a:spcBef>
                <a:spcPts val="100"/>
              </a:spcBef>
            </a:pPr>
            <a:r>
              <a:rPr dirty="0"/>
              <a:t>Other</a:t>
            </a:r>
            <a:r>
              <a:rPr spc="-10" dirty="0"/>
              <a:t> Patterns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215892"/>
            <a:ext cx="6614159" cy="3935052"/>
          </a:xfrm>
          <a:prstGeom prst="rect">
            <a:avLst/>
          </a:prstGeom>
        </p:spPr>
        <p:txBody>
          <a:bodyPr vert="horz" wrap="square" lIns="0" tIns="112395" rIns="0" bIns="0" rtlCol="0">
            <a:spAutoFit/>
          </a:bodyPr>
          <a:lstStyle/>
          <a:p>
            <a:pPr marL="354965" indent="-342265">
              <a:spcBef>
                <a:spcPts val="885"/>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Insurance,</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credit</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card</a:t>
            </a:r>
            <a:r>
              <a:rPr sz="3200" kern="0" spc="-2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applications</a:t>
            </a:r>
            <a:endParaRPr sz="3200" kern="0">
              <a:solidFill>
                <a:sysClr val="windowText" lastClr="000000"/>
              </a:solidFill>
              <a:latin typeface="Times New Roman"/>
              <a:cs typeface="Times New Roman"/>
            </a:endParaRPr>
          </a:p>
          <a:p>
            <a:pPr marL="756285" lvl="1" indent="-286385">
              <a:spcBef>
                <a:spcPts val="68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applicants</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are</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characterized</a:t>
            </a:r>
            <a:r>
              <a:rPr sz="2800" kern="0" spc="-1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by</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10" dirty="0">
                <a:solidFill>
                  <a:sysClr val="windowText" lastClr="000000"/>
                </a:solidFill>
                <a:latin typeface="Times New Roman"/>
                <a:cs typeface="Times New Roman"/>
              </a:rPr>
              <a:t> pattern</a:t>
            </a:r>
            <a:endParaRPr sz="2800" kern="0">
              <a:solidFill>
                <a:sysClr val="windowText" lastClr="000000"/>
              </a:solidFill>
              <a:latin typeface="Times New Roman"/>
              <a:cs typeface="Times New Roman"/>
            </a:endParaRPr>
          </a:p>
          <a:p>
            <a:pPr marL="1155065" lvl="2" indent="-227965">
              <a:spcBef>
                <a:spcPts val="590"/>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of</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accidents,</a:t>
            </a:r>
            <a:r>
              <a:rPr sz="2400" kern="0" spc="-5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make of</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car,</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year</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of</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model</a:t>
            </a:r>
            <a:endParaRPr sz="2400" kern="0">
              <a:solidFill>
                <a:sysClr val="windowText" lastClr="000000"/>
              </a:solidFill>
              <a:latin typeface="Times New Roman"/>
              <a:cs typeface="Times New Roman"/>
            </a:endParaRPr>
          </a:p>
          <a:p>
            <a:pPr marL="1155700" marR="156210" lvl="2" indent="-228600">
              <a:spcBef>
                <a:spcPts val="580"/>
              </a:spcBef>
              <a:buClr>
                <a:srgbClr val="3333FF"/>
              </a:buClr>
              <a:buSzPct val="68750"/>
              <a:buFont typeface="Wingdings"/>
              <a:buChar char=""/>
              <a:tabLst>
                <a:tab pos="1155700" algn="l"/>
              </a:tabLst>
            </a:pPr>
            <a:r>
              <a:rPr sz="2400" kern="0" dirty="0">
                <a:solidFill>
                  <a:sysClr val="windowText" lastClr="000000"/>
                </a:solidFill>
                <a:latin typeface="Times New Roman"/>
                <a:cs typeface="Times New Roman"/>
              </a:rPr>
              <a:t>income,</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of</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dependents,</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credit</a:t>
            </a:r>
            <a:r>
              <a:rPr sz="2400" kern="0" spc="-4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worthiness, </a:t>
            </a:r>
            <a:r>
              <a:rPr sz="2400" kern="0" dirty="0">
                <a:solidFill>
                  <a:sysClr val="windowText" lastClr="000000"/>
                </a:solidFill>
                <a:latin typeface="Times New Roman"/>
                <a:cs typeface="Times New Roman"/>
              </a:rPr>
              <a:t>mortgage</a:t>
            </a:r>
            <a:r>
              <a:rPr sz="2400" kern="0" spc="-2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amount</a:t>
            </a:r>
            <a:endParaRPr sz="2400" kern="0">
              <a:solidFill>
                <a:sysClr val="windowText" lastClr="000000"/>
              </a:solidFill>
              <a:latin typeface="Times New Roman"/>
              <a:cs typeface="Times New Roman"/>
            </a:endParaRPr>
          </a:p>
          <a:p>
            <a:pPr marL="355600" indent="-342900">
              <a:spcBef>
                <a:spcPts val="75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Dating</a:t>
            </a:r>
            <a:r>
              <a:rPr sz="3200" kern="0" spc="-2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services</a:t>
            </a:r>
            <a:endParaRPr sz="3200" kern="0">
              <a:solidFill>
                <a:sysClr val="windowText" lastClr="000000"/>
              </a:solidFill>
              <a:latin typeface="Times New Roman"/>
              <a:cs typeface="Times New Roman"/>
            </a:endParaRPr>
          </a:p>
          <a:p>
            <a:pPr marL="756285" marR="5080" lvl="1" indent="-287020">
              <a:spcBef>
                <a:spcPts val="67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Age,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hobbies,</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income,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etc.</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establish</a:t>
            </a:r>
            <a:r>
              <a:rPr sz="2800" kern="0" spc="-4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your </a:t>
            </a:r>
            <a:r>
              <a:rPr sz="2800" kern="0" spc="-10" dirty="0">
                <a:solidFill>
                  <a:sysClr val="windowText" lastClr="000000"/>
                </a:solidFill>
                <a:latin typeface="Times New Roman"/>
                <a:cs typeface="Times New Roman"/>
              </a:rPr>
              <a:t>“desirability”</a:t>
            </a:r>
            <a:endParaRPr sz="28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BE423E0A-64D6-F117-E1D0-F41EF7C36810}"/>
              </a:ext>
            </a:extLst>
          </p:cNvPr>
          <p:cNvSpPr>
            <a:spLocks noGrp="1"/>
          </p:cNvSpPr>
          <p:nvPr>
            <p:ph type="dt" sz="half" idx="6"/>
          </p:nvPr>
        </p:nvSpPr>
        <p:spPr/>
        <p:txBody>
          <a:bodyPr/>
          <a:lstStyle/>
          <a:p>
            <a:fld id="{02671EA5-E9CB-4C42-AD19-5E6231DD0A3F}"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195093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078355">
              <a:spcBef>
                <a:spcPts val="100"/>
              </a:spcBef>
            </a:pPr>
            <a:r>
              <a:rPr dirty="0"/>
              <a:t>Other</a:t>
            </a:r>
            <a:r>
              <a:rPr spc="-10" dirty="0"/>
              <a:t> Patterns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063661"/>
            <a:ext cx="7319645" cy="4582795"/>
          </a:xfrm>
          <a:prstGeom prst="rect">
            <a:avLst/>
          </a:prstGeom>
        </p:spPr>
        <p:txBody>
          <a:bodyPr vert="horz" wrap="square" lIns="0" tIns="63500" rIns="0" bIns="0" rtlCol="0">
            <a:spAutoFit/>
          </a:bodyPr>
          <a:lstStyle/>
          <a:p>
            <a:pPr marL="354965" indent="-342265">
              <a:spcBef>
                <a:spcPts val="500"/>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Web </a:t>
            </a:r>
            <a:r>
              <a:rPr sz="3200" kern="0" spc="-10" dirty="0">
                <a:solidFill>
                  <a:sysClr val="windowText" lastClr="000000"/>
                </a:solidFill>
                <a:latin typeface="Times New Roman"/>
                <a:cs typeface="Times New Roman"/>
              </a:rPr>
              <a:t>documents</a:t>
            </a:r>
            <a:endParaRPr sz="3200" kern="0">
              <a:solidFill>
                <a:sysClr val="windowText" lastClr="000000"/>
              </a:solidFill>
              <a:latin typeface="Times New Roman"/>
              <a:cs typeface="Times New Roman"/>
            </a:endParaRPr>
          </a:p>
          <a:p>
            <a:pPr marL="756285" marR="5080" lvl="1" indent="-287020">
              <a:lnSpc>
                <a:spcPct val="90000"/>
              </a:lnSpc>
              <a:spcBef>
                <a:spcPts val="68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Key</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words</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based</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description</a:t>
            </a:r>
            <a:r>
              <a:rPr sz="2800" kern="0" spc="-7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(e.g.,</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documents </a:t>
            </a:r>
            <a:r>
              <a:rPr sz="2800" kern="0" dirty="0">
                <a:solidFill>
                  <a:sysClr val="windowText" lastClr="000000"/>
                </a:solidFill>
                <a:latin typeface="Times New Roman"/>
                <a:cs typeface="Times New Roman"/>
              </a:rPr>
              <a:t>containing</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War,</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Bagdad,</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Hussen</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are</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different </a:t>
            </a:r>
            <a:r>
              <a:rPr sz="2800" kern="0" dirty="0">
                <a:solidFill>
                  <a:sysClr val="windowText" lastClr="000000"/>
                </a:solidFill>
                <a:latin typeface="Times New Roman"/>
                <a:cs typeface="Times New Roman"/>
              </a:rPr>
              <a:t>from</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those</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containing</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football,</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NFL,</a:t>
            </a:r>
            <a:r>
              <a:rPr sz="2800" kern="0" spc="-2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AFL, </a:t>
            </a:r>
            <a:r>
              <a:rPr sz="2800" kern="0" dirty="0">
                <a:solidFill>
                  <a:sysClr val="windowText" lastClr="000000"/>
                </a:solidFill>
                <a:latin typeface="Times New Roman"/>
                <a:cs typeface="Times New Roman"/>
              </a:rPr>
              <a:t>draft,</a:t>
            </a:r>
            <a:r>
              <a:rPr sz="2800" kern="0" spc="-6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quarterbacks)</a:t>
            </a:r>
            <a:endParaRPr sz="2800" kern="0">
              <a:solidFill>
                <a:sysClr val="windowText" lastClr="000000"/>
              </a:solidFill>
              <a:latin typeface="Times New Roman"/>
              <a:cs typeface="Times New Roman"/>
            </a:endParaRPr>
          </a:p>
          <a:p>
            <a:pPr marL="355600" indent="-342900">
              <a:spcBef>
                <a:spcPts val="38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Intrusion</a:t>
            </a:r>
            <a:r>
              <a:rPr sz="3200" kern="0" spc="-3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detection</a:t>
            </a:r>
            <a:endParaRPr sz="3200" kern="0">
              <a:solidFill>
                <a:sysClr val="windowText" lastClr="000000"/>
              </a:solidFill>
              <a:latin typeface="Times New Roman"/>
              <a:cs typeface="Times New Roman"/>
            </a:endParaRPr>
          </a:p>
          <a:p>
            <a:pPr marL="755650" lvl="1" indent="-285750">
              <a:spcBef>
                <a:spcPts val="340"/>
              </a:spcBef>
              <a:buClr>
                <a:srgbClr val="3333FF"/>
              </a:buClr>
              <a:buSzPct val="69642"/>
              <a:buFont typeface="Wingdings"/>
              <a:buChar char=""/>
              <a:tabLst>
                <a:tab pos="755650" algn="l"/>
              </a:tabLst>
            </a:pPr>
            <a:r>
              <a:rPr sz="2800" kern="0" dirty="0">
                <a:solidFill>
                  <a:sysClr val="windowText" lastClr="000000"/>
                </a:solidFill>
                <a:latin typeface="Times New Roman"/>
                <a:cs typeface="Times New Roman"/>
              </a:rPr>
              <a:t>Usage</a:t>
            </a:r>
            <a:r>
              <a:rPr sz="2800" kern="0" spc="-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and</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connection</a:t>
            </a:r>
            <a:r>
              <a:rPr sz="2800" kern="0" spc="-1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patterns</a:t>
            </a:r>
            <a:endParaRPr sz="2800" kern="0">
              <a:solidFill>
                <a:sysClr val="windowText" lastClr="000000"/>
              </a:solidFill>
              <a:latin typeface="Times New Roman"/>
              <a:cs typeface="Times New Roman"/>
            </a:endParaRPr>
          </a:p>
          <a:p>
            <a:pPr marL="355600" indent="-342900">
              <a:spcBef>
                <a:spcPts val="38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Cancer</a:t>
            </a:r>
            <a:r>
              <a:rPr sz="3200" kern="0" spc="-9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detection</a:t>
            </a:r>
            <a:endParaRPr sz="3200" kern="0">
              <a:solidFill>
                <a:sysClr val="windowText" lastClr="000000"/>
              </a:solidFill>
              <a:latin typeface="Times New Roman"/>
              <a:cs typeface="Times New Roman"/>
            </a:endParaRPr>
          </a:p>
          <a:p>
            <a:pPr marL="756285" marR="1062355" lvl="1" indent="-287020">
              <a:lnSpc>
                <a:spcPts val="3020"/>
              </a:lnSpc>
              <a:spcBef>
                <a:spcPts val="72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Image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features</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for</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tumors,</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patient</a:t>
            </a:r>
            <a:r>
              <a:rPr sz="2800" kern="0" spc="-4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age, </a:t>
            </a:r>
            <a:r>
              <a:rPr sz="2800" kern="0" dirty="0">
                <a:solidFill>
                  <a:sysClr val="windowText" lastClr="000000"/>
                </a:solidFill>
                <a:latin typeface="Times New Roman"/>
                <a:cs typeface="Times New Roman"/>
              </a:rPr>
              <a:t>treatment</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option,</a:t>
            </a:r>
            <a:r>
              <a:rPr sz="2800" kern="0" spc="-3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etc.</a:t>
            </a:r>
            <a:endParaRPr sz="28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A4A34393-00D8-3FAC-C1E2-8569D2E08CB0}"/>
              </a:ext>
            </a:extLst>
          </p:cNvPr>
          <p:cNvSpPr>
            <a:spLocks noGrp="1"/>
          </p:cNvSpPr>
          <p:nvPr>
            <p:ph type="dt" sz="half" idx="6"/>
          </p:nvPr>
        </p:nvSpPr>
        <p:spPr/>
        <p:txBody>
          <a:bodyPr/>
          <a:lstStyle/>
          <a:p>
            <a:fld id="{F1FAD0B4-2E0C-47F8-A6D0-173DA49D6608}"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88662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078355">
              <a:spcBef>
                <a:spcPts val="100"/>
              </a:spcBef>
            </a:pPr>
            <a:r>
              <a:rPr dirty="0"/>
              <a:t>Other</a:t>
            </a:r>
            <a:r>
              <a:rPr spc="-10" dirty="0"/>
              <a:t> Patterns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063492"/>
            <a:ext cx="8101965" cy="4650632"/>
          </a:xfrm>
          <a:prstGeom prst="rect">
            <a:avLst/>
          </a:prstGeom>
        </p:spPr>
        <p:txBody>
          <a:bodyPr vert="horz" wrap="square" lIns="0" tIns="112395" rIns="0" bIns="0" rtlCol="0">
            <a:spAutoFit/>
          </a:bodyPr>
          <a:lstStyle/>
          <a:p>
            <a:pPr marL="354965" indent="-342265">
              <a:spcBef>
                <a:spcPts val="885"/>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Housing</a:t>
            </a:r>
            <a:r>
              <a:rPr sz="3200" kern="0" spc="-2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market</a:t>
            </a:r>
            <a:endParaRPr sz="3200" kern="0">
              <a:solidFill>
                <a:sysClr val="windowText" lastClr="000000"/>
              </a:solidFill>
              <a:latin typeface="Times New Roman"/>
              <a:cs typeface="Times New Roman"/>
            </a:endParaRPr>
          </a:p>
          <a:p>
            <a:pPr marL="756285" lvl="1" indent="-286385">
              <a:spcBef>
                <a:spcPts val="68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Location,</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size,</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year,</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school</a:t>
            </a:r>
            <a:r>
              <a:rPr sz="2800" kern="0" spc="-6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district</a:t>
            </a:r>
            <a:endParaRPr sz="2800" kern="0">
              <a:solidFill>
                <a:sysClr val="windowText" lastClr="000000"/>
              </a:solidFill>
              <a:latin typeface="Times New Roman"/>
              <a:cs typeface="Times New Roman"/>
            </a:endParaRPr>
          </a:p>
          <a:p>
            <a:pPr marL="355600" indent="-342900">
              <a:spcBef>
                <a:spcPts val="76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University</a:t>
            </a:r>
            <a:r>
              <a:rPr sz="3200" kern="0" spc="-2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ranking</a:t>
            </a:r>
            <a:endParaRPr sz="3200" kern="0">
              <a:solidFill>
                <a:sysClr val="windowText" lastClr="000000"/>
              </a:solidFill>
              <a:latin typeface="Times New Roman"/>
              <a:cs typeface="Times New Roman"/>
            </a:endParaRPr>
          </a:p>
          <a:p>
            <a:pPr marL="756285" marR="5080" lvl="1" indent="-287020">
              <a:spcBef>
                <a:spcPts val="67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Student</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population,</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student-faculty</a:t>
            </a:r>
            <a:r>
              <a:rPr sz="2800" kern="0" spc="-4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ratio, </a:t>
            </a:r>
            <a:r>
              <a:rPr sz="2800" kern="0" dirty="0">
                <a:solidFill>
                  <a:sysClr val="windowText" lastClr="000000"/>
                </a:solidFill>
                <a:latin typeface="Times New Roman"/>
                <a:cs typeface="Times New Roman"/>
              </a:rPr>
              <a:t>scholarship</a:t>
            </a:r>
            <a:r>
              <a:rPr sz="2800" kern="0" spc="-9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opportunities,</a:t>
            </a:r>
            <a:r>
              <a:rPr sz="2800" kern="0" spc="-8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location,</a:t>
            </a:r>
            <a:r>
              <a:rPr sz="2800" kern="0" spc="-8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faculty</a:t>
            </a:r>
            <a:r>
              <a:rPr sz="2800" kern="0" spc="-5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research </a:t>
            </a:r>
            <a:r>
              <a:rPr sz="2800" kern="0" dirty="0">
                <a:solidFill>
                  <a:sysClr val="windowText" lastClr="000000"/>
                </a:solidFill>
                <a:latin typeface="Times New Roman"/>
                <a:cs typeface="Times New Roman"/>
              </a:rPr>
              <a:t>grants,</a:t>
            </a:r>
            <a:r>
              <a:rPr sz="2800" kern="0" spc="-3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etc.</a:t>
            </a:r>
            <a:endParaRPr sz="28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Too</a:t>
            </a:r>
            <a:r>
              <a:rPr sz="3200" kern="0" spc="-25" dirty="0">
                <a:solidFill>
                  <a:sysClr val="windowText" lastClr="000000"/>
                </a:solidFill>
                <a:latin typeface="Times New Roman"/>
                <a:cs typeface="Times New Roman"/>
              </a:rPr>
              <a:t> </a:t>
            </a:r>
            <a:r>
              <a:rPr sz="3200" kern="0" spc="-20" dirty="0">
                <a:solidFill>
                  <a:sysClr val="windowText" lastClr="000000"/>
                </a:solidFill>
                <a:latin typeface="Times New Roman"/>
                <a:cs typeface="Times New Roman"/>
              </a:rPr>
              <a:t>many</a:t>
            </a:r>
            <a:endParaRPr sz="3200" kern="0">
              <a:solidFill>
                <a:sysClr val="windowText" lastClr="000000"/>
              </a:solidFill>
              <a:latin typeface="Times New Roman"/>
              <a:cs typeface="Times New Roman"/>
            </a:endParaRPr>
          </a:p>
          <a:p>
            <a:pPr marL="756285" lvl="1" indent="-286385">
              <a:spcBef>
                <a:spcPts val="675"/>
              </a:spcBef>
              <a:buClr>
                <a:srgbClr val="3333FF"/>
              </a:buClr>
              <a:buSzPct val="69642"/>
              <a:buFont typeface="Wingdings"/>
              <a:buChar char=""/>
              <a:tabLst>
                <a:tab pos="756285" algn="l"/>
              </a:tabLst>
            </a:pPr>
            <a:r>
              <a:rPr sz="2800" kern="0" spc="-10" dirty="0">
                <a:solidFill>
                  <a:sysClr val="windowText" lastClr="000000"/>
                </a:solidFill>
                <a:latin typeface="Times New Roman"/>
                <a:cs typeface="Times New Roman"/>
              </a:rPr>
              <a:t>E.g.,</a:t>
            </a:r>
            <a:endParaRPr sz="2800" kern="0">
              <a:solidFill>
                <a:sysClr val="windowText" lastClr="000000"/>
              </a:solidFill>
              <a:latin typeface="Times New Roman"/>
              <a:cs typeface="Times New Roman"/>
            </a:endParaRPr>
          </a:p>
          <a:p>
            <a:pPr marL="756285"/>
            <a:r>
              <a:rPr sz="2800" kern="0" spc="-10" dirty="0">
                <a:solidFill>
                  <a:sysClr val="windowText" lastClr="000000"/>
                </a:solidFill>
                <a:latin typeface="Times New Roman"/>
                <a:cs typeface="Times New Roman"/>
                <a:hlinkClick r:id="rId2"/>
              </a:rPr>
              <a:t>http://www.ics.uci.edu/~mlearn/MLSummary.html</a:t>
            </a:r>
            <a:endParaRPr sz="28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19EE7674-3632-ED48-338B-9E0476DB847F}"/>
              </a:ext>
            </a:extLst>
          </p:cNvPr>
          <p:cNvSpPr>
            <a:spLocks noGrp="1"/>
          </p:cNvSpPr>
          <p:nvPr>
            <p:ph type="dt" sz="half" idx="6"/>
          </p:nvPr>
        </p:nvSpPr>
        <p:spPr/>
        <p:txBody>
          <a:bodyPr/>
          <a:lstStyle/>
          <a:p>
            <a:fld id="{E3769758-28C3-4508-AB22-E9875B540A03}"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479026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674495">
              <a:spcBef>
                <a:spcPts val="100"/>
              </a:spcBef>
            </a:pPr>
            <a:r>
              <a:rPr dirty="0"/>
              <a:t>What</a:t>
            </a:r>
            <a:r>
              <a:rPr spc="-30" dirty="0"/>
              <a:t> </a:t>
            </a:r>
            <a:r>
              <a:rPr dirty="0"/>
              <a:t>is a </a:t>
            </a:r>
            <a:r>
              <a:rPr spc="-10" dirty="0"/>
              <a:t>pattern?</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a:spLocks noGrp="1"/>
          </p:cNvSpPr>
          <p:nvPr>
            <p:ph type="body" idx="1"/>
          </p:nvPr>
        </p:nvSpPr>
        <p:spPr>
          <a:xfrm>
            <a:off x="2222466" y="1076149"/>
            <a:ext cx="9751907" cy="2665598"/>
          </a:xfrm>
          <a:prstGeom prst="rect">
            <a:avLst/>
          </a:prstGeom>
        </p:spPr>
        <p:txBody>
          <a:bodyPr vert="horz" wrap="square" lIns="0" tIns="99819" rIns="0" bIns="0" rtlCol="0">
            <a:spAutoFit/>
          </a:bodyPr>
          <a:lstStyle/>
          <a:p>
            <a:pPr marL="367030" marR="81915" indent="-342265">
              <a:spcBef>
                <a:spcPts val="105"/>
              </a:spcBef>
              <a:buClr>
                <a:srgbClr val="3333FF"/>
              </a:buClr>
              <a:buSzPct val="70312"/>
              <a:buFont typeface="Wingdings"/>
              <a:buChar char=""/>
              <a:tabLst>
                <a:tab pos="368300" algn="l"/>
              </a:tabLst>
            </a:pPr>
            <a:r>
              <a:rPr sz="3200" dirty="0"/>
              <a:t>A</a:t>
            </a:r>
            <a:r>
              <a:rPr sz="3200" spc="-15" dirty="0"/>
              <a:t> </a:t>
            </a:r>
            <a:r>
              <a:rPr sz="3200" dirty="0"/>
              <a:t>pattern</a:t>
            </a:r>
            <a:r>
              <a:rPr sz="3200" spc="-35" dirty="0"/>
              <a:t> </a:t>
            </a:r>
            <a:r>
              <a:rPr sz="3200" dirty="0"/>
              <a:t>is</a:t>
            </a:r>
            <a:r>
              <a:rPr sz="3200" spc="-25" dirty="0"/>
              <a:t> </a:t>
            </a:r>
            <a:r>
              <a:rPr sz="3200" dirty="0"/>
              <a:t>a</a:t>
            </a:r>
            <a:r>
              <a:rPr sz="3200" spc="-15" dirty="0"/>
              <a:t> </a:t>
            </a:r>
            <a:r>
              <a:rPr sz="3200" dirty="0"/>
              <a:t>set</a:t>
            </a:r>
            <a:r>
              <a:rPr sz="3200" spc="-25" dirty="0"/>
              <a:t> </a:t>
            </a:r>
            <a:r>
              <a:rPr sz="3200" dirty="0"/>
              <a:t>of</a:t>
            </a:r>
            <a:r>
              <a:rPr sz="3200" spc="-15" dirty="0"/>
              <a:t> </a:t>
            </a:r>
            <a:r>
              <a:rPr sz="3200" dirty="0"/>
              <a:t>objects,</a:t>
            </a:r>
            <a:r>
              <a:rPr sz="3200" spc="-35" dirty="0"/>
              <a:t> </a:t>
            </a:r>
            <a:r>
              <a:rPr sz="3200" dirty="0"/>
              <a:t>processes</a:t>
            </a:r>
            <a:r>
              <a:rPr sz="3200" spc="-45" dirty="0"/>
              <a:t> </a:t>
            </a:r>
            <a:r>
              <a:rPr sz="3200" spc="-35" dirty="0"/>
              <a:t>or 	</a:t>
            </a:r>
            <a:r>
              <a:rPr sz="3200" dirty="0"/>
              <a:t>events</a:t>
            </a:r>
            <a:r>
              <a:rPr sz="3200" spc="-45" dirty="0"/>
              <a:t> </a:t>
            </a:r>
            <a:r>
              <a:rPr sz="3200" dirty="0"/>
              <a:t>which</a:t>
            </a:r>
            <a:r>
              <a:rPr sz="3200" spc="-30" dirty="0"/>
              <a:t> </a:t>
            </a:r>
            <a:r>
              <a:rPr sz="3200" dirty="0"/>
              <a:t>consist</a:t>
            </a:r>
            <a:r>
              <a:rPr sz="3200" spc="-35" dirty="0"/>
              <a:t> </a:t>
            </a:r>
            <a:r>
              <a:rPr sz="3200" dirty="0"/>
              <a:t>of</a:t>
            </a:r>
            <a:r>
              <a:rPr sz="3200" spc="-15" dirty="0"/>
              <a:t> </a:t>
            </a:r>
            <a:r>
              <a:rPr sz="3200" dirty="0"/>
              <a:t>both</a:t>
            </a:r>
            <a:r>
              <a:rPr sz="3200" spc="-50" dirty="0"/>
              <a:t> </a:t>
            </a:r>
            <a:r>
              <a:rPr sz="3200" spc="-10" dirty="0"/>
              <a:t>deterministic 	</a:t>
            </a:r>
            <a:r>
              <a:rPr sz="3200" dirty="0"/>
              <a:t>and</a:t>
            </a:r>
            <a:r>
              <a:rPr sz="3200" spc="-90" dirty="0"/>
              <a:t> </a:t>
            </a:r>
            <a:r>
              <a:rPr sz="3200" dirty="0"/>
              <a:t>stochastic</a:t>
            </a:r>
            <a:r>
              <a:rPr sz="3200" spc="-90" dirty="0"/>
              <a:t> </a:t>
            </a:r>
            <a:r>
              <a:rPr sz="3200" spc="-10" dirty="0"/>
              <a:t>components</a:t>
            </a:r>
            <a:endParaRPr sz="3200"/>
          </a:p>
          <a:p>
            <a:pPr marL="368300" marR="5080" indent="-343535">
              <a:spcBef>
                <a:spcPts val="775"/>
              </a:spcBef>
              <a:buClr>
                <a:srgbClr val="3333FF"/>
              </a:buClr>
              <a:buSzPct val="70312"/>
              <a:buFont typeface="Wingdings"/>
              <a:buChar char=""/>
              <a:tabLst>
                <a:tab pos="368300" algn="l"/>
              </a:tabLst>
            </a:pPr>
            <a:r>
              <a:rPr sz="3200" dirty="0"/>
              <a:t>A</a:t>
            </a:r>
            <a:r>
              <a:rPr sz="3200" spc="-15" dirty="0"/>
              <a:t> </a:t>
            </a:r>
            <a:r>
              <a:rPr sz="3200" dirty="0"/>
              <a:t>pattern</a:t>
            </a:r>
            <a:r>
              <a:rPr sz="3200" spc="-25" dirty="0"/>
              <a:t> </a:t>
            </a:r>
            <a:r>
              <a:rPr sz="3200" dirty="0"/>
              <a:t>is</a:t>
            </a:r>
            <a:r>
              <a:rPr sz="3200" spc="-20" dirty="0"/>
              <a:t> </a:t>
            </a:r>
            <a:r>
              <a:rPr sz="3200" dirty="0"/>
              <a:t>a</a:t>
            </a:r>
            <a:r>
              <a:rPr sz="3200" spc="-10" dirty="0"/>
              <a:t> </a:t>
            </a:r>
            <a:r>
              <a:rPr sz="3200" dirty="0"/>
              <a:t>record</a:t>
            </a:r>
            <a:r>
              <a:rPr sz="3200" spc="-35" dirty="0"/>
              <a:t> </a:t>
            </a:r>
            <a:r>
              <a:rPr sz="3200" dirty="0"/>
              <a:t>of</a:t>
            </a:r>
            <a:r>
              <a:rPr sz="3200" spc="-25" dirty="0"/>
              <a:t> </a:t>
            </a:r>
            <a:r>
              <a:rPr sz="3200" dirty="0"/>
              <a:t>certain</a:t>
            </a:r>
            <a:r>
              <a:rPr sz="3200" spc="-25" dirty="0"/>
              <a:t> </a:t>
            </a:r>
            <a:r>
              <a:rPr sz="3200" spc="-10" dirty="0"/>
              <a:t>dynamic </a:t>
            </a:r>
            <a:r>
              <a:rPr sz="3200" dirty="0"/>
              <a:t>processes</a:t>
            </a:r>
            <a:r>
              <a:rPr sz="3200" spc="-45" dirty="0"/>
              <a:t> </a:t>
            </a:r>
            <a:r>
              <a:rPr sz="3200" dirty="0"/>
              <a:t>influenced</a:t>
            </a:r>
            <a:r>
              <a:rPr sz="3200" spc="-75" dirty="0"/>
              <a:t> </a:t>
            </a:r>
            <a:r>
              <a:rPr sz="3200" dirty="0"/>
              <a:t>both</a:t>
            </a:r>
            <a:r>
              <a:rPr sz="3200" spc="-50" dirty="0"/>
              <a:t> </a:t>
            </a:r>
            <a:r>
              <a:rPr sz="3200" dirty="0"/>
              <a:t>by</a:t>
            </a:r>
            <a:r>
              <a:rPr sz="3200" spc="-45" dirty="0"/>
              <a:t> </a:t>
            </a:r>
            <a:r>
              <a:rPr sz="3200" spc="-10" dirty="0"/>
              <a:t>deterministic </a:t>
            </a:r>
            <a:r>
              <a:rPr sz="3200" dirty="0"/>
              <a:t>and</a:t>
            </a:r>
            <a:r>
              <a:rPr sz="3200" spc="-15" dirty="0"/>
              <a:t> </a:t>
            </a:r>
            <a:r>
              <a:rPr sz="3200" dirty="0"/>
              <a:t>stochastic</a:t>
            </a:r>
            <a:r>
              <a:rPr sz="3200" spc="-15" dirty="0"/>
              <a:t> </a:t>
            </a:r>
            <a:r>
              <a:rPr sz="3200" spc="-10" dirty="0"/>
              <a:t>factors</a:t>
            </a:r>
            <a:endParaRPr sz="3200"/>
          </a:p>
        </p:txBody>
      </p:sp>
      <p:sp>
        <p:nvSpPr>
          <p:cNvPr id="6" name="Date Placeholder 5">
            <a:extLst>
              <a:ext uri="{FF2B5EF4-FFF2-40B4-BE49-F238E27FC236}">
                <a16:creationId xmlns:a16="http://schemas.microsoft.com/office/drawing/2014/main" id="{EBA19963-CB9E-6E22-3032-BA8EF3885FAD}"/>
              </a:ext>
            </a:extLst>
          </p:cNvPr>
          <p:cNvSpPr>
            <a:spLocks noGrp="1"/>
          </p:cNvSpPr>
          <p:nvPr>
            <p:ph type="dt" sz="half" idx="6"/>
          </p:nvPr>
        </p:nvSpPr>
        <p:spPr/>
        <p:txBody>
          <a:bodyPr/>
          <a:lstStyle/>
          <a:p>
            <a:fld id="{B15D103D-782C-4D5F-9FC2-BCB514C8B860}"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850959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3225" y="147904"/>
            <a:ext cx="5847080" cy="697230"/>
          </a:xfrm>
          <a:prstGeom prst="rect">
            <a:avLst/>
          </a:prstGeom>
        </p:spPr>
        <p:txBody>
          <a:bodyPr vert="horz" wrap="square" lIns="0" tIns="13335" rIns="0" bIns="0" rtlCol="0">
            <a:spAutoFit/>
          </a:bodyPr>
          <a:lstStyle/>
          <a:p>
            <a:pPr marL="12700">
              <a:spcBef>
                <a:spcPts val="105"/>
              </a:spcBef>
            </a:pPr>
            <a:r>
              <a:rPr dirty="0"/>
              <a:t>What is</a:t>
            </a:r>
            <a:r>
              <a:rPr spc="-25" dirty="0"/>
              <a:t> </a:t>
            </a:r>
            <a:r>
              <a:rPr dirty="0"/>
              <a:t>a Pattern?</a:t>
            </a:r>
            <a:r>
              <a:rPr spc="-30" dirty="0"/>
              <a:t> </a:t>
            </a:r>
            <a:r>
              <a:rPr spc="-10" dirty="0"/>
              <a:t>(cont.)</a:t>
            </a:r>
          </a:p>
        </p:txBody>
      </p:sp>
      <p:sp>
        <p:nvSpPr>
          <p:cNvPr id="3" name="object 3"/>
          <p:cNvSpPr/>
          <p:nvPr/>
        </p:nvSpPr>
        <p:spPr>
          <a:xfrm>
            <a:off x="2819400" y="3390900"/>
            <a:ext cx="6324600" cy="76200"/>
          </a:xfrm>
          <a:custGeom>
            <a:avLst/>
            <a:gdLst/>
            <a:ahLst/>
            <a:cxnLst/>
            <a:rect l="l" t="t" r="r" b="b"/>
            <a:pathLst>
              <a:path w="6324600" h="76200">
                <a:moveTo>
                  <a:pt x="76200" y="0"/>
                </a:moveTo>
                <a:lnTo>
                  <a:pt x="0" y="38100"/>
                </a:lnTo>
                <a:lnTo>
                  <a:pt x="76200" y="76200"/>
                </a:lnTo>
                <a:lnTo>
                  <a:pt x="76200" y="44450"/>
                </a:lnTo>
                <a:lnTo>
                  <a:pt x="63500" y="44450"/>
                </a:lnTo>
                <a:lnTo>
                  <a:pt x="63500" y="31750"/>
                </a:lnTo>
                <a:lnTo>
                  <a:pt x="76200" y="31750"/>
                </a:lnTo>
                <a:lnTo>
                  <a:pt x="76200" y="0"/>
                </a:lnTo>
                <a:close/>
              </a:path>
              <a:path w="6324600" h="76200">
                <a:moveTo>
                  <a:pt x="6248400" y="0"/>
                </a:moveTo>
                <a:lnTo>
                  <a:pt x="6248400" y="76200"/>
                </a:lnTo>
                <a:lnTo>
                  <a:pt x="6311900" y="44450"/>
                </a:lnTo>
                <a:lnTo>
                  <a:pt x="6261100" y="44450"/>
                </a:lnTo>
                <a:lnTo>
                  <a:pt x="6261100" y="31750"/>
                </a:lnTo>
                <a:lnTo>
                  <a:pt x="6311900" y="31750"/>
                </a:lnTo>
                <a:lnTo>
                  <a:pt x="6248400" y="0"/>
                </a:lnTo>
                <a:close/>
              </a:path>
              <a:path w="6324600" h="76200">
                <a:moveTo>
                  <a:pt x="76200" y="31750"/>
                </a:moveTo>
                <a:lnTo>
                  <a:pt x="63500" y="31750"/>
                </a:lnTo>
                <a:lnTo>
                  <a:pt x="63500" y="44450"/>
                </a:lnTo>
                <a:lnTo>
                  <a:pt x="76200" y="44450"/>
                </a:lnTo>
                <a:lnTo>
                  <a:pt x="76200" y="31750"/>
                </a:lnTo>
                <a:close/>
              </a:path>
              <a:path w="6324600" h="76200">
                <a:moveTo>
                  <a:pt x="6248400" y="31750"/>
                </a:moveTo>
                <a:lnTo>
                  <a:pt x="76200" y="31750"/>
                </a:lnTo>
                <a:lnTo>
                  <a:pt x="76200" y="44450"/>
                </a:lnTo>
                <a:lnTo>
                  <a:pt x="6248400" y="44450"/>
                </a:lnTo>
                <a:lnTo>
                  <a:pt x="6248400" y="31750"/>
                </a:lnTo>
                <a:close/>
              </a:path>
              <a:path w="6324600" h="76200">
                <a:moveTo>
                  <a:pt x="6311900" y="31750"/>
                </a:moveTo>
                <a:lnTo>
                  <a:pt x="6261100" y="31750"/>
                </a:lnTo>
                <a:lnTo>
                  <a:pt x="6261100" y="44450"/>
                </a:lnTo>
                <a:lnTo>
                  <a:pt x="6311900" y="44450"/>
                </a:lnTo>
                <a:lnTo>
                  <a:pt x="6324600" y="38100"/>
                </a:lnTo>
                <a:lnTo>
                  <a:pt x="6311900" y="3175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 name="object 4"/>
          <p:cNvSpPr txBox="1"/>
          <p:nvPr/>
        </p:nvSpPr>
        <p:spPr>
          <a:xfrm>
            <a:off x="2441245" y="3680842"/>
            <a:ext cx="2775585" cy="1306195"/>
          </a:xfrm>
          <a:prstGeom prst="rect">
            <a:avLst/>
          </a:prstGeom>
        </p:spPr>
        <p:txBody>
          <a:bodyPr vert="horz" wrap="square" lIns="0" tIns="12700" rIns="0" bIns="0" rtlCol="0">
            <a:spAutoFit/>
          </a:bodyPr>
          <a:lstStyle/>
          <a:p>
            <a:pPr marL="12700" marR="330835">
              <a:spcBef>
                <a:spcPts val="100"/>
              </a:spcBef>
            </a:pPr>
            <a:r>
              <a:rPr sz="2400" kern="0" dirty="0">
                <a:solidFill>
                  <a:sysClr val="windowText" lastClr="000000"/>
                </a:solidFill>
                <a:latin typeface="Times New Roman"/>
                <a:cs typeface="Times New Roman"/>
              </a:rPr>
              <a:t>Completely</a:t>
            </a:r>
            <a:r>
              <a:rPr sz="2400" kern="0" spc="-5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regular, deterministic</a:t>
            </a:r>
            <a:endParaRPr sz="2400" kern="0">
              <a:solidFill>
                <a:sysClr val="windowText" lastClr="000000"/>
              </a:solidFill>
              <a:latin typeface="Times New Roman"/>
              <a:cs typeface="Times New Roman"/>
            </a:endParaRPr>
          </a:p>
          <a:p>
            <a:pPr marL="12700">
              <a:spcBef>
                <a:spcPts val="1440"/>
              </a:spcBef>
            </a:pPr>
            <a:r>
              <a:rPr sz="2400" kern="0" dirty="0">
                <a:solidFill>
                  <a:sysClr val="windowText" lastClr="000000"/>
                </a:solidFill>
                <a:latin typeface="Times New Roman"/>
                <a:cs typeface="Times New Roman"/>
              </a:rPr>
              <a:t>(e.g.,</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crystal</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structure)</a:t>
            </a:r>
            <a:endParaRPr sz="2400" kern="0">
              <a:solidFill>
                <a:sysClr val="windowText" lastClr="000000"/>
              </a:solidFill>
              <a:latin typeface="Times New Roman"/>
              <a:cs typeface="Times New Roman"/>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object 5"/>
          <p:cNvSpPr txBox="1"/>
          <p:nvPr/>
        </p:nvSpPr>
        <p:spPr>
          <a:xfrm>
            <a:off x="8004810" y="3680842"/>
            <a:ext cx="2216785" cy="1306195"/>
          </a:xfrm>
          <a:prstGeom prst="rect">
            <a:avLst/>
          </a:prstGeom>
        </p:spPr>
        <p:txBody>
          <a:bodyPr vert="horz" wrap="square" lIns="0" tIns="12700" rIns="0" bIns="0" rtlCol="0">
            <a:spAutoFit/>
          </a:bodyPr>
          <a:lstStyle/>
          <a:p>
            <a:pPr marL="12700" marR="775970">
              <a:spcBef>
                <a:spcPts val="100"/>
              </a:spcBef>
            </a:pPr>
            <a:r>
              <a:rPr sz="2400" kern="0" spc="-10" dirty="0">
                <a:solidFill>
                  <a:sysClr val="windowText" lastClr="000000"/>
                </a:solidFill>
                <a:latin typeface="Times New Roman"/>
                <a:cs typeface="Times New Roman"/>
              </a:rPr>
              <a:t>Completely random</a:t>
            </a:r>
            <a:endParaRPr sz="2400" kern="0">
              <a:solidFill>
                <a:sysClr val="windowText" lastClr="000000"/>
              </a:solidFill>
              <a:latin typeface="Times New Roman"/>
              <a:cs typeface="Times New Roman"/>
            </a:endParaRPr>
          </a:p>
          <a:p>
            <a:pPr marL="12700">
              <a:spcBef>
                <a:spcPts val="1440"/>
              </a:spcBef>
            </a:pPr>
            <a:r>
              <a:rPr sz="2400" kern="0" dirty="0">
                <a:solidFill>
                  <a:sysClr val="windowText" lastClr="000000"/>
                </a:solidFill>
                <a:latin typeface="Times New Roman"/>
                <a:cs typeface="Times New Roman"/>
              </a:rPr>
              <a:t>(e.g.,</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white </a:t>
            </a:r>
            <a:r>
              <a:rPr sz="2400" kern="0" spc="-10" dirty="0">
                <a:solidFill>
                  <a:sysClr val="windowText" lastClr="000000"/>
                </a:solidFill>
                <a:latin typeface="Times New Roman"/>
                <a:cs typeface="Times New Roman"/>
              </a:rPr>
              <a:t>noise)</a:t>
            </a:r>
            <a:endParaRPr sz="2400" kern="0">
              <a:solidFill>
                <a:sysClr val="windowText" lastClr="000000"/>
              </a:solidFill>
              <a:latin typeface="Times New Roman"/>
              <a:cs typeface="Times New Roman"/>
            </a:endParaRPr>
          </a:p>
        </p:txBody>
      </p:sp>
      <p:sp>
        <p:nvSpPr>
          <p:cNvPr id="6" name="object 6"/>
          <p:cNvSpPr txBox="1"/>
          <p:nvPr/>
        </p:nvSpPr>
        <p:spPr>
          <a:xfrm>
            <a:off x="4575175" y="2156587"/>
            <a:ext cx="2767330" cy="1123315"/>
          </a:xfrm>
          <a:prstGeom prst="rect">
            <a:avLst/>
          </a:prstGeom>
        </p:spPr>
        <p:txBody>
          <a:bodyPr vert="horz" wrap="square" lIns="0" tIns="12700" rIns="0" bIns="0" rtlCol="0">
            <a:spAutoFit/>
          </a:bodyPr>
          <a:lstStyle/>
          <a:p>
            <a:pPr marL="12700" marR="5080" algn="just">
              <a:spcBef>
                <a:spcPts val="100"/>
              </a:spcBef>
            </a:pPr>
            <a:r>
              <a:rPr sz="2400" kern="0" dirty="0">
                <a:solidFill>
                  <a:sysClr val="windowText" lastClr="000000"/>
                </a:solidFill>
                <a:latin typeface="Times New Roman"/>
                <a:cs typeface="Times New Roman"/>
              </a:rPr>
              <a:t>Constellation</a:t>
            </a:r>
            <a:r>
              <a:rPr sz="2400" kern="0" spc="-3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patterns, </a:t>
            </a:r>
            <a:r>
              <a:rPr sz="2400" kern="0" dirty="0">
                <a:solidFill>
                  <a:sysClr val="windowText" lastClr="000000"/>
                </a:solidFill>
                <a:latin typeface="Times New Roman"/>
                <a:cs typeface="Times New Roman"/>
              </a:rPr>
              <a:t>texture</a:t>
            </a:r>
            <a:r>
              <a:rPr sz="2400"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patterns,</a:t>
            </a:r>
            <a:r>
              <a:rPr sz="2400" kern="0" spc="-40"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EKG </a:t>
            </a:r>
            <a:r>
              <a:rPr sz="2400" kern="0" dirty="0">
                <a:solidFill>
                  <a:sysClr val="windowText" lastClr="000000"/>
                </a:solidFill>
                <a:latin typeface="Times New Roman"/>
                <a:cs typeface="Times New Roman"/>
              </a:rPr>
              <a:t>patterns,</a:t>
            </a:r>
            <a:r>
              <a:rPr sz="2400" kern="0" spc="-50"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etc.</a:t>
            </a:r>
            <a:endParaRPr sz="2400" kern="0">
              <a:solidFill>
                <a:sysClr val="windowText" lastClr="000000"/>
              </a:solidFill>
              <a:latin typeface="Times New Roman"/>
              <a:cs typeface="Times New Roman"/>
            </a:endParaRPr>
          </a:p>
        </p:txBody>
      </p:sp>
      <p:sp>
        <p:nvSpPr>
          <p:cNvPr id="9" name="Date Placeholder 8">
            <a:extLst>
              <a:ext uri="{FF2B5EF4-FFF2-40B4-BE49-F238E27FC236}">
                <a16:creationId xmlns:a16="http://schemas.microsoft.com/office/drawing/2014/main" id="{6DCAF459-5ED5-E6FB-90F0-96E330CF6C68}"/>
              </a:ext>
            </a:extLst>
          </p:cNvPr>
          <p:cNvSpPr>
            <a:spLocks noGrp="1"/>
          </p:cNvSpPr>
          <p:nvPr>
            <p:ph type="dt" sz="half" idx="6"/>
          </p:nvPr>
        </p:nvSpPr>
        <p:spPr/>
        <p:txBody>
          <a:bodyPr/>
          <a:lstStyle/>
          <a:p>
            <a:fld id="{ADAB1464-4951-4EA6-9B53-F199ED9E291E}"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679268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47850" y="926452"/>
            <a:ext cx="6205855" cy="2256155"/>
          </a:xfrm>
          <a:prstGeom prst="rect">
            <a:avLst/>
          </a:prstGeom>
        </p:spPr>
        <p:txBody>
          <a:bodyPr vert="horz" wrap="square" lIns="0" tIns="55244" rIns="0" bIns="0" rtlCol="0">
            <a:spAutoFit/>
          </a:bodyPr>
          <a:lstStyle/>
          <a:p>
            <a:pPr marL="367665" indent="-342265">
              <a:spcBef>
                <a:spcPts val="434"/>
              </a:spcBef>
              <a:buClr>
                <a:srgbClr val="3333FF"/>
              </a:buClr>
              <a:buSzPct val="69642"/>
              <a:buFont typeface="Wingdings"/>
              <a:buChar char=""/>
              <a:tabLst>
                <a:tab pos="367665" algn="l"/>
              </a:tabLst>
            </a:pPr>
            <a:r>
              <a:rPr sz="2800" kern="0" dirty="0">
                <a:solidFill>
                  <a:sysClr val="windowText" lastClr="000000"/>
                </a:solidFill>
                <a:latin typeface="Times New Roman"/>
                <a:cs typeface="Times New Roman"/>
              </a:rPr>
              <a:t>Classifies</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“patterns”</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into</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“classes”</a:t>
            </a:r>
            <a:endParaRPr sz="2800" kern="0">
              <a:solidFill>
                <a:sysClr val="windowText" lastClr="000000"/>
              </a:solidFill>
              <a:latin typeface="Times New Roman"/>
              <a:cs typeface="Times New Roman"/>
            </a:endParaRPr>
          </a:p>
          <a:p>
            <a:pPr marL="368300" indent="-342900">
              <a:spcBef>
                <a:spcPts val="335"/>
              </a:spcBef>
              <a:buClr>
                <a:srgbClr val="3333FF"/>
              </a:buClr>
              <a:buSzPct val="69642"/>
              <a:buFont typeface="Wingdings"/>
              <a:buChar char=""/>
              <a:tabLst>
                <a:tab pos="368300" algn="l"/>
              </a:tabLst>
            </a:pPr>
            <a:r>
              <a:rPr sz="2800" kern="0" dirty="0">
                <a:solidFill>
                  <a:sysClr val="windowText" lastClr="000000"/>
                </a:solidFill>
                <a:latin typeface="Times New Roman"/>
                <a:cs typeface="Times New Roman"/>
              </a:rPr>
              <a:t>Patterns</a:t>
            </a:r>
            <a:r>
              <a:rPr sz="2800" kern="0" spc="-5"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(x)</a:t>
            </a:r>
            <a:endParaRPr sz="2800" kern="0">
              <a:solidFill>
                <a:sysClr val="windowText" lastClr="000000"/>
              </a:solidFill>
              <a:latin typeface="Times New Roman"/>
              <a:cs typeface="Times New Roman"/>
            </a:endParaRPr>
          </a:p>
          <a:p>
            <a:pPr marL="768350" lvl="1" indent="-285750">
              <a:spcBef>
                <a:spcPts val="305"/>
              </a:spcBef>
              <a:buClr>
                <a:srgbClr val="3333FF"/>
              </a:buClr>
              <a:buSzPct val="68750"/>
              <a:buFont typeface="Wingdings"/>
              <a:buChar char=""/>
              <a:tabLst>
                <a:tab pos="768350" algn="l"/>
              </a:tabLst>
            </a:pPr>
            <a:r>
              <a:rPr sz="2400" kern="0" dirty="0">
                <a:solidFill>
                  <a:sysClr val="windowText" lastClr="000000"/>
                </a:solidFill>
                <a:latin typeface="Times New Roman"/>
                <a:cs typeface="Times New Roman"/>
              </a:rPr>
              <a:t>have</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“measurements”,</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“traits”,</a:t>
            </a:r>
            <a:r>
              <a:rPr sz="2400" kern="0" spc="-5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or</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“features”</a:t>
            </a:r>
            <a:endParaRPr sz="2400" kern="0">
              <a:solidFill>
                <a:sysClr val="windowText" lastClr="000000"/>
              </a:solidFill>
              <a:latin typeface="Times New Roman"/>
              <a:cs typeface="Times New Roman"/>
            </a:endParaRPr>
          </a:p>
          <a:p>
            <a:pPr marL="367665" indent="-342265">
              <a:lnSpc>
                <a:spcPts val="3429"/>
              </a:lnSpc>
              <a:spcBef>
                <a:spcPts val="120"/>
              </a:spcBef>
              <a:buClr>
                <a:srgbClr val="3333FF"/>
              </a:buClr>
              <a:buSzPct val="69642"/>
              <a:buFont typeface="Wingdings"/>
              <a:buChar char=""/>
              <a:tabLst>
                <a:tab pos="367665" algn="l"/>
              </a:tabLst>
            </a:pPr>
            <a:r>
              <a:rPr sz="2800" kern="0" dirty="0">
                <a:solidFill>
                  <a:sysClr val="windowText" lastClr="000000"/>
                </a:solidFill>
                <a:latin typeface="Times New Roman"/>
                <a:cs typeface="Times New Roman"/>
              </a:rPr>
              <a:t>Classes</a:t>
            </a:r>
            <a:r>
              <a:rPr sz="2800" kern="0" spc="-1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a:t>
            </a:r>
            <a:r>
              <a:rPr sz="2800" kern="0" spc="-360" dirty="0">
                <a:solidFill>
                  <a:sysClr val="windowText" lastClr="000000"/>
                </a:solidFill>
                <a:latin typeface="Times New Roman"/>
                <a:cs typeface="Times New Roman"/>
              </a:rPr>
              <a:t> </a:t>
            </a:r>
            <a:r>
              <a:rPr sz="4500" i="1" kern="0" spc="-37" baseline="3703" dirty="0">
                <a:solidFill>
                  <a:sysClr val="windowText" lastClr="000000"/>
                </a:solidFill>
                <a:latin typeface="Symbol"/>
                <a:cs typeface="Symbol"/>
              </a:rPr>
              <a:t></a:t>
            </a:r>
            <a:r>
              <a:rPr sz="2850" i="1" kern="0" spc="-37" baseline="-16081" dirty="0">
                <a:solidFill>
                  <a:sysClr val="windowText" lastClr="000000"/>
                </a:solidFill>
                <a:latin typeface="Times New Roman"/>
                <a:cs typeface="Times New Roman"/>
              </a:rPr>
              <a:t>i</a:t>
            </a:r>
            <a:r>
              <a:rPr sz="2800" kern="0" spc="-25" dirty="0">
                <a:solidFill>
                  <a:sysClr val="windowText" lastClr="000000"/>
                </a:solidFill>
                <a:latin typeface="Times New Roman"/>
                <a:cs typeface="Times New Roman"/>
              </a:rPr>
              <a:t>)</a:t>
            </a:r>
            <a:endParaRPr sz="2800" kern="0">
              <a:solidFill>
                <a:sysClr val="windowText" lastClr="000000"/>
              </a:solidFill>
              <a:latin typeface="Times New Roman"/>
              <a:cs typeface="Times New Roman"/>
            </a:endParaRPr>
          </a:p>
          <a:p>
            <a:pPr marL="768350" lvl="1" indent="-285750">
              <a:lnSpc>
                <a:spcPts val="3429"/>
              </a:lnSpc>
              <a:buClr>
                <a:srgbClr val="3333FF"/>
              </a:buClr>
              <a:buSzPct val="68750"/>
              <a:buFont typeface="Wingdings"/>
              <a:buChar char=""/>
              <a:tabLst>
                <a:tab pos="768350" algn="l"/>
              </a:tabLst>
            </a:pPr>
            <a:r>
              <a:rPr sz="2400" kern="0" dirty="0">
                <a:solidFill>
                  <a:sysClr val="windowText" lastClr="000000"/>
                </a:solidFill>
                <a:latin typeface="Times New Roman"/>
                <a:cs typeface="Times New Roman"/>
              </a:rPr>
              <a:t>likelihood</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prior probability</a:t>
            </a:r>
            <a:r>
              <a:rPr sz="4275" i="1" kern="0" baseline="1949" dirty="0">
                <a:solidFill>
                  <a:sysClr val="windowText" lastClr="000000"/>
                </a:solidFill>
                <a:latin typeface="Times New Roman"/>
                <a:cs typeface="Times New Roman"/>
              </a:rPr>
              <a:t>P</a:t>
            </a:r>
            <a:r>
              <a:rPr sz="4275" kern="0" baseline="1949" dirty="0">
                <a:solidFill>
                  <a:sysClr val="windowText" lastClr="000000"/>
                </a:solidFill>
                <a:latin typeface="Times New Roman"/>
                <a:cs typeface="Times New Roman"/>
              </a:rPr>
              <a:t>(</a:t>
            </a:r>
            <a:r>
              <a:rPr sz="4500" i="1" kern="0" baseline="1851" dirty="0">
                <a:solidFill>
                  <a:sysClr val="windowText" lastClr="000000"/>
                </a:solidFill>
                <a:latin typeface="Symbol"/>
                <a:cs typeface="Symbol"/>
              </a:rPr>
              <a:t></a:t>
            </a:r>
            <a:r>
              <a:rPr sz="2850" i="1" kern="0" baseline="-19005" dirty="0">
                <a:solidFill>
                  <a:sysClr val="windowText" lastClr="000000"/>
                </a:solidFill>
                <a:latin typeface="Times New Roman"/>
                <a:cs typeface="Times New Roman"/>
              </a:rPr>
              <a:t>i</a:t>
            </a:r>
            <a:r>
              <a:rPr sz="2850" i="1" kern="0" spc="-52" baseline="-19005" dirty="0">
                <a:solidFill>
                  <a:sysClr val="windowText" lastClr="000000"/>
                </a:solidFill>
                <a:latin typeface="Times New Roman"/>
                <a:cs typeface="Times New Roman"/>
              </a:rPr>
              <a:t> </a:t>
            </a:r>
            <a:r>
              <a:rPr sz="4275" kern="0" spc="-37" baseline="1949" dirty="0">
                <a:solidFill>
                  <a:sysClr val="windowText" lastClr="000000"/>
                </a:solidFill>
                <a:latin typeface="Times New Roman"/>
                <a:cs typeface="Times New Roman"/>
              </a:rPr>
              <a:t>)</a:t>
            </a:r>
            <a:r>
              <a:rPr sz="2400" kern="0" spc="-25"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6153185" y="3102319"/>
            <a:ext cx="1195705" cy="471170"/>
          </a:xfrm>
          <a:prstGeom prst="rect">
            <a:avLst/>
          </a:prstGeom>
        </p:spPr>
        <p:txBody>
          <a:bodyPr vert="horz" wrap="square" lIns="0" tIns="15240" rIns="0" bIns="0" rtlCol="0">
            <a:spAutoFit/>
          </a:bodyPr>
          <a:lstStyle/>
          <a:p>
            <a:pPr marL="38100">
              <a:spcBef>
                <a:spcPts val="120"/>
              </a:spcBef>
            </a:pPr>
            <a:r>
              <a:rPr sz="2750" i="1" kern="0" spc="65" dirty="0">
                <a:solidFill>
                  <a:sysClr val="windowText" lastClr="000000"/>
                </a:solidFill>
                <a:latin typeface="Times New Roman"/>
                <a:cs typeface="Times New Roman"/>
              </a:rPr>
              <a:t>p</a:t>
            </a:r>
            <a:r>
              <a:rPr sz="2750" kern="0" spc="65" dirty="0">
                <a:solidFill>
                  <a:sysClr val="windowText" lastClr="000000"/>
                </a:solidFill>
                <a:latin typeface="Times New Roman"/>
                <a:cs typeface="Times New Roman"/>
              </a:rPr>
              <a:t>(</a:t>
            </a:r>
            <a:r>
              <a:rPr sz="2750" kern="0" spc="-395" dirty="0">
                <a:solidFill>
                  <a:sysClr val="windowText" lastClr="000000"/>
                </a:solidFill>
                <a:latin typeface="Times New Roman"/>
                <a:cs typeface="Times New Roman"/>
              </a:rPr>
              <a:t> </a:t>
            </a:r>
            <a:r>
              <a:rPr sz="2750" i="1" kern="0" spc="80" dirty="0">
                <a:solidFill>
                  <a:sysClr val="windowText" lastClr="000000"/>
                </a:solidFill>
                <a:latin typeface="Times New Roman"/>
                <a:cs typeface="Times New Roman"/>
              </a:rPr>
              <a:t>x</a:t>
            </a:r>
            <a:r>
              <a:rPr sz="2750" kern="0" spc="80" dirty="0">
                <a:solidFill>
                  <a:sysClr val="windowText" lastClr="000000"/>
                </a:solidFill>
                <a:latin typeface="Times New Roman"/>
                <a:cs typeface="Times New Roman"/>
              </a:rPr>
              <a:t>|</a:t>
            </a:r>
            <a:r>
              <a:rPr sz="2900" i="1" kern="0" spc="80" dirty="0">
                <a:solidFill>
                  <a:sysClr val="windowText" lastClr="000000"/>
                </a:solidFill>
                <a:latin typeface="Symbol"/>
                <a:cs typeface="Symbol"/>
              </a:rPr>
              <a:t></a:t>
            </a:r>
            <a:r>
              <a:rPr sz="2700" i="1" kern="0" spc="120" baseline="-21604" dirty="0">
                <a:solidFill>
                  <a:sysClr val="windowText" lastClr="000000"/>
                </a:solidFill>
                <a:latin typeface="Times New Roman"/>
                <a:cs typeface="Times New Roman"/>
              </a:rPr>
              <a:t>i</a:t>
            </a:r>
            <a:r>
              <a:rPr sz="2700" i="1" kern="0" spc="-22" baseline="-21604" dirty="0">
                <a:solidFill>
                  <a:sysClr val="windowText" lastClr="000000"/>
                </a:solidFill>
                <a:latin typeface="Times New Roman"/>
                <a:cs typeface="Times New Roman"/>
              </a:rPr>
              <a:t> </a:t>
            </a:r>
            <a:r>
              <a:rPr sz="2750" kern="0" spc="-50" dirty="0">
                <a:solidFill>
                  <a:sysClr val="windowText" lastClr="000000"/>
                </a:solidFill>
                <a:latin typeface="Times New Roman"/>
                <a:cs typeface="Times New Roman"/>
              </a:rPr>
              <a:t>)</a:t>
            </a:r>
            <a:endParaRPr sz="2750" kern="0">
              <a:solidFill>
                <a:sysClr val="windowText" lastClr="000000"/>
              </a:solidFill>
              <a:latin typeface="Times New Roman"/>
              <a:cs typeface="Times New Roman"/>
            </a:endParaRPr>
          </a:p>
        </p:txBody>
      </p:sp>
      <p:sp>
        <p:nvSpPr>
          <p:cNvPr id="4" name="object 4"/>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431800">
              <a:spcBef>
                <a:spcPts val="100"/>
              </a:spcBef>
            </a:pPr>
            <a:r>
              <a:rPr dirty="0"/>
              <a:t>What</a:t>
            </a:r>
            <a:r>
              <a:rPr spc="-30" dirty="0"/>
              <a:t> </a:t>
            </a:r>
            <a:r>
              <a:rPr dirty="0"/>
              <a:t>is Pattern</a:t>
            </a:r>
            <a:r>
              <a:rPr spc="-20" dirty="0"/>
              <a:t> </a:t>
            </a:r>
            <a:r>
              <a:rPr spc="-10" dirty="0"/>
              <a:t>Recognition?</a:t>
            </a:r>
          </a:p>
        </p:txBody>
      </p:sp>
      <p:sp>
        <p:nvSpPr>
          <p:cNvPr id="5" name="object 5"/>
          <p:cNvSpPr txBox="1"/>
          <p:nvPr/>
        </p:nvSpPr>
        <p:spPr>
          <a:xfrm>
            <a:off x="2035150" y="3178302"/>
            <a:ext cx="3839845" cy="1328420"/>
          </a:xfrm>
          <a:prstGeom prst="rect">
            <a:avLst/>
          </a:prstGeom>
        </p:spPr>
        <p:txBody>
          <a:bodyPr vert="horz" wrap="square" lIns="0" tIns="12700" rIns="0" bIns="0" rtlCol="0">
            <a:spAutoFit/>
          </a:bodyPr>
          <a:lstStyle/>
          <a:p>
            <a:pPr marL="781050" indent="-285750">
              <a:spcBef>
                <a:spcPts val="100"/>
              </a:spcBef>
              <a:buClr>
                <a:srgbClr val="3333FF"/>
              </a:buClr>
              <a:buSzPct val="68750"/>
              <a:buFont typeface="Wingdings"/>
              <a:buChar char=""/>
              <a:tabLst>
                <a:tab pos="781050" algn="l"/>
              </a:tabLst>
            </a:pPr>
            <a:r>
              <a:rPr sz="2400" kern="0" spc="-10" dirty="0">
                <a:solidFill>
                  <a:sysClr val="windowText" lastClr="000000"/>
                </a:solidFill>
                <a:latin typeface="Times New Roman"/>
                <a:cs typeface="Times New Roman"/>
              </a:rPr>
              <a:t>class-</a:t>
            </a:r>
            <a:r>
              <a:rPr sz="2400" kern="0" dirty="0">
                <a:solidFill>
                  <a:sysClr val="windowText" lastClr="000000"/>
                </a:solidFill>
                <a:latin typeface="Times New Roman"/>
                <a:cs typeface="Times New Roman"/>
              </a:rPr>
              <a:t>conditional</a:t>
            </a:r>
            <a:r>
              <a:rPr sz="2400" kern="0" spc="-10" dirty="0">
                <a:solidFill>
                  <a:sysClr val="windowText" lastClr="000000"/>
                </a:solidFill>
                <a:latin typeface="Times New Roman"/>
                <a:cs typeface="Times New Roman"/>
              </a:rPr>
              <a:t> density</a:t>
            </a:r>
            <a:endParaRPr sz="2400" kern="0">
              <a:solidFill>
                <a:sysClr val="windowText" lastClr="000000"/>
              </a:solidFill>
              <a:latin typeface="Times New Roman"/>
              <a:cs typeface="Times New Roman"/>
            </a:endParaRPr>
          </a:p>
          <a:p>
            <a:pPr marL="380365" indent="-342265">
              <a:spcBef>
                <a:spcPts val="120"/>
              </a:spcBef>
              <a:buClr>
                <a:srgbClr val="3333FF"/>
              </a:buClr>
              <a:buSzPct val="69642"/>
              <a:buFont typeface="Wingdings"/>
              <a:buChar char=""/>
              <a:tabLst>
                <a:tab pos="380365" algn="l"/>
              </a:tabLst>
            </a:pPr>
            <a:r>
              <a:rPr sz="2800" kern="0" dirty="0">
                <a:solidFill>
                  <a:sysClr val="windowText" lastClr="000000"/>
                </a:solidFill>
                <a:latin typeface="Times New Roman"/>
                <a:cs typeface="Times New Roman"/>
              </a:rPr>
              <a:t>Classifier</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(f(x)</a:t>
            </a:r>
            <a:r>
              <a:rPr sz="2800" kern="0" spc="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a:t>
            </a:r>
            <a:r>
              <a:rPr sz="2800" kern="0" dirty="0">
                <a:solidFill>
                  <a:sysClr val="windowText" lastClr="000000"/>
                </a:solidFill>
                <a:latin typeface="Times New Roman"/>
                <a:cs typeface="Times New Roman"/>
              </a:rPr>
              <a:t>&gt;</a:t>
            </a:r>
            <a:r>
              <a:rPr sz="2800" kern="0" spc="35" dirty="0">
                <a:solidFill>
                  <a:sysClr val="windowText" lastClr="000000"/>
                </a:solidFill>
                <a:latin typeface="Times New Roman"/>
                <a:cs typeface="Times New Roman"/>
              </a:rPr>
              <a:t> </a:t>
            </a:r>
            <a:r>
              <a:rPr sz="4500" i="1" kern="0" spc="-37" baseline="6481" dirty="0">
                <a:solidFill>
                  <a:sysClr val="windowText" lastClr="000000"/>
                </a:solidFill>
                <a:latin typeface="Symbol"/>
                <a:cs typeface="Symbol"/>
              </a:rPr>
              <a:t></a:t>
            </a:r>
            <a:r>
              <a:rPr sz="2850" i="1" kern="0" spc="-37" baseline="-11695" dirty="0">
                <a:solidFill>
                  <a:sysClr val="windowText" lastClr="000000"/>
                </a:solidFill>
                <a:latin typeface="Times New Roman"/>
                <a:cs typeface="Times New Roman"/>
              </a:rPr>
              <a:t>i</a:t>
            </a:r>
            <a:r>
              <a:rPr sz="2800" kern="0" spc="-25" dirty="0">
                <a:solidFill>
                  <a:sysClr val="windowText" lastClr="000000"/>
                </a:solidFill>
                <a:latin typeface="Times New Roman"/>
                <a:cs typeface="Times New Roman"/>
              </a:rPr>
              <a:t>)</a:t>
            </a:r>
            <a:endParaRPr sz="2800" kern="0">
              <a:solidFill>
                <a:sysClr val="windowText" lastClr="000000"/>
              </a:solidFill>
              <a:latin typeface="Times New Roman"/>
              <a:cs typeface="Times New Roman"/>
            </a:endParaRPr>
          </a:p>
          <a:p>
            <a:pPr marL="380365" indent="-342265">
              <a:spcBef>
                <a:spcPts val="295"/>
              </a:spcBef>
              <a:buClr>
                <a:srgbClr val="3333FF"/>
              </a:buClr>
              <a:buSzPct val="69642"/>
              <a:buFont typeface="Wingdings"/>
              <a:buChar char=""/>
              <a:tabLst>
                <a:tab pos="380365" algn="l"/>
              </a:tabLst>
            </a:pPr>
            <a:r>
              <a:rPr sz="2800" kern="0" dirty="0">
                <a:solidFill>
                  <a:sysClr val="windowText" lastClr="000000"/>
                </a:solidFill>
                <a:latin typeface="Times New Roman"/>
                <a:cs typeface="Times New Roman"/>
              </a:rPr>
              <a:t>An</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example</a:t>
            </a:r>
            <a:endParaRPr sz="2800" kern="0">
              <a:solidFill>
                <a:sysClr val="windowText" lastClr="000000"/>
              </a:solidFill>
              <a:latin typeface="Times New Roman"/>
              <a:cs typeface="Times New Roman"/>
            </a:endParaRPr>
          </a:p>
        </p:txBody>
      </p:sp>
      <p:sp>
        <p:nvSpPr>
          <p:cNvPr id="6" name="object 6"/>
          <p:cNvSpPr txBox="1"/>
          <p:nvPr/>
        </p:nvSpPr>
        <p:spPr>
          <a:xfrm>
            <a:off x="2518055" y="4483101"/>
            <a:ext cx="6791959" cy="1907539"/>
          </a:xfrm>
          <a:prstGeom prst="rect">
            <a:avLst/>
          </a:prstGeom>
        </p:spPr>
        <p:txBody>
          <a:bodyPr vert="horz" wrap="square" lIns="0" tIns="48895" rIns="0" bIns="0" rtlCol="0">
            <a:spAutoFit/>
          </a:bodyPr>
          <a:lstStyle/>
          <a:p>
            <a:pPr marL="298450" indent="-285750">
              <a:spcBef>
                <a:spcPts val="385"/>
              </a:spcBef>
              <a:buClr>
                <a:srgbClr val="3333FF"/>
              </a:buClr>
              <a:buSzPct val="68750"/>
              <a:buFont typeface="Wingdings"/>
              <a:buChar char=""/>
              <a:tabLst>
                <a:tab pos="298450" algn="l"/>
              </a:tabLst>
            </a:pPr>
            <a:r>
              <a:rPr sz="2400" kern="0" dirty="0">
                <a:solidFill>
                  <a:sysClr val="windowText" lastClr="000000"/>
                </a:solidFill>
                <a:latin typeface="Times New Roman"/>
                <a:cs typeface="Times New Roman"/>
              </a:rPr>
              <a:t>four</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coin</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classes:</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penny,</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nickel,</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dime,</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and</a:t>
            </a:r>
            <a:r>
              <a:rPr sz="2400" kern="0" spc="-2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quarter</a:t>
            </a:r>
            <a:endParaRPr sz="2400" kern="0">
              <a:solidFill>
                <a:sysClr val="windowText" lastClr="000000"/>
              </a:solidFill>
              <a:latin typeface="Times New Roman"/>
              <a:cs typeface="Times New Roman"/>
            </a:endParaRPr>
          </a:p>
          <a:p>
            <a:pPr marL="298450" indent="-285750">
              <a:spcBef>
                <a:spcPts val="290"/>
              </a:spcBef>
              <a:buClr>
                <a:srgbClr val="3333FF"/>
              </a:buClr>
              <a:buSzPct val="68750"/>
              <a:buFont typeface="Wingdings"/>
              <a:buChar char=""/>
              <a:tabLst>
                <a:tab pos="298450" algn="l"/>
              </a:tabLst>
            </a:pPr>
            <a:r>
              <a:rPr sz="2400" kern="0" dirty="0">
                <a:solidFill>
                  <a:sysClr val="windowText" lastClr="000000"/>
                </a:solidFill>
                <a:latin typeface="Times New Roman"/>
                <a:cs typeface="Times New Roman"/>
              </a:rPr>
              <a:t>measurements:</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weight,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color,</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size,</a:t>
            </a:r>
            <a:r>
              <a:rPr sz="2400" kern="0" spc="-15"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etc.</a:t>
            </a:r>
            <a:endParaRPr sz="2400" kern="0">
              <a:solidFill>
                <a:sysClr val="windowText" lastClr="000000"/>
              </a:solidFill>
              <a:latin typeface="Times New Roman"/>
              <a:cs typeface="Times New Roman"/>
            </a:endParaRPr>
          </a:p>
          <a:p>
            <a:pPr marL="298450" indent="-285750">
              <a:spcBef>
                <a:spcPts val="285"/>
              </a:spcBef>
              <a:buClr>
                <a:srgbClr val="3333FF"/>
              </a:buClr>
              <a:buSzPct val="68750"/>
              <a:buFont typeface="Wingdings"/>
              <a:buChar char=""/>
              <a:tabLst>
                <a:tab pos="298450" algn="l"/>
              </a:tabLst>
            </a:pPr>
            <a:r>
              <a:rPr sz="2400" kern="0" dirty="0">
                <a:solidFill>
                  <a:sysClr val="windowText" lastClr="000000"/>
                </a:solidFill>
                <a:latin typeface="Times New Roman"/>
                <a:cs typeface="Times New Roman"/>
              </a:rPr>
              <a:t>Assign</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 coin</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to</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class</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based</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on its size,</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weight,</a:t>
            </a:r>
            <a:r>
              <a:rPr sz="2400" kern="0" spc="-15"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etc.</a:t>
            </a:r>
            <a:endParaRPr sz="2400" kern="0">
              <a:solidFill>
                <a:sysClr val="windowText" lastClr="000000"/>
              </a:solidFill>
              <a:latin typeface="Times New Roman"/>
              <a:cs typeface="Times New Roman"/>
            </a:endParaRPr>
          </a:p>
          <a:p>
            <a:pPr marL="697230">
              <a:spcBef>
                <a:spcPts val="1000"/>
              </a:spcBef>
            </a:pPr>
            <a:r>
              <a:rPr kern="0" spc="-65" dirty="0">
                <a:solidFill>
                  <a:srgbClr val="FF3300"/>
                </a:solidFill>
                <a:latin typeface="Times New Roman"/>
                <a:cs typeface="Times New Roman"/>
              </a:rPr>
              <a:t>We</a:t>
            </a:r>
            <a:r>
              <a:rPr kern="0" spc="-30" dirty="0">
                <a:solidFill>
                  <a:srgbClr val="FF3300"/>
                </a:solidFill>
                <a:latin typeface="Times New Roman"/>
                <a:cs typeface="Times New Roman"/>
              </a:rPr>
              <a:t> </a:t>
            </a:r>
            <a:r>
              <a:rPr kern="0" dirty="0">
                <a:solidFill>
                  <a:srgbClr val="FF3300"/>
                </a:solidFill>
                <a:latin typeface="Times New Roman"/>
                <a:cs typeface="Times New Roman"/>
              </a:rPr>
              <a:t>use</a:t>
            </a:r>
            <a:r>
              <a:rPr kern="0" spc="-35" dirty="0">
                <a:solidFill>
                  <a:srgbClr val="FF3300"/>
                </a:solidFill>
                <a:latin typeface="Times New Roman"/>
                <a:cs typeface="Times New Roman"/>
              </a:rPr>
              <a:t> </a:t>
            </a:r>
            <a:r>
              <a:rPr i="1" kern="0" dirty="0">
                <a:solidFill>
                  <a:srgbClr val="FF3300"/>
                </a:solidFill>
                <a:latin typeface="Times New Roman"/>
                <a:cs typeface="Times New Roman"/>
              </a:rPr>
              <a:t>P</a:t>
            </a:r>
            <a:r>
              <a:rPr i="1" kern="0" spc="-30" dirty="0">
                <a:solidFill>
                  <a:srgbClr val="FF3300"/>
                </a:solidFill>
                <a:latin typeface="Times New Roman"/>
                <a:cs typeface="Times New Roman"/>
              </a:rPr>
              <a:t> </a:t>
            </a:r>
            <a:r>
              <a:rPr kern="0" dirty="0">
                <a:solidFill>
                  <a:srgbClr val="FF3300"/>
                </a:solidFill>
                <a:latin typeface="Times New Roman"/>
                <a:cs typeface="Times New Roman"/>
              </a:rPr>
              <a:t>to</a:t>
            </a:r>
            <a:r>
              <a:rPr kern="0" spc="-30" dirty="0">
                <a:solidFill>
                  <a:srgbClr val="FF3300"/>
                </a:solidFill>
                <a:latin typeface="Times New Roman"/>
                <a:cs typeface="Times New Roman"/>
              </a:rPr>
              <a:t> </a:t>
            </a:r>
            <a:r>
              <a:rPr kern="0" dirty="0">
                <a:solidFill>
                  <a:srgbClr val="FF3300"/>
                </a:solidFill>
                <a:latin typeface="Times New Roman"/>
                <a:cs typeface="Times New Roman"/>
              </a:rPr>
              <a:t>denote</a:t>
            </a:r>
            <a:r>
              <a:rPr kern="0" spc="-45" dirty="0">
                <a:solidFill>
                  <a:srgbClr val="FF3300"/>
                </a:solidFill>
                <a:latin typeface="Times New Roman"/>
                <a:cs typeface="Times New Roman"/>
              </a:rPr>
              <a:t> </a:t>
            </a:r>
            <a:r>
              <a:rPr kern="0" dirty="0">
                <a:solidFill>
                  <a:srgbClr val="FF3300"/>
                </a:solidFill>
                <a:latin typeface="Times New Roman"/>
                <a:cs typeface="Times New Roman"/>
              </a:rPr>
              <a:t>probability</a:t>
            </a:r>
            <a:r>
              <a:rPr kern="0" spc="-35" dirty="0">
                <a:solidFill>
                  <a:srgbClr val="FF3300"/>
                </a:solidFill>
                <a:latin typeface="Times New Roman"/>
                <a:cs typeface="Times New Roman"/>
              </a:rPr>
              <a:t> </a:t>
            </a:r>
            <a:r>
              <a:rPr b="1" i="1" kern="0" dirty="0">
                <a:solidFill>
                  <a:srgbClr val="FF3300"/>
                </a:solidFill>
                <a:latin typeface="Times New Roman"/>
                <a:cs typeface="Times New Roman"/>
              </a:rPr>
              <a:t>mass</a:t>
            </a:r>
            <a:r>
              <a:rPr b="1" i="1" kern="0" spc="-30" dirty="0">
                <a:solidFill>
                  <a:srgbClr val="FF3300"/>
                </a:solidFill>
                <a:latin typeface="Times New Roman"/>
                <a:cs typeface="Times New Roman"/>
              </a:rPr>
              <a:t> </a:t>
            </a:r>
            <a:r>
              <a:rPr kern="0" dirty="0">
                <a:solidFill>
                  <a:srgbClr val="FF3300"/>
                </a:solidFill>
                <a:latin typeface="Times New Roman"/>
                <a:cs typeface="Times New Roman"/>
              </a:rPr>
              <a:t>function</a:t>
            </a:r>
            <a:r>
              <a:rPr kern="0" spc="-50" dirty="0">
                <a:solidFill>
                  <a:srgbClr val="FF3300"/>
                </a:solidFill>
                <a:latin typeface="Times New Roman"/>
                <a:cs typeface="Times New Roman"/>
              </a:rPr>
              <a:t> </a:t>
            </a:r>
            <a:r>
              <a:rPr kern="0" dirty="0">
                <a:solidFill>
                  <a:srgbClr val="FF3300"/>
                </a:solidFill>
                <a:latin typeface="Times New Roman"/>
                <a:cs typeface="Times New Roman"/>
              </a:rPr>
              <a:t>(</a:t>
            </a:r>
            <a:r>
              <a:rPr i="1" kern="0" dirty="0">
                <a:solidFill>
                  <a:srgbClr val="FF3300"/>
                </a:solidFill>
                <a:latin typeface="Times New Roman"/>
                <a:cs typeface="Times New Roman"/>
              </a:rPr>
              <a:t>discrete</a:t>
            </a:r>
            <a:r>
              <a:rPr kern="0" dirty="0">
                <a:solidFill>
                  <a:srgbClr val="FF3300"/>
                </a:solidFill>
                <a:latin typeface="Times New Roman"/>
                <a:cs typeface="Times New Roman"/>
              </a:rPr>
              <a:t>)</a:t>
            </a:r>
            <a:r>
              <a:rPr kern="0" spc="-30" dirty="0">
                <a:solidFill>
                  <a:srgbClr val="FF3300"/>
                </a:solidFill>
                <a:latin typeface="Times New Roman"/>
                <a:cs typeface="Times New Roman"/>
              </a:rPr>
              <a:t> </a:t>
            </a:r>
            <a:r>
              <a:rPr kern="0" spc="-25" dirty="0">
                <a:solidFill>
                  <a:srgbClr val="FF3300"/>
                </a:solidFill>
                <a:latin typeface="Times New Roman"/>
                <a:cs typeface="Times New Roman"/>
              </a:rPr>
              <a:t>and</a:t>
            </a:r>
            <a:endParaRPr kern="0">
              <a:solidFill>
                <a:sysClr val="windowText" lastClr="000000"/>
              </a:solidFill>
              <a:latin typeface="Times New Roman"/>
              <a:cs typeface="Times New Roman"/>
            </a:endParaRPr>
          </a:p>
          <a:p>
            <a:pPr marL="697230"/>
            <a:r>
              <a:rPr i="1" kern="0" dirty="0">
                <a:solidFill>
                  <a:srgbClr val="FF3300"/>
                </a:solidFill>
                <a:latin typeface="Times New Roman"/>
                <a:cs typeface="Times New Roman"/>
              </a:rPr>
              <a:t>p</a:t>
            </a:r>
            <a:r>
              <a:rPr i="1" kern="0" spc="-30" dirty="0">
                <a:solidFill>
                  <a:srgbClr val="FF3300"/>
                </a:solidFill>
                <a:latin typeface="Times New Roman"/>
                <a:cs typeface="Times New Roman"/>
              </a:rPr>
              <a:t> </a:t>
            </a:r>
            <a:r>
              <a:rPr kern="0" dirty="0">
                <a:solidFill>
                  <a:srgbClr val="FF3300"/>
                </a:solidFill>
                <a:latin typeface="Times New Roman"/>
                <a:cs typeface="Times New Roman"/>
              </a:rPr>
              <a:t>to</a:t>
            </a:r>
            <a:r>
              <a:rPr kern="0" spc="-10" dirty="0">
                <a:solidFill>
                  <a:srgbClr val="FF3300"/>
                </a:solidFill>
                <a:latin typeface="Times New Roman"/>
                <a:cs typeface="Times New Roman"/>
              </a:rPr>
              <a:t> </a:t>
            </a:r>
            <a:r>
              <a:rPr kern="0" dirty="0">
                <a:solidFill>
                  <a:srgbClr val="FF3300"/>
                </a:solidFill>
                <a:latin typeface="Times New Roman"/>
                <a:cs typeface="Times New Roman"/>
              </a:rPr>
              <a:t>denote</a:t>
            </a:r>
            <a:r>
              <a:rPr kern="0" spc="-35" dirty="0">
                <a:solidFill>
                  <a:srgbClr val="FF3300"/>
                </a:solidFill>
                <a:latin typeface="Times New Roman"/>
                <a:cs typeface="Times New Roman"/>
              </a:rPr>
              <a:t> </a:t>
            </a:r>
            <a:r>
              <a:rPr kern="0" dirty="0">
                <a:solidFill>
                  <a:srgbClr val="FF3300"/>
                </a:solidFill>
                <a:latin typeface="Times New Roman"/>
                <a:cs typeface="Times New Roman"/>
              </a:rPr>
              <a:t>probability</a:t>
            </a:r>
            <a:r>
              <a:rPr kern="0" spc="-20" dirty="0">
                <a:solidFill>
                  <a:srgbClr val="FF3300"/>
                </a:solidFill>
                <a:latin typeface="Times New Roman"/>
                <a:cs typeface="Times New Roman"/>
              </a:rPr>
              <a:t> </a:t>
            </a:r>
            <a:r>
              <a:rPr b="1" i="1" kern="0" dirty="0">
                <a:solidFill>
                  <a:srgbClr val="FF3300"/>
                </a:solidFill>
                <a:latin typeface="Times New Roman"/>
                <a:cs typeface="Times New Roman"/>
              </a:rPr>
              <a:t>density</a:t>
            </a:r>
            <a:r>
              <a:rPr b="1" i="1" kern="0" spc="-15" dirty="0">
                <a:solidFill>
                  <a:srgbClr val="FF3300"/>
                </a:solidFill>
                <a:latin typeface="Times New Roman"/>
                <a:cs typeface="Times New Roman"/>
              </a:rPr>
              <a:t> </a:t>
            </a:r>
            <a:r>
              <a:rPr kern="0" dirty="0">
                <a:solidFill>
                  <a:srgbClr val="FF3300"/>
                </a:solidFill>
                <a:latin typeface="Times New Roman"/>
                <a:cs typeface="Times New Roman"/>
              </a:rPr>
              <a:t>function</a:t>
            </a:r>
            <a:r>
              <a:rPr kern="0" spc="-40" dirty="0">
                <a:solidFill>
                  <a:srgbClr val="FF3300"/>
                </a:solidFill>
                <a:latin typeface="Times New Roman"/>
                <a:cs typeface="Times New Roman"/>
              </a:rPr>
              <a:t> </a:t>
            </a:r>
            <a:r>
              <a:rPr kern="0" spc="-10" dirty="0">
                <a:solidFill>
                  <a:srgbClr val="FF3300"/>
                </a:solidFill>
                <a:latin typeface="Times New Roman"/>
                <a:cs typeface="Times New Roman"/>
              </a:rPr>
              <a:t>(</a:t>
            </a:r>
            <a:r>
              <a:rPr i="1" kern="0" spc="-10" dirty="0">
                <a:solidFill>
                  <a:srgbClr val="FF3300"/>
                </a:solidFill>
                <a:latin typeface="Times New Roman"/>
                <a:cs typeface="Times New Roman"/>
              </a:rPr>
              <a:t>continuous</a:t>
            </a:r>
            <a:r>
              <a:rPr kern="0" spc="-10" dirty="0">
                <a:solidFill>
                  <a:srgbClr val="FF3300"/>
                </a:solidFill>
                <a:latin typeface="Times New Roman"/>
                <a:cs typeface="Times New Roman"/>
              </a:rPr>
              <a:t>)</a:t>
            </a:r>
            <a:endParaRPr kern="0">
              <a:solidFill>
                <a:sysClr val="windowText" lastClr="000000"/>
              </a:solidFill>
              <a:latin typeface="Times New Roman"/>
              <a:cs typeface="Times New Roman"/>
            </a:endParaRPr>
          </a:p>
        </p:txBody>
      </p:sp>
      <p:sp>
        <p:nvSpPr>
          <p:cNvPr id="9" name="Date Placeholder 8">
            <a:extLst>
              <a:ext uri="{FF2B5EF4-FFF2-40B4-BE49-F238E27FC236}">
                <a16:creationId xmlns:a16="http://schemas.microsoft.com/office/drawing/2014/main" id="{5E0E968E-E100-6023-2E4B-671BDFC1293E}"/>
              </a:ext>
            </a:extLst>
          </p:cNvPr>
          <p:cNvSpPr>
            <a:spLocks noGrp="1"/>
          </p:cNvSpPr>
          <p:nvPr>
            <p:ph type="dt" sz="half" idx="6"/>
          </p:nvPr>
        </p:nvSpPr>
        <p:spPr/>
        <p:txBody>
          <a:bodyPr/>
          <a:lstStyle/>
          <a:p>
            <a:fld id="{B588C141-04E5-4FAC-BDB0-F714A936FEF1}"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996220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43DD59-5A82-50BF-39E8-F05993823444}"/>
              </a:ext>
            </a:extLst>
          </p:cNvPr>
          <p:cNvSpPr>
            <a:spLocks noGrp="1"/>
          </p:cNvSpPr>
          <p:nvPr>
            <p:ph type="title"/>
          </p:nvPr>
        </p:nvSpPr>
        <p:spPr>
          <a:xfrm>
            <a:off x="704087" y="609601"/>
            <a:ext cx="2521714" cy="4488878"/>
          </a:xfrm>
        </p:spPr>
        <p:txBody>
          <a:bodyPr>
            <a:normAutofit/>
          </a:bodyPr>
          <a:lstStyle/>
          <a:p>
            <a:r>
              <a:rPr lang="en-US" sz="2500"/>
              <a:t>Recommended Web Resources</a:t>
            </a:r>
          </a:p>
        </p:txBody>
      </p:sp>
      <p:cxnSp>
        <p:nvCxnSpPr>
          <p:cNvPr id="31" name="Straight Connector 30">
            <a:extLst>
              <a:ext uri="{FF2B5EF4-FFF2-40B4-BE49-F238E27FC236}">
                <a16:creationId xmlns:a16="http://schemas.microsoft.com/office/drawing/2014/main" id="{0ADD27CF-4CE1-2871-1ABA-40FCA4D032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38488" y="723900"/>
            <a:ext cx="15948" cy="54500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139F6F5-3324-B0E7-0D97-A49410FEEBF6}"/>
              </a:ext>
            </a:extLst>
          </p:cNvPr>
          <p:cNvSpPr>
            <a:spLocks noGrp="1"/>
          </p:cNvSpPr>
          <p:nvPr>
            <p:ph type="ftr" sz="quarter" idx="11"/>
          </p:nvPr>
        </p:nvSpPr>
        <p:spPr>
          <a:xfrm>
            <a:off x="704088" y="6356350"/>
            <a:ext cx="4539727" cy="365125"/>
          </a:xfrm>
        </p:spPr>
        <p:txBody>
          <a:bodyPr>
            <a:normAutofit/>
          </a:bodyPr>
          <a:lstStyle/>
          <a:p>
            <a:pPr>
              <a:spcAft>
                <a:spcPts val="600"/>
              </a:spcAft>
            </a:pPr>
            <a:r>
              <a:rPr lang="fr-FR"/>
              <a:t>Md. Masudur Rahman, Lecturer, CSE, UGV.</a:t>
            </a:r>
            <a:endParaRPr lang="en-US"/>
          </a:p>
        </p:txBody>
      </p:sp>
      <p:sp>
        <p:nvSpPr>
          <p:cNvPr id="4" name="Date Placeholder 3">
            <a:extLst>
              <a:ext uri="{FF2B5EF4-FFF2-40B4-BE49-F238E27FC236}">
                <a16:creationId xmlns:a16="http://schemas.microsoft.com/office/drawing/2014/main" id="{716EEA7E-616B-C1F6-C385-F34F5A4F1E0D}"/>
              </a:ext>
            </a:extLst>
          </p:cNvPr>
          <p:cNvSpPr>
            <a:spLocks noGrp="1"/>
          </p:cNvSpPr>
          <p:nvPr>
            <p:ph type="dt" sz="half" idx="10"/>
          </p:nvPr>
        </p:nvSpPr>
        <p:spPr>
          <a:xfrm>
            <a:off x="8369448" y="6356350"/>
            <a:ext cx="2549564" cy="365125"/>
          </a:xfrm>
        </p:spPr>
        <p:txBody>
          <a:bodyPr>
            <a:normAutofit/>
          </a:bodyPr>
          <a:lstStyle/>
          <a:p>
            <a:pPr>
              <a:spcAft>
                <a:spcPts val="600"/>
              </a:spcAft>
            </a:pPr>
            <a:fld id="{6F3CA989-51A0-46F9-BACE-65088FDE60B1}" type="datetime1">
              <a:rPr lang="en-US" smtClean="0"/>
              <a:pPr>
                <a:spcAft>
                  <a:spcPts val="600"/>
                </a:spcAft>
              </a:pPr>
              <a:t>12-Jan-26</a:t>
            </a:fld>
            <a:endParaRPr lang="en-US"/>
          </a:p>
        </p:txBody>
      </p:sp>
      <p:graphicFrame>
        <p:nvGraphicFramePr>
          <p:cNvPr id="25" name="Rectangle 1">
            <a:extLst>
              <a:ext uri="{FF2B5EF4-FFF2-40B4-BE49-F238E27FC236}">
                <a16:creationId xmlns:a16="http://schemas.microsoft.com/office/drawing/2014/main" id="{EC753A96-DB5A-CAD3-C71F-6259234F0B18}"/>
              </a:ext>
            </a:extLst>
          </p:cNvPr>
          <p:cNvGraphicFramePr>
            <a:graphicFrameLocks noGrp="1"/>
          </p:cNvGraphicFramePr>
          <p:nvPr>
            <p:ph idx="1"/>
            <p:extLst>
              <p:ext uri="{D42A27DB-BD31-4B8C-83A1-F6EECF244321}">
                <p14:modId xmlns:p14="http://schemas.microsoft.com/office/powerpoint/2010/main" val="3527553305"/>
              </p:ext>
            </p:extLst>
          </p:nvPr>
        </p:nvGraphicFramePr>
        <p:xfrm>
          <a:off x="3987800" y="723900"/>
          <a:ext cx="7442201" cy="5400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0716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77795" y="1219200"/>
            <a:ext cx="7836408" cy="3499104"/>
          </a:xfrm>
          <a:prstGeom prst="rect">
            <a:avLst/>
          </a:prstGeom>
        </p:spPr>
      </p:pic>
      <p:sp>
        <p:nvSpPr>
          <p:cNvPr id="3" name="object 3"/>
          <p:cNvSpPr txBox="1">
            <a:spLocks noGrp="1"/>
          </p:cNvSpPr>
          <p:nvPr>
            <p:ph type="title"/>
          </p:nvPr>
        </p:nvSpPr>
        <p:spPr>
          <a:xfrm>
            <a:off x="4495039" y="356363"/>
            <a:ext cx="2743835" cy="696595"/>
          </a:xfrm>
          <a:prstGeom prst="rect">
            <a:avLst/>
          </a:prstGeom>
        </p:spPr>
        <p:txBody>
          <a:bodyPr vert="horz" wrap="square" lIns="0" tIns="13335" rIns="0" bIns="0" rtlCol="0">
            <a:spAutoFit/>
          </a:bodyPr>
          <a:lstStyle/>
          <a:p>
            <a:pPr marL="12700">
              <a:spcBef>
                <a:spcPts val="105"/>
              </a:spcBef>
            </a:pPr>
            <a:r>
              <a:rPr dirty="0"/>
              <a:t>An </a:t>
            </a:r>
            <a:r>
              <a:rPr spc="-10" dirty="0"/>
              <a:t>Example</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4" name="object 4"/>
          <p:cNvSpPr txBox="1"/>
          <p:nvPr/>
        </p:nvSpPr>
        <p:spPr>
          <a:xfrm>
            <a:off x="3126995" y="5052822"/>
            <a:ext cx="5488305" cy="757555"/>
          </a:xfrm>
          <a:prstGeom prst="rect">
            <a:avLst/>
          </a:prstGeom>
        </p:spPr>
        <p:txBody>
          <a:bodyPr vert="horz" wrap="square" lIns="0" tIns="12700" rIns="0" bIns="0" rtlCol="0">
            <a:spAutoFit/>
          </a:bodyPr>
          <a:lstStyle/>
          <a:p>
            <a:pPr marL="12700" marR="5080">
              <a:spcBef>
                <a:spcPts val="100"/>
              </a:spcBef>
            </a:pPr>
            <a:r>
              <a:rPr sz="2400" kern="0" dirty="0">
                <a:solidFill>
                  <a:sysClr val="windowText" lastClr="000000"/>
                </a:solidFill>
                <a:latin typeface="Times New Roman"/>
                <a:cs typeface="Times New Roman"/>
              </a:rPr>
              <a:t>Many</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visual</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inspection</a:t>
            </a:r>
            <a:r>
              <a:rPr sz="2400" kern="0" spc="-5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systems</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are</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like</a:t>
            </a:r>
            <a:r>
              <a:rPr sz="2400" kern="0" spc="-4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this: </a:t>
            </a:r>
            <a:r>
              <a:rPr sz="2400" kern="0" dirty="0">
                <a:solidFill>
                  <a:sysClr val="windowText" lastClr="000000"/>
                </a:solidFill>
                <a:latin typeface="Times New Roman"/>
                <a:cs typeface="Times New Roman"/>
              </a:rPr>
              <a:t>Circuit</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board,</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fruit,</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OCR,</a:t>
            </a:r>
            <a:r>
              <a:rPr sz="2400" kern="0" spc="10"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etc.</a:t>
            </a:r>
            <a:endParaRPr sz="2400" kern="0">
              <a:solidFill>
                <a:sysClr val="windowText" lastClr="000000"/>
              </a:solidFill>
              <a:latin typeface="Times New Roman"/>
              <a:cs typeface="Times New Roman"/>
            </a:endParaRPr>
          </a:p>
        </p:txBody>
      </p:sp>
      <p:sp>
        <p:nvSpPr>
          <p:cNvPr id="7" name="Date Placeholder 6">
            <a:extLst>
              <a:ext uri="{FF2B5EF4-FFF2-40B4-BE49-F238E27FC236}">
                <a16:creationId xmlns:a16="http://schemas.microsoft.com/office/drawing/2014/main" id="{C692D2EF-AF3D-0AAB-D04A-224A27988998}"/>
              </a:ext>
            </a:extLst>
          </p:cNvPr>
          <p:cNvSpPr>
            <a:spLocks noGrp="1"/>
          </p:cNvSpPr>
          <p:nvPr>
            <p:ph type="dt" sz="half" idx="6"/>
          </p:nvPr>
        </p:nvSpPr>
        <p:spPr/>
        <p:txBody>
          <a:bodyPr/>
          <a:lstStyle/>
          <a:p>
            <a:fld id="{BFC7368F-1A24-4CC9-A6F2-1D3887C22DA8}"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84844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798955">
              <a:spcBef>
                <a:spcPts val="100"/>
              </a:spcBef>
            </a:pPr>
            <a:r>
              <a:rPr dirty="0"/>
              <a:t>Another</a:t>
            </a:r>
            <a:r>
              <a:rPr spc="-25" dirty="0"/>
              <a:t> </a:t>
            </a:r>
            <a:r>
              <a:rPr spc="-10" dirty="0"/>
              <a:t>Example</a:t>
            </a:r>
          </a:p>
        </p:txBody>
      </p:sp>
      <p:pic>
        <p:nvPicPr>
          <p:cNvPr id="3" name="object 3"/>
          <p:cNvPicPr/>
          <p:nvPr/>
        </p:nvPicPr>
        <p:blipFill>
          <a:blip r:embed="rId2" cstate="print"/>
          <a:stretch>
            <a:fillRect/>
          </a:stretch>
        </p:blipFill>
        <p:spPr>
          <a:xfrm>
            <a:off x="4572000" y="1143000"/>
            <a:ext cx="2377440" cy="2438400"/>
          </a:xfrm>
          <a:prstGeom prst="rect">
            <a:avLst/>
          </a:prstGeom>
        </p:spPr>
      </p:pic>
      <p:pic>
        <p:nvPicPr>
          <p:cNvPr id="4" name="object 4"/>
          <p:cNvPicPr/>
          <p:nvPr/>
        </p:nvPicPr>
        <p:blipFill>
          <a:blip r:embed="rId3" cstate="print"/>
          <a:stretch>
            <a:fillRect/>
          </a:stretch>
        </p:blipFill>
        <p:spPr>
          <a:xfrm>
            <a:off x="7239000" y="1143000"/>
            <a:ext cx="2138172" cy="2438400"/>
          </a:xfrm>
          <a:prstGeom prst="rect">
            <a:avLst/>
          </a:prstGeom>
        </p:spPr>
      </p:pic>
      <p:grpSp>
        <p:nvGrpSpPr>
          <p:cNvPr id="5" name="object 5"/>
          <p:cNvGrpSpPr/>
          <p:nvPr/>
        </p:nvGrpSpPr>
        <p:grpSpPr>
          <a:xfrm>
            <a:off x="2209801" y="1143000"/>
            <a:ext cx="6893559" cy="5715000"/>
            <a:chOff x="685800" y="1143000"/>
            <a:chExt cx="6893559" cy="5715000"/>
          </a:xfrm>
        </p:grpSpPr>
        <p:pic>
          <p:nvPicPr>
            <p:cNvPr id="6" name="object 6"/>
            <p:cNvPicPr/>
            <p:nvPr/>
          </p:nvPicPr>
          <p:blipFill>
            <a:blip r:embed="rId4" cstate="print"/>
            <a:stretch>
              <a:fillRect/>
            </a:stretch>
          </p:blipFill>
          <p:spPr>
            <a:xfrm>
              <a:off x="685800" y="1143000"/>
              <a:ext cx="2074164" cy="2465832"/>
            </a:xfrm>
            <a:prstGeom prst="rect">
              <a:avLst/>
            </a:prstGeom>
          </p:spPr>
        </p:pic>
        <p:pic>
          <p:nvPicPr>
            <p:cNvPr id="7" name="object 7"/>
            <p:cNvPicPr/>
            <p:nvPr/>
          </p:nvPicPr>
          <p:blipFill>
            <a:blip r:embed="rId5" cstate="print"/>
            <a:stretch>
              <a:fillRect/>
            </a:stretch>
          </p:blipFill>
          <p:spPr>
            <a:xfrm>
              <a:off x="2057400" y="3645407"/>
              <a:ext cx="5521452" cy="3212592"/>
            </a:xfrm>
            <a:prstGeom prst="rect">
              <a:avLst/>
            </a:prstGeom>
          </p:spPr>
        </p:pic>
      </p:gr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10" name="Date Placeholder 9">
            <a:extLst>
              <a:ext uri="{FF2B5EF4-FFF2-40B4-BE49-F238E27FC236}">
                <a16:creationId xmlns:a16="http://schemas.microsoft.com/office/drawing/2014/main" id="{3DB04965-48DE-E6E7-620C-7075DF9E7DD6}"/>
              </a:ext>
            </a:extLst>
          </p:cNvPr>
          <p:cNvSpPr>
            <a:spLocks noGrp="1"/>
          </p:cNvSpPr>
          <p:nvPr>
            <p:ph type="dt" sz="half" idx="6"/>
          </p:nvPr>
        </p:nvSpPr>
        <p:spPr/>
        <p:txBody>
          <a:bodyPr/>
          <a:lstStyle/>
          <a:p>
            <a:fld id="{83D26E96-44C0-427D-9800-C5AD5ACB2612}"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184124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753360">
              <a:spcBef>
                <a:spcPts val="100"/>
              </a:spcBef>
            </a:pPr>
            <a:r>
              <a:rPr spc="-10" dirty="0"/>
              <a:t>Features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162633"/>
            <a:ext cx="7968615" cy="2612390"/>
          </a:xfrm>
          <a:prstGeom prst="rect">
            <a:avLst/>
          </a:prstGeom>
        </p:spPr>
        <p:txBody>
          <a:bodyPr vert="horz" wrap="square" lIns="0" tIns="13335" rIns="0" bIns="0" rtlCol="0">
            <a:spAutoFit/>
          </a:bodyPr>
          <a:lstStyle/>
          <a:p>
            <a:pPr marL="354330" marR="424815" indent="-342265">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The</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intrinsic</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traits</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or</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characteristics</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that</a:t>
            </a:r>
            <a:r>
              <a:rPr sz="3200" kern="0" spc="-5" dirty="0">
                <a:solidFill>
                  <a:sysClr val="windowText" lastClr="000000"/>
                </a:solidFill>
                <a:latin typeface="Times New Roman"/>
                <a:cs typeface="Times New Roman"/>
              </a:rPr>
              <a:t> </a:t>
            </a:r>
            <a:r>
              <a:rPr sz="3200" kern="0" spc="-20" dirty="0">
                <a:solidFill>
                  <a:sysClr val="windowText" lastClr="000000"/>
                </a:solidFill>
                <a:latin typeface="Times New Roman"/>
                <a:cs typeface="Times New Roman"/>
              </a:rPr>
              <a:t>tell 	</a:t>
            </a:r>
            <a:r>
              <a:rPr sz="3200" kern="0" dirty="0">
                <a:solidFill>
                  <a:sysClr val="windowText" lastClr="000000"/>
                </a:solidFill>
                <a:latin typeface="Times New Roman"/>
                <a:cs typeface="Times New Roman"/>
              </a:rPr>
              <a:t>one</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pattern</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(object)</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apart</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from</a:t>
            </a:r>
            <a:r>
              <a:rPr sz="3200" kern="0" spc="-2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another</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Features</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extraction</a:t>
            </a:r>
            <a:r>
              <a:rPr sz="3200" kern="0" spc="-6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representation</a:t>
            </a:r>
            <a:r>
              <a:rPr sz="3200" kern="0" spc="-7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allows</a:t>
            </a:r>
            <a:endParaRPr sz="3200" kern="0">
              <a:solidFill>
                <a:sysClr val="windowText" lastClr="000000"/>
              </a:solidFill>
              <a:latin typeface="Times New Roman"/>
              <a:cs typeface="Times New Roman"/>
            </a:endParaRPr>
          </a:p>
          <a:p>
            <a:pPr marL="756285" lvl="1" indent="-286385">
              <a:spcBef>
                <a:spcPts val="68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Focus</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relevant,</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distinguishing</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parts</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of</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pattern</a:t>
            </a:r>
            <a:endParaRPr sz="2800" kern="0">
              <a:solidFill>
                <a:sysClr val="windowText" lastClr="000000"/>
              </a:solidFill>
              <a:latin typeface="Times New Roman"/>
              <a:cs typeface="Times New Roman"/>
            </a:endParaRPr>
          </a:p>
          <a:p>
            <a:pPr marL="756285" lvl="1" indent="-286385">
              <a:spcBef>
                <a:spcPts val="67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Data</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reduction</a:t>
            </a:r>
            <a:r>
              <a:rPr sz="2800" kern="0" spc="-5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and</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abstraction</a:t>
            </a:r>
            <a:endParaRPr sz="28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B270CC3E-E990-B4F5-82E4-60FCD0FCA3A4}"/>
              </a:ext>
            </a:extLst>
          </p:cNvPr>
          <p:cNvSpPr>
            <a:spLocks noGrp="1"/>
          </p:cNvSpPr>
          <p:nvPr>
            <p:ph type="dt" sz="half" idx="6"/>
          </p:nvPr>
        </p:nvSpPr>
        <p:spPr/>
        <p:txBody>
          <a:bodyPr/>
          <a:lstStyle/>
          <a:p>
            <a:fld id="{E14AAF02-4559-42C2-B831-3F74BB54A17F}"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104085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899794">
              <a:spcBef>
                <a:spcPts val="100"/>
              </a:spcBef>
            </a:pPr>
            <a:r>
              <a:rPr dirty="0"/>
              <a:t>Detection</a:t>
            </a:r>
            <a:r>
              <a:rPr spc="-35" dirty="0"/>
              <a:t> </a:t>
            </a:r>
            <a:r>
              <a:rPr dirty="0"/>
              <a:t>vs.</a:t>
            </a:r>
            <a:r>
              <a:rPr spc="-20" dirty="0"/>
              <a:t> </a:t>
            </a:r>
            <a:r>
              <a:rPr spc="-10" dirty="0"/>
              <a:t>Description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164158"/>
            <a:ext cx="3414395" cy="2842260"/>
          </a:xfrm>
          <a:prstGeom prst="rect">
            <a:avLst/>
          </a:prstGeom>
        </p:spPr>
        <p:txBody>
          <a:bodyPr vert="horz" wrap="square" lIns="0" tIns="12065" rIns="0" bIns="0" rtlCol="0">
            <a:spAutoFit/>
          </a:bodyPr>
          <a:lstStyle/>
          <a:p>
            <a:pPr marL="354330" marR="5080" indent="-342265">
              <a:spcBef>
                <a:spcPts val="9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Detection:</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something 	happened</a:t>
            </a:r>
            <a:endParaRPr sz="2800" kern="0">
              <a:solidFill>
                <a:sysClr val="windowText" lastClr="000000"/>
              </a:solidFill>
              <a:latin typeface="Times New Roman"/>
              <a:cs typeface="Times New Roman"/>
            </a:endParaRPr>
          </a:p>
          <a:p>
            <a:pPr marL="354965" indent="-342265">
              <a:spcBef>
                <a:spcPts val="675"/>
              </a:spcBef>
              <a:buClr>
                <a:srgbClr val="3333FF"/>
              </a:buClr>
              <a:buSzPct val="69642"/>
              <a:buFont typeface="Wingdings"/>
              <a:buChar char=""/>
              <a:tabLst>
                <a:tab pos="354965" algn="l"/>
              </a:tabLst>
            </a:pPr>
            <a:r>
              <a:rPr sz="2800" kern="0" dirty="0">
                <a:solidFill>
                  <a:sysClr val="windowText" lastClr="000000"/>
                </a:solidFill>
                <a:latin typeface="Times New Roman"/>
                <a:cs typeface="Times New Roman"/>
              </a:rPr>
              <a:t>Heard</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noise</a:t>
            </a:r>
            <a:endParaRPr sz="2800" kern="0">
              <a:solidFill>
                <a:sysClr val="windowText" lastClr="000000"/>
              </a:solidFill>
              <a:latin typeface="Times New Roman"/>
              <a:cs typeface="Times New Roman"/>
            </a:endParaRPr>
          </a:p>
          <a:p>
            <a:pPr marL="355600" marR="869950" indent="-343535">
              <a:spcBef>
                <a:spcPts val="67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Saw</a:t>
            </a:r>
            <a:r>
              <a:rPr sz="2800" kern="0" spc="-5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something interesting</a:t>
            </a:r>
            <a:endParaRPr sz="2800" kern="0">
              <a:solidFill>
                <a:sysClr val="windowText" lastClr="000000"/>
              </a:solidFill>
              <a:latin typeface="Times New Roman"/>
              <a:cs typeface="Times New Roman"/>
            </a:endParaRPr>
          </a:p>
          <a:p>
            <a:pPr marL="354965" indent="-342265">
              <a:spcBef>
                <a:spcPts val="675"/>
              </a:spcBef>
              <a:buClr>
                <a:srgbClr val="3333FF"/>
              </a:buClr>
              <a:buSzPct val="69642"/>
              <a:buFont typeface="Wingdings"/>
              <a:buChar char=""/>
              <a:tabLst>
                <a:tab pos="354965" algn="l"/>
              </a:tabLst>
            </a:pPr>
            <a:r>
              <a:rPr sz="2800" kern="0" spc="-20" dirty="0">
                <a:solidFill>
                  <a:sysClr val="windowText" lastClr="000000"/>
                </a:solidFill>
                <a:latin typeface="Times New Roman"/>
                <a:cs typeface="Times New Roman"/>
              </a:rPr>
              <a:t>Non-</a:t>
            </a:r>
            <a:r>
              <a:rPr sz="2800" kern="0" dirty="0">
                <a:solidFill>
                  <a:sysClr val="windowText" lastClr="000000"/>
                </a:solidFill>
                <a:latin typeface="Times New Roman"/>
                <a:cs typeface="Times New Roman"/>
              </a:rPr>
              <a:t>flat</a:t>
            </a:r>
            <a:r>
              <a:rPr sz="2800" kern="0" spc="2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signals</a:t>
            </a:r>
            <a:endParaRPr sz="2800" kern="0">
              <a:solidFill>
                <a:sysClr val="windowText" lastClr="000000"/>
              </a:solidFill>
              <a:latin typeface="Times New Roman"/>
              <a:cs typeface="Times New Roman"/>
            </a:endParaRPr>
          </a:p>
        </p:txBody>
      </p:sp>
      <p:sp>
        <p:nvSpPr>
          <p:cNvPr id="4" name="object 4"/>
          <p:cNvSpPr txBox="1"/>
          <p:nvPr/>
        </p:nvSpPr>
        <p:spPr>
          <a:xfrm>
            <a:off x="6023864" y="1164159"/>
            <a:ext cx="3515360" cy="3696335"/>
          </a:xfrm>
          <a:prstGeom prst="rect">
            <a:avLst/>
          </a:prstGeom>
        </p:spPr>
        <p:txBody>
          <a:bodyPr vert="horz" wrap="square" lIns="0" tIns="12065" rIns="0" bIns="0" rtlCol="0">
            <a:spAutoFit/>
          </a:bodyPr>
          <a:lstStyle/>
          <a:p>
            <a:pPr marL="355600" marR="53975" indent="-342900">
              <a:spcBef>
                <a:spcPts val="9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Description:</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what</a:t>
            </a:r>
            <a:r>
              <a:rPr sz="2800" kern="0" spc="-5"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has </a:t>
            </a:r>
            <a:r>
              <a:rPr sz="2800" kern="0" spc="-10" dirty="0">
                <a:solidFill>
                  <a:sysClr val="windowText" lastClr="000000"/>
                </a:solidFill>
                <a:latin typeface="Times New Roman"/>
                <a:cs typeface="Times New Roman"/>
              </a:rPr>
              <a:t>happened?</a:t>
            </a:r>
            <a:endParaRPr sz="2800" kern="0">
              <a:solidFill>
                <a:sysClr val="windowText" lastClr="000000"/>
              </a:solidFill>
              <a:latin typeface="Times New Roman"/>
              <a:cs typeface="Times New Roman"/>
            </a:endParaRPr>
          </a:p>
          <a:p>
            <a:pPr marL="355600" marR="143510" indent="-342900">
              <a:spcBef>
                <a:spcPts val="67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Gun</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shot,</a:t>
            </a:r>
            <a:r>
              <a:rPr sz="2800" kern="0" spc="-4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talking, </a:t>
            </a:r>
            <a:r>
              <a:rPr sz="2800" kern="0" dirty="0">
                <a:solidFill>
                  <a:sysClr val="windowText" lastClr="000000"/>
                </a:solidFill>
                <a:latin typeface="Times New Roman"/>
                <a:cs typeface="Times New Roman"/>
              </a:rPr>
              <a:t>laughing,</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crying,</a:t>
            </a:r>
            <a:r>
              <a:rPr sz="2800" kern="0" spc="-1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etc.</a:t>
            </a:r>
            <a:endParaRPr sz="2800" kern="0">
              <a:solidFill>
                <a:sysClr val="windowText" lastClr="000000"/>
              </a:solidFill>
              <a:latin typeface="Times New Roman"/>
              <a:cs typeface="Times New Roman"/>
            </a:endParaRPr>
          </a:p>
          <a:p>
            <a:pPr marL="355600" marR="1050925" indent="-342900">
              <a:spcBef>
                <a:spcPts val="67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Lines,</a:t>
            </a:r>
            <a:r>
              <a:rPr sz="2800" kern="0" spc="-7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corners, textures</a:t>
            </a:r>
            <a:endParaRPr sz="2800" kern="0">
              <a:solidFill>
                <a:sysClr val="windowText" lastClr="000000"/>
              </a:solidFill>
              <a:latin typeface="Times New Roman"/>
              <a:cs typeface="Times New Roman"/>
            </a:endParaRPr>
          </a:p>
          <a:p>
            <a:pPr marL="355600" marR="5080" indent="-342900">
              <a:spcBef>
                <a:spcPts val="67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Mouse,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cat,</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dog,</a:t>
            </a:r>
            <a:r>
              <a:rPr sz="2800" kern="0" spc="-3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bike, etc.</a:t>
            </a:r>
            <a:endParaRPr sz="2800" kern="0">
              <a:solidFill>
                <a:sysClr val="windowText" lastClr="000000"/>
              </a:solidFill>
              <a:latin typeface="Times New Roman"/>
              <a:cs typeface="Times New Roman"/>
            </a:endParaRPr>
          </a:p>
        </p:txBody>
      </p:sp>
      <p:sp>
        <p:nvSpPr>
          <p:cNvPr id="7" name="Date Placeholder 6">
            <a:extLst>
              <a:ext uri="{FF2B5EF4-FFF2-40B4-BE49-F238E27FC236}">
                <a16:creationId xmlns:a16="http://schemas.microsoft.com/office/drawing/2014/main" id="{E409F86F-D4C3-A921-76AC-68048C0AAF5A}"/>
              </a:ext>
            </a:extLst>
          </p:cNvPr>
          <p:cNvSpPr>
            <a:spLocks noGrp="1"/>
          </p:cNvSpPr>
          <p:nvPr>
            <p:ph type="dt" sz="half" idx="6"/>
          </p:nvPr>
        </p:nvSpPr>
        <p:spPr/>
        <p:txBody>
          <a:bodyPr/>
          <a:lstStyle/>
          <a:p>
            <a:fld id="{3B9ADED8-D108-42B1-BFED-4464593FBFCB}"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98943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5589" y="481406"/>
            <a:ext cx="3985260" cy="697230"/>
          </a:xfrm>
          <a:prstGeom prst="rect">
            <a:avLst/>
          </a:prstGeom>
        </p:spPr>
        <p:txBody>
          <a:bodyPr vert="horz" wrap="square" lIns="0" tIns="13335" rIns="0" bIns="0" rtlCol="0">
            <a:spAutoFit/>
          </a:bodyPr>
          <a:lstStyle/>
          <a:p>
            <a:pPr marL="12700">
              <a:spcBef>
                <a:spcPts val="105"/>
              </a:spcBef>
            </a:pPr>
            <a:r>
              <a:rPr dirty="0"/>
              <a:t>Feature</a:t>
            </a:r>
            <a:r>
              <a:rPr spc="-25" dirty="0"/>
              <a:t> </a:t>
            </a:r>
            <a:r>
              <a:rPr spc="-10" dirty="0"/>
              <a:t>Selection</a:t>
            </a:r>
          </a:p>
        </p:txBody>
      </p:sp>
      <p:sp>
        <p:nvSpPr>
          <p:cNvPr id="3" name="object 3"/>
          <p:cNvSpPr/>
          <p:nvPr/>
        </p:nvSpPr>
        <p:spPr>
          <a:xfrm>
            <a:off x="3436621" y="3253740"/>
            <a:ext cx="4505325" cy="2204085"/>
          </a:xfrm>
          <a:custGeom>
            <a:avLst/>
            <a:gdLst/>
            <a:ahLst/>
            <a:cxnLst/>
            <a:rect l="l" t="t" r="r" b="b"/>
            <a:pathLst>
              <a:path w="4505325" h="2204085">
                <a:moveTo>
                  <a:pt x="4504944" y="1758696"/>
                </a:moveTo>
                <a:lnTo>
                  <a:pt x="4428871" y="1720469"/>
                </a:lnTo>
                <a:lnTo>
                  <a:pt x="4449915" y="1752219"/>
                </a:lnTo>
                <a:lnTo>
                  <a:pt x="497154" y="1742859"/>
                </a:lnTo>
                <a:lnTo>
                  <a:pt x="502958" y="76327"/>
                </a:lnTo>
                <a:lnTo>
                  <a:pt x="502945" y="55016"/>
                </a:lnTo>
                <a:lnTo>
                  <a:pt x="534670" y="76327"/>
                </a:lnTo>
                <a:lnTo>
                  <a:pt x="522008" y="50800"/>
                </a:lnTo>
                <a:lnTo>
                  <a:pt x="496824" y="0"/>
                </a:lnTo>
                <a:lnTo>
                  <a:pt x="458470" y="76073"/>
                </a:lnTo>
                <a:lnTo>
                  <a:pt x="490245" y="55067"/>
                </a:lnTo>
                <a:lnTo>
                  <a:pt x="490347" y="50800"/>
                </a:lnTo>
                <a:lnTo>
                  <a:pt x="490321" y="55016"/>
                </a:lnTo>
                <a:lnTo>
                  <a:pt x="484454" y="1742833"/>
                </a:lnTo>
                <a:lnTo>
                  <a:pt x="0" y="1741678"/>
                </a:lnTo>
                <a:lnTo>
                  <a:pt x="0" y="1754378"/>
                </a:lnTo>
                <a:lnTo>
                  <a:pt x="484403" y="1755533"/>
                </a:lnTo>
                <a:lnTo>
                  <a:pt x="482854" y="2203704"/>
                </a:lnTo>
                <a:lnTo>
                  <a:pt x="495554" y="2203704"/>
                </a:lnTo>
                <a:lnTo>
                  <a:pt x="497103" y="1755559"/>
                </a:lnTo>
                <a:lnTo>
                  <a:pt x="4449889" y="1764919"/>
                </a:lnTo>
                <a:lnTo>
                  <a:pt x="4428617" y="1796669"/>
                </a:lnTo>
                <a:lnTo>
                  <a:pt x="4492434" y="1764919"/>
                </a:lnTo>
                <a:lnTo>
                  <a:pt x="4504944" y="1758696"/>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 name="object 4"/>
          <p:cNvSpPr txBox="1"/>
          <p:nvPr/>
        </p:nvSpPr>
        <p:spPr>
          <a:xfrm>
            <a:off x="2289454" y="1217841"/>
            <a:ext cx="4649470" cy="2112116"/>
          </a:xfrm>
          <a:prstGeom prst="rect">
            <a:avLst/>
          </a:prstGeom>
        </p:spPr>
        <p:txBody>
          <a:bodyPr vert="horz" wrap="square" lIns="0" tIns="110489" rIns="0" bIns="0" rtlCol="0">
            <a:spAutoFit/>
          </a:bodyPr>
          <a:lstStyle/>
          <a:p>
            <a:pPr marL="354965" indent="-342265">
              <a:spcBef>
                <a:spcPts val="869"/>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More</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art</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than a</a:t>
            </a:r>
            <a:r>
              <a:rPr sz="3200" kern="0" spc="-1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science</a:t>
            </a:r>
            <a:endParaRPr sz="3200" kern="0">
              <a:solidFill>
                <a:sysClr val="windowText" lastClr="000000"/>
              </a:solidFill>
              <a:latin typeface="Times New Roman"/>
              <a:cs typeface="Times New Roman"/>
            </a:endParaRPr>
          </a:p>
          <a:p>
            <a:pPr marL="354965" indent="-342265">
              <a:spcBef>
                <a:spcPts val="770"/>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Effectiveness</a:t>
            </a:r>
            <a:r>
              <a:rPr sz="3200" kern="0" spc="-12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criteria:</a:t>
            </a:r>
            <a:endParaRPr sz="3200" kern="0">
              <a:solidFill>
                <a:sysClr val="windowText" lastClr="000000"/>
              </a:solidFill>
              <a:latin typeface="Times New Roman"/>
              <a:cs typeface="Times New Roman"/>
            </a:endParaRPr>
          </a:p>
          <a:p>
            <a:pPr>
              <a:spcBef>
                <a:spcPts val="420"/>
              </a:spcBef>
            </a:pPr>
            <a:endParaRPr sz="3200" kern="0">
              <a:solidFill>
                <a:sysClr val="windowText" lastClr="000000"/>
              </a:solidFill>
              <a:latin typeface="Times New Roman"/>
              <a:cs typeface="Times New Roman"/>
            </a:endParaRPr>
          </a:p>
          <a:p>
            <a:pPr marR="363220" algn="ctr"/>
            <a:r>
              <a:rPr sz="2400" kern="0" spc="-10" dirty="0">
                <a:solidFill>
                  <a:sysClr val="windowText" lastClr="000000"/>
                </a:solidFill>
                <a:latin typeface="Times New Roman"/>
                <a:cs typeface="Times New Roman"/>
              </a:rPr>
              <a:t>population</a:t>
            </a:r>
            <a:endParaRPr sz="2400" kern="0">
              <a:solidFill>
                <a:sysClr val="windowText" lastClr="000000"/>
              </a:solidFill>
              <a:latin typeface="Times New Roman"/>
              <a:cs typeface="Times New Roman"/>
            </a:endParaRPr>
          </a:p>
        </p:txBody>
      </p:sp>
      <p:grpSp>
        <p:nvGrpSpPr>
          <p:cNvPr id="5" name="object 5"/>
          <p:cNvGrpSpPr/>
          <p:nvPr/>
        </p:nvGrpSpPr>
        <p:grpSpPr>
          <a:xfrm>
            <a:off x="4654296" y="3944111"/>
            <a:ext cx="1624965" cy="1019810"/>
            <a:chOff x="3130295" y="3944111"/>
            <a:chExt cx="1624965" cy="1019810"/>
          </a:xfrm>
        </p:grpSpPr>
        <p:pic>
          <p:nvPicPr>
            <p:cNvPr id="6" name="object 6"/>
            <p:cNvPicPr/>
            <p:nvPr/>
          </p:nvPicPr>
          <p:blipFill>
            <a:blip r:embed="rId2" cstate="print"/>
            <a:stretch>
              <a:fillRect/>
            </a:stretch>
          </p:blipFill>
          <p:spPr>
            <a:xfrm>
              <a:off x="3130295" y="3944111"/>
              <a:ext cx="115823" cy="105156"/>
            </a:xfrm>
            <a:prstGeom prst="rect">
              <a:avLst/>
            </a:prstGeom>
          </p:spPr>
        </p:pic>
        <p:pic>
          <p:nvPicPr>
            <p:cNvPr id="7" name="object 7"/>
            <p:cNvPicPr/>
            <p:nvPr/>
          </p:nvPicPr>
          <p:blipFill>
            <a:blip r:embed="rId3" cstate="print"/>
            <a:stretch>
              <a:fillRect/>
            </a:stretch>
          </p:blipFill>
          <p:spPr>
            <a:xfrm>
              <a:off x="3332987" y="4096511"/>
              <a:ext cx="144780" cy="128015"/>
            </a:xfrm>
            <a:prstGeom prst="rect">
              <a:avLst/>
            </a:prstGeom>
          </p:spPr>
        </p:pic>
        <p:pic>
          <p:nvPicPr>
            <p:cNvPr id="8" name="object 8"/>
            <p:cNvPicPr/>
            <p:nvPr/>
          </p:nvPicPr>
          <p:blipFill>
            <a:blip r:embed="rId4" cstate="print"/>
            <a:stretch>
              <a:fillRect/>
            </a:stretch>
          </p:blipFill>
          <p:spPr>
            <a:xfrm>
              <a:off x="3643883" y="4189475"/>
              <a:ext cx="182880" cy="175259"/>
            </a:xfrm>
            <a:prstGeom prst="rect">
              <a:avLst/>
            </a:prstGeom>
          </p:spPr>
        </p:pic>
        <p:pic>
          <p:nvPicPr>
            <p:cNvPr id="9" name="object 9"/>
            <p:cNvPicPr/>
            <p:nvPr/>
          </p:nvPicPr>
          <p:blipFill>
            <a:blip r:embed="rId5" cstate="print"/>
            <a:stretch>
              <a:fillRect/>
            </a:stretch>
          </p:blipFill>
          <p:spPr>
            <a:xfrm>
              <a:off x="4026407" y="4244339"/>
              <a:ext cx="222504" cy="251459"/>
            </a:xfrm>
            <a:prstGeom prst="rect">
              <a:avLst/>
            </a:prstGeom>
          </p:spPr>
        </p:pic>
        <p:sp>
          <p:nvSpPr>
            <p:cNvPr id="10" name="object 10"/>
            <p:cNvSpPr/>
            <p:nvPr/>
          </p:nvSpPr>
          <p:spPr>
            <a:xfrm>
              <a:off x="4433315" y="4428743"/>
              <a:ext cx="315595" cy="260985"/>
            </a:xfrm>
            <a:custGeom>
              <a:avLst/>
              <a:gdLst/>
              <a:ahLst/>
              <a:cxnLst/>
              <a:rect l="l" t="t" r="r" b="b"/>
              <a:pathLst>
                <a:path w="315595" h="260985">
                  <a:moveTo>
                    <a:pt x="157734" y="0"/>
                  </a:moveTo>
                  <a:lnTo>
                    <a:pt x="107874" y="6638"/>
                  </a:lnTo>
                  <a:lnTo>
                    <a:pt x="64574" y="25127"/>
                  </a:lnTo>
                  <a:lnTo>
                    <a:pt x="30431" y="53327"/>
                  </a:lnTo>
                  <a:lnTo>
                    <a:pt x="8040" y="89099"/>
                  </a:lnTo>
                  <a:lnTo>
                    <a:pt x="0" y="130301"/>
                  </a:lnTo>
                  <a:lnTo>
                    <a:pt x="8040" y="171504"/>
                  </a:lnTo>
                  <a:lnTo>
                    <a:pt x="30431" y="207276"/>
                  </a:lnTo>
                  <a:lnTo>
                    <a:pt x="64574" y="235476"/>
                  </a:lnTo>
                  <a:lnTo>
                    <a:pt x="107874" y="253965"/>
                  </a:lnTo>
                  <a:lnTo>
                    <a:pt x="157734" y="260603"/>
                  </a:lnTo>
                  <a:lnTo>
                    <a:pt x="207593" y="253965"/>
                  </a:lnTo>
                  <a:lnTo>
                    <a:pt x="250893" y="235476"/>
                  </a:lnTo>
                  <a:lnTo>
                    <a:pt x="285036" y="207276"/>
                  </a:lnTo>
                  <a:lnTo>
                    <a:pt x="307427" y="171504"/>
                  </a:lnTo>
                  <a:lnTo>
                    <a:pt x="315468" y="130301"/>
                  </a:lnTo>
                  <a:lnTo>
                    <a:pt x="307427" y="89099"/>
                  </a:lnTo>
                  <a:lnTo>
                    <a:pt x="285036" y="53327"/>
                  </a:lnTo>
                  <a:lnTo>
                    <a:pt x="250893" y="25127"/>
                  </a:lnTo>
                  <a:lnTo>
                    <a:pt x="207593" y="6638"/>
                  </a:lnTo>
                  <a:lnTo>
                    <a:pt x="157734"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11" name="object 11"/>
            <p:cNvSpPr/>
            <p:nvPr/>
          </p:nvSpPr>
          <p:spPr>
            <a:xfrm>
              <a:off x="4433315" y="4428743"/>
              <a:ext cx="315595" cy="260985"/>
            </a:xfrm>
            <a:custGeom>
              <a:avLst/>
              <a:gdLst/>
              <a:ahLst/>
              <a:cxnLst/>
              <a:rect l="l" t="t" r="r" b="b"/>
              <a:pathLst>
                <a:path w="315595" h="260985">
                  <a:moveTo>
                    <a:pt x="0" y="130301"/>
                  </a:moveTo>
                  <a:lnTo>
                    <a:pt x="8040" y="89099"/>
                  </a:lnTo>
                  <a:lnTo>
                    <a:pt x="30431" y="53327"/>
                  </a:lnTo>
                  <a:lnTo>
                    <a:pt x="64574" y="25127"/>
                  </a:lnTo>
                  <a:lnTo>
                    <a:pt x="107874" y="6638"/>
                  </a:lnTo>
                  <a:lnTo>
                    <a:pt x="157734" y="0"/>
                  </a:lnTo>
                  <a:lnTo>
                    <a:pt x="207593" y="6638"/>
                  </a:lnTo>
                  <a:lnTo>
                    <a:pt x="250893" y="25127"/>
                  </a:lnTo>
                  <a:lnTo>
                    <a:pt x="285036" y="53327"/>
                  </a:lnTo>
                  <a:lnTo>
                    <a:pt x="307427" y="89099"/>
                  </a:lnTo>
                  <a:lnTo>
                    <a:pt x="315468" y="130301"/>
                  </a:lnTo>
                  <a:lnTo>
                    <a:pt x="307427" y="171504"/>
                  </a:lnTo>
                  <a:lnTo>
                    <a:pt x="285036" y="207276"/>
                  </a:lnTo>
                  <a:lnTo>
                    <a:pt x="250893" y="235476"/>
                  </a:lnTo>
                  <a:lnTo>
                    <a:pt x="207593" y="253965"/>
                  </a:lnTo>
                  <a:lnTo>
                    <a:pt x="157734" y="260603"/>
                  </a:lnTo>
                  <a:lnTo>
                    <a:pt x="107874" y="253965"/>
                  </a:lnTo>
                  <a:lnTo>
                    <a:pt x="64574" y="235476"/>
                  </a:lnTo>
                  <a:lnTo>
                    <a:pt x="30431" y="207276"/>
                  </a:lnTo>
                  <a:lnTo>
                    <a:pt x="8040" y="171504"/>
                  </a:lnTo>
                  <a:lnTo>
                    <a:pt x="0" y="130301"/>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6" cstate="print"/>
            <a:stretch>
              <a:fillRect/>
            </a:stretch>
          </p:blipFill>
          <p:spPr>
            <a:xfrm>
              <a:off x="3680459" y="4491227"/>
              <a:ext cx="182880" cy="175259"/>
            </a:xfrm>
            <a:prstGeom prst="rect">
              <a:avLst/>
            </a:prstGeom>
          </p:spPr>
        </p:pic>
        <p:pic>
          <p:nvPicPr>
            <p:cNvPr id="13" name="object 13"/>
            <p:cNvPicPr/>
            <p:nvPr/>
          </p:nvPicPr>
          <p:blipFill>
            <a:blip r:embed="rId7" cstate="print"/>
            <a:stretch>
              <a:fillRect/>
            </a:stretch>
          </p:blipFill>
          <p:spPr>
            <a:xfrm>
              <a:off x="3683507" y="4744211"/>
              <a:ext cx="182880" cy="175259"/>
            </a:xfrm>
            <a:prstGeom prst="rect">
              <a:avLst/>
            </a:prstGeom>
          </p:spPr>
        </p:pic>
        <p:sp>
          <p:nvSpPr>
            <p:cNvPr id="14" name="object 14"/>
            <p:cNvSpPr/>
            <p:nvPr/>
          </p:nvSpPr>
          <p:spPr>
            <a:xfrm>
              <a:off x="3985259" y="4660391"/>
              <a:ext cx="276225" cy="242570"/>
            </a:xfrm>
            <a:custGeom>
              <a:avLst/>
              <a:gdLst/>
              <a:ahLst/>
              <a:cxnLst/>
              <a:rect l="l" t="t" r="r" b="b"/>
              <a:pathLst>
                <a:path w="276225" h="242570">
                  <a:moveTo>
                    <a:pt x="137922" y="0"/>
                  </a:moveTo>
                  <a:lnTo>
                    <a:pt x="84224" y="9519"/>
                  </a:lnTo>
                  <a:lnTo>
                    <a:pt x="40386" y="35480"/>
                  </a:lnTo>
                  <a:lnTo>
                    <a:pt x="10834" y="73991"/>
                  </a:lnTo>
                  <a:lnTo>
                    <a:pt x="0" y="121157"/>
                  </a:lnTo>
                  <a:lnTo>
                    <a:pt x="10834" y="168324"/>
                  </a:lnTo>
                  <a:lnTo>
                    <a:pt x="40386" y="206835"/>
                  </a:lnTo>
                  <a:lnTo>
                    <a:pt x="84224" y="232796"/>
                  </a:lnTo>
                  <a:lnTo>
                    <a:pt x="137922" y="242315"/>
                  </a:lnTo>
                  <a:lnTo>
                    <a:pt x="191619" y="232796"/>
                  </a:lnTo>
                  <a:lnTo>
                    <a:pt x="235458" y="206835"/>
                  </a:lnTo>
                  <a:lnTo>
                    <a:pt x="265009" y="168324"/>
                  </a:lnTo>
                  <a:lnTo>
                    <a:pt x="275843" y="121157"/>
                  </a:lnTo>
                  <a:lnTo>
                    <a:pt x="265009" y="73991"/>
                  </a:lnTo>
                  <a:lnTo>
                    <a:pt x="235457" y="35480"/>
                  </a:lnTo>
                  <a:lnTo>
                    <a:pt x="191619" y="9519"/>
                  </a:lnTo>
                  <a:lnTo>
                    <a:pt x="137922"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15" name="object 15"/>
            <p:cNvSpPr/>
            <p:nvPr/>
          </p:nvSpPr>
          <p:spPr>
            <a:xfrm>
              <a:off x="3985259" y="4660391"/>
              <a:ext cx="276225" cy="242570"/>
            </a:xfrm>
            <a:custGeom>
              <a:avLst/>
              <a:gdLst/>
              <a:ahLst/>
              <a:cxnLst/>
              <a:rect l="l" t="t" r="r" b="b"/>
              <a:pathLst>
                <a:path w="276225" h="242570">
                  <a:moveTo>
                    <a:pt x="0" y="121157"/>
                  </a:moveTo>
                  <a:lnTo>
                    <a:pt x="10834" y="73991"/>
                  </a:lnTo>
                  <a:lnTo>
                    <a:pt x="40386" y="35480"/>
                  </a:lnTo>
                  <a:lnTo>
                    <a:pt x="84224" y="9519"/>
                  </a:lnTo>
                  <a:lnTo>
                    <a:pt x="137922" y="0"/>
                  </a:lnTo>
                  <a:lnTo>
                    <a:pt x="191619" y="9519"/>
                  </a:lnTo>
                  <a:lnTo>
                    <a:pt x="235457" y="35480"/>
                  </a:lnTo>
                  <a:lnTo>
                    <a:pt x="265009" y="73991"/>
                  </a:lnTo>
                  <a:lnTo>
                    <a:pt x="275843" y="121157"/>
                  </a:lnTo>
                  <a:lnTo>
                    <a:pt x="265009" y="168324"/>
                  </a:lnTo>
                  <a:lnTo>
                    <a:pt x="235458" y="206835"/>
                  </a:lnTo>
                  <a:lnTo>
                    <a:pt x="191619" y="232796"/>
                  </a:lnTo>
                  <a:lnTo>
                    <a:pt x="137922" y="242315"/>
                  </a:lnTo>
                  <a:lnTo>
                    <a:pt x="84224" y="232796"/>
                  </a:lnTo>
                  <a:lnTo>
                    <a:pt x="40386" y="206835"/>
                  </a:lnTo>
                  <a:lnTo>
                    <a:pt x="10834" y="168324"/>
                  </a:lnTo>
                  <a:lnTo>
                    <a:pt x="0" y="12115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3343655" y="4370831"/>
              <a:ext cx="132715" cy="116205"/>
            </a:xfrm>
            <a:custGeom>
              <a:avLst/>
              <a:gdLst/>
              <a:ahLst/>
              <a:cxnLst/>
              <a:rect l="l" t="t" r="r" b="b"/>
              <a:pathLst>
                <a:path w="132714" h="116204">
                  <a:moveTo>
                    <a:pt x="66294" y="0"/>
                  </a:moveTo>
                  <a:lnTo>
                    <a:pt x="40505" y="4548"/>
                  </a:lnTo>
                  <a:lnTo>
                    <a:pt x="19430" y="16954"/>
                  </a:lnTo>
                  <a:lnTo>
                    <a:pt x="5214" y="35361"/>
                  </a:lnTo>
                  <a:lnTo>
                    <a:pt x="0" y="57912"/>
                  </a:lnTo>
                  <a:lnTo>
                    <a:pt x="5214" y="80462"/>
                  </a:lnTo>
                  <a:lnTo>
                    <a:pt x="19431" y="98869"/>
                  </a:lnTo>
                  <a:lnTo>
                    <a:pt x="40505" y="111275"/>
                  </a:lnTo>
                  <a:lnTo>
                    <a:pt x="66294" y="115824"/>
                  </a:lnTo>
                  <a:lnTo>
                    <a:pt x="92082" y="111275"/>
                  </a:lnTo>
                  <a:lnTo>
                    <a:pt x="113157" y="98869"/>
                  </a:lnTo>
                  <a:lnTo>
                    <a:pt x="127373" y="80462"/>
                  </a:lnTo>
                  <a:lnTo>
                    <a:pt x="132588" y="57912"/>
                  </a:lnTo>
                  <a:lnTo>
                    <a:pt x="127373" y="35361"/>
                  </a:lnTo>
                  <a:lnTo>
                    <a:pt x="113157" y="16954"/>
                  </a:lnTo>
                  <a:lnTo>
                    <a:pt x="92082" y="4548"/>
                  </a:lnTo>
                  <a:lnTo>
                    <a:pt x="66294"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17" name="object 17"/>
            <p:cNvSpPr/>
            <p:nvPr/>
          </p:nvSpPr>
          <p:spPr>
            <a:xfrm>
              <a:off x="3343655" y="4370831"/>
              <a:ext cx="132715" cy="116205"/>
            </a:xfrm>
            <a:custGeom>
              <a:avLst/>
              <a:gdLst/>
              <a:ahLst/>
              <a:cxnLst/>
              <a:rect l="l" t="t" r="r" b="b"/>
              <a:pathLst>
                <a:path w="132714" h="116204">
                  <a:moveTo>
                    <a:pt x="0" y="57912"/>
                  </a:moveTo>
                  <a:lnTo>
                    <a:pt x="5214" y="35361"/>
                  </a:lnTo>
                  <a:lnTo>
                    <a:pt x="19430" y="16954"/>
                  </a:lnTo>
                  <a:lnTo>
                    <a:pt x="40505" y="4548"/>
                  </a:lnTo>
                  <a:lnTo>
                    <a:pt x="66294" y="0"/>
                  </a:lnTo>
                  <a:lnTo>
                    <a:pt x="92082" y="4548"/>
                  </a:lnTo>
                  <a:lnTo>
                    <a:pt x="113157" y="16954"/>
                  </a:lnTo>
                  <a:lnTo>
                    <a:pt x="127373" y="35361"/>
                  </a:lnTo>
                  <a:lnTo>
                    <a:pt x="132588" y="57912"/>
                  </a:lnTo>
                  <a:lnTo>
                    <a:pt x="127373" y="80462"/>
                  </a:lnTo>
                  <a:lnTo>
                    <a:pt x="113157" y="98869"/>
                  </a:lnTo>
                  <a:lnTo>
                    <a:pt x="92082" y="111275"/>
                  </a:lnTo>
                  <a:lnTo>
                    <a:pt x="66294" y="115824"/>
                  </a:lnTo>
                  <a:lnTo>
                    <a:pt x="40505" y="111275"/>
                  </a:lnTo>
                  <a:lnTo>
                    <a:pt x="19431" y="98869"/>
                  </a:lnTo>
                  <a:lnTo>
                    <a:pt x="5214" y="80462"/>
                  </a:lnTo>
                  <a:lnTo>
                    <a:pt x="0" y="57912"/>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8" name="object 18"/>
            <p:cNvSpPr/>
            <p:nvPr/>
          </p:nvSpPr>
          <p:spPr>
            <a:xfrm>
              <a:off x="3328415" y="4614671"/>
              <a:ext cx="134620" cy="116205"/>
            </a:xfrm>
            <a:custGeom>
              <a:avLst/>
              <a:gdLst/>
              <a:ahLst/>
              <a:cxnLst/>
              <a:rect l="l" t="t" r="r" b="b"/>
              <a:pathLst>
                <a:path w="134620" h="116204">
                  <a:moveTo>
                    <a:pt x="67056" y="0"/>
                  </a:moveTo>
                  <a:lnTo>
                    <a:pt x="40933" y="4548"/>
                  </a:lnTo>
                  <a:lnTo>
                    <a:pt x="19621" y="16954"/>
                  </a:lnTo>
                  <a:lnTo>
                    <a:pt x="5262" y="35361"/>
                  </a:lnTo>
                  <a:lnTo>
                    <a:pt x="0" y="57911"/>
                  </a:lnTo>
                  <a:lnTo>
                    <a:pt x="5262" y="80462"/>
                  </a:lnTo>
                  <a:lnTo>
                    <a:pt x="19621" y="98869"/>
                  </a:lnTo>
                  <a:lnTo>
                    <a:pt x="40933" y="111275"/>
                  </a:lnTo>
                  <a:lnTo>
                    <a:pt x="67056" y="115823"/>
                  </a:lnTo>
                  <a:lnTo>
                    <a:pt x="93178" y="111275"/>
                  </a:lnTo>
                  <a:lnTo>
                    <a:pt x="114490" y="98869"/>
                  </a:lnTo>
                  <a:lnTo>
                    <a:pt x="128849" y="80462"/>
                  </a:lnTo>
                  <a:lnTo>
                    <a:pt x="134112" y="57911"/>
                  </a:lnTo>
                  <a:lnTo>
                    <a:pt x="128849" y="35361"/>
                  </a:lnTo>
                  <a:lnTo>
                    <a:pt x="114490" y="16954"/>
                  </a:lnTo>
                  <a:lnTo>
                    <a:pt x="93178" y="4548"/>
                  </a:lnTo>
                  <a:lnTo>
                    <a:pt x="67056"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19" name="object 19"/>
            <p:cNvSpPr/>
            <p:nvPr/>
          </p:nvSpPr>
          <p:spPr>
            <a:xfrm>
              <a:off x="3328415" y="4614671"/>
              <a:ext cx="134620" cy="116205"/>
            </a:xfrm>
            <a:custGeom>
              <a:avLst/>
              <a:gdLst/>
              <a:ahLst/>
              <a:cxnLst/>
              <a:rect l="l" t="t" r="r" b="b"/>
              <a:pathLst>
                <a:path w="134620" h="116204">
                  <a:moveTo>
                    <a:pt x="0" y="57911"/>
                  </a:moveTo>
                  <a:lnTo>
                    <a:pt x="5262" y="35361"/>
                  </a:lnTo>
                  <a:lnTo>
                    <a:pt x="19621" y="16954"/>
                  </a:lnTo>
                  <a:lnTo>
                    <a:pt x="40933" y="4548"/>
                  </a:lnTo>
                  <a:lnTo>
                    <a:pt x="67056" y="0"/>
                  </a:lnTo>
                  <a:lnTo>
                    <a:pt x="93178" y="4548"/>
                  </a:lnTo>
                  <a:lnTo>
                    <a:pt x="114490" y="16954"/>
                  </a:lnTo>
                  <a:lnTo>
                    <a:pt x="128849" y="35361"/>
                  </a:lnTo>
                  <a:lnTo>
                    <a:pt x="134112" y="57911"/>
                  </a:lnTo>
                  <a:lnTo>
                    <a:pt x="128849" y="80462"/>
                  </a:lnTo>
                  <a:lnTo>
                    <a:pt x="114490" y="98869"/>
                  </a:lnTo>
                  <a:lnTo>
                    <a:pt x="93178" y="111275"/>
                  </a:lnTo>
                  <a:lnTo>
                    <a:pt x="67056" y="115823"/>
                  </a:lnTo>
                  <a:lnTo>
                    <a:pt x="40933" y="111275"/>
                  </a:lnTo>
                  <a:lnTo>
                    <a:pt x="19621" y="98869"/>
                  </a:lnTo>
                  <a:lnTo>
                    <a:pt x="5262" y="80462"/>
                  </a:lnTo>
                  <a:lnTo>
                    <a:pt x="0" y="57911"/>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20" name="object 20"/>
            <p:cNvPicPr/>
            <p:nvPr/>
          </p:nvPicPr>
          <p:blipFill>
            <a:blip r:embed="rId8" cstate="print"/>
            <a:stretch>
              <a:fillRect/>
            </a:stretch>
          </p:blipFill>
          <p:spPr>
            <a:xfrm>
              <a:off x="3325367" y="4818887"/>
              <a:ext cx="146304" cy="128015"/>
            </a:xfrm>
            <a:prstGeom prst="rect">
              <a:avLst/>
            </a:prstGeom>
          </p:spPr>
        </p:pic>
        <p:pic>
          <p:nvPicPr>
            <p:cNvPr id="21" name="object 21"/>
            <p:cNvPicPr/>
            <p:nvPr/>
          </p:nvPicPr>
          <p:blipFill>
            <a:blip r:embed="rId2" cstate="print"/>
            <a:stretch>
              <a:fillRect/>
            </a:stretch>
          </p:blipFill>
          <p:spPr>
            <a:xfrm>
              <a:off x="3130295" y="4172711"/>
              <a:ext cx="115823" cy="105156"/>
            </a:xfrm>
            <a:prstGeom prst="rect">
              <a:avLst/>
            </a:prstGeom>
          </p:spPr>
        </p:pic>
        <p:sp>
          <p:nvSpPr>
            <p:cNvPr id="22" name="object 22"/>
            <p:cNvSpPr/>
            <p:nvPr/>
          </p:nvSpPr>
          <p:spPr>
            <a:xfrm>
              <a:off x="3136391" y="4407407"/>
              <a:ext cx="104139" cy="93345"/>
            </a:xfrm>
            <a:custGeom>
              <a:avLst/>
              <a:gdLst/>
              <a:ahLst/>
              <a:cxnLst/>
              <a:rect l="l" t="t" r="r" b="b"/>
              <a:pathLst>
                <a:path w="104139" h="93345">
                  <a:moveTo>
                    <a:pt x="51815" y="0"/>
                  </a:moveTo>
                  <a:lnTo>
                    <a:pt x="31664" y="3655"/>
                  </a:lnTo>
                  <a:lnTo>
                    <a:pt x="15192" y="13620"/>
                  </a:lnTo>
                  <a:lnTo>
                    <a:pt x="4077" y="28396"/>
                  </a:lnTo>
                  <a:lnTo>
                    <a:pt x="0" y="46482"/>
                  </a:lnTo>
                  <a:lnTo>
                    <a:pt x="4077" y="64567"/>
                  </a:lnTo>
                  <a:lnTo>
                    <a:pt x="15192" y="79343"/>
                  </a:lnTo>
                  <a:lnTo>
                    <a:pt x="31664" y="89308"/>
                  </a:lnTo>
                  <a:lnTo>
                    <a:pt x="51815" y="92964"/>
                  </a:lnTo>
                  <a:lnTo>
                    <a:pt x="71967" y="89308"/>
                  </a:lnTo>
                  <a:lnTo>
                    <a:pt x="88439" y="79343"/>
                  </a:lnTo>
                  <a:lnTo>
                    <a:pt x="99554" y="64567"/>
                  </a:lnTo>
                  <a:lnTo>
                    <a:pt x="103631" y="46482"/>
                  </a:lnTo>
                  <a:lnTo>
                    <a:pt x="99554" y="28396"/>
                  </a:lnTo>
                  <a:lnTo>
                    <a:pt x="88439" y="13620"/>
                  </a:lnTo>
                  <a:lnTo>
                    <a:pt x="71967" y="3655"/>
                  </a:lnTo>
                  <a:lnTo>
                    <a:pt x="51815"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23" name="object 23"/>
            <p:cNvSpPr/>
            <p:nvPr/>
          </p:nvSpPr>
          <p:spPr>
            <a:xfrm>
              <a:off x="3136391" y="4407407"/>
              <a:ext cx="104139" cy="93345"/>
            </a:xfrm>
            <a:custGeom>
              <a:avLst/>
              <a:gdLst/>
              <a:ahLst/>
              <a:cxnLst/>
              <a:rect l="l" t="t" r="r" b="b"/>
              <a:pathLst>
                <a:path w="104139" h="93345">
                  <a:moveTo>
                    <a:pt x="0" y="46482"/>
                  </a:moveTo>
                  <a:lnTo>
                    <a:pt x="4077" y="28396"/>
                  </a:lnTo>
                  <a:lnTo>
                    <a:pt x="15192" y="13620"/>
                  </a:lnTo>
                  <a:lnTo>
                    <a:pt x="31664" y="3655"/>
                  </a:lnTo>
                  <a:lnTo>
                    <a:pt x="51815" y="0"/>
                  </a:lnTo>
                  <a:lnTo>
                    <a:pt x="71967" y="3655"/>
                  </a:lnTo>
                  <a:lnTo>
                    <a:pt x="88439" y="13620"/>
                  </a:lnTo>
                  <a:lnTo>
                    <a:pt x="99554" y="28396"/>
                  </a:lnTo>
                  <a:lnTo>
                    <a:pt x="103631" y="46482"/>
                  </a:lnTo>
                  <a:lnTo>
                    <a:pt x="99554" y="64567"/>
                  </a:lnTo>
                  <a:lnTo>
                    <a:pt x="88439" y="79343"/>
                  </a:lnTo>
                  <a:lnTo>
                    <a:pt x="71967" y="89308"/>
                  </a:lnTo>
                  <a:lnTo>
                    <a:pt x="51815" y="92964"/>
                  </a:lnTo>
                  <a:lnTo>
                    <a:pt x="31664" y="89308"/>
                  </a:lnTo>
                  <a:lnTo>
                    <a:pt x="15192" y="79343"/>
                  </a:lnTo>
                  <a:lnTo>
                    <a:pt x="4077" y="64567"/>
                  </a:lnTo>
                  <a:lnTo>
                    <a:pt x="0" y="46482"/>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4" name="object 24"/>
            <p:cNvSpPr/>
            <p:nvPr/>
          </p:nvSpPr>
          <p:spPr>
            <a:xfrm>
              <a:off x="3136391" y="4636007"/>
              <a:ext cx="104139" cy="93345"/>
            </a:xfrm>
            <a:custGeom>
              <a:avLst/>
              <a:gdLst/>
              <a:ahLst/>
              <a:cxnLst/>
              <a:rect l="l" t="t" r="r" b="b"/>
              <a:pathLst>
                <a:path w="104139" h="93345">
                  <a:moveTo>
                    <a:pt x="51815" y="0"/>
                  </a:moveTo>
                  <a:lnTo>
                    <a:pt x="31664" y="3655"/>
                  </a:lnTo>
                  <a:lnTo>
                    <a:pt x="15192" y="13620"/>
                  </a:lnTo>
                  <a:lnTo>
                    <a:pt x="4077" y="28396"/>
                  </a:lnTo>
                  <a:lnTo>
                    <a:pt x="0" y="46482"/>
                  </a:lnTo>
                  <a:lnTo>
                    <a:pt x="4077" y="64567"/>
                  </a:lnTo>
                  <a:lnTo>
                    <a:pt x="15192" y="79343"/>
                  </a:lnTo>
                  <a:lnTo>
                    <a:pt x="31664" y="89308"/>
                  </a:lnTo>
                  <a:lnTo>
                    <a:pt x="51815" y="92964"/>
                  </a:lnTo>
                  <a:lnTo>
                    <a:pt x="71967" y="89308"/>
                  </a:lnTo>
                  <a:lnTo>
                    <a:pt x="88439" y="79343"/>
                  </a:lnTo>
                  <a:lnTo>
                    <a:pt x="99554" y="64567"/>
                  </a:lnTo>
                  <a:lnTo>
                    <a:pt x="103631" y="46482"/>
                  </a:lnTo>
                  <a:lnTo>
                    <a:pt x="99554" y="28396"/>
                  </a:lnTo>
                  <a:lnTo>
                    <a:pt x="88439" y="13620"/>
                  </a:lnTo>
                  <a:lnTo>
                    <a:pt x="71967" y="3655"/>
                  </a:lnTo>
                  <a:lnTo>
                    <a:pt x="51815"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25" name="object 25"/>
            <p:cNvSpPr/>
            <p:nvPr/>
          </p:nvSpPr>
          <p:spPr>
            <a:xfrm>
              <a:off x="3136391" y="4636007"/>
              <a:ext cx="104139" cy="93345"/>
            </a:xfrm>
            <a:custGeom>
              <a:avLst/>
              <a:gdLst/>
              <a:ahLst/>
              <a:cxnLst/>
              <a:rect l="l" t="t" r="r" b="b"/>
              <a:pathLst>
                <a:path w="104139" h="93345">
                  <a:moveTo>
                    <a:pt x="0" y="46482"/>
                  </a:moveTo>
                  <a:lnTo>
                    <a:pt x="4077" y="28396"/>
                  </a:lnTo>
                  <a:lnTo>
                    <a:pt x="15192" y="13620"/>
                  </a:lnTo>
                  <a:lnTo>
                    <a:pt x="31664" y="3655"/>
                  </a:lnTo>
                  <a:lnTo>
                    <a:pt x="51815" y="0"/>
                  </a:lnTo>
                  <a:lnTo>
                    <a:pt x="71967" y="3655"/>
                  </a:lnTo>
                  <a:lnTo>
                    <a:pt x="88439" y="13620"/>
                  </a:lnTo>
                  <a:lnTo>
                    <a:pt x="99554" y="28396"/>
                  </a:lnTo>
                  <a:lnTo>
                    <a:pt x="103631" y="46482"/>
                  </a:lnTo>
                  <a:lnTo>
                    <a:pt x="99554" y="64567"/>
                  </a:lnTo>
                  <a:lnTo>
                    <a:pt x="88439" y="79343"/>
                  </a:lnTo>
                  <a:lnTo>
                    <a:pt x="71967" y="89308"/>
                  </a:lnTo>
                  <a:lnTo>
                    <a:pt x="51815" y="92964"/>
                  </a:lnTo>
                  <a:lnTo>
                    <a:pt x="31664" y="89308"/>
                  </a:lnTo>
                  <a:lnTo>
                    <a:pt x="15192" y="79343"/>
                  </a:lnTo>
                  <a:lnTo>
                    <a:pt x="4077" y="64567"/>
                  </a:lnTo>
                  <a:lnTo>
                    <a:pt x="0" y="46482"/>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26" name="object 26"/>
            <p:cNvPicPr/>
            <p:nvPr/>
          </p:nvPicPr>
          <p:blipFill>
            <a:blip r:embed="rId2" cstate="print"/>
            <a:stretch>
              <a:fillRect/>
            </a:stretch>
          </p:blipFill>
          <p:spPr>
            <a:xfrm>
              <a:off x="3130295" y="4858511"/>
              <a:ext cx="115823" cy="105156"/>
            </a:xfrm>
            <a:prstGeom prst="rect">
              <a:avLst/>
            </a:prstGeom>
          </p:spPr>
        </p:pic>
        <p:sp>
          <p:nvSpPr>
            <p:cNvPr id="27" name="object 27"/>
            <p:cNvSpPr/>
            <p:nvPr/>
          </p:nvSpPr>
          <p:spPr>
            <a:xfrm>
              <a:off x="4349495" y="4654295"/>
              <a:ext cx="216535" cy="216535"/>
            </a:xfrm>
            <a:custGeom>
              <a:avLst/>
              <a:gdLst/>
              <a:ahLst/>
              <a:cxnLst/>
              <a:rect l="l" t="t" r="r" b="b"/>
              <a:pathLst>
                <a:path w="216535" h="216535">
                  <a:moveTo>
                    <a:pt x="216408" y="0"/>
                  </a:moveTo>
                  <a:lnTo>
                    <a:pt x="0" y="0"/>
                  </a:lnTo>
                  <a:lnTo>
                    <a:pt x="0" y="216407"/>
                  </a:lnTo>
                  <a:lnTo>
                    <a:pt x="216408" y="216407"/>
                  </a:lnTo>
                  <a:lnTo>
                    <a:pt x="2164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28" name="object 28"/>
            <p:cNvSpPr/>
            <p:nvPr/>
          </p:nvSpPr>
          <p:spPr>
            <a:xfrm>
              <a:off x="4349495" y="4654295"/>
              <a:ext cx="216535" cy="216535"/>
            </a:xfrm>
            <a:custGeom>
              <a:avLst/>
              <a:gdLst/>
              <a:ahLst/>
              <a:cxnLst/>
              <a:rect l="l" t="t" r="r" b="b"/>
              <a:pathLst>
                <a:path w="216535" h="216535">
                  <a:moveTo>
                    <a:pt x="0" y="216407"/>
                  </a:moveTo>
                  <a:lnTo>
                    <a:pt x="216408" y="216407"/>
                  </a:lnTo>
                  <a:lnTo>
                    <a:pt x="216408" y="0"/>
                  </a:lnTo>
                  <a:lnTo>
                    <a:pt x="0" y="0"/>
                  </a:lnTo>
                  <a:lnTo>
                    <a:pt x="0" y="2164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9" name="object 29"/>
            <p:cNvSpPr/>
            <p:nvPr/>
          </p:nvSpPr>
          <p:spPr>
            <a:xfrm>
              <a:off x="3587495" y="4654295"/>
              <a:ext cx="140335" cy="140335"/>
            </a:xfrm>
            <a:custGeom>
              <a:avLst/>
              <a:gdLst/>
              <a:ahLst/>
              <a:cxnLst/>
              <a:rect l="l" t="t" r="r" b="b"/>
              <a:pathLst>
                <a:path w="140335" h="140335">
                  <a:moveTo>
                    <a:pt x="140208" y="0"/>
                  </a:moveTo>
                  <a:lnTo>
                    <a:pt x="0" y="0"/>
                  </a:lnTo>
                  <a:lnTo>
                    <a:pt x="0" y="140207"/>
                  </a:lnTo>
                  <a:lnTo>
                    <a:pt x="140208" y="140207"/>
                  </a:lnTo>
                  <a:lnTo>
                    <a:pt x="1402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30" name="object 30"/>
            <p:cNvSpPr/>
            <p:nvPr/>
          </p:nvSpPr>
          <p:spPr>
            <a:xfrm>
              <a:off x="3587495" y="4654295"/>
              <a:ext cx="140335" cy="140335"/>
            </a:xfrm>
            <a:custGeom>
              <a:avLst/>
              <a:gdLst/>
              <a:ahLst/>
              <a:cxnLst/>
              <a:rect l="l" t="t" r="r" b="b"/>
              <a:pathLst>
                <a:path w="140335" h="140335">
                  <a:moveTo>
                    <a:pt x="0" y="140207"/>
                  </a:moveTo>
                  <a:lnTo>
                    <a:pt x="140208" y="140207"/>
                  </a:lnTo>
                  <a:lnTo>
                    <a:pt x="140208" y="0"/>
                  </a:lnTo>
                  <a:lnTo>
                    <a:pt x="0" y="0"/>
                  </a:lnTo>
                  <a:lnTo>
                    <a:pt x="0" y="1402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1" name="object 31"/>
            <p:cNvSpPr/>
            <p:nvPr/>
          </p:nvSpPr>
          <p:spPr>
            <a:xfrm>
              <a:off x="3587495" y="4349495"/>
              <a:ext cx="140335" cy="140335"/>
            </a:xfrm>
            <a:custGeom>
              <a:avLst/>
              <a:gdLst/>
              <a:ahLst/>
              <a:cxnLst/>
              <a:rect l="l" t="t" r="r" b="b"/>
              <a:pathLst>
                <a:path w="140335" h="140335">
                  <a:moveTo>
                    <a:pt x="140208" y="0"/>
                  </a:moveTo>
                  <a:lnTo>
                    <a:pt x="0" y="0"/>
                  </a:lnTo>
                  <a:lnTo>
                    <a:pt x="0" y="140207"/>
                  </a:lnTo>
                  <a:lnTo>
                    <a:pt x="140208" y="140207"/>
                  </a:lnTo>
                  <a:lnTo>
                    <a:pt x="1402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32" name="object 32"/>
            <p:cNvSpPr/>
            <p:nvPr/>
          </p:nvSpPr>
          <p:spPr>
            <a:xfrm>
              <a:off x="3587495" y="4349495"/>
              <a:ext cx="140335" cy="140335"/>
            </a:xfrm>
            <a:custGeom>
              <a:avLst/>
              <a:gdLst/>
              <a:ahLst/>
              <a:cxnLst/>
              <a:rect l="l" t="t" r="r" b="b"/>
              <a:pathLst>
                <a:path w="140335" h="140335">
                  <a:moveTo>
                    <a:pt x="0" y="140207"/>
                  </a:moveTo>
                  <a:lnTo>
                    <a:pt x="140208" y="140207"/>
                  </a:lnTo>
                  <a:lnTo>
                    <a:pt x="140208" y="0"/>
                  </a:lnTo>
                  <a:lnTo>
                    <a:pt x="0" y="0"/>
                  </a:lnTo>
                  <a:lnTo>
                    <a:pt x="0" y="1402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3" name="object 33"/>
            <p:cNvSpPr/>
            <p:nvPr/>
          </p:nvSpPr>
          <p:spPr>
            <a:xfrm>
              <a:off x="4349495" y="4197095"/>
              <a:ext cx="216535" cy="216535"/>
            </a:xfrm>
            <a:custGeom>
              <a:avLst/>
              <a:gdLst/>
              <a:ahLst/>
              <a:cxnLst/>
              <a:rect l="l" t="t" r="r" b="b"/>
              <a:pathLst>
                <a:path w="216535" h="216535">
                  <a:moveTo>
                    <a:pt x="216408" y="0"/>
                  </a:moveTo>
                  <a:lnTo>
                    <a:pt x="0" y="0"/>
                  </a:lnTo>
                  <a:lnTo>
                    <a:pt x="0" y="216407"/>
                  </a:lnTo>
                  <a:lnTo>
                    <a:pt x="216408" y="216407"/>
                  </a:lnTo>
                  <a:lnTo>
                    <a:pt x="2164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34" name="object 34"/>
            <p:cNvSpPr/>
            <p:nvPr/>
          </p:nvSpPr>
          <p:spPr>
            <a:xfrm>
              <a:off x="4349495" y="4197095"/>
              <a:ext cx="216535" cy="216535"/>
            </a:xfrm>
            <a:custGeom>
              <a:avLst/>
              <a:gdLst/>
              <a:ahLst/>
              <a:cxnLst/>
              <a:rect l="l" t="t" r="r" b="b"/>
              <a:pathLst>
                <a:path w="216535" h="216535">
                  <a:moveTo>
                    <a:pt x="0" y="216407"/>
                  </a:moveTo>
                  <a:lnTo>
                    <a:pt x="216408" y="216407"/>
                  </a:lnTo>
                  <a:lnTo>
                    <a:pt x="216408" y="0"/>
                  </a:lnTo>
                  <a:lnTo>
                    <a:pt x="0" y="0"/>
                  </a:lnTo>
                  <a:lnTo>
                    <a:pt x="0" y="2164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5" name="object 35"/>
            <p:cNvSpPr/>
            <p:nvPr/>
          </p:nvSpPr>
          <p:spPr>
            <a:xfrm>
              <a:off x="3282695" y="4197095"/>
              <a:ext cx="140335" cy="140335"/>
            </a:xfrm>
            <a:custGeom>
              <a:avLst/>
              <a:gdLst/>
              <a:ahLst/>
              <a:cxnLst/>
              <a:rect l="l" t="t" r="r" b="b"/>
              <a:pathLst>
                <a:path w="140335" h="140335">
                  <a:moveTo>
                    <a:pt x="140208" y="0"/>
                  </a:moveTo>
                  <a:lnTo>
                    <a:pt x="0" y="0"/>
                  </a:lnTo>
                  <a:lnTo>
                    <a:pt x="0" y="140207"/>
                  </a:lnTo>
                  <a:lnTo>
                    <a:pt x="140208" y="140207"/>
                  </a:lnTo>
                  <a:lnTo>
                    <a:pt x="1402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36" name="object 36"/>
            <p:cNvSpPr/>
            <p:nvPr/>
          </p:nvSpPr>
          <p:spPr>
            <a:xfrm>
              <a:off x="3282695" y="4197095"/>
              <a:ext cx="140335" cy="140335"/>
            </a:xfrm>
            <a:custGeom>
              <a:avLst/>
              <a:gdLst/>
              <a:ahLst/>
              <a:cxnLst/>
              <a:rect l="l" t="t" r="r" b="b"/>
              <a:pathLst>
                <a:path w="140335" h="140335">
                  <a:moveTo>
                    <a:pt x="0" y="140207"/>
                  </a:moveTo>
                  <a:lnTo>
                    <a:pt x="140208" y="140207"/>
                  </a:lnTo>
                  <a:lnTo>
                    <a:pt x="140208" y="0"/>
                  </a:lnTo>
                  <a:lnTo>
                    <a:pt x="0" y="0"/>
                  </a:lnTo>
                  <a:lnTo>
                    <a:pt x="0" y="1402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7" name="object 37"/>
            <p:cNvSpPr/>
            <p:nvPr/>
          </p:nvSpPr>
          <p:spPr>
            <a:xfrm>
              <a:off x="3206495" y="4501895"/>
              <a:ext cx="140335" cy="140335"/>
            </a:xfrm>
            <a:custGeom>
              <a:avLst/>
              <a:gdLst/>
              <a:ahLst/>
              <a:cxnLst/>
              <a:rect l="l" t="t" r="r" b="b"/>
              <a:pathLst>
                <a:path w="140335" h="140335">
                  <a:moveTo>
                    <a:pt x="140207" y="0"/>
                  </a:moveTo>
                  <a:lnTo>
                    <a:pt x="0" y="0"/>
                  </a:lnTo>
                  <a:lnTo>
                    <a:pt x="0" y="140207"/>
                  </a:lnTo>
                  <a:lnTo>
                    <a:pt x="140207" y="140207"/>
                  </a:lnTo>
                  <a:lnTo>
                    <a:pt x="1402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38" name="object 38"/>
            <p:cNvSpPr/>
            <p:nvPr/>
          </p:nvSpPr>
          <p:spPr>
            <a:xfrm>
              <a:off x="3206495" y="4501895"/>
              <a:ext cx="140335" cy="140335"/>
            </a:xfrm>
            <a:custGeom>
              <a:avLst/>
              <a:gdLst/>
              <a:ahLst/>
              <a:cxnLst/>
              <a:rect l="l" t="t" r="r" b="b"/>
              <a:pathLst>
                <a:path w="140335" h="140335">
                  <a:moveTo>
                    <a:pt x="0" y="140207"/>
                  </a:moveTo>
                  <a:lnTo>
                    <a:pt x="140207" y="140207"/>
                  </a:lnTo>
                  <a:lnTo>
                    <a:pt x="140207" y="0"/>
                  </a:lnTo>
                  <a:lnTo>
                    <a:pt x="0" y="0"/>
                  </a:lnTo>
                  <a:lnTo>
                    <a:pt x="0" y="140207"/>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39" name="object 39"/>
          <p:cNvSpPr txBox="1"/>
          <p:nvPr/>
        </p:nvSpPr>
        <p:spPr>
          <a:xfrm>
            <a:off x="3796029" y="4780026"/>
            <a:ext cx="4758690" cy="1274708"/>
          </a:xfrm>
          <a:prstGeom prst="rect">
            <a:avLst/>
          </a:prstGeom>
        </p:spPr>
        <p:txBody>
          <a:bodyPr vert="horz" wrap="square" lIns="0" tIns="12700" rIns="0" bIns="0" rtlCol="0">
            <a:spAutoFit/>
          </a:bodyPr>
          <a:lstStyle/>
          <a:p>
            <a:pPr marR="5080" algn="r">
              <a:spcBef>
                <a:spcPts val="100"/>
              </a:spcBef>
            </a:pPr>
            <a:r>
              <a:rPr sz="2400" kern="0" spc="-20" dirty="0">
                <a:solidFill>
                  <a:sysClr val="windowText" lastClr="000000"/>
                </a:solidFill>
                <a:latin typeface="Times New Roman"/>
                <a:cs typeface="Times New Roman"/>
              </a:rPr>
              <a:t>size</a:t>
            </a:r>
            <a:endParaRPr sz="2400" kern="0">
              <a:solidFill>
                <a:sysClr val="windowText" lastClr="000000"/>
              </a:solidFill>
              <a:latin typeface="Times New Roman"/>
              <a:cs typeface="Times New Roman"/>
            </a:endParaRPr>
          </a:p>
          <a:p>
            <a:pPr>
              <a:spcBef>
                <a:spcPts val="1185"/>
              </a:spcBef>
            </a:pPr>
            <a:endParaRPr sz="2400" kern="0">
              <a:solidFill>
                <a:sysClr val="windowText" lastClr="000000"/>
              </a:solidFill>
              <a:latin typeface="Times New Roman"/>
              <a:cs typeface="Times New Roman"/>
            </a:endParaRPr>
          </a:p>
          <a:p>
            <a:pPr marL="12700"/>
            <a:r>
              <a:rPr sz="2400" i="1" kern="0" dirty="0">
                <a:solidFill>
                  <a:sysClr val="windowText" lastClr="000000"/>
                </a:solidFill>
                <a:latin typeface="Times New Roman"/>
                <a:cs typeface="Times New Roman"/>
              </a:rPr>
              <a:t>Size</a:t>
            </a:r>
            <a:r>
              <a:rPr sz="2400" i="1"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alone</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is</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not</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effective</a:t>
            </a:r>
            <a:endParaRPr sz="2400" kern="0">
              <a:solidFill>
                <a:sysClr val="windowText" lastClr="000000"/>
              </a:solidFill>
              <a:latin typeface="Times New Roman"/>
              <a:cs typeface="Times New Roman"/>
            </a:endParaRPr>
          </a:p>
        </p:txBody>
      </p:sp>
      <p:sp>
        <p:nvSpPr>
          <p:cNvPr id="41" name="object 41"/>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42" name="Date Placeholder 41">
            <a:extLst>
              <a:ext uri="{FF2B5EF4-FFF2-40B4-BE49-F238E27FC236}">
                <a16:creationId xmlns:a16="http://schemas.microsoft.com/office/drawing/2014/main" id="{16C81B5B-1AC0-406E-8332-FC031DEB02D2}"/>
              </a:ext>
            </a:extLst>
          </p:cNvPr>
          <p:cNvSpPr>
            <a:spLocks noGrp="1"/>
          </p:cNvSpPr>
          <p:nvPr>
            <p:ph type="dt" sz="half" idx="6"/>
          </p:nvPr>
        </p:nvSpPr>
        <p:spPr/>
        <p:txBody>
          <a:bodyPr/>
          <a:lstStyle/>
          <a:p>
            <a:fld id="{707BBD9A-BBB2-4E0D-9056-463002277FF4}"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638904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7998"/>
          </a:xfrm>
          <a:prstGeom prst="rect">
            <a:avLst/>
          </a:prstGeom>
        </p:spPr>
      </p:pic>
      <p:grpSp>
        <p:nvGrpSpPr>
          <p:cNvPr id="3" name="object 3"/>
          <p:cNvGrpSpPr/>
          <p:nvPr/>
        </p:nvGrpSpPr>
        <p:grpSpPr>
          <a:xfrm>
            <a:off x="2903220" y="152401"/>
            <a:ext cx="4505325" cy="2257425"/>
            <a:chOff x="1379219" y="152400"/>
            <a:chExt cx="4505325" cy="2257425"/>
          </a:xfrm>
        </p:grpSpPr>
        <p:sp>
          <p:nvSpPr>
            <p:cNvPr id="4" name="object 4"/>
            <p:cNvSpPr/>
            <p:nvPr/>
          </p:nvSpPr>
          <p:spPr>
            <a:xfrm>
              <a:off x="1379220" y="205752"/>
              <a:ext cx="4505325" cy="2204085"/>
            </a:xfrm>
            <a:custGeom>
              <a:avLst/>
              <a:gdLst/>
              <a:ahLst/>
              <a:cxnLst/>
              <a:rect l="l" t="t" r="r" b="b"/>
              <a:pathLst>
                <a:path w="4505325" h="2204085">
                  <a:moveTo>
                    <a:pt x="4504944" y="1758683"/>
                  </a:moveTo>
                  <a:lnTo>
                    <a:pt x="4428871" y="1720456"/>
                  </a:lnTo>
                  <a:lnTo>
                    <a:pt x="4449915" y="1752206"/>
                  </a:lnTo>
                  <a:lnTo>
                    <a:pt x="497154" y="1742846"/>
                  </a:lnTo>
                  <a:lnTo>
                    <a:pt x="502958" y="76327"/>
                  </a:lnTo>
                  <a:lnTo>
                    <a:pt x="502945" y="55003"/>
                  </a:lnTo>
                  <a:lnTo>
                    <a:pt x="534670" y="76327"/>
                  </a:lnTo>
                  <a:lnTo>
                    <a:pt x="522008" y="50800"/>
                  </a:lnTo>
                  <a:lnTo>
                    <a:pt x="496824" y="0"/>
                  </a:lnTo>
                  <a:lnTo>
                    <a:pt x="458470" y="76073"/>
                  </a:lnTo>
                  <a:lnTo>
                    <a:pt x="490245" y="55054"/>
                  </a:lnTo>
                  <a:lnTo>
                    <a:pt x="490347" y="50800"/>
                  </a:lnTo>
                  <a:lnTo>
                    <a:pt x="490321" y="55003"/>
                  </a:lnTo>
                  <a:lnTo>
                    <a:pt x="484454" y="1742821"/>
                  </a:lnTo>
                  <a:lnTo>
                    <a:pt x="0" y="1741665"/>
                  </a:lnTo>
                  <a:lnTo>
                    <a:pt x="0" y="1754365"/>
                  </a:lnTo>
                  <a:lnTo>
                    <a:pt x="484403" y="1755521"/>
                  </a:lnTo>
                  <a:lnTo>
                    <a:pt x="482854" y="2203691"/>
                  </a:lnTo>
                  <a:lnTo>
                    <a:pt x="495554" y="2203691"/>
                  </a:lnTo>
                  <a:lnTo>
                    <a:pt x="497103" y="1755546"/>
                  </a:lnTo>
                  <a:lnTo>
                    <a:pt x="4449889" y="1764906"/>
                  </a:lnTo>
                  <a:lnTo>
                    <a:pt x="4428617" y="1796656"/>
                  </a:lnTo>
                  <a:lnTo>
                    <a:pt x="4492434" y="1764906"/>
                  </a:lnTo>
                  <a:lnTo>
                    <a:pt x="4504944" y="1758683"/>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5" name="object 5"/>
            <p:cNvPicPr/>
            <p:nvPr/>
          </p:nvPicPr>
          <p:blipFill>
            <a:blip r:embed="rId3" cstate="print"/>
            <a:stretch>
              <a:fillRect/>
            </a:stretch>
          </p:blipFill>
          <p:spPr>
            <a:xfrm>
              <a:off x="4024884" y="1043939"/>
              <a:ext cx="376428" cy="348996"/>
            </a:xfrm>
            <a:prstGeom prst="rect">
              <a:avLst/>
            </a:prstGeom>
          </p:spPr>
        </p:pic>
        <p:sp>
          <p:nvSpPr>
            <p:cNvPr id="6" name="object 6"/>
            <p:cNvSpPr/>
            <p:nvPr/>
          </p:nvSpPr>
          <p:spPr>
            <a:xfrm>
              <a:off x="4433315" y="694944"/>
              <a:ext cx="315595" cy="260985"/>
            </a:xfrm>
            <a:custGeom>
              <a:avLst/>
              <a:gdLst/>
              <a:ahLst/>
              <a:cxnLst/>
              <a:rect l="l" t="t" r="r" b="b"/>
              <a:pathLst>
                <a:path w="315595" h="260984">
                  <a:moveTo>
                    <a:pt x="157734" y="0"/>
                  </a:moveTo>
                  <a:lnTo>
                    <a:pt x="107874" y="6638"/>
                  </a:lnTo>
                  <a:lnTo>
                    <a:pt x="64574" y="25127"/>
                  </a:lnTo>
                  <a:lnTo>
                    <a:pt x="30431" y="53327"/>
                  </a:lnTo>
                  <a:lnTo>
                    <a:pt x="8040" y="89099"/>
                  </a:lnTo>
                  <a:lnTo>
                    <a:pt x="0" y="130301"/>
                  </a:lnTo>
                  <a:lnTo>
                    <a:pt x="8040" y="171504"/>
                  </a:lnTo>
                  <a:lnTo>
                    <a:pt x="30431" y="207276"/>
                  </a:lnTo>
                  <a:lnTo>
                    <a:pt x="64574" y="235476"/>
                  </a:lnTo>
                  <a:lnTo>
                    <a:pt x="107874" y="253965"/>
                  </a:lnTo>
                  <a:lnTo>
                    <a:pt x="157734" y="260603"/>
                  </a:lnTo>
                  <a:lnTo>
                    <a:pt x="207593" y="253965"/>
                  </a:lnTo>
                  <a:lnTo>
                    <a:pt x="250893" y="235476"/>
                  </a:lnTo>
                  <a:lnTo>
                    <a:pt x="285036" y="207276"/>
                  </a:lnTo>
                  <a:lnTo>
                    <a:pt x="307427" y="171504"/>
                  </a:lnTo>
                  <a:lnTo>
                    <a:pt x="315468" y="130301"/>
                  </a:lnTo>
                  <a:lnTo>
                    <a:pt x="307427" y="89099"/>
                  </a:lnTo>
                  <a:lnTo>
                    <a:pt x="285036" y="53327"/>
                  </a:lnTo>
                  <a:lnTo>
                    <a:pt x="250893" y="25127"/>
                  </a:lnTo>
                  <a:lnTo>
                    <a:pt x="207593" y="6638"/>
                  </a:lnTo>
                  <a:lnTo>
                    <a:pt x="157734"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7" name="object 7"/>
            <p:cNvSpPr/>
            <p:nvPr/>
          </p:nvSpPr>
          <p:spPr>
            <a:xfrm>
              <a:off x="4433315" y="694944"/>
              <a:ext cx="315595" cy="260985"/>
            </a:xfrm>
            <a:custGeom>
              <a:avLst/>
              <a:gdLst/>
              <a:ahLst/>
              <a:cxnLst/>
              <a:rect l="l" t="t" r="r" b="b"/>
              <a:pathLst>
                <a:path w="315595" h="260984">
                  <a:moveTo>
                    <a:pt x="0" y="130301"/>
                  </a:moveTo>
                  <a:lnTo>
                    <a:pt x="8040" y="89099"/>
                  </a:lnTo>
                  <a:lnTo>
                    <a:pt x="30431" y="53327"/>
                  </a:lnTo>
                  <a:lnTo>
                    <a:pt x="64574" y="25127"/>
                  </a:lnTo>
                  <a:lnTo>
                    <a:pt x="107874" y="6638"/>
                  </a:lnTo>
                  <a:lnTo>
                    <a:pt x="157734" y="0"/>
                  </a:lnTo>
                  <a:lnTo>
                    <a:pt x="207593" y="6638"/>
                  </a:lnTo>
                  <a:lnTo>
                    <a:pt x="250893" y="25127"/>
                  </a:lnTo>
                  <a:lnTo>
                    <a:pt x="285036" y="53327"/>
                  </a:lnTo>
                  <a:lnTo>
                    <a:pt x="307427" y="89099"/>
                  </a:lnTo>
                  <a:lnTo>
                    <a:pt x="315468" y="130301"/>
                  </a:lnTo>
                  <a:lnTo>
                    <a:pt x="307427" y="171504"/>
                  </a:lnTo>
                  <a:lnTo>
                    <a:pt x="285036" y="207276"/>
                  </a:lnTo>
                  <a:lnTo>
                    <a:pt x="250893" y="235476"/>
                  </a:lnTo>
                  <a:lnTo>
                    <a:pt x="207593" y="253965"/>
                  </a:lnTo>
                  <a:lnTo>
                    <a:pt x="157734" y="260603"/>
                  </a:lnTo>
                  <a:lnTo>
                    <a:pt x="107874" y="253965"/>
                  </a:lnTo>
                  <a:lnTo>
                    <a:pt x="64574" y="235476"/>
                  </a:lnTo>
                  <a:lnTo>
                    <a:pt x="30431" y="207276"/>
                  </a:lnTo>
                  <a:lnTo>
                    <a:pt x="8040" y="171504"/>
                  </a:lnTo>
                  <a:lnTo>
                    <a:pt x="0" y="130301"/>
                  </a:lnTo>
                  <a:close/>
                </a:path>
              </a:pathLst>
            </a:custGeom>
            <a:ln w="12191">
              <a:solidFill>
                <a:srgbClr val="000000"/>
              </a:solidFill>
            </a:ln>
          </p:spPr>
          <p:txBody>
            <a:bodyPr wrap="square" lIns="0" tIns="0" rIns="0" bIns="0" rtlCol="0"/>
            <a:lstStyle/>
            <a:p>
              <a:endParaRPr kern="0">
                <a:solidFill>
                  <a:sysClr val="windowText" lastClr="000000"/>
                </a:solidFill>
              </a:endParaRPr>
            </a:p>
          </p:txBody>
        </p:sp>
        <p:pic>
          <p:nvPicPr>
            <p:cNvPr id="8" name="object 8"/>
            <p:cNvPicPr/>
            <p:nvPr/>
          </p:nvPicPr>
          <p:blipFill>
            <a:blip r:embed="rId4" cstate="print"/>
            <a:stretch>
              <a:fillRect/>
            </a:stretch>
          </p:blipFill>
          <p:spPr>
            <a:xfrm>
              <a:off x="4366259" y="1290827"/>
              <a:ext cx="182880" cy="175260"/>
            </a:xfrm>
            <a:prstGeom prst="rect">
              <a:avLst/>
            </a:prstGeom>
          </p:spPr>
        </p:pic>
        <p:pic>
          <p:nvPicPr>
            <p:cNvPr id="9" name="object 9"/>
            <p:cNvPicPr/>
            <p:nvPr/>
          </p:nvPicPr>
          <p:blipFill>
            <a:blip r:embed="rId5" cstate="print"/>
            <a:stretch>
              <a:fillRect/>
            </a:stretch>
          </p:blipFill>
          <p:spPr>
            <a:xfrm>
              <a:off x="4140708" y="1467611"/>
              <a:ext cx="182880" cy="175260"/>
            </a:xfrm>
            <a:prstGeom prst="rect">
              <a:avLst/>
            </a:prstGeom>
          </p:spPr>
        </p:pic>
        <p:sp>
          <p:nvSpPr>
            <p:cNvPr id="10" name="object 10"/>
            <p:cNvSpPr/>
            <p:nvPr/>
          </p:nvSpPr>
          <p:spPr>
            <a:xfrm>
              <a:off x="4061459" y="621791"/>
              <a:ext cx="276225" cy="242570"/>
            </a:xfrm>
            <a:custGeom>
              <a:avLst/>
              <a:gdLst/>
              <a:ahLst/>
              <a:cxnLst/>
              <a:rect l="l" t="t" r="r" b="b"/>
              <a:pathLst>
                <a:path w="276225" h="242569">
                  <a:moveTo>
                    <a:pt x="137922" y="0"/>
                  </a:moveTo>
                  <a:lnTo>
                    <a:pt x="84224" y="9519"/>
                  </a:lnTo>
                  <a:lnTo>
                    <a:pt x="40386" y="35480"/>
                  </a:lnTo>
                  <a:lnTo>
                    <a:pt x="10834" y="73991"/>
                  </a:lnTo>
                  <a:lnTo>
                    <a:pt x="0" y="121158"/>
                  </a:lnTo>
                  <a:lnTo>
                    <a:pt x="10834" y="168324"/>
                  </a:lnTo>
                  <a:lnTo>
                    <a:pt x="40386" y="206835"/>
                  </a:lnTo>
                  <a:lnTo>
                    <a:pt x="84224" y="232796"/>
                  </a:lnTo>
                  <a:lnTo>
                    <a:pt x="137922" y="242316"/>
                  </a:lnTo>
                  <a:lnTo>
                    <a:pt x="191619" y="232796"/>
                  </a:lnTo>
                  <a:lnTo>
                    <a:pt x="235458" y="206835"/>
                  </a:lnTo>
                  <a:lnTo>
                    <a:pt x="265009" y="168324"/>
                  </a:lnTo>
                  <a:lnTo>
                    <a:pt x="275843" y="121158"/>
                  </a:lnTo>
                  <a:lnTo>
                    <a:pt x="265009" y="73991"/>
                  </a:lnTo>
                  <a:lnTo>
                    <a:pt x="235457" y="35480"/>
                  </a:lnTo>
                  <a:lnTo>
                    <a:pt x="191619" y="9519"/>
                  </a:lnTo>
                  <a:lnTo>
                    <a:pt x="137922"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11" name="object 11"/>
            <p:cNvSpPr/>
            <p:nvPr/>
          </p:nvSpPr>
          <p:spPr>
            <a:xfrm>
              <a:off x="4061459" y="621791"/>
              <a:ext cx="276225" cy="242570"/>
            </a:xfrm>
            <a:custGeom>
              <a:avLst/>
              <a:gdLst/>
              <a:ahLst/>
              <a:cxnLst/>
              <a:rect l="l" t="t" r="r" b="b"/>
              <a:pathLst>
                <a:path w="276225" h="242569">
                  <a:moveTo>
                    <a:pt x="0" y="121158"/>
                  </a:moveTo>
                  <a:lnTo>
                    <a:pt x="10834" y="73991"/>
                  </a:lnTo>
                  <a:lnTo>
                    <a:pt x="40386" y="35480"/>
                  </a:lnTo>
                  <a:lnTo>
                    <a:pt x="84224" y="9519"/>
                  </a:lnTo>
                  <a:lnTo>
                    <a:pt x="137922" y="0"/>
                  </a:lnTo>
                  <a:lnTo>
                    <a:pt x="191619" y="9519"/>
                  </a:lnTo>
                  <a:lnTo>
                    <a:pt x="235457" y="35480"/>
                  </a:lnTo>
                  <a:lnTo>
                    <a:pt x="265009" y="73991"/>
                  </a:lnTo>
                  <a:lnTo>
                    <a:pt x="275843" y="121158"/>
                  </a:lnTo>
                  <a:lnTo>
                    <a:pt x="265009" y="168324"/>
                  </a:lnTo>
                  <a:lnTo>
                    <a:pt x="235458" y="206835"/>
                  </a:lnTo>
                  <a:lnTo>
                    <a:pt x="191619" y="232796"/>
                  </a:lnTo>
                  <a:lnTo>
                    <a:pt x="137922" y="242316"/>
                  </a:lnTo>
                  <a:lnTo>
                    <a:pt x="84224" y="232796"/>
                  </a:lnTo>
                  <a:lnTo>
                    <a:pt x="40386" y="206835"/>
                  </a:lnTo>
                  <a:lnTo>
                    <a:pt x="10834" y="168324"/>
                  </a:lnTo>
                  <a:lnTo>
                    <a:pt x="0" y="121158"/>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6" cstate="print"/>
            <a:stretch>
              <a:fillRect/>
            </a:stretch>
          </p:blipFill>
          <p:spPr>
            <a:xfrm>
              <a:off x="3931919" y="1636775"/>
              <a:ext cx="146304" cy="128016"/>
            </a:xfrm>
            <a:prstGeom prst="rect">
              <a:avLst/>
            </a:prstGeom>
          </p:spPr>
        </p:pic>
        <p:pic>
          <p:nvPicPr>
            <p:cNvPr id="13" name="object 13"/>
            <p:cNvPicPr/>
            <p:nvPr/>
          </p:nvPicPr>
          <p:blipFill>
            <a:blip r:embed="rId7" cstate="print"/>
            <a:stretch>
              <a:fillRect/>
            </a:stretch>
          </p:blipFill>
          <p:spPr>
            <a:xfrm>
              <a:off x="3858768" y="1466088"/>
              <a:ext cx="146304" cy="128016"/>
            </a:xfrm>
            <a:prstGeom prst="rect">
              <a:avLst/>
            </a:prstGeom>
          </p:spPr>
        </p:pic>
        <p:pic>
          <p:nvPicPr>
            <p:cNvPr id="14" name="object 14"/>
            <p:cNvPicPr/>
            <p:nvPr/>
          </p:nvPicPr>
          <p:blipFill>
            <a:blip r:embed="rId8" cstate="print"/>
            <a:stretch>
              <a:fillRect/>
            </a:stretch>
          </p:blipFill>
          <p:spPr>
            <a:xfrm>
              <a:off x="4501896" y="1581911"/>
              <a:ext cx="115824" cy="105156"/>
            </a:xfrm>
            <a:prstGeom prst="rect">
              <a:avLst/>
            </a:prstGeom>
          </p:spPr>
        </p:pic>
        <p:pic>
          <p:nvPicPr>
            <p:cNvPr id="15" name="object 15"/>
            <p:cNvPicPr/>
            <p:nvPr/>
          </p:nvPicPr>
          <p:blipFill>
            <a:blip r:embed="rId8" cstate="print"/>
            <a:stretch>
              <a:fillRect/>
            </a:stretch>
          </p:blipFill>
          <p:spPr>
            <a:xfrm>
              <a:off x="4425696" y="1734311"/>
              <a:ext cx="115824" cy="105156"/>
            </a:xfrm>
            <a:prstGeom prst="rect">
              <a:avLst/>
            </a:prstGeom>
          </p:spPr>
        </p:pic>
        <p:pic>
          <p:nvPicPr>
            <p:cNvPr id="16" name="object 16"/>
            <p:cNvPicPr/>
            <p:nvPr/>
          </p:nvPicPr>
          <p:blipFill>
            <a:blip r:embed="rId8" cstate="print"/>
            <a:stretch>
              <a:fillRect/>
            </a:stretch>
          </p:blipFill>
          <p:spPr>
            <a:xfrm>
              <a:off x="4273296" y="1658111"/>
              <a:ext cx="115824" cy="105156"/>
            </a:xfrm>
            <a:prstGeom prst="rect">
              <a:avLst/>
            </a:prstGeom>
          </p:spPr>
        </p:pic>
        <p:pic>
          <p:nvPicPr>
            <p:cNvPr id="17" name="object 17"/>
            <p:cNvPicPr/>
            <p:nvPr/>
          </p:nvPicPr>
          <p:blipFill>
            <a:blip r:embed="rId8" cstate="print"/>
            <a:stretch>
              <a:fillRect/>
            </a:stretch>
          </p:blipFill>
          <p:spPr>
            <a:xfrm>
              <a:off x="4120896" y="1734311"/>
              <a:ext cx="115824" cy="105156"/>
            </a:xfrm>
            <a:prstGeom prst="rect">
              <a:avLst/>
            </a:prstGeom>
          </p:spPr>
        </p:pic>
        <p:sp>
          <p:nvSpPr>
            <p:cNvPr id="18" name="object 18"/>
            <p:cNvSpPr/>
            <p:nvPr/>
          </p:nvSpPr>
          <p:spPr>
            <a:xfrm>
              <a:off x="2596895" y="768095"/>
              <a:ext cx="216535" cy="216535"/>
            </a:xfrm>
            <a:custGeom>
              <a:avLst/>
              <a:gdLst/>
              <a:ahLst/>
              <a:cxnLst/>
              <a:rect l="l" t="t" r="r" b="b"/>
              <a:pathLst>
                <a:path w="216535" h="216534">
                  <a:moveTo>
                    <a:pt x="216407" y="0"/>
                  </a:moveTo>
                  <a:lnTo>
                    <a:pt x="0" y="0"/>
                  </a:lnTo>
                  <a:lnTo>
                    <a:pt x="0" y="216408"/>
                  </a:lnTo>
                  <a:lnTo>
                    <a:pt x="216407" y="216408"/>
                  </a:lnTo>
                  <a:lnTo>
                    <a:pt x="2164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9" name="object 19"/>
            <p:cNvSpPr/>
            <p:nvPr/>
          </p:nvSpPr>
          <p:spPr>
            <a:xfrm>
              <a:off x="2596895" y="768095"/>
              <a:ext cx="216535" cy="216535"/>
            </a:xfrm>
            <a:custGeom>
              <a:avLst/>
              <a:gdLst/>
              <a:ahLst/>
              <a:cxnLst/>
              <a:rect l="l" t="t" r="r" b="b"/>
              <a:pathLst>
                <a:path w="216535" h="216534">
                  <a:moveTo>
                    <a:pt x="0" y="216408"/>
                  </a:moveTo>
                  <a:lnTo>
                    <a:pt x="216407" y="216408"/>
                  </a:lnTo>
                  <a:lnTo>
                    <a:pt x="216407" y="0"/>
                  </a:lnTo>
                  <a:lnTo>
                    <a:pt x="0" y="0"/>
                  </a:lnTo>
                  <a:lnTo>
                    <a:pt x="0" y="216408"/>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0" name="object 20"/>
            <p:cNvSpPr/>
            <p:nvPr/>
          </p:nvSpPr>
          <p:spPr>
            <a:xfrm>
              <a:off x="3054096" y="1606296"/>
              <a:ext cx="140335" cy="140335"/>
            </a:xfrm>
            <a:custGeom>
              <a:avLst/>
              <a:gdLst/>
              <a:ahLst/>
              <a:cxnLst/>
              <a:rect l="l" t="t" r="r" b="b"/>
              <a:pathLst>
                <a:path w="140335" h="140335">
                  <a:moveTo>
                    <a:pt x="140207" y="0"/>
                  </a:moveTo>
                  <a:lnTo>
                    <a:pt x="0" y="0"/>
                  </a:lnTo>
                  <a:lnTo>
                    <a:pt x="0" y="140208"/>
                  </a:lnTo>
                  <a:lnTo>
                    <a:pt x="140207" y="140208"/>
                  </a:lnTo>
                  <a:lnTo>
                    <a:pt x="1402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21" name="object 21"/>
            <p:cNvSpPr/>
            <p:nvPr/>
          </p:nvSpPr>
          <p:spPr>
            <a:xfrm>
              <a:off x="3054096" y="1606296"/>
              <a:ext cx="140335" cy="140335"/>
            </a:xfrm>
            <a:custGeom>
              <a:avLst/>
              <a:gdLst/>
              <a:ahLst/>
              <a:cxnLst/>
              <a:rect l="l" t="t" r="r" b="b"/>
              <a:pathLst>
                <a:path w="140335" h="140335">
                  <a:moveTo>
                    <a:pt x="0" y="140208"/>
                  </a:moveTo>
                  <a:lnTo>
                    <a:pt x="140207" y="140208"/>
                  </a:lnTo>
                  <a:lnTo>
                    <a:pt x="140207" y="0"/>
                  </a:lnTo>
                  <a:lnTo>
                    <a:pt x="0" y="0"/>
                  </a:lnTo>
                  <a:lnTo>
                    <a:pt x="0" y="140208"/>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2" name="object 22"/>
            <p:cNvSpPr/>
            <p:nvPr/>
          </p:nvSpPr>
          <p:spPr>
            <a:xfrm>
              <a:off x="3054096" y="1301496"/>
              <a:ext cx="140335" cy="140335"/>
            </a:xfrm>
            <a:custGeom>
              <a:avLst/>
              <a:gdLst/>
              <a:ahLst/>
              <a:cxnLst/>
              <a:rect l="l" t="t" r="r" b="b"/>
              <a:pathLst>
                <a:path w="140335" h="140334">
                  <a:moveTo>
                    <a:pt x="140207" y="0"/>
                  </a:moveTo>
                  <a:lnTo>
                    <a:pt x="0" y="0"/>
                  </a:lnTo>
                  <a:lnTo>
                    <a:pt x="0" y="140208"/>
                  </a:lnTo>
                  <a:lnTo>
                    <a:pt x="140207" y="140208"/>
                  </a:lnTo>
                  <a:lnTo>
                    <a:pt x="1402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23" name="object 23"/>
            <p:cNvSpPr/>
            <p:nvPr/>
          </p:nvSpPr>
          <p:spPr>
            <a:xfrm>
              <a:off x="3054096" y="1301496"/>
              <a:ext cx="140335" cy="140335"/>
            </a:xfrm>
            <a:custGeom>
              <a:avLst/>
              <a:gdLst/>
              <a:ahLst/>
              <a:cxnLst/>
              <a:rect l="l" t="t" r="r" b="b"/>
              <a:pathLst>
                <a:path w="140335" h="140334">
                  <a:moveTo>
                    <a:pt x="0" y="140208"/>
                  </a:moveTo>
                  <a:lnTo>
                    <a:pt x="140207" y="140208"/>
                  </a:lnTo>
                  <a:lnTo>
                    <a:pt x="140207" y="0"/>
                  </a:lnTo>
                  <a:lnTo>
                    <a:pt x="0" y="0"/>
                  </a:lnTo>
                  <a:lnTo>
                    <a:pt x="0" y="140208"/>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4" name="object 24"/>
            <p:cNvSpPr/>
            <p:nvPr/>
          </p:nvSpPr>
          <p:spPr>
            <a:xfrm>
              <a:off x="2977895" y="691895"/>
              <a:ext cx="216535" cy="216535"/>
            </a:xfrm>
            <a:custGeom>
              <a:avLst/>
              <a:gdLst/>
              <a:ahLst/>
              <a:cxnLst/>
              <a:rect l="l" t="t" r="r" b="b"/>
              <a:pathLst>
                <a:path w="216535" h="216534">
                  <a:moveTo>
                    <a:pt x="216407" y="0"/>
                  </a:moveTo>
                  <a:lnTo>
                    <a:pt x="0" y="0"/>
                  </a:lnTo>
                  <a:lnTo>
                    <a:pt x="0" y="216408"/>
                  </a:lnTo>
                  <a:lnTo>
                    <a:pt x="216407" y="216408"/>
                  </a:lnTo>
                  <a:lnTo>
                    <a:pt x="2164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25" name="object 25"/>
            <p:cNvSpPr/>
            <p:nvPr/>
          </p:nvSpPr>
          <p:spPr>
            <a:xfrm>
              <a:off x="2977895" y="691895"/>
              <a:ext cx="216535" cy="216535"/>
            </a:xfrm>
            <a:custGeom>
              <a:avLst/>
              <a:gdLst/>
              <a:ahLst/>
              <a:cxnLst/>
              <a:rect l="l" t="t" r="r" b="b"/>
              <a:pathLst>
                <a:path w="216535" h="216534">
                  <a:moveTo>
                    <a:pt x="0" y="216408"/>
                  </a:moveTo>
                  <a:lnTo>
                    <a:pt x="216407" y="216408"/>
                  </a:lnTo>
                  <a:lnTo>
                    <a:pt x="216407" y="0"/>
                  </a:lnTo>
                  <a:lnTo>
                    <a:pt x="0" y="0"/>
                  </a:lnTo>
                  <a:lnTo>
                    <a:pt x="0" y="216408"/>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6" name="object 26"/>
            <p:cNvSpPr/>
            <p:nvPr/>
          </p:nvSpPr>
          <p:spPr>
            <a:xfrm>
              <a:off x="2825495" y="1149096"/>
              <a:ext cx="140335" cy="140335"/>
            </a:xfrm>
            <a:custGeom>
              <a:avLst/>
              <a:gdLst/>
              <a:ahLst/>
              <a:cxnLst/>
              <a:rect l="l" t="t" r="r" b="b"/>
              <a:pathLst>
                <a:path w="140335" h="140334">
                  <a:moveTo>
                    <a:pt x="140207" y="0"/>
                  </a:moveTo>
                  <a:lnTo>
                    <a:pt x="0" y="0"/>
                  </a:lnTo>
                  <a:lnTo>
                    <a:pt x="0" y="140208"/>
                  </a:lnTo>
                  <a:lnTo>
                    <a:pt x="140207" y="140208"/>
                  </a:lnTo>
                  <a:lnTo>
                    <a:pt x="1402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27" name="object 27"/>
            <p:cNvSpPr/>
            <p:nvPr/>
          </p:nvSpPr>
          <p:spPr>
            <a:xfrm>
              <a:off x="2825495" y="1149096"/>
              <a:ext cx="140335" cy="140335"/>
            </a:xfrm>
            <a:custGeom>
              <a:avLst/>
              <a:gdLst/>
              <a:ahLst/>
              <a:cxnLst/>
              <a:rect l="l" t="t" r="r" b="b"/>
              <a:pathLst>
                <a:path w="140335" h="140334">
                  <a:moveTo>
                    <a:pt x="0" y="140208"/>
                  </a:moveTo>
                  <a:lnTo>
                    <a:pt x="140207" y="140208"/>
                  </a:lnTo>
                  <a:lnTo>
                    <a:pt x="140207" y="0"/>
                  </a:lnTo>
                  <a:lnTo>
                    <a:pt x="0" y="0"/>
                  </a:lnTo>
                  <a:lnTo>
                    <a:pt x="0" y="140208"/>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8" name="object 28"/>
            <p:cNvSpPr/>
            <p:nvPr/>
          </p:nvSpPr>
          <p:spPr>
            <a:xfrm>
              <a:off x="2673095" y="1453896"/>
              <a:ext cx="140335" cy="140335"/>
            </a:xfrm>
            <a:custGeom>
              <a:avLst/>
              <a:gdLst/>
              <a:ahLst/>
              <a:cxnLst/>
              <a:rect l="l" t="t" r="r" b="b"/>
              <a:pathLst>
                <a:path w="140335" h="140334">
                  <a:moveTo>
                    <a:pt x="140207" y="0"/>
                  </a:moveTo>
                  <a:lnTo>
                    <a:pt x="0" y="0"/>
                  </a:lnTo>
                  <a:lnTo>
                    <a:pt x="0" y="140208"/>
                  </a:lnTo>
                  <a:lnTo>
                    <a:pt x="140207" y="140208"/>
                  </a:lnTo>
                  <a:lnTo>
                    <a:pt x="1402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29" name="object 29"/>
            <p:cNvSpPr/>
            <p:nvPr/>
          </p:nvSpPr>
          <p:spPr>
            <a:xfrm>
              <a:off x="2673095" y="1453896"/>
              <a:ext cx="140335" cy="140335"/>
            </a:xfrm>
            <a:custGeom>
              <a:avLst/>
              <a:gdLst/>
              <a:ahLst/>
              <a:cxnLst/>
              <a:rect l="l" t="t" r="r" b="b"/>
              <a:pathLst>
                <a:path w="140335" h="140334">
                  <a:moveTo>
                    <a:pt x="0" y="140208"/>
                  </a:moveTo>
                  <a:lnTo>
                    <a:pt x="140207" y="140208"/>
                  </a:lnTo>
                  <a:lnTo>
                    <a:pt x="140207" y="0"/>
                  </a:lnTo>
                  <a:lnTo>
                    <a:pt x="0" y="0"/>
                  </a:lnTo>
                  <a:lnTo>
                    <a:pt x="0" y="140208"/>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0" name="object 30"/>
            <p:cNvSpPr/>
            <p:nvPr/>
          </p:nvSpPr>
          <p:spPr>
            <a:xfrm>
              <a:off x="3581399" y="152400"/>
              <a:ext cx="0" cy="2209800"/>
            </a:xfrm>
            <a:custGeom>
              <a:avLst/>
              <a:gdLst/>
              <a:ahLst/>
              <a:cxnLst/>
              <a:rect l="l" t="t" r="r" b="b"/>
              <a:pathLst>
                <a:path h="2209800">
                  <a:moveTo>
                    <a:pt x="0" y="0"/>
                  </a:moveTo>
                  <a:lnTo>
                    <a:pt x="0" y="2209800"/>
                  </a:lnTo>
                </a:path>
              </a:pathLst>
            </a:custGeom>
            <a:ln w="12192">
              <a:solidFill>
                <a:srgbClr val="000000"/>
              </a:solidFill>
              <a:prstDash val="sysDash"/>
            </a:ln>
          </p:spPr>
          <p:txBody>
            <a:bodyPr wrap="square" lIns="0" tIns="0" rIns="0" bIns="0" rtlCol="0"/>
            <a:lstStyle/>
            <a:p>
              <a:endParaRPr kern="0">
                <a:solidFill>
                  <a:sysClr val="windowText" lastClr="000000"/>
                </a:solidFill>
              </a:endParaRPr>
            </a:p>
          </p:txBody>
        </p:sp>
      </p:grpSp>
      <p:sp>
        <p:nvSpPr>
          <p:cNvPr id="31" name="object 31"/>
          <p:cNvSpPr txBox="1">
            <a:spLocks noGrp="1"/>
          </p:cNvSpPr>
          <p:nvPr>
            <p:ph type="title"/>
          </p:nvPr>
        </p:nvSpPr>
        <p:spPr>
          <a:xfrm>
            <a:off x="2043177" y="237235"/>
            <a:ext cx="1193165" cy="391160"/>
          </a:xfrm>
          <a:prstGeom prst="rect">
            <a:avLst/>
          </a:prstGeom>
        </p:spPr>
        <p:txBody>
          <a:bodyPr vert="horz" wrap="square" lIns="0" tIns="12700" rIns="0" bIns="0" rtlCol="0">
            <a:spAutoFit/>
          </a:bodyPr>
          <a:lstStyle/>
          <a:p>
            <a:pPr marL="12700">
              <a:spcBef>
                <a:spcPts val="100"/>
              </a:spcBef>
            </a:pPr>
            <a:r>
              <a:rPr sz="2400" i="0" spc="-10" dirty="0">
                <a:solidFill>
                  <a:srgbClr val="000000"/>
                </a:solidFill>
              </a:rPr>
              <a:t>perimeter</a:t>
            </a:r>
            <a:endParaRPr sz="2400"/>
          </a:p>
        </p:txBody>
      </p:sp>
      <p:grpSp>
        <p:nvGrpSpPr>
          <p:cNvPr id="32" name="object 32"/>
          <p:cNvGrpSpPr/>
          <p:nvPr/>
        </p:nvGrpSpPr>
        <p:grpSpPr>
          <a:xfrm>
            <a:off x="4343400" y="1752600"/>
            <a:ext cx="76200" cy="76200"/>
            <a:chOff x="2819400" y="1752600"/>
            <a:chExt cx="76200" cy="76200"/>
          </a:xfrm>
        </p:grpSpPr>
        <p:sp>
          <p:nvSpPr>
            <p:cNvPr id="33" name="object 33"/>
            <p:cNvSpPr/>
            <p:nvPr/>
          </p:nvSpPr>
          <p:spPr>
            <a:xfrm>
              <a:off x="2825495" y="1758695"/>
              <a:ext cx="64135" cy="64135"/>
            </a:xfrm>
            <a:custGeom>
              <a:avLst/>
              <a:gdLst/>
              <a:ahLst/>
              <a:cxnLst/>
              <a:rect l="l" t="t" r="r" b="b"/>
              <a:pathLst>
                <a:path w="64135" h="64135">
                  <a:moveTo>
                    <a:pt x="64007" y="0"/>
                  </a:moveTo>
                  <a:lnTo>
                    <a:pt x="0" y="0"/>
                  </a:lnTo>
                  <a:lnTo>
                    <a:pt x="0" y="64008"/>
                  </a:lnTo>
                  <a:lnTo>
                    <a:pt x="64007" y="64008"/>
                  </a:lnTo>
                  <a:lnTo>
                    <a:pt x="640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34" name="object 34"/>
            <p:cNvSpPr/>
            <p:nvPr/>
          </p:nvSpPr>
          <p:spPr>
            <a:xfrm>
              <a:off x="2825495" y="1758695"/>
              <a:ext cx="64135" cy="64135"/>
            </a:xfrm>
            <a:custGeom>
              <a:avLst/>
              <a:gdLst/>
              <a:ahLst/>
              <a:cxnLst/>
              <a:rect l="l" t="t" r="r" b="b"/>
              <a:pathLst>
                <a:path w="64135" h="64135">
                  <a:moveTo>
                    <a:pt x="0" y="64008"/>
                  </a:moveTo>
                  <a:lnTo>
                    <a:pt x="64007" y="64008"/>
                  </a:lnTo>
                  <a:lnTo>
                    <a:pt x="64007" y="0"/>
                  </a:lnTo>
                  <a:lnTo>
                    <a:pt x="0" y="0"/>
                  </a:lnTo>
                  <a:lnTo>
                    <a:pt x="0" y="64008"/>
                  </a:lnTo>
                  <a:close/>
                </a:path>
              </a:pathLst>
            </a:custGeom>
            <a:ln w="12191">
              <a:solidFill>
                <a:srgbClr val="000000"/>
              </a:solidFill>
            </a:ln>
          </p:spPr>
          <p:txBody>
            <a:bodyPr wrap="square" lIns="0" tIns="0" rIns="0" bIns="0" rtlCol="0"/>
            <a:lstStyle/>
            <a:p>
              <a:endParaRPr kern="0">
                <a:solidFill>
                  <a:sysClr val="windowText" lastClr="000000"/>
                </a:solidFill>
              </a:endParaRPr>
            </a:p>
          </p:txBody>
        </p:sp>
      </p:grpSp>
      <p:grpSp>
        <p:nvGrpSpPr>
          <p:cNvPr id="35" name="object 35"/>
          <p:cNvGrpSpPr/>
          <p:nvPr/>
        </p:nvGrpSpPr>
        <p:grpSpPr>
          <a:xfrm>
            <a:off x="4495800" y="1828800"/>
            <a:ext cx="76200" cy="76200"/>
            <a:chOff x="2971800" y="1828800"/>
            <a:chExt cx="76200" cy="76200"/>
          </a:xfrm>
        </p:grpSpPr>
        <p:sp>
          <p:nvSpPr>
            <p:cNvPr id="36" name="object 36"/>
            <p:cNvSpPr/>
            <p:nvPr/>
          </p:nvSpPr>
          <p:spPr>
            <a:xfrm>
              <a:off x="2977895" y="1834895"/>
              <a:ext cx="64135" cy="64135"/>
            </a:xfrm>
            <a:custGeom>
              <a:avLst/>
              <a:gdLst/>
              <a:ahLst/>
              <a:cxnLst/>
              <a:rect l="l" t="t" r="r" b="b"/>
              <a:pathLst>
                <a:path w="64135" h="64135">
                  <a:moveTo>
                    <a:pt x="64007" y="0"/>
                  </a:moveTo>
                  <a:lnTo>
                    <a:pt x="0" y="0"/>
                  </a:lnTo>
                  <a:lnTo>
                    <a:pt x="0" y="64008"/>
                  </a:lnTo>
                  <a:lnTo>
                    <a:pt x="64007" y="64008"/>
                  </a:lnTo>
                  <a:lnTo>
                    <a:pt x="640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37" name="object 37"/>
            <p:cNvSpPr/>
            <p:nvPr/>
          </p:nvSpPr>
          <p:spPr>
            <a:xfrm>
              <a:off x="2977895" y="1834895"/>
              <a:ext cx="64135" cy="64135"/>
            </a:xfrm>
            <a:custGeom>
              <a:avLst/>
              <a:gdLst/>
              <a:ahLst/>
              <a:cxnLst/>
              <a:rect l="l" t="t" r="r" b="b"/>
              <a:pathLst>
                <a:path w="64135" h="64135">
                  <a:moveTo>
                    <a:pt x="0" y="64008"/>
                  </a:moveTo>
                  <a:lnTo>
                    <a:pt x="64007" y="64008"/>
                  </a:lnTo>
                  <a:lnTo>
                    <a:pt x="64007" y="0"/>
                  </a:lnTo>
                  <a:lnTo>
                    <a:pt x="0" y="0"/>
                  </a:lnTo>
                  <a:lnTo>
                    <a:pt x="0" y="64008"/>
                  </a:lnTo>
                  <a:close/>
                </a:path>
              </a:pathLst>
            </a:custGeom>
            <a:ln w="12191">
              <a:solidFill>
                <a:srgbClr val="000000"/>
              </a:solidFill>
            </a:ln>
          </p:spPr>
          <p:txBody>
            <a:bodyPr wrap="square" lIns="0" tIns="0" rIns="0" bIns="0" rtlCol="0"/>
            <a:lstStyle/>
            <a:p>
              <a:endParaRPr kern="0">
                <a:solidFill>
                  <a:sysClr val="windowText" lastClr="000000"/>
                </a:solidFill>
              </a:endParaRPr>
            </a:p>
          </p:txBody>
        </p:sp>
      </p:grpSp>
      <p:grpSp>
        <p:nvGrpSpPr>
          <p:cNvPr id="38" name="object 38"/>
          <p:cNvGrpSpPr/>
          <p:nvPr/>
        </p:nvGrpSpPr>
        <p:grpSpPr>
          <a:xfrm>
            <a:off x="2903220" y="3404616"/>
            <a:ext cx="4505325" cy="2204085"/>
            <a:chOff x="1379219" y="3404615"/>
            <a:chExt cx="4505325" cy="2204085"/>
          </a:xfrm>
        </p:grpSpPr>
        <p:sp>
          <p:nvSpPr>
            <p:cNvPr id="39" name="object 39"/>
            <p:cNvSpPr/>
            <p:nvPr/>
          </p:nvSpPr>
          <p:spPr>
            <a:xfrm>
              <a:off x="1379220" y="3404615"/>
              <a:ext cx="4505325" cy="2204085"/>
            </a:xfrm>
            <a:custGeom>
              <a:avLst/>
              <a:gdLst/>
              <a:ahLst/>
              <a:cxnLst/>
              <a:rect l="l" t="t" r="r" b="b"/>
              <a:pathLst>
                <a:path w="4505325" h="2204085">
                  <a:moveTo>
                    <a:pt x="4504944" y="1758696"/>
                  </a:moveTo>
                  <a:lnTo>
                    <a:pt x="4428871" y="1720469"/>
                  </a:lnTo>
                  <a:lnTo>
                    <a:pt x="4449915" y="1752219"/>
                  </a:lnTo>
                  <a:lnTo>
                    <a:pt x="497154" y="1742859"/>
                  </a:lnTo>
                  <a:lnTo>
                    <a:pt x="502958" y="76327"/>
                  </a:lnTo>
                  <a:lnTo>
                    <a:pt x="502945" y="55016"/>
                  </a:lnTo>
                  <a:lnTo>
                    <a:pt x="534670" y="76327"/>
                  </a:lnTo>
                  <a:lnTo>
                    <a:pt x="522008" y="50800"/>
                  </a:lnTo>
                  <a:lnTo>
                    <a:pt x="496824" y="0"/>
                  </a:lnTo>
                  <a:lnTo>
                    <a:pt x="458470" y="76073"/>
                  </a:lnTo>
                  <a:lnTo>
                    <a:pt x="490245" y="55067"/>
                  </a:lnTo>
                  <a:lnTo>
                    <a:pt x="490347" y="50800"/>
                  </a:lnTo>
                  <a:lnTo>
                    <a:pt x="490321" y="55016"/>
                  </a:lnTo>
                  <a:lnTo>
                    <a:pt x="484454" y="1742833"/>
                  </a:lnTo>
                  <a:lnTo>
                    <a:pt x="0" y="1741678"/>
                  </a:lnTo>
                  <a:lnTo>
                    <a:pt x="0" y="1754378"/>
                  </a:lnTo>
                  <a:lnTo>
                    <a:pt x="484403" y="1755533"/>
                  </a:lnTo>
                  <a:lnTo>
                    <a:pt x="482854" y="2203678"/>
                  </a:lnTo>
                  <a:lnTo>
                    <a:pt x="495554" y="2203729"/>
                  </a:lnTo>
                  <a:lnTo>
                    <a:pt x="497103" y="1755559"/>
                  </a:lnTo>
                  <a:lnTo>
                    <a:pt x="4449889" y="1764919"/>
                  </a:lnTo>
                  <a:lnTo>
                    <a:pt x="4428617" y="1796681"/>
                  </a:lnTo>
                  <a:lnTo>
                    <a:pt x="4492434" y="1764919"/>
                  </a:lnTo>
                  <a:lnTo>
                    <a:pt x="4504944" y="1758696"/>
                  </a:lnTo>
                  <a:close/>
                </a:path>
              </a:pathLst>
            </a:custGeom>
            <a:solidFill>
              <a:srgbClr val="000000"/>
            </a:solidFill>
          </p:spPr>
          <p:txBody>
            <a:bodyPr wrap="square" lIns="0" tIns="0" rIns="0" bIns="0" rtlCol="0"/>
            <a:lstStyle/>
            <a:p>
              <a:endParaRPr kern="0">
                <a:solidFill>
                  <a:sysClr val="windowText" lastClr="000000"/>
                </a:solidFill>
              </a:endParaRPr>
            </a:p>
          </p:txBody>
        </p:sp>
        <p:pic>
          <p:nvPicPr>
            <p:cNvPr id="40" name="object 40"/>
            <p:cNvPicPr/>
            <p:nvPr/>
          </p:nvPicPr>
          <p:blipFill>
            <a:blip r:embed="rId9" cstate="print"/>
            <a:stretch>
              <a:fillRect/>
            </a:stretch>
          </p:blipFill>
          <p:spPr>
            <a:xfrm>
              <a:off x="3415284" y="4568951"/>
              <a:ext cx="376428" cy="306323"/>
            </a:xfrm>
            <a:prstGeom prst="rect">
              <a:avLst/>
            </a:prstGeom>
          </p:spPr>
        </p:pic>
        <p:sp>
          <p:nvSpPr>
            <p:cNvPr id="41" name="object 41"/>
            <p:cNvSpPr/>
            <p:nvPr/>
          </p:nvSpPr>
          <p:spPr>
            <a:xfrm>
              <a:off x="3832859" y="4811267"/>
              <a:ext cx="276225" cy="242570"/>
            </a:xfrm>
            <a:custGeom>
              <a:avLst/>
              <a:gdLst/>
              <a:ahLst/>
              <a:cxnLst/>
              <a:rect l="l" t="t" r="r" b="b"/>
              <a:pathLst>
                <a:path w="276225" h="242570">
                  <a:moveTo>
                    <a:pt x="137922" y="0"/>
                  </a:moveTo>
                  <a:lnTo>
                    <a:pt x="84224" y="9519"/>
                  </a:lnTo>
                  <a:lnTo>
                    <a:pt x="40386" y="35480"/>
                  </a:lnTo>
                  <a:lnTo>
                    <a:pt x="10834" y="73991"/>
                  </a:lnTo>
                  <a:lnTo>
                    <a:pt x="0" y="121157"/>
                  </a:lnTo>
                  <a:lnTo>
                    <a:pt x="10834" y="168324"/>
                  </a:lnTo>
                  <a:lnTo>
                    <a:pt x="40386" y="206835"/>
                  </a:lnTo>
                  <a:lnTo>
                    <a:pt x="84224" y="232796"/>
                  </a:lnTo>
                  <a:lnTo>
                    <a:pt x="137922" y="242315"/>
                  </a:lnTo>
                  <a:lnTo>
                    <a:pt x="191619" y="232796"/>
                  </a:lnTo>
                  <a:lnTo>
                    <a:pt x="235458" y="206835"/>
                  </a:lnTo>
                  <a:lnTo>
                    <a:pt x="265009" y="168324"/>
                  </a:lnTo>
                  <a:lnTo>
                    <a:pt x="275843" y="121157"/>
                  </a:lnTo>
                  <a:lnTo>
                    <a:pt x="265009" y="73991"/>
                  </a:lnTo>
                  <a:lnTo>
                    <a:pt x="235457" y="35480"/>
                  </a:lnTo>
                  <a:lnTo>
                    <a:pt x="191619" y="9519"/>
                  </a:lnTo>
                  <a:lnTo>
                    <a:pt x="137922"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42" name="object 42"/>
            <p:cNvSpPr/>
            <p:nvPr/>
          </p:nvSpPr>
          <p:spPr>
            <a:xfrm>
              <a:off x="3832859" y="4811267"/>
              <a:ext cx="276225" cy="242570"/>
            </a:xfrm>
            <a:custGeom>
              <a:avLst/>
              <a:gdLst/>
              <a:ahLst/>
              <a:cxnLst/>
              <a:rect l="l" t="t" r="r" b="b"/>
              <a:pathLst>
                <a:path w="276225" h="242570">
                  <a:moveTo>
                    <a:pt x="0" y="121157"/>
                  </a:moveTo>
                  <a:lnTo>
                    <a:pt x="10834" y="73991"/>
                  </a:lnTo>
                  <a:lnTo>
                    <a:pt x="40386" y="35480"/>
                  </a:lnTo>
                  <a:lnTo>
                    <a:pt x="84224" y="9519"/>
                  </a:lnTo>
                  <a:lnTo>
                    <a:pt x="137922" y="0"/>
                  </a:lnTo>
                  <a:lnTo>
                    <a:pt x="191619" y="9519"/>
                  </a:lnTo>
                  <a:lnTo>
                    <a:pt x="235457" y="35480"/>
                  </a:lnTo>
                  <a:lnTo>
                    <a:pt x="265009" y="73991"/>
                  </a:lnTo>
                  <a:lnTo>
                    <a:pt x="275843" y="121157"/>
                  </a:lnTo>
                  <a:lnTo>
                    <a:pt x="265009" y="168324"/>
                  </a:lnTo>
                  <a:lnTo>
                    <a:pt x="235458" y="206835"/>
                  </a:lnTo>
                  <a:lnTo>
                    <a:pt x="191619" y="232796"/>
                  </a:lnTo>
                  <a:lnTo>
                    <a:pt x="137922" y="242315"/>
                  </a:lnTo>
                  <a:lnTo>
                    <a:pt x="84224" y="232796"/>
                  </a:lnTo>
                  <a:lnTo>
                    <a:pt x="40386" y="206835"/>
                  </a:lnTo>
                  <a:lnTo>
                    <a:pt x="10834" y="168324"/>
                  </a:lnTo>
                  <a:lnTo>
                    <a:pt x="0" y="121157"/>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43" name="object 43"/>
            <p:cNvPicPr/>
            <p:nvPr/>
          </p:nvPicPr>
          <p:blipFill>
            <a:blip r:embed="rId6" cstate="print"/>
            <a:stretch>
              <a:fillRect/>
            </a:stretch>
          </p:blipFill>
          <p:spPr>
            <a:xfrm>
              <a:off x="3627119" y="4988051"/>
              <a:ext cx="146304" cy="128015"/>
            </a:xfrm>
            <a:prstGeom prst="rect">
              <a:avLst/>
            </a:prstGeom>
          </p:spPr>
        </p:pic>
        <p:pic>
          <p:nvPicPr>
            <p:cNvPr id="44" name="object 44"/>
            <p:cNvPicPr/>
            <p:nvPr/>
          </p:nvPicPr>
          <p:blipFill>
            <a:blip r:embed="rId10" cstate="print"/>
            <a:stretch>
              <a:fillRect/>
            </a:stretch>
          </p:blipFill>
          <p:spPr>
            <a:xfrm>
              <a:off x="3477768" y="4817363"/>
              <a:ext cx="146304" cy="128015"/>
            </a:xfrm>
            <a:prstGeom prst="rect">
              <a:avLst/>
            </a:prstGeom>
          </p:spPr>
        </p:pic>
        <p:sp>
          <p:nvSpPr>
            <p:cNvPr id="45" name="object 45"/>
            <p:cNvSpPr/>
            <p:nvPr/>
          </p:nvSpPr>
          <p:spPr>
            <a:xfrm>
              <a:off x="2444495" y="3890771"/>
              <a:ext cx="216535" cy="370840"/>
            </a:xfrm>
            <a:custGeom>
              <a:avLst/>
              <a:gdLst/>
              <a:ahLst/>
              <a:cxnLst/>
              <a:rect l="l" t="t" r="r" b="b"/>
              <a:pathLst>
                <a:path w="216535" h="370839">
                  <a:moveTo>
                    <a:pt x="216407" y="0"/>
                  </a:moveTo>
                  <a:lnTo>
                    <a:pt x="0" y="0"/>
                  </a:lnTo>
                  <a:lnTo>
                    <a:pt x="0" y="370331"/>
                  </a:lnTo>
                  <a:lnTo>
                    <a:pt x="216407" y="370331"/>
                  </a:lnTo>
                  <a:lnTo>
                    <a:pt x="2164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46" name="object 46"/>
            <p:cNvSpPr/>
            <p:nvPr/>
          </p:nvSpPr>
          <p:spPr>
            <a:xfrm>
              <a:off x="2444495" y="3890771"/>
              <a:ext cx="216535" cy="370840"/>
            </a:xfrm>
            <a:custGeom>
              <a:avLst/>
              <a:gdLst/>
              <a:ahLst/>
              <a:cxnLst/>
              <a:rect l="l" t="t" r="r" b="b"/>
              <a:pathLst>
                <a:path w="216535" h="370839">
                  <a:moveTo>
                    <a:pt x="0" y="370331"/>
                  </a:moveTo>
                  <a:lnTo>
                    <a:pt x="216407" y="370331"/>
                  </a:lnTo>
                  <a:lnTo>
                    <a:pt x="216407" y="0"/>
                  </a:lnTo>
                  <a:lnTo>
                    <a:pt x="0" y="0"/>
                  </a:lnTo>
                  <a:lnTo>
                    <a:pt x="0" y="3703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47" name="object 47"/>
            <p:cNvSpPr/>
            <p:nvPr/>
          </p:nvSpPr>
          <p:spPr>
            <a:xfrm>
              <a:off x="2139695" y="3662171"/>
              <a:ext cx="368935" cy="218440"/>
            </a:xfrm>
            <a:custGeom>
              <a:avLst/>
              <a:gdLst/>
              <a:ahLst/>
              <a:cxnLst/>
              <a:rect l="l" t="t" r="r" b="b"/>
              <a:pathLst>
                <a:path w="368935" h="218439">
                  <a:moveTo>
                    <a:pt x="368807" y="0"/>
                  </a:moveTo>
                  <a:lnTo>
                    <a:pt x="0" y="0"/>
                  </a:lnTo>
                  <a:lnTo>
                    <a:pt x="0" y="217931"/>
                  </a:lnTo>
                  <a:lnTo>
                    <a:pt x="368807" y="217931"/>
                  </a:lnTo>
                  <a:lnTo>
                    <a:pt x="3688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48" name="object 48"/>
            <p:cNvSpPr/>
            <p:nvPr/>
          </p:nvSpPr>
          <p:spPr>
            <a:xfrm>
              <a:off x="2139695" y="3662171"/>
              <a:ext cx="368935" cy="218440"/>
            </a:xfrm>
            <a:custGeom>
              <a:avLst/>
              <a:gdLst/>
              <a:ahLst/>
              <a:cxnLst/>
              <a:rect l="l" t="t" r="r" b="b"/>
              <a:pathLst>
                <a:path w="368935" h="218439">
                  <a:moveTo>
                    <a:pt x="0" y="217931"/>
                  </a:moveTo>
                  <a:lnTo>
                    <a:pt x="368807" y="217931"/>
                  </a:lnTo>
                  <a:lnTo>
                    <a:pt x="368807" y="0"/>
                  </a:lnTo>
                  <a:lnTo>
                    <a:pt x="0" y="0"/>
                  </a:lnTo>
                  <a:lnTo>
                    <a:pt x="0" y="2179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49" name="object 49"/>
            <p:cNvSpPr/>
            <p:nvPr/>
          </p:nvSpPr>
          <p:spPr>
            <a:xfrm>
              <a:off x="2749295" y="3966971"/>
              <a:ext cx="216535" cy="142240"/>
            </a:xfrm>
            <a:custGeom>
              <a:avLst/>
              <a:gdLst/>
              <a:ahLst/>
              <a:cxnLst/>
              <a:rect l="l" t="t" r="r" b="b"/>
              <a:pathLst>
                <a:path w="216535" h="142239">
                  <a:moveTo>
                    <a:pt x="216407" y="0"/>
                  </a:moveTo>
                  <a:lnTo>
                    <a:pt x="0" y="0"/>
                  </a:lnTo>
                  <a:lnTo>
                    <a:pt x="0" y="141731"/>
                  </a:lnTo>
                  <a:lnTo>
                    <a:pt x="216407" y="141731"/>
                  </a:lnTo>
                  <a:lnTo>
                    <a:pt x="2164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50" name="object 50"/>
            <p:cNvSpPr/>
            <p:nvPr/>
          </p:nvSpPr>
          <p:spPr>
            <a:xfrm>
              <a:off x="2749295" y="3966971"/>
              <a:ext cx="216535" cy="142240"/>
            </a:xfrm>
            <a:custGeom>
              <a:avLst/>
              <a:gdLst/>
              <a:ahLst/>
              <a:cxnLst/>
              <a:rect l="l" t="t" r="r" b="b"/>
              <a:pathLst>
                <a:path w="216535" h="142239">
                  <a:moveTo>
                    <a:pt x="0" y="141731"/>
                  </a:moveTo>
                  <a:lnTo>
                    <a:pt x="216407" y="141731"/>
                  </a:lnTo>
                  <a:lnTo>
                    <a:pt x="216407" y="0"/>
                  </a:lnTo>
                  <a:lnTo>
                    <a:pt x="0" y="0"/>
                  </a:lnTo>
                  <a:lnTo>
                    <a:pt x="0" y="141731"/>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51" name="object 51"/>
          <p:cNvSpPr txBox="1"/>
          <p:nvPr/>
        </p:nvSpPr>
        <p:spPr>
          <a:xfrm>
            <a:off x="1662176" y="1732915"/>
            <a:ext cx="7622540" cy="2249170"/>
          </a:xfrm>
          <a:prstGeom prst="rect">
            <a:avLst/>
          </a:prstGeom>
        </p:spPr>
        <p:txBody>
          <a:bodyPr vert="horz" wrap="square" lIns="0" tIns="12700" rIns="0" bIns="0" rtlCol="0">
            <a:spAutoFit/>
          </a:bodyPr>
          <a:lstStyle/>
          <a:p>
            <a:pPr marR="186690" algn="r">
              <a:spcBef>
                <a:spcPts val="100"/>
              </a:spcBef>
            </a:pPr>
            <a:r>
              <a:rPr sz="2400" kern="0" spc="-10" dirty="0">
                <a:solidFill>
                  <a:sysClr val="windowText" lastClr="000000"/>
                </a:solidFill>
                <a:latin typeface="Times New Roman"/>
                <a:cs typeface="Times New Roman"/>
              </a:rPr>
              <a:t>compactness</a:t>
            </a:r>
            <a:endParaRPr sz="2400" kern="0">
              <a:solidFill>
                <a:sysClr val="windowText" lastClr="000000"/>
              </a:solidFill>
              <a:latin typeface="Times New Roman"/>
              <a:cs typeface="Times New Roman"/>
            </a:endParaRPr>
          </a:p>
          <a:p>
            <a:pPr marL="1003300">
              <a:spcBef>
                <a:spcPts val="2745"/>
              </a:spcBef>
            </a:pPr>
            <a:r>
              <a:rPr sz="2400" i="1" kern="0" dirty="0">
                <a:solidFill>
                  <a:sysClr val="windowText" lastClr="000000"/>
                </a:solidFill>
                <a:latin typeface="Times New Roman"/>
                <a:cs typeface="Times New Roman"/>
              </a:rPr>
              <a:t>Perimeter</a:t>
            </a:r>
            <a:r>
              <a:rPr sz="2400" i="1"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is</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not </a:t>
            </a:r>
            <a:r>
              <a:rPr sz="2400" kern="0" spc="-10" dirty="0">
                <a:solidFill>
                  <a:sysClr val="windowText" lastClr="000000"/>
                </a:solidFill>
                <a:latin typeface="Times New Roman"/>
                <a:cs typeface="Times New Roman"/>
              </a:rPr>
              <a:t>effective</a:t>
            </a:r>
            <a:endParaRPr sz="2400" kern="0">
              <a:solidFill>
                <a:sysClr val="windowText" lastClr="000000"/>
              </a:solidFill>
              <a:latin typeface="Times New Roman"/>
              <a:cs typeface="Times New Roman"/>
            </a:endParaRPr>
          </a:p>
          <a:p>
            <a:pPr marL="1003300"/>
            <a:r>
              <a:rPr sz="2400" kern="0" dirty="0">
                <a:solidFill>
                  <a:sysClr val="windowText" lastClr="000000"/>
                </a:solidFill>
                <a:latin typeface="Times New Roman"/>
                <a:cs typeface="Times New Roman"/>
              </a:rPr>
              <a:t>Discrimination</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is</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accomplished</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by</a:t>
            </a:r>
            <a:r>
              <a:rPr sz="2400" kern="0" spc="-50" dirty="0">
                <a:solidFill>
                  <a:sysClr val="windowText" lastClr="000000"/>
                </a:solidFill>
                <a:latin typeface="Times New Roman"/>
                <a:cs typeface="Times New Roman"/>
              </a:rPr>
              <a:t> </a:t>
            </a:r>
            <a:r>
              <a:rPr sz="2400" i="1" kern="0" dirty="0">
                <a:solidFill>
                  <a:sysClr val="windowText" lastClr="000000"/>
                </a:solidFill>
                <a:latin typeface="Times New Roman"/>
                <a:cs typeface="Times New Roman"/>
              </a:rPr>
              <a:t>compactness</a:t>
            </a:r>
            <a:r>
              <a:rPr sz="2400" i="1" kern="0" spc="-10"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alone</a:t>
            </a:r>
            <a:endParaRPr sz="2400" kern="0">
              <a:solidFill>
                <a:sysClr val="windowText" lastClr="000000"/>
              </a:solidFill>
              <a:latin typeface="Times New Roman"/>
              <a:cs typeface="Times New Roman"/>
            </a:endParaRPr>
          </a:p>
          <a:p>
            <a:pPr>
              <a:spcBef>
                <a:spcPts val="480"/>
              </a:spcBef>
            </a:pPr>
            <a:endParaRPr sz="2400" kern="0">
              <a:solidFill>
                <a:sysClr val="windowText" lastClr="000000"/>
              </a:solidFill>
              <a:latin typeface="Times New Roman"/>
              <a:cs typeface="Times New Roman"/>
            </a:endParaRPr>
          </a:p>
          <a:p>
            <a:pPr marL="12700"/>
            <a:r>
              <a:rPr sz="2400" kern="0" spc="-10" dirty="0">
                <a:solidFill>
                  <a:sysClr val="windowText" lastClr="000000"/>
                </a:solidFill>
                <a:latin typeface="Times New Roman"/>
                <a:cs typeface="Times New Roman"/>
              </a:rPr>
              <a:t>elongatedness</a:t>
            </a:r>
            <a:endParaRPr sz="2400" kern="0">
              <a:solidFill>
                <a:sysClr val="windowText" lastClr="000000"/>
              </a:solidFill>
              <a:latin typeface="Times New Roman"/>
              <a:cs typeface="Times New Roman"/>
            </a:endParaRPr>
          </a:p>
        </p:txBody>
      </p:sp>
      <p:grpSp>
        <p:nvGrpSpPr>
          <p:cNvPr id="52" name="object 52"/>
          <p:cNvGrpSpPr/>
          <p:nvPr/>
        </p:nvGrpSpPr>
        <p:grpSpPr>
          <a:xfrm>
            <a:off x="3270504" y="3345179"/>
            <a:ext cx="2984500" cy="2376170"/>
            <a:chOff x="1746504" y="3345179"/>
            <a:chExt cx="2984500" cy="2376170"/>
          </a:xfrm>
        </p:grpSpPr>
        <p:sp>
          <p:nvSpPr>
            <p:cNvPr id="53" name="object 53"/>
            <p:cNvSpPr/>
            <p:nvPr/>
          </p:nvSpPr>
          <p:spPr>
            <a:xfrm>
              <a:off x="2749296" y="4195571"/>
              <a:ext cx="140335" cy="66040"/>
            </a:xfrm>
            <a:custGeom>
              <a:avLst/>
              <a:gdLst/>
              <a:ahLst/>
              <a:cxnLst/>
              <a:rect l="l" t="t" r="r" b="b"/>
              <a:pathLst>
                <a:path w="140335" h="66039">
                  <a:moveTo>
                    <a:pt x="140207" y="0"/>
                  </a:moveTo>
                  <a:lnTo>
                    <a:pt x="0" y="0"/>
                  </a:lnTo>
                  <a:lnTo>
                    <a:pt x="0" y="65531"/>
                  </a:lnTo>
                  <a:lnTo>
                    <a:pt x="140207" y="65531"/>
                  </a:lnTo>
                  <a:lnTo>
                    <a:pt x="1402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54" name="object 54"/>
            <p:cNvSpPr/>
            <p:nvPr/>
          </p:nvSpPr>
          <p:spPr>
            <a:xfrm>
              <a:off x="2749296" y="4195571"/>
              <a:ext cx="140335" cy="66040"/>
            </a:xfrm>
            <a:custGeom>
              <a:avLst/>
              <a:gdLst/>
              <a:ahLst/>
              <a:cxnLst/>
              <a:rect l="l" t="t" r="r" b="b"/>
              <a:pathLst>
                <a:path w="140335" h="66039">
                  <a:moveTo>
                    <a:pt x="0" y="65531"/>
                  </a:moveTo>
                  <a:lnTo>
                    <a:pt x="140207" y="65531"/>
                  </a:lnTo>
                  <a:lnTo>
                    <a:pt x="140207" y="0"/>
                  </a:lnTo>
                  <a:lnTo>
                    <a:pt x="0" y="0"/>
                  </a:lnTo>
                  <a:lnTo>
                    <a:pt x="0" y="655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55" name="object 55"/>
            <p:cNvSpPr/>
            <p:nvPr/>
          </p:nvSpPr>
          <p:spPr>
            <a:xfrm>
              <a:off x="2063496" y="3509771"/>
              <a:ext cx="64135" cy="218440"/>
            </a:xfrm>
            <a:custGeom>
              <a:avLst/>
              <a:gdLst/>
              <a:ahLst/>
              <a:cxnLst/>
              <a:rect l="l" t="t" r="r" b="b"/>
              <a:pathLst>
                <a:path w="64135" h="218439">
                  <a:moveTo>
                    <a:pt x="64007" y="0"/>
                  </a:moveTo>
                  <a:lnTo>
                    <a:pt x="0" y="0"/>
                  </a:lnTo>
                  <a:lnTo>
                    <a:pt x="0" y="217931"/>
                  </a:lnTo>
                  <a:lnTo>
                    <a:pt x="64007" y="217931"/>
                  </a:lnTo>
                  <a:lnTo>
                    <a:pt x="640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56" name="object 56"/>
            <p:cNvSpPr/>
            <p:nvPr/>
          </p:nvSpPr>
          <p:spPr>
            <a:xfrm>
              <a:off x="2063496" y="3509771"/>
              <a:ext cx="64135" cy="218440"/>
            </a:xfrm>
            <a:custGeom>
              <a:avLst/>
              <a:gdLst/>
              <a:ahLst/>
              <a:cxnLst/>
              <a:rect l="l" t="t" r="r" b="b"/>
              <a:pathLst>
                <a:path w="64135" h="218439">
                  <a:moveTo>
                    <a:pt x="0" y="217931"/>
                  </a:moveTo>
                  <a:lnTo>
                    <a:pt x="64007" y="217931"/>
                  </a:lnTo>
                  <a:lnTo>
                    <a:pt x="64007" y="0"/>
                  </a:lnTo>
                  <a:lnTo>
                    <a:pt x="0" y="0"/>
                  </a:lnTo>
                  <a:lnTo>
                    <a:pt x="0" y="2179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57" name="object 57"/>
            <p:cNvSpPr/>
            <p:nvPr/>
          </p:nvSpPr>
          <p:spPr>
            <a:xfrm>
              <a:off x="1752600" y="3351275"/>
              <a:ext cx="2971800" cy="2364105"/>
            </a:xfrm>
            <a:custGeom>
              <a:avLst/>
              <a:gdLst/>
              <a:ahLst/>
              <a:cxnLst/>
              <a:rect l="l" t="t" r="r" b="b"/>
              <a:pathLst>
                <a:path w="2971800" h="2364104">
                  <a:moveTo>
                    <a:pt x="0" y="0"/>
                  </a:moveTo>
                  <a:lnTo>
                    <a:pt x="2971800" y="2363724"/>
                  </a:lnTo>
                </a:path>
              </a:pathLst>
            </a:custGeom>
            <a:ln w="12192">
              <a:solidFill>
                <a:srgbClr val="000000"/>
              </a:solidFill>
              <a:prstDash val="sysDash"/>
            </a:ln>
          </p:spPr>
          <p:txBody>
            <a:bodyPr wrap="square" lIns="0" tIns="0" rIns="0" bIns="0" rtlCol="0"/>
            <a:lstStyle/>
            <a:p>
              <a:endParaRPr kern="0">
                <a:solidFill>
                  <a:sysClr val="windowText" lastClr="000000"/>
                </a:solidFill>
              </a:endParaRPr>
            </a:p>
          </p:txBody>
        </p:sp>
      </p:grpSp>
      <p:sp>
        <p:nvSpPr>
          <p:cNvPr id="58" name="object 58"/>
          <p:cNvSpPr txBox="1"/>
          <p:nvPr/>
        </p:nvSpPr>
        <p:spPr>
          <a:xfrm>
            <a:off x="2422652" y="4932121"/>
            <a:ext cx="6769734" cy="1720984"/>
          </a:xfrm>
          <a:prstGeom prst="rect">
            <a:avLst/>
          </a:prstGeom>
        </p:spPr>
        <p:txBody>
          <a:bodyPr vert="horz" wrap="square" lIns="0" tIns="12700" rIns="0" bIns="0" rtlCol="0">
            <a:spAutoFit/>
          </a:bodyPr>
          <a:lstStyle/>
          <a:p>
            <a:pPr marR="94615" algn="r">
              <a:spcBef>
                <a:spcPts val="100"/>
              </a:spcBef>
            </a:pPr>
            <a:r>
              <a:rPr sz="2400" kern="0" spc="-10" dirty="0">
                <a:solidFill>
                  <a:sysClr val="windowText" lastClr="000000"/>
                </a:solidFill>
                <a:latin typeface="Times New Roman"/>
                <a:cs typeface="Times New Roman"/>
              </a:rPr>
              <a:t>compactness</a:t>
            </a:r>
            <a:endParaRPr sz="2400" kern="0">
              <a:solidFill>
                <a:sysClr val="windowText" lastClr="000000"/>
              </a:solidFill>
              <a:latin typeface="Times New Roman"/>
              <a:cs typeface="Times New Roman"/>
            </a:endParaRPr>
          </a:p>
          <a:p>
            <a:pPr>
              <a:spcBef>
                <a:spcPts val="1810"/>
              </a:spcBef>
            </a:pPr>
            <a:endParaRPr sz="2400" kern="0">
              <a:solidFill>
                <a:sysClr val="windowText" lastClr="000000"/>
              </a:solidFill>
              <a:latin typeface="Times New Roman"/>
              <a:cs typeface="Times New Roman"/>
            </a:endParaRPr>
          </a:p>
          <a:p>
            <a:pPr marL="12700" marR="5080">
              <a:spcBef>
                <a:spcPts val="5"/>
              </a:spcBef>
            </a:pPr>
            <a:r>
              <a:rPr sz="2400" kern="0" dirty="0">
                <a:solidFill>
                  <a:sysClr val="windowText" lastClr="000000"/>
                </a:solidFill>
                <a:latin typeface="Times New Roman"/>
                <a:cs typeface="Times New Roman"/>
              </a:rPr>
              <a:t>The</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two</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feature</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values</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are</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correlated,</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only</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one</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of</a:t>
            </a:r>
            <a:r>
              <a:rPr sz="2400" kern="0" spc="-5"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them </a:t>
            </a:r>
            <a:r>
              <a:rPr sz="2400" kern="0" dirty="0">
                <a:solidFill>
                  <a:sysClr val="windowText" lastClr="000000"/>
                </a:solidFill>
                <a:latin typeface="Times New Roman"/>
                <a:cs typeface="Times New Roman"/>
              </a:rPr>
              <a:t>is </a:t>
            </a:r>
            <a:r>
              <a:rPr sz="2400" kern="0" spc="-10" dirty="0">
                <a:solidFill>
                  <a:sysClr val="windowText" lastClr="000000"/>
                </a:solidFill>
                <a:latin typeface="Times New Roman"/>
                <a:cs typeface="Times New Roman"/>
              </a:rPr>
              <a:t>needed</a:t>
            </a:r>
            <a:endParaRPr sz="2400" kern="0">
              <a:solidFill>
                <a:sysClr val="windowText" lastClr="000000"/>
              </a:solidFill>
              <a:latin typeface="Times New Roman"/>
              <a:cs typeface="Times New Roman"/>
            </a:endParaRPr>
          </a:p>
        </p:txBody>
      </p:sp>
      <p:sp>
        <p:nvSpPr>
          <p:cNvPr id="59" name="Date Placeholder 58">
            <a:extLst>
              <a:ext uri="{FF2B5EF4-FFF2-40B4-BE49-F238E27FC236}">
                <a16:creationId xmlns:a16="http://schemas.microsoft.com/office/drawing/2014/main" id="{8451BBB3-EE3F-4182-42C8-FD9E9B5F3B92}"/>
              </a:ext>
            </a:extLst>
          </p:cNvPr>
          <p:cNvSpPr>
            <a:spLocks noGrp="1"/>
          </p:cNvSpPr>
          <p:nvPr>
            <p:ph type="dt" sz="half" idx="6"/>
          </p:nvPr>
        </p:nvSpPr>
        <p:spPr/>
        <p:txBody>
          <a:bodyPr/>
          <a:lstStyle/>
          <a:p>
            <a:fld id="{A063A2F7-3D6D-47E0-9929-420620B14079}" type="datetime1">
              <a:rPr lang="en-US" kern="0" smtClean="0">
                <a:solidFill>
                  <a:prstClr val="black">
                    <a:tint val="75000"/>
                  </a:prstClr>
                </a:solidFill>
              </a:rPr>
              <a:t>12-Jan-26</a:t>
            </a:fld>
            <a:endParaRPr lang="en-US" kern="0">
              <a:solidFill>
                <a:prstClr val="black">
                  <a:tint val="75000"/>
                </a:prstClr>
              </a:solidFill>
            </a:endParaRPr>
          </a:p>
        </p:txBody>
      </p:sp>
      <p:sp>
        <p:nvSpPr>
          <p:cNvPr id="60" name="Footer Placeholder 59">
            <a:extLst>
              <a:ext uri="{FF2B5EF4-FFF2-40B4-BE49-F238E27FC236}">
                <a16:creationId xmlns:a16="http://schemas.microsoft.com/office/drawing/2014/main" id="{F2750FC0-6EED-A0C7-38D6-F3B7596451AB}"/>
              </a:ext>
            </a:extLst>
          </p:cNvPr>
          <p:cNvSpPr>
            <a:spLocks noGrp="1"/>
          </p:cNvSpPr>
          <p:nvPr>
            <p:ph type="ftr" sz="quarter" idx="5"/>
          </p:nvPr>
        </p:nvSpPr>
        <p:spPr/>
        <p:txBody>
          <a:bodyPr/>
          <a:lstStyle/>
          <a:p>
            <a:pPr marL="12700">
              <a:lnSpc>
                <a:spcPts val="1490"/>
              </a:lnSpc>
            </a:pPr>
            <a:r>
              <a:rPr lang="fr-FR" kern="0"/>
              <a:t>Md. Masudur Rahman, Lecturer, CSE, UGV.</a:t>
            </a:r>
            <a:endParaRPr lang="en-US" kern="0" spc="-25" dirty="0"/>
          </a:p>
        </p:txBody>
      </p:sp>
    </p:spTree>
    <p:extLst>
      <p:ext uri="{BB962C8B-B14F-4D97-AF65-F5344CB8AC3E}">
        <p14:creationId xmlns:p14="http://schemas.microsoft.com/office/powerpoint/2010/main" val="933945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62200" y="990600"/>
            <a:ext cx="7245350" cy="5143500"/>
            <a:chOff x="838200" y="990600"/>
            <a:chExt cx="7245350" cy="5143500"/>
          </a:xfrm>
        </p:grpSpPr>
        <p:pic>
          <p:nvPicPr>
            <p:cNvPr id="3" name="object 3"/>
            <p:cNvPicPr/>
            <p:nvPr/>
          </p:nvPicPr>
          <p:blipFill>
            <a:blip r:embed="rId2" cstate="print"/>
            <a:stretch>
              <a:fillRect/>
            </a:stretch>
          </p:blipFill>
          <p:spPr>
            <a:xfrm>
              <a:off x="838200" y="990600"/>
              <a:ext cx="7245096" cy="4821936"/>
            </a:xfrm>
            <a:prstGeom prst="rect">
              <a:avLst/>
            </a:prstGeom>
          </p:spPr>
        </p:pic>
        <p:sp>
          <p:nvSpPr>
            <p:cNvPr id="4" name="object 4"/>
            <p:cNvSpPr/>
            <p:nvPr/>
          </p:nvSpPr>
          <p:spPr>
            <a:xfrm>
              <a:off x="4876800" y="1143000"/>
              <a:ext cx="2057400" cy="609600"/>
            </a:xfrm>
            <a:custGeom>
              <a:avLst/>
              <a:gdLst/>
              <a:ahLst/>
              <a:cxnLst/>
              <a:rect l="l" t="t" r="r" b="b"/>
              <a:pathLst>
                <a:path w="2057400" h="609600">
                  <a:moveTo>
                    <a:pt x="2057400" y="0"/>
                  </a:moveTo>
                  <a:lnTo>
                    <a:pt x="0" y="0"/>
                  </a:lnTo>
                  <a:lnTo>
                    <a:pt x="0" y="609600"/>
                  </a:lnTo>
                  <a:lnTo>
                    <a:pt x="2057400" y="609600"/>
                  </a:lnTo>
                  <a:lnTo>
                    <a:pt x="2057400" y="0"/>
                  </a:lnTo>
                  <a:close/>
                </a:path>
              </a:pathLst>
            </a:custGeom>
            <a:solidFill>
              <a:srgbClr val="FDFDFD"/>
            </a:solidFill>
          </p:spPr>
          <p:txBody>
            <a:bodyPr wrap="square" lIns="0" tIns="0" rIns="0" bIns="0" rtlCol="0"/>
            <a:lstStyle/>
            <a:p>
              <a:endParaRPr kern="0">
                <a:solidFill>
                  <a:sysClr val="windowText" lastClr="000000"/>
                </a:solidFill>
              </a:endParaRPr>
            </a:p>
          </p:txBody>
        </p:sp>
        <p:sp>
          <p:nvSpPr>
            <p:cNvPr id="5" name="object 5"/>
            <p:cNvSpPr/>
            <p:nvPr/>
          </p:nvSpPr>
          <p:spPr>
            <a:xfrm>
              <a:off x="4876800" y="1143000"/>
              <a:ext cx="2057400" cy="609600"/>
            </a:xfrm>
            <a:custGeom>
              <a:avLst/>
              <a:gdLst/>
              <a:ahLst/>
              <a:cxnLst/>
              <a:rect l="l" t="t" r="r" b="b"/>
              <a:pathLst>
                <a:path w="2057400" h="609600">
                  <a:moveTo>
                    <a:pt x="0" y="609600"/>
                  </a:moveTo>
                  <a:lnTo>
                    <a:pt x="2057400" y="609600"/>
                  </a:lnTo>
                  <a:lnTo>
                    <a:pt x="2057400" y="0"/>
                  </a:lnTo>
                  <a:lnTo>
                    <a:pt x="0" y="0"/>
                  </a:lnTo>
                  <a:lnTo>
                    <a:pt x="0" y="609600"/>
                  </a:lnTo>
                  <a:close/>
                </a:path>
              </a:pathLst>
            </a:custGeom>
            <a:ln w="12192">
              <a:solidFill>
                <a:srgbClr val="FDFDFD"/>
              </a:solidFill>
            </a:ln>
          </p:spPr>
          <p:txBody>
            <a:bodyPr wrap="square" lIns="0" tIns="0" rIns="0" bIns="0" rtlCol="0"/>
            <a:lstStyle/>
            <a:p>
              <a:endParaRPr kern="0">
                <a:solidFill>
                  <a:sysClr val="windowText" lastClr="000000"/>
                </a:solidFill>
              </a:endParaRPr>
            </a:p>
          </p:txBody>
        </p:sp>
        <p:pic>
          <p:nvPicPr>
            <p:cNvPr id="6" name="object 6"/>
            <p:cNvPicPr/>
            <p:nvPr/>
          </p:nvPicPr>
          <p:blipFill>
            <a:blip r:embed="rId3" cstate="print"/>
            <a:stretch>
              <a:fillRect/>
            </a:stretch>
          </p:blipFill>
          <p:spPr>
            <a:xfrm>
              <a:off x="1447800" y="2209800"/>
              <a:ext cx="6629400" cy="3924300"/>
            </a:xfrm>
            <a:prstGeom prst="rect">
              <a:avLst/>
            </a:prstGeom>
          </p:spPr>
        </p:pic>
      </p:gr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9" name="Date Placeholder 8">
            <a:extLst>
              <a:ext uri="{FF2B5EF4-FFF2-40B4-BE49-F238E27FC236}">
                <a16:creationId xmlns:a16="http://schemas.microsoft.com/office/drawing/2014/main" id="{5BA8826E-DCA1-0E88-5AD1-635318A65381}"/>
              </a:ext>
            </a:extLst>
          </p:cNvPr>
          <p:cNvSpPr>
            <a:spLocks noGrp="1"/>
          </p:cNvSpPr>
          <p:nvPr>
            <p:ph type="dt" sz="half" idx="6"/>
          </p:nvPr>
        </p:nvSpPr>
        <p:spPr/>
        <p:txBody>
          <a:bodyPr/>
          <a:lstStyle/>
          <a:p>
            <a:fld id="{DBEEF2C9-4404-4D2F-98E5-2EBA707ABB2E}"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049378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09800" y="914400"/>
            <a:ext cx="7696200" cy="4883150"/>
            <a:chOff x="685800" y="914400"/>
            <a:chExt cx="7696200" cy="4883150"/>
          </a:xfrm>
        </p:grpSpPr>
        <p:pic>
          <p:nvPicPr>
            <p:cNvPr id="3" name="object 3"/>
            <p:cNvPicPr/>
            <p:nvPr/>
          </p:nvPicPr>
          <p:blipFill>
            <a:blip r:embed="rId2" cstate="print"/>
            <a:stretch>
              <a:fillRect/>
            </a:stretch>
          </p:blipFill>
          <p:spPr>
            <a:xfrm>
              <a:off x="685800" y="914400"/>
              <a:ext cx="7525511" cy="4882896"/>
            </a:xfrm>
            <a:prstGeom prst="rect">
              <a:avLst/>
            </a:prstGeom>
          </p:spPr>
        </p:pic>
        <p:pic>
          <p:nvPicPr>
            <p:cNvPr id="4" name="object 4"/>
            <p:cNvPicPr/>
            <p:nvPr/>
          </p:nvPicPr>
          <p:blipFill>
            <a:blip r:embed="rId3" cstate="print"/>
            <a:stretch>
              <a:fillRect/>
            </a:stretch>
          </p:blipFill>
          <p:spPr>
            <a:xfrm>
              <a:off x="1752600" y="1752600"/>
              <a:ext cx="6629400" cy="3861816"/>
            </a:xfrm>
            <a:prstGeom prst="rect">
              <a:avLst/>
            </a:prstGeom>
          </p:spPr>
        </p:pic>
      </p:gr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7" name="Date Placeholder 6">
            <a:extLst>
              <a:ext uri="{FF2B5EF4-FFF2-40B4-BE49-F238E27FC236}">
                <a16:creationId xmlns:a16="http://schemas.microsoft.com/office/drawing/2014/main" id="{86D008BF-C52A-E970-4C0B-B01F27D5AC05}"/>
              </a:ext>
            </a:extLst>
          </p:cNvPr>
          <p:cNvSpPr>
            <a:spLocks noGrp="1"/>
          </p:cNvSpPr>
          <p:nvPr>
            <p:ph type="dt" sz="half" idx="6"/>
          </p:nvPr>
        </p:nvSpPr>
        <p:spPr/>
        <p:txBody>
          <a:bodyPr/>
          <a:lstStyle/>
          <a:p>
            <a:fld id="{5F5FAE6D-B1BE-4F32-9BE0-07DF73C7023C}"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688099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1295401"/>
            <a:ext cx="8839200" cy="4331335"/>
            <a:chOff x="0" y="1295400"/>
            <a:chExt cx="8839200" cy="4331335"/>
          </a:xfrm>
        </p:grpSpPr>
        <p:pic>
          <p:nvPicPr>
            <p:cNvPr id="3" name="object 3"/>
            <p:cNvPicPr/>
            <p:nvPr/>
          </p:nvPicPr>
          <p:blipFill>
            <a:blip r:embed="rId2" cstate="print"/>
            <a:stretch>
              <a:fillRect/>
            </a:stretch>
          </p:blipFill>
          <p:spPr>
            <a:xfrm>
              <a:off x="609600" y="1295400"/>
              <a:ext cx="7766304" cy="4331208"/>
            </a:xfrm>
            <a:prstGeom prst="rect">
              <a:avLst/>
            </a:prstGeom>
          </p:spPr>
        </p:pic>
        <p:pic>
          <p:nvPicPr>
            <p:cNvPr id="4" name="object 4"/>
            <p:cNvPicPr/>
            <p:nvPr/>
          </p:nvPicPr>
          <p:blipFill>
            <a:blip r:embed="rId3" cstate="print"/>
            <a:stretch>
              <a:fillRect/>
            </a:stretch>
          </p:blipFill>
          <p:spPr>
            <a:xfrm>
              <a:off x="0" y="2209800"/>
              <a:ext cx="4724400" cy="2971800"/>
            </a:xfrm>
            <a:prstGeom prst="rect">
              <a:avLst/>
            </a:prstGeom>
          </p:spPr>
        </p:pic>
        <p:pic>
          <p:nvPicPr>
            <p:cNvPr id="5" name="object 5"/>
            <p:cNvPicPr/>
            <p:nvPr/>
          </p:nvPicPr>
          <p:blipFill>
            <a:blip r:embed="rId4" cstate="print"/>
            <a:stretch>
              <a:fillRect/>
            </a:stretch>
          </p:blipFill>
          <p:spPr>
            <a:xfrm>
              <a:off x="4724400" y="2286000"/>
              <a:ext cx="4114800" cy="2971800"/>
            </a:xfrm>
            <a:prstGeom prst="rect">
              <a:avLst/>
            </a:prstGeom>
          </p:spPr>
        </p:pic>
      </p:grpSp>
      <p:sp>
        <p:nvSpPr>
          <p:cNvPr id="6" name="object 6"/>
          <p:cNvSpPr txBox="1"/>
          <p:nvPr/>
        </p:nvSpPr>
        <p:spPr>
          <a:xfrm>
            <a:off x="2425091" y="5703823"/>
            <a:ext cx="1384935" cy="391160"/>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Too</a:t>
            </a:r>
            <a:r>
              <a:rPr sz="2400" kern="0" spc="-14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simple</a:t>
            </a:r>
            <a:endParaRPr sz="2400" kern="0">
              <a:solidFill>
                <a:sysClr val="windowText" lastClr="000000"/>
              </a:solidFill>
              <a:latin typeface="Times New Roman"/>
              <a:cs typeface="Times New Roman"/>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7" name="object 7"/>
          <p:cNvSpPr txBox="1"/>
          <p:nvPr/>
        </p:nvSpPr>
        <p:spPr>
          <a:xfrm>
            <a:off x="6632829" y="5738876"/>
            <a:ext cx="2060575" cy="391160"/>
          </a:xfrm>
          <a:prstGeom prst="rect">
            <a:avLst/>
          </a:prstGeom>
        </p:spPr>
        <p:txBody>
          <a:bodyPr vert="horz" wrap="square" lIns="0" tIns="12700" rIns="0" bIns="0" rtlCol="0">
            <a:spAutoFit/>
          </a:bodyPr>
          <a:lstStyle/>
          <a:p>
            <a:pPr marL="12700">
              <a:spcBef>
                <a:spcPts val="100"/>
              </a:spcBef>
            </a:pPr>
            <a:r>
              <a:rPr sz="2400" kern="0" spc="-20" dirty="0">
                <a:solidFill>
                  <a:sysClr val="windowText" lastClr="000000"/>
                </a:solidFill>
                <a:latin typeface="Times New Roman"/>
                <a:cs typeface="Times New Roman"/>
              </a:rPr>
              <a:t>Too</a:t>
            </a:r>
            <a:r>
              <a:rPr sz="2400" kern="0" spc="-114"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complicated</a:t>
            </a:r>
            <a:endParaRPr sz="2400" kern="0">
              <a:solidFill>
                <a:sysClr val="windowText" lastClr="000000"/>
              </a:solidFill>
              <a:latin typeface="Times New Roman"/>
              <a:cs typeface="Times New Roman"/>
            </a:endParaRPr>
          </a:p>
        </p:txBody>
      </p:sp>
      <p:sp>
        <p:nvSpPr>
          <p:cNvPr id="10" name="Date Placeholder 9">
            <a:extLst>
              <a:ext uri="{FF2B5EF4-FFF2-40B4-BE49-F238E27FC236}">
                <a16:creationId xmlns:a16="http://schemas.microsoft.com/office/drawing/2014/main" id="{6E443D2A-C7DE-7A70-7599-8850BEA4882F}"/>
              </a:ext>
            </a:extLst>
          </p:cNvPr>
          <p:cNvSpPr>
            <a:spLocks noGrp="1"/>
          </p:cNvSpPr>
          <p:nvPr>
            <p:ph type="dt" sz="half" idx="6"/>
          </p:nvPr>
        </p:nvSpPr>
        <p:spPr/>
        <p:txBody>
          <a:bodyPr/>
          <a:lstStyle/>
          <a:p>
            <a:fld id="{3A823A48-0BF6-4245-9B46-0F67AA6DC406}"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009351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38400" y="762001"/>
            <a:ext cx="7315200" cy="4139183"/>
          </a:xfrm>
          <a:prstGeom prst="rect">
            <a:avLst/>
          </a:prstGeom>
        </p:spPr>
      </p:pic>
      <p:sp>
        <p:nvSpPr>
          <p:cNvPr id="3" name="object 3"/>
          <p:cNvSpPr txBox="1"/>
          <p:nvPr/>
        </p:nvSpPr>
        <p:spPr>
          <a:xfrm>
            <a:off x="2365045" y="5281067"/>
            <a:ext cx="7079615" cy="391795"/>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Optimal</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tradeoff</a:t>
            </a:r>
            <a:r>
              <a:rPr sz="2400"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between</a:t>
            </a:r>
            <a:r>
              <a:rPr sz="2400" kern="0" spc="-5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performance</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and</a:t>
            </a:r>
            <a:r>
              <a:rPr sz="2400" kern="0" spc="-4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generalization</a:t>
            </a:r>
            <a:endParaRPr sz="2400" kern="0">
              <a:solidFill>
                <a:sysClr val="windowText" lastClr="000000"/>
              </a:solidFill>
              <a:latin typeface="Times New Roman"/>
              <a:cs typeface="Times New Roman"/>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Date Placeholder 5">
            <a:extLst>
              <a:ext uri="{FF2B5EF4-FFF2-40B4-BE49-F238E27FC236}">
                <a16:creationId xmlns:a16="http://schemas.microsoft.com/office/drawing/2014/main" id="{4ABC9337-A789-C8A4-E60A-03404D003DE3}"/>
              </a:ext>
            </a:extLst>
          </p:cNvPr>
          <p:cNvSpPr>
            <a:spLocks noGrp="1"/>
          </p:cNvSpPr>
          <p:nvPr>
            <p:ph type="dt" sz="half" idx="6"/>
          </p:nvPr>
        </p:nvSpPr>
        <p:spPr/>
        <p:txBody>
          <a:bodyPr/>
          <a:lstStyle/>
          <a:p>
            <a:fld id="{41DDFB6B-280F-4013-9F1A-5D276546D7B3}"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402953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C12AFE0-069A-707C-EF0D-83F2F3885C97}"/>
              </a:ext>
            </a:extLst>
          </p:cNvPr>
          <p:cNvSpPr>
            <a:spLocks noGrp="1"/>
          </p:cNvSpPr>
          <p:nvPr>
            <p:ph type="dt" sz="half" idx="10"/>
          </p:nvPr>
        </p:nvSpPr>
        <p:spPr/>
        <p:txBody>
          <a:bodyPr/>
          <a:lstStyle/>
          <a:p>
            <a:fld id="{6F3CA989-51A0-46F9-BACE-65088FDE60B1}" type="datetime1">
              <a:rPr lang="en-US" smtClean="0"/>
              <a:t>12-Jan-26</a:t>
            </a:fld>
            <a:endParaRPr lang="en-US"/>
          </a:p>
        </p:txBody>
      </p:sp>
      <p:sp>
        <p:nvSpPr>
          <p:cNvPr id="5" name="Footer Placeholder 4">
            <a:extLst>
              <a:ext uri="{FF2B5EF4-FFF2-40B4-BE49-F238E27FC236}">
                <a16:creationId xmlns:a16="http://schemas.microsoft.com/office/drawing/2014/main" id="{763C1557-2EF4-825D-426F-276616E701AB}"/>
              </a:ext>
            </a:extLst>
          </p:cNvPr>
          <p:cNvSpPr>
            <a:spLocks noGrp="1"/>
          </p:cNvSpPr>
          <p:nvPr>
            <p:ph type="ftr" sz="quarter" idx="11"/>
          </p:nvPr>
        </p:nvSpPr>
        <p:spPr/>
        <p:txBody>
          <a:bodyPr/>
          <a:lstStyle/>
          <a:p>
            <a:r>
              <a:rPr lang="fr-FR"/>
              <a:t>Md. Masudur Rahman, Lecturer, CSE, UGV.</a:t>
            </a:r>
            <a:endParaRPr lang="en-US" dirty="0"/>
          </a:p>
        </p:txBody>
      </p:sp>
      <p:sp>
        <p:nvSpPr>
          <p:cNvPr id="6" name="Title 1">
            <a:extLst>
              <a:ext uri="{FF2B5EF4-FFF2-40B4-BE49-F238E27FC236}">
                <a16:creationId xmlns:a16="http://schemas.microsoft.com/office/drawing/2014/main" id="{5B8C3E5F-F338-D58C-4C6E-4ED0D5EF5C48}"/>
              </a:ext>
            </a:extLst>
          </p:cNvPr>
          <p:cNvSpPr>
            <a:spLocks noGrp="1" noChangeArrowheads="1"/>
          </p:cNvSpPr>
          <p:nvPr>
            <p:ph type="title"/>
          </p:nvPr>
        </p:nvSpPr>
        <p:spPr>
          <a:xfrm>
            <a:off x="704088" y="661194"/>
            <a:ext cx="10972800" cy="1143000"/>
          </a:xfrm>
        </p:spPr>
        <p:txBody>
          <a:bodyPr/>
          <a:lstStyle/>
          <a:p>
            <a:pPr algn="ctr" eaLnBrk="1"/>
            <a:r>
              <a:rPr lang="en-US" altLang="en-US" dirty="0">
                <a:latin typeface="Times New Roman" panose="02020603050405020304" pitchFamily="18" charset="0"/>
                <a:cs typeface="Times New Roman" panose="02020603050405020304" pitchFamily="18" charset="0"/>
              </a:rPr>
              <a:t>Assessment Pattern</a:t>
            </a:r>
          </a:p>
        </p:txBody>
      </p:sp>
      <p:graphicFrame>
        <p:nvGraphicFramePr>
          <p:cNvPr id="7" name="Content Placeholder 3">
            <a:extLst>
              <a:ext uri="{FF2B5EF4-FFF2-40B4-BE49-F238E27FC236}">
                <a16:creationId xmlns:a16="http://schemas.microsoft.com/office/drawing/2014/main" id="{D1A0ECA7-2F4F-CA96-5EC4-94E7D1DF6BF7}"/>
              </a:ext>
            </a:extLst>
          </p:cNvPr>
          <p:cNvGraphicFramePr>
            <a:graphicFrameLocks noGrp="1"/>
          </p:cNvGraphicFramePr>
          <p:nvPr>
            <p:ph idx="1"/>
            <p:extLst>
              <p:ext uri="{D42A27DB-BD31-4B8C-83A1-F6EECF244321}">
                <p14:modId xmlns:p14="http://schemas.microsoft.com/office/powerpoint/2010/main" val="3274609344"/>
              </p:ext>
            </p:extLst>
          </p:nvPr>
        </p:nvGraphicFramePr>
        <p:xfrm>
          <a:off x="1981198" y="1682592"/>
          <a:ext cx="8226425" cy="2104390"/>
        </p:xfrm>
        <a:graphic>
          <a:graphicData uri="http://schemas.openxmlformats.org/drawingml/2006/table">
            <a:tbl>
              <a:tblPr>
                <a:tableStyleId>{3C2FFA5D-87B4-456A-9821-1D502468CF0F}</a:tableStyleId>
              </a:tblPr>
              <a:tblGrid>
                <a:gridCol w="1755775">
                  <a:extLst>
                    <a:ext uri="{9D8B030D-6E8A-4147-A177-3AD203B41FA5}">
                      <a16:colId xmlns:a16="http://schemas.microsoft.com/office/drawing/2014/main" val="2775819510"/>
                    </a:ext>
                  </a:extLst>
                </a:gridCol>
                <a:gridCol w="1350963">
                  <a:extLst>
                    <a:ext uri="{9D8B030D-6E8A-4147-A177-3AD203B41FA5}">
                      <a16:colId xmlns:a16="http://schemas.microsoft.com/office/drawing/2014/main" val="2123241003"/>
                    </a:ext>
                  </a:extLst>
                </a:gridCol>
                <a:gridCol w="1630362">
                  <a:extLst>
                    <a:ext uri="{9D8B030D-6E8A-4147-A177-3AD203B41FA5}">
                      <a16:colId xmlns:a16="http://schemas.microsoft.com/office/drawing/2014/main" val="2611429707"/>
                    </a:ext>
                  </a:extLst>
                </a:gridCol>
                <a:gridCol w="1519238">
                  <a:extLst>
                    <a:ext uri="{9D8B030D-6E8A-4147-A177-3AD203B41FA5}">
                      <a16:colId xmlns:a16="http://schemas.microsoft.com/office/drawing/2014/main" val="3254598436"/>
                    </a:ext>
                  </a:extLst>
                </a:gridCol>
                <a:gridCol w="1970087">
                  <a:extLst>
                    <a:ext uri="{9D8B030D-6E8A-4147-A177-3AD203B41FA5}">
                      <a16:colId xmlns:a16="http://schemas.microsoft.com/office/drawing/2014/main" val="3210745157"/>
                    </a:ext>
                  </a:extLst>
                </a:gridCol>
              </a:tblGrid>
              <a:tr h="641350">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Bloom's Category</a:t>
                      </a:r>
                    </a:p>
                    <a:p>
                      <a:pPr marL="69850"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Marks (out of 60)</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2444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4475"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Tests</a:t>
                      </a:r>
                    </a:p>
                    <a:p>
                      <a:pPr marL="244475"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Assignments</a:t>
                      </a:r>
                    </a:p>
                    <a:p>
                      <a:pPr marL="84138"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13970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139700"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Quizzes</a:t>
                      </a:r>
                    </a:p>
                    <a:p>
                      <a:pPr marL="139700"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6651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65163" marR="0" lvl="0" indent="0" algn="ctr" defTabSz="914400" rtl="0" eaLnBrk="1" fontAlgn="base" latinLnBrk="0" hangingPunct="1">
                        <a:lnSpc>
                          <a:spcPts val="1338"/>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Attendance</a:t>
                      </a:r>
                    </a:p>
                    <a:p>
                      <a:pPr marL="665163" marR="0" lvl="0" indent="0" algn="ctr" defTabSz="914400" rtl="0" eaLnBrk="1" fontAlgn="base" latinLnBrk="0" hangingPunct="1">
                        <a:lnSpc>
                          <a:spcPts val="132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2985440164"/>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Remember</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1333251303"/>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Understand</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1857259909"/>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Apply</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24288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2888"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297176409"/>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88"/>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Analyze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24288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242888" marR="0" lvl="0" indent="0" algn="ctr" defTabSz="914400" rtl="0" eaLnBrk="1" fontAlgn="base" latinLnBrk="0" hangingPunct="1">
                        <a:lnSpc>
                          <a:spcPts val="1288"/>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1931226175"/>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Evaluate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84138">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84138"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ts val="1275"/>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487031364"/>
                  </a:ext>
                </a:extLst>
              </a:tr>
              <a:tr h="22383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Create</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marL="3175">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3175"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tc>
                  <a:txBody>
                    <a:bodyPr/>
                    <a:lstStyle>
                      <a:lvl1pPr>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7522" marR="67522" marT="0" marB="0" anchor="ctr" horzOverflow="overflow"/>
                </a:tc>
                <a:extLst>
                  <a:ext uri="{0D108BD9-81ED-4DB2-BD59-A6C34878D82A}">
                    <a16:rowId xmlns:a16="http://schemas.microsoft.com/office/drawing/2014/main" val="615195858"/>
                  </a:ext>
                </a:extLst>
              </a:tr>
            </a:tbl>
          </a:graphicData>
        </a:graphic>
      </p:graphicFrame>
      <p:graphicFrame>
        <p:nvGraphicFramePr>
          <p:cNvPr id="8" name="Table 7">
            <a:extLst>
              <a:ext uri="{FF2B5EF4-FFF2-40B4-BE49-F238E27FC236}">
                <a16:creationId xmlns:a16="http://schemas.microsoft.com/office/drawing/2014/main" id="{3BACBF4F-6008-3358-35EA-7C35BD65899C}"/>
              </a:ext>
            </a:extLst>
          </p:cNvPr>
          <p:cNvGraphicFramePr>
            <a:graphicFrameLocks noGrp="1"/>
          </p:cNvGraphicFramePr>
          <p:nvPr>
            <p:extLst>
              <p:ext uri="{D42A27DB-BD31-4B8C-83A1-F6EECF244321}">
                <p14:modId xmlns:p14="http://schemas.microsoft.com/office/powerpoint/2010/main" val="1077806914"/>
              </p:ext>
            </p:extLst>
          </p:nvPr>
        </p:nvGraphicFramePr>
        <p:xfrm>
          <a:off x="3173969" y="4250532"/>
          <a:ext cx="5840882" cy="1800643"/>
        </p:xfrm>
        <a:graphic>
          <a:graphicData uri="http://schemas.openxmlformats.org/drawingml/2006/table">
            <a:tbl>
              <a:tblPr>
                <a:tableStyleId>{3C2FFA5D-87B4-456A-9821-1D502468CF0F}</a:tableStyleId>
              </a:tblPr>
              <a:tblGrid>
                <a:gridCol w="2725534">
                  <a:extLst>
                    <a:ext uri="{9D8B030D-6E8A-4147-A177-3AD203B41FA5}">
                      <a16:colId xmlns:a16="http://schemas.microsoft.com/office/drawing/2014/main" val="4081718411"/>
                    </a:ext>
                  </a:extLst>
                </a:gridCol>
                <a:gridCol w="3115348">
                  <a:extLst>
                    <a:ext uri="{9D8B030D-6E8A-4147-A177-3AD203B41FA5}">
                      <a16:colId xmlns:a16="http://schemas.microsoft.com/office/drawing/2014/main" val="349548253"/>
                    </a:ext>
                  </a:extLst>
                </a:gridCol>
              </a:tblGrid>
              <a:tr h="23810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rPr>
                        <a:t>Bloom's Category</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Test</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extLst>
                  <a:ext uri="{0D108BD9-81ED-4DB2-BD59-A6C34878D82A}">
                    <a16:rowId xmlns:a16="http://schemas.microsoft.com/office/drawing/2014/main" val="239637227"/>
                  </a:ext>
                </a:extLst>
              </a:tr>
              <a:tr h="23810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dirty="0">
                          <a:ln>
                            <a:noFill/>
                          </a:ln>
                          <a:solidFill>
                            <a:schemeClr val="tx1"/>
                          </a:solidFill>
                          <a:effectLst/>
                        </a:rPr>
                        <a:t>Remember</a:t>
                      </a:r>
                      <a:endPar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marL="68580" marR="68580" marT="0" marB="0" anchor="ctr" horzOverflow="overflow"/>
                </a:tc>
                <a:extLst>
                  <a:ext uri="{0D108BD9-81ED-4DB2-BD59-A6C34878D82A}">
                    <a16:rowId xmlns:a16="http://schemas.microsoft.com/office/drawing/2014/main" val="2613307910"/>
                  </a:ext>
                </a:extLst>
              </a:tr>
              <a:tr h="239674">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88"/>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Understand</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88"/>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8580" marR="68580" marT="0" marB="0" anchor="ctr" horzOverflow="overflow"/>
                </a:tc>
                <a:extLst>
                  <a:ext uri="{0D108BD9-81ED-4DB2-BD59-A6C34878D82A}">
                    <a16:rowId xmlns:a16="http://schemas.microsoft.com/office/drawing/2014/main" val="2263846433"/>
                  </a:ext>
                </a:extLst>
              </a:tr>
              <a:tr h="23810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Apply</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a:t>
                      </a:r>
                    </a:p>
                  </a:txBody>
                  <a:tcPr marL="68580" marR="68580" marT="0" marB="0" anchor="ctr" horzOverflow="overflow"/>
                </a:tc>
                <a:extLst>
                  <a:ext uri="{0D108BD9-81ED-4DB2-BD59-A6C34878D82A}">
                    <a16:rowId xmlns:a16="http://schemas.microsoft.com/office/drawing/2014/main" val="602913357"/>
                  </a:ext>
                </a:extLst>
              </a:tr>
              <a:tr h="23810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Analyze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9969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996950"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8580" marR="68580" marT="0" marB="0" anchor="ctr" horzOverflow="overflow"/>
                </a:tc>
                <a:extLst>
                  <a:ext uri="{0D108BD9-81ED-4DB2-BD59-A6C34878D82A}">
                    <a16:rowId xmlns:a16="http://schemas.microsoft.com/office/drawing/2014/main" val="2714374649"/>
                  </a:ext>
                </a:extLst>
              </a:tr>
              <a:tr h="370429">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Evaluate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8580" marR="68580" marT="0" marB="0" anchor="ctr" horzOverflow="overflow"/>
                </a:tc>
                <a:extLst>
                  <a:ext uri="{0D108BD9-81ED-4DB2-BD59-A6C34878D82A}">
                    <a16:rowId xmlns:a16="http://schemas.microsoft.com/office/drawing/2014/main" val="3311831121"/>
                  </a:ext>
                </a:extLst>
              </a:tr>
              <a:tr h="238108">
                <a:tc>
                  <a:txBody>
                    <a:bodyPr/>
                    <a:lstStyle>
                      <a:lvl1pPr marL="69850">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69850" marR="0" lvl="0" indent="0" algn="l" defTabSz="914400" rtl="0" eaLnBrk="1" fontAlgn="base" latinLnBrk="0" hangingPunct="1">
                        <a:lnSpc>
                          <a:spcPts val="1275"/>
                        </a:lnSpc>
                        <a:spcBef>
                          <a:spcPct val="0"/>
                        </a:spcBef>
                        <a:spcAft>
                          <a:spcPct val="0"/>
                        </a:spcAft>
                        <a:buClrTx/>
                        <a:buSzTx/>
                        <a:buFontTx/>
                        <a:buNone/>
                        <a:tabLst/>
                      </a:pPr>
                      <a:r>
                        <a:rPr kumimoji="0" lang="en-US" altLang="en-US" sz="1600" b="0" u="none" strike="noStrike" cap="none" normalizeH="0" baseline="0">
                          <a:ln>
                            <a:noFill/>
                          </a:ln>
                          <a:solidFill>
                            <a:schemeClr val="tx1"/>
                          </a:solidFill>
                          <a:effectLst/>
                        </a:rPr>
                        <a:t>Create</a:t>
                      </a:r>
                      <a:endParaRPr kumimoji="0" lang="en-US" altLang="en-US"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horzOverflow="overflow"/>
                </a:tc>
                <a:tc>
                  <a:txBody>
                    <a:bodyPr/>
                    <a:lstStyle>
                      <a:lvl1pPr marL="4763">
                        <a:lnSpc>
                          <a:spcPct val="93000"/>
                        </a:lnSpc>
                        <a:spcBef>
                          <a:spcPts val="1425"/>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Noto Sans CJK SC Regular" charset="0"/>
                        </a:defRPr>
                      </a:lvl1pPr>
                      <a:lvl2pPr marL="457200">
                        <a:lnSpc>
                          <a:spcPct val="93000"/>
                        </a:lnSpc>
                        <a:spcBef>
                          <a:spcPts val="1138"/>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Noto Sans CJK SC Regular" charset="0"/>
                        </a:defRPr>
                      </a:lvl2pPr>
                      <a:lvl3pPr marL="914400">
                        <a:lnSpc>
                          <a:spcPct val="93000"/>
                        </a:lnSpc>
                        <a:spcBef>
                          <a:spcPts val="85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Noto Sans CJK SC Regular" charset="0"/>
                        </a:defRPr>
                      </a:lvl3pPr>
                      <a:lvl4pPr marL="1371600">
                        <a:lnSpc>
                          <a:spcPct val="93000"/>
                        </a:lnSpc>
                        <a:spcBef>
                          <a:spcPts val="575"/>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4pPr>
                      <a:lvl5pPr marL="1828800">
                        <a:lnSpc>
                          <a:spcPct val="93000"/>
                        </a:lnSpc>
                        <a:spcBef>
                          <a:spcPts val="288"/>
                        </a:spcBef>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5pPr>
                      <a:lvl6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6pPr>
                      <a:lvl7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7pPr>
                      <a:lvl8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8pPr>
                      <a:lvl9pPr indent="-228600" eaLnBrk="0" fontAlgn="base" hangingPunct="0">
                        <a:lnSpc>
                          <a:spcPct val="93000"/>
                        </a:lnSpc>
                        <a:spcBef>
                          <a:spcPts val="288"/>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Noto Sans CJK SC Regular" charset="0"/>
                        </a:defRPr>
                      </a:lvl9pPr>
                    </a:lstStyle>
                    <a:p>
                      <a:pPr marL="4763" marR="0" lvl="0" indent="0" algn="ctr" defTabSz="914400" rtl="0" eaLnBrk="1" fontAlgn="base" latinLnBrk="0" hangingPunct="1">
                        <a:lnSpc>
                          <a:spcPts val="1275"/>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marL="68580" marR="68580" marT="0" marB="0" anchor="ctr" horzOverflow="overflow"/>
                </a:tc>
                <a:extLst>
                  <a:ext uri="{0D108BD9-81ED-4DB2-BD59-A6C34878D82A}">
                    <a16:rowId xmlns:a16="http://schemas.microsoft.com/office/drawing/2014/main" val="3621660474"/>
                  </a:ext>
                </a:extLst>
              </a:tr>
            </a:tbl>
          </a:graphicData>
        </a:graphic>
      </p:graphicFrame>
      <p:sp>
        <p:nvSpPr>
          <p:cNvPr id="9" name="TextBox 8">
            <a:extLst>
              <a:ext uri="{FF2B5EF4-FFF2-40B4-BE49-F238E27FC236}">
                <a16:creationId xmlns:a16="http://schemas.microsoft.com/office/drawing/2014/main" id="{2F7B4C30-03AB-4387-8D51-FCE1ECEF566D}"/>
              </a:ext>
            </a:extLst>
          </p:cNvPr>
          <p:cNvSpPr txBox="1"/>
          <p:nvPr/>
        </p:nvSpPr>
        <p:spPr>
          <a:xfrm>
            <a:off x="3522661" y="1255553"/>
            <a:ext cx="5143500" cy="350838"/>
          </a:xfrm>
          <a:prstGeom prst="rect">
            <a:avLst/>
          </a:prstGeom>
          <a:noFill/>
        </p:spPr>
        <p:txBody>
          <a:bodyPr>
            <a:spAutoFit/>
          </a:bodyPr>
          <a:lstStyle/>
          <a:p>
            <a:pPr>
              <a:lnSpc>
                <a:spcPct val="93000"/>
              </a:lnSpc>
              <a:spcBef>
                <a:spcPts val="1155"/>
              </a:spcBef>
              <a:buClr>
                <a:srgbClr val="000000"/>
              </a:buClr>
              <a:buSzPct val="100000"/>
              <a:tabLst>
                <a:tab pos="3038475" algn="l"/>
              </a:tabLst>
              <a:defRPr/>
            </a:pPr>
            <a:r>
              <a:rPr lang="en-US" b="1" dirty="0">
                <a:latin typeface="Times New Roman" panose="02020603050405020304" pitchFamily="18" charset="0"/>
                <a:ea typeface="Times New Roman" panose="02020603050405020304" pitchFamily="18" charset="0"/>
                <a:cs typeface="Times New Roman" panose="02020603050405020304" pitchFamily="18" charset="0"/>
              </a:rPr>
              <a:t>CIE-</a:t>
            </a:r>
            <a:r>
              <a:rPr lang="en-US" b="1" spc="-1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Continuous</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Internal</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Evaluation</a:t>
            </a:r>
            <a:r>
              <a:rPr lang="en-US" b="1"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(90</a:t>
            </a:r>
            <a:r>
              <a:rPr lang="en-US" b="1" spc="-5"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latin typeface="Times New Roman" panose="02020603050405020304" pitchFamily="18" charset="0"/>
                <a:ea typeface="Times New Roman" panose="02020603050405020304" pitchFamily="18" charset="0"/>
                <a:cs typeface="Times New Roman" panose="02020603050405020304" pitchFamily="18" charset="0"/>
              </a:rPr>
              <a:t>Marks)</a:t>
            </a:r>
            <a:endParaRPr lang="en-US" sz="1600" dirty="0">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5FE12725-E75E-F54E-4F09-D7478A5D18D9}"/>
              </a:ext>
            </a:extLst>
          </p:cNvPr>
          <p:cNvSpPr txBox="1"/>
          <p:nvPr/>
        </p:nvSpPr>
        <p:spPr>
          <a:xfrm>
            <a:off x="3441441" y="3863183"/>
            <a:ext cx="8001000" cy="349250"/>
          </a:xfrm>
          <a:prstGeom prst="rect">
            <a:avLst/>
          </a:prstGeom>
          <a:noFill/>
        </p:spPr>
        <p:txBody>
          <a:bodyPr>
            <a:spAutoFit/>
          </a:bodyPr>
          <a:lstStyle/>
          <a:p>
            <a:pPr eaLnBrk="1">
              <a:lnSpc>
                <a:spcPct val="93000"/>
              </a:lnSpc>
              <a:buClr>
                <a:srgbClr val="000000"/>
              </a:buClr>
              <a:buSzPct val="100000"/>
              <a:buFont typeface="Times New Roman" panose="02020603050405020304" pitchFamily="18" charset="0"/>
              <a:buNone/>
            </a:pPr>
            <a:r>
              <a:rPr lang="en-US" altLang="en-US" b="1" dirty="0">
                <a:latin typeface="Times New Roman" panose="02020603050405020304" pitchFamily="18" charset="0"/>
                <a:cs typeface="Times New Roman" panose="02020603050405020304" pitchFamily="18" charset="0"/>
              </a:rPr>
              <a:t>SEE- Semester End Examination (60 Marks)</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267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108710">
              <a:spcBef>
                <a:spcPts val="100"/>
              </a:spcBef>
            </a:pPr>
            <a:r>
              <a:rPr dirty="0"/>
              <a:t>Importance</a:t>
            </a:r>
            <a:r>
              <a:rPr spc="-50" dirty="0"/>
              <a:t> </a:t>
            </a:r>
            <a:r>
              <a:rPr dirty="0"/>
              <a:t>of</a:t>
            </a:r>
            <a:r>
              <a:rPr spc="10" dirty="0"/>
              <a:t> </a:t>
            </a:r>
            <a:r>
              <a:rPr spc="-10" dirty="0"/>
              <a:t>Features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065441"/>
            <a:ext cx="7337425" cy="3733800"/>
          </a:xfrm>
          <a:prstGeom prst="rect">
            <a:avLst/>
          </a:prstGeom>
        </p:spPr>
        <p:txBody>
          <a:bodyPr vert="horz" wrap="square" lIns="0" tIns="110489" rIns="0" bIns="0" rtlCol="0">
            <a:spAutoFit/>
          </a:bodyPr>
          <a:lstStyle/>
          <a:p>
            <a:pPr marL="354965" indent="-342265">
              <a:spcBef>
                <a:spcPts val="869"/>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Cannot</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be</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over-</a:t>
            </a:r>
            <a:r>
              <a:rPr sz="3200" kern="0" spc="-10" dirty="0">
                <a:solidFill>
                  <a:sysClr val="windowText" lastClr="000000"/>
                </a:solidFill>
                <a:latin typeface="Times New Roman"/>
                <a:cs typeface="Times New Roman"/>
              </a:rPr>
              <a:t>stated</a:t>
            </a:r>
            <a:endParaRPr sz="3200" kern="0">
              <a:solidFill>
                <a:sysClr val="windowText" lastClr="000000"/>
              </a:solidFill>
              <a:latin typeface="Times New Roman"/>
              <a:cs typeface="Times New Roman"/>
            </a:endParaRPr>
          </a:p>
          <a:p>
            <a:pPr marL="355600" marR="65405" indent="-343535">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We</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usually</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don’t</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know</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which</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to</a:t>
            </a:r>
            <a:r>
              <a:rPr sz="3200" kern="0" spc="-1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select, </a:t>
            </a:r>
            <a:r>
              <a:rPr sz="3200" kern="0" dirty="0">
                <a:solidFill>
                  <a:sysClr val="windowText" lastClr="000000"/>
                </a:solidFill>
                <a:latin typeface="Times New Roman"/>
                <a:cs typeface="Times New Roman"/>
              </a:rPr>
              <a:t>what</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they</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represent,</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how</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to</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tune</a:t>
            </a:r>
            <a:r>
              <a:rPr sz="3200" kern="0" spc="-25" dirty="0">
                <a:solidFill>
                  <a:sysClr val="windowText" lastClr="000000"/>
                </a:solidFill>
                <a:latin typeface="Times New Roman"/>
                <a:cs typeface="Times New Roman"/>
              </a:rPr>
              <a:t> </a:t>
            </a:r>
            <a:r>
              <a:rPr sz="3200" kern="0" spc="-20" dirty="0">
                <a:solidFill>
                  <a:sysClr val="windowText" lastClr="000000"/>
                </a:solidFill>
                <a:latin typeface="Times New Roman"/>
                <a:cs typeface="Times New Roman"/>
              </a:rPr>
              <a:t>them </a:t>
            </a:r>
            <a:r>
              <a:rPr sz="3200" kern="0" dirty="0">
                <a:solidFill>
                  <a:sysClr val="windowText" lastClr="000000"/>
                </a:solidFill>
                <a:latin typeface="Times New Roman"/>
                <a:cs typeface="Times New Roman"/>
              </a:rPr>
              <a:t>(</a:t>
            </a:r>
            <a:r>
              <a:rPr sz="2800" kern="0" dirty="0">
                <a:solidFill>
                  <a:sysClr val="windowText" lastClr="000000"/>
                </a:solidFill>
                <a:latin typeface="Times New Roman"/>
                <a:cs typeface="Times New Roman"/>
              </a:rPr>
              <a:t>face,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gait</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recognition,</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tumor</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detection,</a:t>
            </a:r>
            <a:r>
              <a:rPr sz="2800" kern="0" spc="-5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etc.)</a:t>
            </a:r>
            <a:endParaRPr sz="2800" kern="0">
              <a:solidFill>
                <a:sysClr val="windowText" lastClr="000000"/>
              </a:solidFill>
              <a:latin typeface="Times New Roman"/>
              <a:cs typeface="Times New Roman"/>
            </a:endParaRPr>
          </a:p>
          <a:p>
            <a:pPr marL="355600" marR="5080" indent="-343535">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Classification</a:t>
            </a:r>
            <a:r>
              <a:rPr sz="3200" kern="0" spc="-10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8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regression</a:t>
            </a:r>
            <a:r>
              <a:rPr sz="3200" kern="0" spc="-9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schemes</a:t>
            </a:r>
            <a:r>
              <a:rPr sz="3200" kern="0" spc="-95"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are </a:t>
            </a:r>
            <a:r>
              <a:rPr sz="3200" kern="0" dirty="0">
                <a:solidFill>
                  <a:sysClr val="windowText" lastClr="000000"/>
                </a:solidFill>
                <a:latin typeface="Times New Roman"/>
                <a:cs typeface="Times New Roman"/>
              </a:rPr>
              <a:t>mostly</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trying</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to</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make</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best</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of</a:t>
            </a:r>
            <a:r>
              <a:rPr sz="3200" kern="0" spc="-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whatever </a:t>
            </a:r>
            <a:r>
              <a:rPr sz="3200" kern="0" dirty="0">
                <a:solidFill>
                  <a:sysClr val="windowText" lastClr="000000"/>
                </a:solidFill>
                <a:latin typeface="Times New Roman"/>
                <a:cs typeface="Times New Roman"/>
              </a:rPr>
              <a:t>features</a:t>
            </a:r>
            <a:r>
              <a:rPr sz="3200" kern="0" spc="-7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are</a:t>
            </a:r>
            <a:r>
              <a:rPr sz="3200" kern="0" spc="-3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available</a:t>
            </a:r>
            <a:endParaRPr sz="32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9E65AB04-C8C1-4D51-E7D9-54551C78A5F4}"/>
              </a:ext>
            </a:extLst>
          </p:cNvPr>
          <p:cNvSpPr>
            <a:spLocks noGrp="1"/>
          </p:cNvSpPr>
          <p:nvPr>
            <p:ph type="dt" sz="half" idx="6"/>
          </p:nvPr>
        </p:nvSpPr>
        <p:spPr/>
        <p:txBody>
          <a:bodyPr/>
          <a:lstStyle/>
          <a:p>
            <a:fld id="{1F1935A6-C546-4959-AAFE-1152A944FE47}"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172610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753360">
              <a:spcBef>
                <a:spcPts val="100"/>
              </a:spcBef>
            </a:pPr>
            <a:r>
              <a:rPr spc="-10" dirty="0"/>
              <a:t>Features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010538"/>
            <a:ext cx="7380605" cy="5312352"/>
          </a:xfrm>
          <a:prstGeom prst="rect">
            <a:avLst/>
          </a:prstGeom>
        </p:spPr>
        <p:txBody>
          <a:bodyPr vert="horz" wrap="square" lIns="0" tIns="13335" rIns="0" bIns="0" rtlCol="0">
            <a:spAutoFit/>
          </a:bodyPr>
          <a:lstStyle/>
          <a:p>
            <a:pPr marL="355600" marR="537845" indent="-343535">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One</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is</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usually</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not</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descriptive</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(no</a:t>
            </a:r>
            <a:r>
              <a:rPr sz="3200" kern="0" spc="-3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silver bullet)</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Many</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(shotgun</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approach)</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can</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actually</a:t>
            </a:r>
            <a:r>
              <a:rPr sz="3200" kern="0" spc="-25" dirty="0">
                <a:solidFill>
                  <a:sysClr val="windowText" lastClr="000000"/>
                </a:solidFill>
                <a:latin typeface="Times New Roman"/>
                <a:cs typeface="Times New Roman"/>
              </a:rPr>
              <a:t> </a:t>
            </a:r>
            <a:r>
              <a:rPr sz="3200" kern="0" spc="-20" dirty="0">
                <a:solidFill>
                  <a:sysClr val="windowText" lastClr="000000"/>
                </a:solidFill>
                <a:latin typeface="Times New Roman"/>
                <a:cs typeface="Times New Roman"/>
              </a:rPr>
              <a:t>hurt</a:t>
            </a:r>
            <a:endParaRPr sz="3200" kern="0">
              <a:solidFill>
                <a:sysClr val="windowText" lastClr="000000"/>
              </a:solidFill>
              <a:latin typeface="Times New Roman"/>
              <a:cs typeface="Times New Roman"/>
            </a:endParaRPr>
          </a:p>
          <a:p>
            <a:pPr marL="354965" indent="-342265">
              <a:spcBef>
                <a:spcPts val="765"/>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Many </a:t>
            </a:r>
            <a:r>
              <a:rPr sz="3200" kern="0" spc="-10" dirty="0">
                <a:solidFill>
                  <a:sysClr val="windowText" lastClr="000000"/>
                </a:solidFill>
                <a:latin typeface="Times New Roman"/>
                <a:cs typeface="Times New Roman"/>
              </a:rPr>
              <a:t>problems:</a:t>
            </a:r>
            <a:endParaRPr sz="3200" kern="0">
              <a:solidFill>
                <a:sysClr val="windowText" lastClr="000000"/>
              </a:solidFill>
              <a:latin typeface="Times New Roman"/>
              <a:cs typeface="Times New Roman"/>
            </a:endParaRPr>
          </a:p>
          <a:p>
            <a:pPr marL="755650" lvl="1" indent="-285750">
              <a:spcBef>
                <a:spcPts val="600"/>
              </a:spcBef>
              <a:buClr>
                <a:srgbClr val="3333FF"/>
              </a:buClr>
              <a:buSzPct val="68750"/>
              <a:buFont typeface="Wingdings"/>
              <a:buChar char=""/>
              <a:tabLst>
                <a:tab pos="755650" algn="l"/>
              </a:tabLst>
            </a:pPr>
            <a:r>
              <a:rPr sz="2400" kern="0" spc="-10" dirty="0">
                <a:solidFill>
                  <a:sysClr val="windowText" lastClr="000000"/>
                </a:solidFill>
                <a:latin typeface="Times New Roman"/>
                <a:cs typeface="Times New Roman"/>
              </a:rPr>
              <a:t>Relevance</a:t>
            </a:r>
            <a:endParaRPr sz="2400" kern="0">
              <a:solidFill>
                <a:sysClr val="windowText" lastClr="000000"/>
              </a:solidFill>
              <a:latin typeface="Times New Roman"/>
              <a:cs typeface="Times New Roman"/>
            </a:endParaRPr>
          </a:p>
          <a:p>
            <a:pPr marL="755650" lvl="1" indent="-285750">
              <a:spcBef>
                <a:spcPts val="575"/>
              </a:spcBef>
              <a:buClr>
                <a:srgbClr val="3333FF"/>
              </a:buClr>
              <a:buSzPct val="68750"/>
              <a:buFont typeface="Wingdings"/>
              <a:buChar char=""/>
              <a:tabLst>
                <a:tab pos="755650" algn="l"/>
              </a:tabLst>
            </a:pPr>
            <a:r>
              <a:rPr sz="2400" kern="0" spc="-10" dirty="0">
                <a:solidFill>
                  <a:sysClr val="windowText" lastClr="000000"/>
                </a:solidFill>
                <a:latin typeface="Times New Roman"/>
                <a:cs typeface="Times New Roman"/>
              </a:rPr>
              <a:t>Dimensionality</a:t>
            </a:r>
            <a:endParaRPr sz="2400" kern="0">
              <a:solidFill>
                <a:sysClr val="windowText" lastClr="000000"/>
              </a:solidFill>
              <a:latin typeface="Times New Roman"/>
              <a:cs typeface="Times New Roman"/>
            </a:endParaRPr>
          </a:p>
          <a:p>
            <a:pPr marL="755650" lvl="1" indent="-285750">
              <a:spcBef>
                <a:spcPts val="580"/>
              </a:spcBef>
              <a:buClr>
                <a:srgbClr val="3333FF"/>
              </a:buClr>
              <a:buSzPct val="68750"/>
              <a:buFont typeface="Wingdings"/>
              <a:buChar char=""/>
              <a:tabLst>
                <a:tab pos="755650" algn="l"/>
              </a:tabLst>
            </a:pPr>
            <a:r>
              <a:rPr sz="2400" kern="0" spc="-10" dirty="0">
                <a:solidFill>
                  <a:sysClr val="windowText" lastClr="000000"/>
                </a:solidFill>
                <a:latin typeface="Times New Roman"/>
                <a:cs typeface="Times New Roman"/>
              </a:rPr>
              <a:t>Co-dpendency</a:t>
            </a:r>
            <a:endParaRPr sz="2400" kern="0">
              <a:solidFill>
                <a:sysClr val="windowText" lastClr="000000"/>
              </a:solidFill>
              <a:latin typeface="Times New Roman"/>
              <a:cs typeface="Times New Roman"/>
            </a:endParaRPr>
          </a:p>
          <a:p>
            <a:pPr marL="755650" lvl="1" indent="-285750">
              <a:spcBef>
                <a:spcPts val="57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Time</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and</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space</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varying</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characteristics.</a:t>
            </a:r>
            <a:endParaRPr sz="2400" kern="0">
              <a:solidFill>
                <a:sysClr val="windowText" lastClr="000000"/>
              </a:solidFill>
              <a:latin typeface="Times New Roman"/>
              <a:cs typeface="Times New Roman"/>
            </a:endParaRPr>
          </a:p>
          <a:p>
            <a:pPr marL="755650" lvl="1" indent="-285750">
              <a:spcBef>
                <a:spcPts val="575"/>
              </a:spcBef>
              <a:buClr>
                <a:srgbClr val="3333FF"/>
              </a:buClr>
              <a:buSzPct val="68750"/>
              <a:buFont typeface="Wingdings"/>
              <a:buChar char=""/>
              <a:tabLst>
                <a:tab pos="755650" algn="l"/>
              </a:tabLst>
            </a:pPr>
            <a:r>
              <a:rPr sz="2400" kern="0" spc="-10" dirty="0">
                <a:solidFill>
                  <a:sysClr val="windowText" lastClr="000000"/>
                </a:solidFill>
                <a:latin typeface="Times New Roman"/>
                <a:cs typeface="Times New Roman"/>
              </a:rPr>
              <a:t>Accuracy</a:t>
            </a:r>
            <a:endParaRPr sz="2400" kern="0">
              <a:solidFill>
                <a:sysClr val="windowText" lastClr="000000"/>
              </a:solidFill>
              <a:latin typeface="Times New Roman"/>
              <a:cs typeface="Times New Roman"/>
            </a:endParaRPr>
          </a:p>
          <a:p>
            <a:pPr marL="755650" lvl="1" indent="-285750">
              <a:spcBef>
                <a:spcPts val="580"/>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Uncertainty</a:t>
            </a:r>
            <a:r>
              <a:rPr sz="2400"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and </a:t>
            </a:r>
            <a:r>
              <a:rPr sz="2400" kern="0" spc="-20" dirty="0">
                <a:solidFill>
                  <a:sysClr val="windowText" lastClr="000000"/>
                </a:solidFill>
                <a:latin typeface="Times New Roman"/>
                <a:cs typeface="Times New Roman"/>
              </a:rPr>
              <a:t>error</a:t>
            </a:r>
            <a:endParaRPr sz="2400" kern="0">
              <a:solidFill>
                <a:sysClr val="windowText" lastClr="000000"/>
              </a:solidFill>
              <a:latin typeface="Times New Roman"/>
              <a:cs typeface="Times New Roman"/>
            </a:endParaRPr>
          </a:p>
          <a:p>
            <a:pPr marL="755650" lvl="1" indent="-285750">
              <a:spcBef>
                <a:spcPts val="575"/>
              </a:spcBef>
              <a:buClr>
                <a:srgbClr val="3333FF"/>
              </a:buClr>
              <a:buSzPct val="68750"/>
              <a:buFont typeface="Wingdings"/>
              <a:buChar char=""/>
              <a:tabLst>
                <a:tab pos="755650" algn="l"/>
              </a:tabLst>
            </a:pPr>
            <a:r>
              <a:rPr sz="2400" kern="0" dirty="0">
                <a:solidFill>
                  <a:sysClr val="windowText" lastClr="000000"/>
                </a:solidFill>
                <a:latin typeface="Times New Roman"/>
                <a:cs typeface="Times New Roman"/>
              </a:rPr>
              <a:t>Missing</a:t>
            </a:r>
            <a:r>
              <a:rPr sz="2400" kern="0" spc="-3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values</a:t>
            </a:r>
            <a:endParaRPr sz="24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D249E94E-A9E2-5774-57A8-C8122FD7FE63}"/>
              </a:ext>
            </a:extLst>
          </p:cNvPr>
          <p:cNvSpPr>
            <a:spLocks noGrp="1"/>
          </p:cNvSpPr>
          <p:nvPr>
            <p:ph type="dt" sz="half" idx="6"/>
          </p:nvPr>
        </p:nvSpPr>
        <p:spPr/>
        <p:txBody>
          <a:bodyPr/>
          <a:lstStyle/>
          <a:p>
            <a:fld id="{C8098E9B-8752-4447-A004-B34097339C4B}"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7452895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962025">
              <a:spcBef>
                <a:spcPts val="100"/>
              </a:spcBef>
            </a:pPr>
            <a:r>
              <a:rPr dirty="0"/>
              <a:t>Feature</a:t>
            </a:r>
            <a:r>
              <a:rPr spc="-25" dirty="0"/>
              <a:t> </a:t>
            </a:r>
            <a:r>
              <a:rPr dirty="0"/>
              <a:t>Selection</a:t>
            </a:r>
            <a:r>
              <a:rPr spc="-20" dirty="0"/>
              <a:t> </a:t>
            </a:r>
            <a:r>
              <a:rPr spc="-10" dirty="0"/>
              <a:t>(cont.)</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065441"/>
            <a:ext cx="7590155" cy="4828244"/>
          </a:xfrm>
          <a:prstGeom prst="rect">
            <a:avLst/>
          </a:prstGeom>
        </p:spPr>
        <p:txBody>
          <a:bodyPr vert="horz" wrap="square" lIns="0" tIns="110489" rIns="0" bIns="0" rtlCol="0">
            <a:spAutoFit/>
          </a:bodyPr>
          <a:lstStyle/>
          <a:p>
            <a:pPr marL="354965" indent="-342265">
              <a:spcBef>
                <a:spcPts val="869"/>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Q:</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How</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to</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decide</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if</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feature</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is</a:t>
            </a:r>
            <a:r>
              <a:rPr sz="3200" kern="0" spc="-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effective?</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A:</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Through</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training</a:t>
            </a:r>
            <a:r>
              <a:rPr sz="3200" kern="0" spc="-2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phase</a:t>
            </a:r>
            <a:endParaRPr sz="3200" kern="0">
              <a:solidFill>
                <a:sysClr val="windowText" lastClr="000000"/>
              </a:solidFill>
              <a:latin typeface="Times New Roman"/>
              <a:cs typeface="Times New Roman"/>
            </a:endParaRPr>
          </a:p>
          <a:p>
            <a:pPr marL="756285" marR="5080" lvl="1" indent="-287020">
              <a:spcBef>
                <a:spcPts val="67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Training</a:t>
            </a:r>
            <a:r>
              <a:rPr sz="2800" kern="0" spc="-5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typical</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samples</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and</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typical</a:t>
            </a:r>
            <a:r>
              <a:rPr sz="2800" kern="0" spc="-7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features </a:t>
            </a:r>
            <a:r>
              <a:rPr sz="2800" kern="0" dirty="0">
                <a:solidFill>
                  <a:sysClr val="windowText" lastClr="000000"/>
                </a:solidFill>
                <a:latin typeface="Times New Roman"/>
                <a:cs typeface="Times New Roman"/>
              </a:rPr>
              <a:t>to</a:t>
            </a:r>
            <a:r>
              <a:rPr sz="2800" kern="0" spc="-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discover</a:t>
            </a:r>
            <a:endParaRPr sz="2800" kern="0">
              <a:solidFill>
                <a:sysClr val="windowText" lastClr="000000"/>
              </a:solidFill>
              <a:latin typeface="Times New Roman"/>
              <a:cs typeface="Times New Roman"/>
            </a:endParaRPr>
          </a:p>
          <a:p>
            <a:pPr marL="1155065" lvl="2" indent="-227965">
              <a:spcBef>
                <a:spcPts val="595"/>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Whether</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features</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are</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effective</a:t>
            </a:r>
            <a:endParaRPr sz="2400" kern="0">
              <a:solidFill>
                <a:sysClr val="windowText" lastClr="000000"/>
              </a:solidFill>
              <a:latin typeface="Times New Roman"/>
              <a:cs typeface="Times New Roman"/>
            </a:endParaRPr>
          </a:p>
          <a:p>
            <a:pPr marL="1155065" lvl="2" indent="-227965">
              <a:spcBef>
                <a:spcPts val="575"/>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Whether</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there</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are</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any</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redundancy</a:t>
            </a:r>
            <a:endParaRPr sz="2400" kern="0">
              <a:solidFill>
                <a:sysClr val="windowText" lastClr="000000"/>
              </a:solidFill>
              <a:latin typeface="Times New Roman"/>
              <a:cs typeface="Times New Roman"/>
            </a:endParaRPr>
          </a:p>
          <a:p>
            <a:pPr marL="1155065" lvl="2" indent="-227965">
              <a:spcBef>
                <a:spcPts val="580"/>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The</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typical</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cluster</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shape (e.g.,</a:t>
            </a:r>
            <a:r>
              <a:rPr sz="2400" kern="0" spc="-10" dirty="0">
                <a:solidFill>
                  <a:sysClr val="windowText" lastClr="000000"/>
                </a:solidFill>
                <a:latin typeface="Times New Roman"/>
                <a:cs typeface="Times New Roman"/>
              </a:rPr>
              <a:t> Gaussian)</a:t>
            </a:r>
            <a:endParaRPr sz="2400" kern="0">
              <a:solidFill>
                <a:sysClr val="windowText" lastClr="000000"/>
              </a:solidFill>
              <a:latin typeface="Times New Roman"/>
              <a:cs typeface="Times New Roman"/>
            </a:endParaRPr>
          </a:p>
          <a:p>
            <a:pPr marL="1155065" lvl="2" indent="-227965">
              <a:spcBef>
                <a:spcPts val="575"/>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Decision</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boundaries</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between</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samples</a:t>
            </a:r>
            <a:endParaRPr sz="2400" kern="0">
              <a:solidFill>
                <a:sysClr val="windowText" lastClr="000000"/>
              </a:solidFill>
              <a:latin typeface="Times New Roman"/>
              <a:cs typeface="Times New Roman"/>
            </a:endParaRPr>
          </a:p>
          <a:p>
            <a:pPr marL="1155065" lvl="2" indent="-227965">
              <a:spcBef>
                <a:spcPts val="575"/>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Cluster</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centers</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of</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particular</a:t>
            </a:r>
            <a:r>
              <a:rPr sz="2400" kern="0" spc="-4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samples</a:t>
            </a:r>
            <a:endParaRPr sz="2400" kern="0">
              <a:solidFill>
                <a:sysClr val="windowText" lastClr="000000"/>
              </a:solidFill>
              <a:latin typeface="Times New Roman"/>
              <a:cs typeface="Times New Roman"/>
            </a:endParaRPr>
          </a:p>
          <a:p>
            <a:pPr marL="1155065" lvl="2" indent="-227965">
              <a:spcBef>
                <a:spcPts val="580"/>
              </a:spcBef>
              <a:buClr>
                <a:srgbClr val="3333FF"/>
              </a:buClr>
              <a:buSzPct val="68750"/>
              <a:buFont typeface="Wingdings"/>
              <a:buChar char=""/>
              <a:tabLst>
                <a:tab pos="1155065" algn="l"/>
              </a:tabLst>
            </a:pPr>
            <a:r>
              <a:rPr sz="2400" kern="0" spc="-20" dirty="0">
                <a:solidFill>
                  <a:sysClr val="windowText" lastClr="000000"/>
                </a:solidFill>
                <a:latin typeface="Times New Roman"/>
                <a:cs typeface="Times New Roman"/>
              </a:rPr>
              <a:t>Etc.</a:t>
            </a:r>
            <a:endParaRPr sz="24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AFBE73DF-ABA4-C4BE-84B8-6B8A181EEB24}"/>
              </a:ext>
            </a:extLst>
          </p:cNvPr>
          <p:cNvSpPr>
            <a:spLocks noGrp="1"/>
          </p:cNvSpPr>
          <p:nvPr>
            <p:ph type="dt" sz="half" idx="6"/>
          </p:nvPr>
        </p:nvSpPr>
        <p:spPr/>
        <p:txBody>
          <a:bodyPr/>
          <a:lstStyle/>
          <a:p>
            <a:fld id="{0A83C811-5B37-4A6D-9938-09A58E8AF3CA}"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543458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550795">
              <a:spcBef>
                <a:spcPts val="100"/>
              </a:spcBef>
            </a:pPr>
            <a:r>
              <a:rPr spc="-10" dirty="0"/>
              <a:t>Classifiers</a:t>
            </a:r>
          </a:p>
        </p:txBody>
      </p:sp>
      <p:sp>
        <p:nvSpPr>
          <p:cNvPr id="3" name="object 3"/>
          <p:cNvSpPr txBox="1"/>
          <p:nvPr/>
        </p:nvSpPr>
        <p:spPr>
          <a:xfrm>
            <a:off x="5793847" y="4941778"/>
            <a:ext cx="527685" cy="390525"/>
          </a:xfrm>
          <a:prstGeom prst="rect">
            <a:avLst/>
          </a:prstGeom>
        </p:spPr>
        <p:txBody>
          <a:bodyPr vert="horz" wrap="square" lIns="0" tIns="11430" rIns="0" bIns="0" rtlCol="0">
            <a:spAutoFit/>
          </a:bodyPr>
          <a:lstStyle/>
          <a:p>
            <a:pPr marL="38100">
              <a:spcBef>
                <a:spcPts val="90"/>
              </a:spcBef>
            </a:pPr>
            <a:r>
              <a:rPr sz="2400" i="1" kern="0" spc="-260" dirty="0">
                <a:solidFill>
                  <a:sysClr val="windowText" lastClr="000000"/>
                </a:solidFill>
                <a:latin typeface="Times New Roman"/>
                <a:cs typeface="Times New Roman"/>
              </a:rPr>
              <a:t>g</a:t>
            </a:r>
            <a:r>
              <a:rPr sz="2100" i="1" kern="0" spc="-390" baseline="-23809" dirty="0">
                <a:solidFill>
                  <a:sysClr val="windowText" lastClr="000000"/>
                </a:solidFill>
                <a:latin typeface="Times New Roman"/>
                <a:cs typeface="Times New Roman"/>
              </a:rPr>
              <a:t>n</a:t>
            </a:r>
            <a:r>
              <a:rPr sz="2100" i="1" kern="0" spc="-232" baseline="-23809" dirty="0">
                <a:solidFill>
                  <a:sysClr val="windowText" lastClr="000000"/>
                </a:solidFill>
                <a:latin typeface="Times New Roman"/>
                <a:cs typeface="Times New Roman"/>
              </a:rPr>
              <a:t> </a:t>
            </a:r>
            <a:r>
              <a:rPr sz="2400" kern="0" spc="-310" dirty="0">
                <a:solidFill>
                  <a:sysClr val="windowText" lastClr="000000"/>
                </a:solidFill>
                <a:latin typeface="Times New Roman"/>
                <a:cs typeface="Times New Roman"/>
              </a:rPr>
              <a:t>(</a:t>
            </a:r>
            <a:r>
              <a:rPr sz="2400" b="1" kern="0" spc="-310" dirty="0">
                <a:solidFill>
                  <a:sysClr val="windowText" lastClr="000000"/>
                </a:solidFill>
                <a:latin typeface="Times New Roman"/>
                <a:cs typeface="Times New Roman"/>
              </a:rPr>
              <a:t>x</a:t>
            </a:r>
            <a:r>
              <a:rPr sz="2400" kern="0" spc="-31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4" name="object 4"/>
          <p:cNvSpPr txBox="1"/>
          <p:nvPr/>
        </p:nvSpPr>
        <p:spPr>
          <a:xfrm>
            <a:off x="2536978" y="1275753"/>
            <a:ext cx="5114925" cy="487680"/>
          </a:xfrm>
          <a:prstGeom prst="rect">
            <a:avLst/>
          </a:prstGeom>
        </p:spPr>
        <p:txBody>
          <a:bodyPr vert="horz" wrap="square" lIns="0" tIns="16510" rIns="0" bIns="0" rtlCol="0">
            <a:spAutoFit/>
          </a:bodyPr>
          <a:lstStyle/>
          <a:p>
            <a:pPr marL="50800">
              <a:spcBef>
                <a:spcPts val="130"/>
              </a:spcBef>
              <a:tabLst>
                <a:tab pos="802640" algn="l"/>
                <a:tab pos="1207770" algn="l"/>
                <a:tab pos="4460240" algn="l"/>
              </a:tabLst>
            </a:pPr>
            <a:r>
              <a:rPr sz="3000" i="1" kern="0" spc="50" dirty="0">
                <a:solidFill>
                  <a:sysClr val="windowText" lastClr="000000"/>
                </a:solidFill>
                <a:latin typeface="Symbol"/>
                <a:cs typeface="Symbol"/>
              </a:rPr>
              <a:t></a:t>
            </a:r>
            <a:r>
              <a:rPr sz="2850" i="1" kern="0" spc="75" baseline="-20467" dirty="0">
                <a:solidFill>
                  <a:sysClr val="windowText" lastClr="000000"/>
                </a:solidFill>
                <a:latin typeface="Times New Roman"/>
                <a:cs typeface="Times New Roman"/>
              </a:rPr>
              <a:t>i</a:t>
            </a:r>
            <a:r>
              <a:rPr sz="2850" i="1" kern="0" baseline="-20467" dirty="0">
                <a:solidFill>
                  <a:sysClr val="windowText" lastClr="000000"/>
                </a:solidFill>
                <a:latin typeface="Times New Roman"/>
                <a:cs typeface="Times New Roman"/>
              </a:rPr>
              <a:t>	</a:t>
            </a:r>
            <a:r>
              <a:rPr sz="2850" i="1" kern="0" spc="-25" dirty="0">
                <a:solidFill>
                  <a:sysClr val="windowText" lastClr="000000"/>
                </a:solidFill>
                <a:latin typeface="Times New Roman"/>
                <a:cs typeface="Times New Roman"/>
              </a:rPr>
              <a:t>if</a:t>
            </a:r>
            <a:r>
              <a:rPr sz="2850" i="1" kern="0"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g</a:t>
            </a:r>
            <a:r>
              <a:rPr sz="2850" i="1" kern="0" spc="75" baseline="-20467" dirty="0">
                <a:solidFill>
                  <a:sysClr val="windowText" lastClr="000000"/>
                </a:solidFill>
                <a:latin typeface="Times New Roman"/>
                <a:cs typeface="Times New Roman"/>
              </a:rPr>
              <a:t>i</a:t>
            </a:r>
            <a:r>
              <a:rPr sz="2850" i="1" kern="0" spc="-292" baseline="-20467"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409"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x</a:t>
            </a:r>
            <a:r>
              <a:rPr sz="2850" i="1" kern="0" spc="-445"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130" dirty="0">
                <a:solidFill>
                  <a:sysClr val="windowText" lastClr="000000"/>
                </a:solidFill>
                <a:latin typeface="Times New Roman"/>
                <a:cs typeface="Times New Roman"/>
              </a:rPr>
              <a:t> </a:t>
            </a:r>
            <a:r>
              <a:rPr sz="2850" kern="0" spc="60" dirty="0">
                <a:solidFill>
                  <a:sysClr val="windowText" lastClr="000000"/>
                </a:solidFill>
                <a:latin typeface="Symbol"/>
                <a:cs typeface="Symbol"/>
              </a:rPr>
              <a:t></a:t>
            </a:r>
            <a:r>
              <a:rPr sz="2850" kern="0" spc="204" dirty="0">
                <a:solidFill>
                  <a:sysClr val="windowText" lastClr="000000"/>
                </a:solidFill>
                <a:latin typeface="Times New Roman"/>
                <a:cs typeface="Times New Roman"/>
              </a:rPr>
              <a:t> </a:t>
            </a:r>
            <a:r>
              <a:rPr sz="2850" i="1" kern="0" spc="55" dirty="0">
                <a:solidFill>
                  <a:sysClr val="windowText" lastClr="000000"/>
                </a:solidFill>
                <a:latin typeface="Times New Roman"/>
                <a:cs typeface="Times New Roman"/>
              </a:rPr>
              <a:t>g</a:t>
            </a:r>
            <a:r>
              <a:rPr sz="2850" i="1" kern="0" spc="-280" dirty="0">
                <a:solidFill>
                  <a:sysClr val="windowText" lastClr="000000"/>
                </a:solidFill>
                <a:latin typeface="Times New Roman"/>
                <a:cs typeface="Times New Roman"/>
              </a:rPr>
              <a:t> </a:t>
            </a:r>
            <a:r>
              <a:rPr sz="2850" i="1" kern="0" baseline="-20467" dirty="0">
                <a:solidFill>
                  <a:sysClr val="windowText" lastClr="000000"/>
                </a:solidFill>
                <a:latin typeface="Times New Roman"/>
                <a:cs typeface="Times New Roman"/>
              </a:rPr>
              <a:t>j</a:t>
            </a:r>
            <a:r>
              <a:rPr sz="2850" i="1" kern="0" spc="-202" baseline="-20467"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409"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x</a:t>
            </a:r>
            <a:r>
              <a:rPr sz="2850" i="1" kern="0" spc="-445"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165" dirty="0">
                <a:solidFill>
                  <a:sysClr val="windowText" lastClr="000000"/>
                </a:solidFill>
                <a:latin typeface="Times New Roman"/>
                <a:cs typeface="Times New Roman"/>
              </a:rPr>
              <a:t> </a:t>
            </a:r>
            <a:r>
              <a:rPr sz="2850" i="1" kern="0" spc="60" dirty="0">
                <a:solidFill>
                  <a:sysClr val="windowText" lastClr="000000"/>
                </a:solidFill>
                <a:latin typeface="Times New Roman"/>
                <a:cs typeface="Times New Roman"/>
              </a:rPr>
              <a:t>for</a:t>
            </a:r>
            <a:r>
              <a:rPr sz="2850" i="1" kern="0" spc="95" dirty="0">
                <a:solidFill>
                  <a:sysClr val="windowText" lastClr="000000"/>
                </a:solidFill>
                <a:latin typeface="Times New Roman"/>
                <a:cs typeface="Times New Roman"/>
              </a:rPr>
              <a:t> </a:t>
            </a:r>
            <a:r>
              <a:rPr sz="2850" i="1" kern="0" spc="-25" dirty="0">
                <a:solidFill>
                  <a:sysClr val="windowText" lastClr="000000"/>
                </a:solidFill>
                <a:latin typeface="Times New Roman"/>
                <a:cs typeface="Times New Roman"/>
              </a:rPr>
              <a:t>all</a:t>
            </a:r>
            <a:r>
              <a:rPr sz="2850" i="1" kern="0" dirty="0">
                <a:solidFill>
                  <a:sysClr val="windowText" lastClr="000000"/>
                </a:solidFill>
                <a:latin typeface="Times New Roman"/>
                <a:cs typeface="Times New Roman"/>
              </a:rPr>
              <a:t>	j</a:t>
            </a:r>
            <a:r>
              <a:rPr sz="2850" i="1" kern="0" spc="65" dirty="0">
                <a:solidFill>
                  <a:sysClr val="windowText" lastClr="000000"/>
                </a:solidFill>
                <a:latin typeface="Times New Roman"/>
                <a:cs typeface="Times New Roman"/>
              </a:rPr>
              <a:t> </a:t>
            </a:r>
            <a:r>
              <a:rPr sz="2850" kern="0" spc="60" dirty="0">
                <a:solidFill>
                  <a:sysClr val="windowText" lastClr="000000"/>
                </a:solidFill>
                <a:latin typeface="Symbol"/>
                <a:cs typeface="Symbol"/>
              </a:rPr>
              <a:t></a:t>
            </a:r>
            <a:r>
              <a:rPr sz="2850" kern="0" spc="5"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i</a:t>
            </a:r>
            <a:endParaRPr sz="2850" kern="0">
              <a:solidFill>
                <a:sysClr val="windowText" lastClr="000000"/>
              </a:solidFill>
              <a:latin typeface="Times New Roman"/>
              <a:cs typeface="Times New Roman"/>
            </a:endParaRPr>
          </a:p>
        </p:txBody>
      </p:sp>
      <p:sp>
        <p:nvSpPr>
          <p:cNvPr id="5" name="object 5"/>
          <p:cNvSpPr txBox="1"/>
          <p:nvPr/>
        </p:nvSpPr>
        <p:spPr>
          <a:xfrm>
            <a:off x="2596826" y="1769067"/>
            <a:ext cx="2148840" cy="487680"/>
          </a:xfrm>
          <a:prstGeom prst="rect">
            <a:avLst/>
          </a:prstGeom>
        </p:spPr>
        <p:txBody>
          <a:bodyPr vert="horz" wrap="square" lIns="0" tIns="16510" rIns="0" bIns="0" rtlCol="0">
            <a:spAutoFit/>
          </a:bodyPr>
          <a:lstStyle/>
          <a:p>
            <a:pPr marL="38100">
              <a:spcBef>
                <a:spcPts val="130"/>
              </a:spcBef>
            </a:pPr>
            <a:r>
              <a:rPr sz="2850" i="1" kern="0" spc="50" dirty="0">
                <a:solidFill>
                  <a:sysClr val="windowText" lastClr="000000"/>
                </a:solidFill>
                <a:latin typeface="Times New Roman"/>
                <a:cs typeface="Times New Roman"/>
              </a:rPr>
              <a:t>g</a:t>
            </a:r>
            <a:r>
              <a:rPr sz="2850" i="1" kern="0" spc="75" baseline="-20467" dirty="0">
                <a:solidFill>
                  <a:sysClr val="windowText" lastClr="000000"/>
                </a:solidFill>
                <a:latin typeface="Times New Roman"/>
                <a:cs typeface="Times New Roman"/>
              </a:rPr>
              <a:t>i</a:t>
            </a:r>
            <a:r>
              <a:rPr sz="2850" i="1" kern="0" spc="-292" baseline="-20467"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409"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x</a:t>
            </a:r>
            <a:r>
              <a:rPr sz="2850" i="1" kern="0" spc="-445"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85" dirty="0">
                <a:solidFill>
                  <a:sysClr val="windowText" lastClr="000000"/>
                </a:solidFill>
                <a:latin typeface="Times New Roman"/>
                <a:cs typeface="Times New Roman"/>
              </a:rPr>
              <a:t> </a:t>
            </a:r>
            <a:r>
              <a:rPr sz="2850" kern="0" spc="60" dirty="0">
                <a:solidFill>
                  <a:sysClr val="windowText" lastClr="000000"/>
                </a:solidFill>
                <a:latin typeface="Symbol"/>
                <a:cs typeface="Symbol"/>
              </a:rPr>
              <a:t></a:t>
            </a:r>
            <a:r>
              <a:rPr sz="2850" kern="0" spc="175" dirty="0">
                <a:solidFill>
                  <a:sysClr val="windowText" lastClr="000000"/>
                </a:solidFill>
                <a:latin typeface="Times New Roman"/>
                <a:cs typeface="Times New Roman"/>
              </a:rPr>
              <a:t> </a:t>
            </a:r>
            <a:r>
              <a:rPr sz="2850" i="1" kern="0" spc="55" dirty="0">
                <a:solidFill>
                  <a:sysClr val="windowText" lastClr="000000"/>
                </a:solidFill>
                <a:latin typeface="Times New Roman"/>
                <a:cs typeface="Times New Roman"/>
              </a:rPr>
              <a:t>P</a:t>
            </a:r>
            <a:r>
              <a:rPr sz="2850" kern="0" spc="55" dirty="0">
                <a:solidFill>
                  <a:sysClr val="windowText" lastClr="000000"/>
                </a:solidFill>
                <a:latin typeface="Times New Roman"/>
                <a:cs typeface="Times New Roman"/>
              </a:rPr>
              <a:t>(</a:t>
            </a:r>
            <a:r>
              <a:rPr sz="3000" i="1" kern="0" spc="55" dirty="0">
                <a:solidFill>
                  <a:sysClr val="windowText" lastClr="000000"/>
                </a:solidFill>
                <a:latin typeface="Symbol"/>
                <a:cs typeface="Symbol"/>
              </a:rPr>
              <a:t></a:t>
            </a:r>
            <a:r>
              <a:rPr sz="2850" i="1" kern="0" spc="82" baseline="-20467" dirty="0">
                <a:solidFill>
                  <a:sysClr val="windowText" lastClr="000000"/>
                </a:solidFill>
                <a:latin typeface="Times New Roman"/>
                <a:cs typeface="Times New Roman"/>
              </a:rPr>
              <a:t>i</a:t>
            </a:r>
            <a:r>
              <a:rPr sz="2850" i="1" kern="0" spc="-52" baseline="-20467" dirty="0">
                <a:solidFill>
                  <a:sysClr val="windowText" lastClr="000000"/>
                </a:solidFill>
                <a:latin typeface="Times New Roman"/>
                <a:cs typeface="Times New Roman"/>
              </a:rPr>
              <a:t> </a:t>
            </a:r>
            <a:r>
              <a:rPr sz="2850" kern="0" spc="-50" dirty="0">
                <a:solidFill>
                  <a:sysClr val="windowText" lastClr="000000"/>
                </a:solidFill>
                <a:latin typeface="Times New Roman"/>
                <a:cs typeface="Times New Roman"/>
              </a:rPr>
              <a:t>)</a:t>
            </a:r>
            <a:endParaRPr sz="2850" kern="0">
              <a:solidFill>
                <a:sysClr val="windowText" lastClr="000000"/>
              </a:solidFill>
              <a:latin typeface="Times New Roman"/>
              <a:cs typeface="Times New Roman"/>
            </a:endParaRPr>
          </a:p>
        </p:txBody>
      </p:sp>
      <p:sp>
        <p:nvSpPr>
          <p:cNvPr id="6" name="object 6"/>
          <p:cNvSpPr txBox="1"/>
          <p:nvPr/>
        </p:nvSpPr>
        <p:spPr>
          <a:xfrm>
            <a:off x="2596827" y="2207666"/>
            <a:ext cx="2441575" cy="925830"/>
          </a:xfrm>
          <a:prstGeom prst="rect">
            <a:avLst/>
          </a:prstGeom>
        </p:spPr>
        <p:txBody>
          <a:bodyPr vert="horz" wrap="square" lIns="0" tIns="16510" rIns="0" bIns="0" rtlCol="0">
            <a:spAutoFit/>
          </a:bodyPr>
          <a:lstStyle/>
          <a:p>
            <a:pPr marL="38100">
              <a:lnSpc>
                <a:spcPts val="3525"/>
              </a:lnSpc>
              <a:spcBef>
                <a:spcPts val="130"/>
              </a:spcBef>
            </a:pPr>
            <a:r>
              <a:rPr sz="2850" i="1" kern="0" spc="50" dirty="0">
                <a:solidFill>
                  <a:sysClr val="windowText" lastClr="000000"/>
                </a:solidFill>
                <a:latin typeface="Times New Roman"/>
                <a:cs typeface="Times New Roman"/>
              </a:rPr>
              <a:t>g</a:t>
            </a:r>
            <a:r>
              <a:rPr sz="2850" i="1" kern="0" spc="75" baseline="-20467" dirty="0">
                <a:solidFill>
                  <a:sysClr val="windowText" lastClr="000000"/>
                </a:solidFill>
                <a:latin typeface="Times New Roman"/>
                <a:cs typeface="Times New Roman"/>
              </a:rPr>
              <a:t>i</a:t>
            </a:r>
            <a:r>
              <a:rPr sz="2850" i="1" kern="0" spc="-292" baseline="-20467"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405"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x</a:t>
            </a:r>
            <a:r>
              <a:rPr sz="2850" i="1" kern="0" spc="-450"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80" dirty="0">
                <a:solidFill>
                  <a:sysClr val="windowText" lastClr="000000"/>
                </a:solidFill>
                <a:latin typeface="Times New Roman"/>
                <a:cs typeface="Times New Roman"/>
              </a:rPr>
              <a:t> </a:t>
            </a:r>
            <a:r>
              <a:rPr sz="2850" kern="0" spc="60" dirty="0">
                <a:solidFill>
                  <a:sysClr val="windowText" lastClr="000000"/>
                </a:solidFill>
                <a:latin typeface="Symbol"/>
                <a:cs typeface="Symbol"/>
              </a:rPr>
              <a:t></a:t>
            </a:r>
            <a:r>
              <a:rPr sz="2850" kern="0" spc="175" dirty="0">
                <a:solidFill>
                  <a:sysClr val="windowText" lastClr="000000"/>
                </a:solidFill>
                <a:latin typeface="Times New Roman"/>
                <a:cs typeface="Times New Roman"/>
              </a:rPr>
              <a:t> </a:t>
            </a:r>
            <a:r>
              <a:rPr sz="2850" i="1" kern="0" spc="55" dirty="0">
                <a:solidFill>
                  <a:sysClr val="windowText" lastClr="000000"/>
                </a:solidFill>
                <a:latin typeface="Times New Roman"/>
                <a:cs typeface="Times New Roman"/>
              </a:rPr>
              <a:t>P</a:t>
            </a:r>
            <a:r>
              <a:rPr sz="2850" kern="0" spc="55" dirty="0">
                <a:solidFill>
                  <a:sysClr val="windowText" lastClr="000000"/>
                </a:solidFill>
                <a:latin typeface="Times New Roman"/>
                <a:cs typeface="Times New Roman"/>
              </a:rPr>
              <a:t>(</a:t>
            </a:r>
            <a:r>
              <a:rPr sz="3000" i="1" kern="0" spc="55" dirty="0">
                <a:solidFill>
                  <a:sysClr val="windowText" lastClr="000000"/>
                </a:solidFill>
                <a:latin typeface="Symbol"/>
                <a:cs typeface="Symbol"/>
              </a:rPr>
              <a:t></a:t>
            </a:r>
            <a:r>
              <a:rPr sz="2850" i="1" kern="0" spc="82" baseline="-20467" dirty="0">
                <a:solidFill>
                  <a:sysClr val="windowText" lastClr="000000"/>
                </a:solidFill>
                <a:latin typeface="Times New Roman"/>
                <a:cs typeface="Times New Roman"/>
              </a:rPr>
              <a:t>i</a:t>
            </a:r>
            <a:r>
              <a:rPr sz="2850" i="1" kern="0" spc="-397" baseline="-20467"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355"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x</a:t>
            </a:r>
            <a:r>
              <a:rPr sz="2850" i="1" kern="0" spc="-445" dirty="0">
                <a:solidFill>
                  <a:sysClr val="windowText" lastClr="000000"/>
                </a:solidFill>
                <a:latin typeface="Times New Roman"/>
                <a:cs typeface="Times New Roman"/>
              </a:rPr>
              <a:t> </a:t>
            </a:r>
            <a:r>
              <a:rPr sz="2850" kern="0" spc="-50" dirty="0">
                <a:solidFill>
                  <a:sysClr val="windowText" lastClr="000000"/>
                </a:solidFill>
                <a:latin typeface="Times New Roman"/>
                <a:cs typeface="Times New Roman"/>
              </a:rPr>
              <a:t>)</a:t>
            </a:r>
            <a:endParaRPr sz="2850" kern="0">
              <a:solidFill>
                <a:sysClr val="windowText" lastClr="000000"/>
              </a:solidFill>
              <a:latin typeface="Times New Roman"/>
              <a:cs typeface="Times New Roman"/>
            </a:endParaRPr>
          </a:p>
          <a:p>
            <a:pPr marL="38100">
              <a:lnSpc>
                <a:spcPts val="3525"/>
              </a:lnSpc>
            </a:pPr>
            <a:r>
              <a:rPr sz="2850" i="1" kern="0" spc="50" dirty="0">
                <a:solidFill>
                  <a:sysClr val="windowText" lastClr="000000"/>
                </a:solidFill>
                <a:latin typeface="Times New Roman"/>
                <a:cs typeface="Times New Roman"/>
              </a:rPr>
              <a:t>g</a:t>
            </a:r>
            <a:r>
              <a:rPr sz="2850" i="1" kern="0" spc="75" baseline="-20467" dirty="0">
                <a:solidFill>
                  <a:sysClr val="windowText" lastClr="000000"/>
                </a:solidFill>
                <a:latin typeface="Times New Roman"/>
                <a:cs typeface="Times New Roman"/>
              </a:rPr>
              <a:t>i</a:t>
            </a:r>
            <a:r>
              <a:rPr sz="2850" i="1" kern="0" spc="-262" baseline="-20467"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395"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x</a:t>
            </a:r>
            <a:r>
              <a:rPr sz="2850" i="1" kern="0" spc="-430"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50" dirty="0">
                <a:solidFill>
                  <a:sysClr val="windowText" lastClr="000000"/>
                </a:solidFill>
                <a:latin typeface="Times New Roman"/>
                <a:cs typeface="Times New Roman"/>
              </a:rPr>
              <a:t> </a:t>
            </a:r>
            <a:r>
              <a:rPr sz="2850" kern="0" spc="60" dirty="0">
                <a:solidFill>
                  <a:sysClr val="windowText" lastClr="000000"/>
                </a:solidFill>
                <a:latin typeface="Symbol"/>
                <a:cs typeface="Symbol"/>
              </a:rPr>
              <a:t></a:t>
            </a:r>
            <a:r>
              <a:rPr sz="2850" kern="0" spc="30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R</a:t>
            </a:r>
            <a:r>
              <a:rPr sz="2850" kern="0" dirty="0">
                <a:solidFill>
                  <a:sysClr val="windowText" lastClr="000000"/>
                </a:solidFill>
                <a:latin typeface="Times New Roman"/>
                <a:cs typeface="Times New Roman"/>
              </a:rPr>
              <a:t>(</a:t>
            </a:r>
            <a:r>
              <a:rPr sz="3000" i="1" kern="0" dirty="0">
                <a:solidFill>
                  <a:sysClr val="windowText" lastClr="000000"/>
                </a:solidFill>
                <a:latin typeface="Symbol"/>
                <a:cs typeface="Symbol"/>
              </a:rPr>
              <a:t></a:t>
            </a:r>
            <a:r>
              <a:rPr sz="2850" i="1" kern="0" baseline="-20467" dirty="0">
                <a:solidFill>
                  <a:sysClr val="windowText" lastClr="000000"/>
                </a:solidFill>
                <a:latin typeface="Times New Roman"/>
                <a:cs typeface="Times New Roman"/>
              </a:rPr>
              <a:t>i</a:t>
            </a:r>
            <a:r>
              <a:rPr sz="2850" i="1" kern="0" spc="-382" baseline="-20467"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330"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x</a:t>
            </a:r>
            <a:r>
              <a:rPr sz="2850" i="1" kern="0" spc="-434" dirty="0">
                <a:solidFill>
                  <a:sysClr val="windowText" lastClr="000000"/>
                </a:solidFill>
                <a:latin typeface="Times New Roman"/>
                <a:cs typeface="Times New Roman"/>
              </a:rPr>
              <a:t> </a:t>
            </a:r>
            <a:r>
              <a:rPr sz="2850" kern="0" spc="-50" dirty="0">
                <a:solidFill>
                  <a:sysClr val="windowText" lastClr="000000"/>
                </a:solidFill>
                <a:latin typeface="Times New Roman"/>
                <a:cs typeface="Times New Roman"/>
              </a:rPr>
              <a:t>)</a:t>
            </a:r>
            <a:endParaRPr sz="2850" kern="0">
              <a:solidFill>
                <a:sysClr val="windowText" lastClr="000000"/>
              </a:solidFill>
              <a:latin typeface="Times New Roman"/>
              <a:cs typeface="Times New Roman"/>
            </a:endParaRPr>
          </a:p>
        </p:txBody>
      </p:sp>
      <p:sp>
        <p:nvSpPr>
          <p:cNvPr id="7" name="object 7"/>
          <p:cNvSpPr txBox="1"/>
          <p:nvPr/>
        </p:nvSpPr>
        <p:spPr>
          <a:xfrm>
            <a:off x="5550535" y="1743201"/>
            <a:ext cx="3827779" cy="1400810"/>
          </a:xfrm>
          <a:prstGeom prst="rect">
            <a:avLst/>
          </a:prstGeom>
        </p:spPr>
        <p:txBody>
          <a:bodyPr vert="horz" wrap="square" lIns="0" tIns="12700" rIns="0" bIns="0" rtlCol="0">
            <a:spAutoFit/>
          </a:bodyPr>
          <a:lstStyle/>
          <a:p>
            <a:pPr marL="12700" marR="5080" indent="7620">
              <a:lnSpc>
                <a:spcPct val="125299"/>
              </a:lnSpc>
              <a:spcBef>
                <a:spcPts val="100"/>
              </a:spcBef>
            </a:pPr>
            <a:r>
              <a:rPr sz="2400" kern="0" dirty="0">
                <a:solidFill>
                  <a:sysClr val="windowText" lastClr="000000"/>
                </a:solidFill>
                <a:latin typeface="Times New Roman"/>
                <a:cs typeface="Times New Roman"/>
              </a:rPr>
              <a:t>if</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no</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measurements</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are</a:t>
            </a:r>
            <a:r>
              <a:rPr sz="2400" kern="0" spc="-15"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made </a:t>
            </a:r>
            <a:r>
              <a:rPr sz="2400" kern="0" dirty="0">
                <a:solidFill>
                  <a:sysClr val="windowText" lastClr="000000"/>
                </a:solidFill>
                <a:latin typeface="Times New Roman"/>
                <a:cs typeface="Times New Roman"/>
              </a:rPr>
              <a:t>minimize</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misclassification</a:t>
            </a:r>
            <a:r>
              <a:rPr sz="2400" kern="0" spc="-55"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rate </a:t>
            </a:r>
            <a:r>
              <a:rPr sz="2400" kern="0" dirty="0">
                <a:solidFill>
                  <a:sysClr val="windowText" lastClr="000000"/>
                </a:solidFill>
                <a:latin typeface="Times New Roman"/>
                <a:cs typeface="Times New Roman"/>
              </a:rPr>
              <a:t>minimize</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associated</a:t>
            </a:r>
            <a:r>
              <a:rPr sz="2400" kern="0" spc="-75" dirty="0">
                <a:solidFill>
                  <a:sysClr val="windowText" lastClr="000000"/>
                </a:solidFill>
                <a:latin typeface="Times New Roman"/>
                <a:cs typeface="Times New Roman"/>
              </a:rPr>
              <a:t> </a:t>
            </a:r>
            <a:r>
              <a:rPr sz="2400" kern="0" spc="-20" dirty="0">
                <a:solidFill>
                  <a:sysClr val="windowText" lastClr="000000"/>
                </a:solidFill>
                <a:latin typeface="Times New Roman"/>
                <a:cs typeface="Times New Roman"/>
              </a:rPr>
              <a:t>risk</a:t>
            </a:r>
            <a:endParaRPr sz="2400" kern="0">
              <a:solidFill>
                <a:sysClr val="windowText" lastClr="000000"/>
              </a:solidFill>
              <a:latin typeface="Times New Roman"/>
              <a:cs typeface="Times New Roman"/>
            </a:endParaRPr>
          </a:p>
        </p:txBody>
      </p:sp>
      <p:sp>
        <p:nvSpPr>
          <p:cNvPr id="8" name="object 8"/>
          <p:cNvSpPr/>
          <p:nvPr/>
        </p:nvSpPr>
        <p:spPr>
          <a:xfrm>
            <a:off x="2891537" y="4038600"/>
            <a:ext cx="1376045" cy="1905000"/>
          </a:xfrm>
          <a:custGeom>
            <a:avLst/>
            <a:gdLst/>
            <a:ahLst/>
            <a:cxnLst/>
            <a:rect l="l" t="t" r="r" b="b"/>
            <a:pathLst>
              <a:path w="1376045" h="1905000">
                <a:moveTo>
                  <a:pt x="1375664" y="0"/>
                </a:moveTo>
                <a:lnTo>
                  <a:pt x="1290574" y="3683"/>
                </a:lnTo>
                <a:lnTo>
                  <a:pt x="1324533" y="21196"/>
                </a:lnTo>
                <a:lnTo>
                  <a:pt x="1016" y="756412"/>
                </a:lnTo>
                <a:lnTo>
                  <a:pt x="4064" y="762000"/>
                </a:lnTo>
                <a:lnTo>
                  <a:pt x="0" y="766826"/>
                </a:lnTo>
                <a:lnTo>
                  <a:pt x="1329334" y="1874647"/>
                </a:lnTo>
                <a:lnTo>
                  <a:pt x="1292733" y="1885480"/>
                </a:lnTo>
                <a:lnTo>
                  <a:pt x="1375664" y="1905000"/>
                </a:lnTo>
                <a:lnTo>
                  <a:pt x="1363560" y="1877364"/>
                </a:lnTo>
                <a:lnTo>
                  <a:pt x="1341501" y="1826945"/>
                </a:lnTo>
                <a:lnTo>
                  <a:pt x="1337475" y="1864893"/>
                </a:lnTo>
                <a:lnTo>
                  <a:pt x="21539" y="768350"/>
                </a:lnTo>
                <a:lnTo>
                  <a:pt x="1320622" y="768350"/>
                </a:lnTo>
                <a:lnTo>
                  <a:pt x="1299464" y="800100"/>
                </a:lnTo>
                <a:lnTo>
                  <a:pt x="1362964" y="768350"/>
                </a:lnTo>
                <a:lnTo>
                  <a:pt x="1375664" y="762000"/>
                </a:lnTo>
                <a:lnTo>
                  <a:pt x="1362964" y="755650"/>
                </a:lnTo>
                <a:lnTo>
                  <a:pt x="1299464" y="723900"/>
                </a:lnTo>
                <a:lnTo>
                  <a:pt x="1320622" y="755650"/>
                </a:lnTo>
                <a:lnTo>
                  <a:pt x="28600" y="755650"/>
                </a:lnTo>
                <a:lnTo>
                  <a:pt x="1330591" y="32346"/>
                </a:lnTo>
                <a:lnTo>
                  <a:pt x="1327531" y="70358"/>
                </a:lnTo>
                <a:lnTo>
                  <a:pt x="1362532" y="19177"/>
                </a:lnTo>
                <a:lnTo>
                  <a:pt x="1375664"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9" name="object 9"/>
          <p:cNvSpPr/>
          <p:nvPr/>
        </p:nvSpPr>
        <p:spPr>
          <a:xfrm>
            <a:off x="5482337" y="4033012"/>
            <a:ext cx="1299845" cy="1915795"/>
          </a:xfrm>
          <a:custGeom>
            <a:avLst/>
            <a:gdLst/>
            <a:ahLst/>
            <a:cxnLst/>
            <a:rect l="l" t="t" r="r" b="b"/>
            <a:pathLst>
              <a:path w="1299845" h="1915795">
                <a:moveTo>
                  <a:pt x="1299464" y="843788"/>
                </a:moveTo>
                <a:lnTo>
                  <a:pt x="1216406" y="862838"/>
                </a:lnTo>
                <a:lnTo>
                  <a:pt x="1252943" y="873861"/>
                </a:lnTo>
                <a:lnTo>
                  <a:pt x="0" y="1905685"/>
                </a:lnTo>
                <a:lnTo>
                  <a:pt x="8128" y="1915490"/>
                </a:lnTo>
                <a:lnTo>
                  <a:pt x="1261008" y="883704"/>
                </a:lnTo>
                <a:lnTo>
                  <a:pt x="1264920" y="921639"/>
                </a:lnTo>
                <a:lnTo>
                  <a:pt x="1287284" y="871220"/>
                </a:lnTo>
                <a:lnTo>
                  <a:pt x="1299464" y="843788"/>
                </a:lnTo>
                <a:close/>
              </a:path>
              <a:path w="1299845" h="1915795">
                <a:moveTo>
                  <a:pt x="1299464" y="767588"/>
                </a:moveTo>
                <a:lnTo>
                  <a:pt x="1286764" y="761238"/>
                </a:lnTo>
                <a:lnTo>
                  <a:pt x="1223264" y="729488"/>
                </a:lnTo>
                <a:lnTo>
                  <a:pt x="1244422" y="761238"/>
                </a:lnTo>
                <a:lnTo>
                  <a:pt x="80264" y="761238"/>
                </a:lnTo>
                <a:lnTo>
                  <a:pt x="80264" y="773938"/>
                </a:lnTo>
                <a:lnTo>
                  <a:pt x="1244422" y="773938"/>
                </a:lnTo>
                <a:lnTo>
                  <a:pt x="1223264" y="805688"/>
                </a:lnTo>
                <a:lnTo>
                  <a:pt x="1286764" y="773938"/>
                </a:lnTo>
                <a:lnTo>
                  <a:pt x="1299464" y="767588"/>
                </a:lnTo>
                <a:close/>
              </a:path>
              <a:path w="1299845" h="1915795">
                <a:moveTo>
                  <a:pt x="1299464" y="691388"/>
                </a:moveTo>
                <a:lnTo>
                  <a:pt x="1286484" y="673227"/>
                </a:lnTo>
                <a:lnTo>
                  <a:pt x="1249934" y="622046"/>
                </a:lnTo>
                <a:lnTo>
                  <a:pt x="1253731" y="660044"/>
                </a:lnTo>
                <a:lnTo>
                  <a:pt x="6985" y="0"/>
                </a:lnTo>
                <a:lnTo>
                  <a:pt x="1143" y="11176"/>
                </a:lnTo>
                <a:lnTo>
                  <a:pt x="1247825" y="671245"/>
                </a:lnTo>
                <a:lnTo>
                  <a:pt x="1214247" y="689356"/>
                </a:lnTo>
                <a:lnTo>
                  <a:pt x="1299464" y="691388"/>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0" name="object 10"/>
          <p:cNvSpPr/>
          <p:nvPr/>
        </p:nvSpPr>
        <p:spPr>
          <a:xfrm>
            <a:off x="8001000" y="4762500"/>
            <a:ext cx="762000" cy="76200"/>
          </a:xfrm>
          <a:custGeom>
            <a:avLst/>
            <a:gdLst/>
            <a:ahLst/>
            <a:cxnLst/>
            <a:rect l="l" t="t" r="r" b="b"/>
            <a:pathLst>
              <a:path w="762000" h="76200">
                <a:moveTo>
                  <a:pt x="711200" y="38100"/>
                </a:moveTo>
                <a:lnTo>
                  <a:pt x="685800" y="76200"/>
                </a:lnTo>
                <a:lnTo>
                  <a:pt x="749300" y="44450"/>
                </a:lnTo>
                <a:lnTo>
                  <a:pt x="711200" y="44450"/>
                </a:lnTo>
                <a:lnTo>
                  <a:pt x="711200" y="38100"/>
                </a:lnTo>
                <a:close/>
              </a:path>
              <a:path w="762000" h="76200">
                <a:moveTo>
                  <a:pt x="706966" y="31750"/>
                </a:moveTo>
                <a:lnTo>
                  <a:pt x="0" y="31750"/>
                </a:lnTo>
                <a:lnTo>
                  <a:pt x="0" y="44450"/>
                </a:lnTo>
                <a:lnTo>
                  <a:pt x="706966" y="44450"/>
                </a:lnTo>
                <a:lnTo>
                  <a:pt x="711200" y="38100"/>
                </a:lnTo>
                <a:lnTo>
                  <a:pt x="706966" y="31750"/>
                </a:lnTo>
                <a:close/>
              </a:path>
              <a:path w="762000" h="76200">
                <a:moveTo>
                  <a:pt x="749300" y="31750"/>
                </a:moveTo>
                <a:lnTo>
                  <a:pt x="711200" y="31750"/>
                </a:lnTo>
                <a:lnTo>
                  <a:pt x="711200" y="44450"/>
                </a:lnTo>
                <a:lnTo>
                  <a:pt x="749300" y="44450"/>
                </a:lnTo>
                <a:lnTo>
                  <a:pt x="762000" y="38100"/>
                </a:lnTo>
                <a:lnTo>
                  <a:pt x="749300" y="31750"/>
                </a:lnTo>
                <a:close/>
              </a:path>
              <a:path w="762000" h="76200">
                <a:moveTo>
                  <a:pt x="685800" y="0"/>
                </a:moveTo>
                <a:lnTo>
                  <a:pt x="711200" y="38100"/>
                </a:lnTo>
                <a:lnTo>
                  <a:pt x="711200" y="31750"/>
                </a:lnTo>
                <a:lnTo>
                  <a:pt x="749300" y="31750"/>
                </a:lnTo>
                <a:lnTo>
                  <a:pt x="68580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1" name="object 11"/>
          <p:cNvSpPr txBox="1"/>
          <p:nvPr/>
        </p:nvSpPr>
        <p:spPr>
          <a:xfrm>
            <a:off x="2502204" y="4650104"/>
            <a:ext cx="209550" cy="391160"/>
          </a:xfrm>
          <a:prstGeom prst="rect">
            <a:avLst/>
          </a:prstGeom>
        </p:spPr>
        <p:txBody>
          <a:bodyPr vert="horz" wrap="square" lIns="0" tIns="12700" rIns="0" bIns="0" rtlCol="0">
            <a:spAutoFit/>
          </a:bodyPr>
          <a:lstStyle/>
          <a:p>
            <a:pPr marL="12700">
              <a:spcBef>
                <a:spcPts val="100"/>
              </a:spcBef>
            </a:pPr>
            <a:r>
              <a:rPr sz="2400" b="1" kern="0" spc="-50" dirty="0">
                <a:solidFill>
                  <a:sysClr val="windowText" lastClr="000000"/>
                </a:solidFill>
                <a:latin typeface="Lucida Console"/>
                <a:cs typeface="Lucida Console"/>
              </a:rPr>
              <a:t>x</a:t>
            </a:r>
            <a:endParaRPr sz="2400" kern="0">
              <a:solidFill>
                <a:sysClr val="windowText" lastClr="000000"/>
              </a:solidFill>
              <a:latin typeface="Lucida Console"/>
              <a:cs typeface="Lucida Console"/>
            </a:endParaRPr>
          </a:p>
        </p:txBody>
      </p:sp>
      <p:sp>
        <p:nvSpPr>
          <p:cNvPr id="12" name="object 12"/>
          <p:cNvSpPr txBox="1"/>
          <p:nvPr/>
        </p:nvSpPr>
        <p:spPr>
          <a:xfrm>
            <a:off x="6787897" y="4501896"/>
            <a:ext cx="1207135" cy="393698"/>
          </a:xfrm>
          <a:prstGeom prst="rect">
            <a:avLst/>
          </a:prstGeom>
          <a:solidFill>
            <a:srgbClr val="00CC00"/>
          </a:solidFill>
          <a:ln w="12192">
            <a:solidFill>
              <a:srgbClr val="000000"/>
            </a:solidFill>
          </a:ln>
        </p:spPr>
        <p:txBody>
          <a:bodyPr vert="horz" wrap="square" lIns="0" tIns="24130" rIns="0" bIns="0" rtlCol="0">
            <a:spAutoFit/>
          </a:bodyPr>
          <a:lstStyle/>
          <a:p>
            <a:pPr marL="375285">
              <a:spcBef>
                <a:spcPts val="190"/>
              </a:spcBef>
            </a:pPr>
            <a:r>
              <a:rPr sz="2400" kern="0" spc="-25" dirty="0">
                <a:solidFill>
                  <a:sysClr val="windowText" lastClr="000000"/>
                </a:solidFill>
                <a:latin typeface="Lucida Console"/>
                <a:cs typeface="Lucida Console"/>
              </a:rPr>
              <a:t>max</a:t>
            </a:r>
            <a:endParaRPr sz="2400" kern="0">
              <a:solidFill>
                <a:sysClr val="windowText" lastClr="000000"/>
              </a:solidFill>
              <a:latin typeface="Lucida Console"/>
              <a:cs typeface="Lucida Console"/>
            </a:endParaRPr>
          </a:p>
        </p:txBody>
      </p:sp>
      <p:sp>
        <p:nvSpPr>
          <p:cNvPr id="13" name="object 13"/>
          <p:cNvSpPr txBox="1"/>
          <p:nvPr/>
        </p:nvSpPr>
        <p:spPr>
          <a:xfrm>
            <a:off x="8902446" y="4580001"/>
            <a:ext cx="1042669" cy="391160"/>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decision</a:t>
            </a:r>
            <a:endParaRPr sz="2400" kern="0">
              <a:solidFill>
                <a:sysClr val="windowText" lastClr="000000"/>
              </a:solidFill>
              <a:latin typeface="Times New Roman"/>
              <a:cs typeface="Times New Roman"/>
            </a:endParaRPr>
          </a:p>
        </p:txBody>
      </p:sp>
      <p:sp>
        <p:nvSpPr>
          <p:cNvPr id="14" name="object 14"/>
          <p:cNvSpPr txBox="1"/>
          <p:nvPr/>
        </p:nvSpPr>
        <p:spPr>
          <a:xfrm>
            <a:off x="4273296" y="3739896"/>
            <a:ext cx="1207135" cy="449482"/>
          </a:xfrm>
          <a:prstGeom prst="rect">
            <a:avLst/>
          </a:prstGeom>
          <a:solidFill>
            <a:srgbClr val="00CC00"/>
          </a:solidFill>
          <a:ln w="12192">
            <a:solidFill>
              <a:srgbClr val="000000"/>
            </a:solidFill>
          </a:ln>
        </p:spPr>
        <p:txBody>
          <a:bodyPr vert="horz" wrap="square" lIns="0" tIns="10795" rIns="0" bIns="0" rtlCol="0">
            <a:spAutoFit/>
          </a:bodyPr>
          <a:lstStyle/>
          <a:p>
            <a:pPr marL="4445" algn="ctr">
              <a:spcBef>
                <a:spcPts val="85"/>
              </a:spcBef>
            </a:pPr>
            <a:r>
              <a:rPr sz="2850" i="1" kern="0" spc="-25" dirty="0">
                <a:solidFill>
                  <a:sysClr val="windowText" lastClr="000000"/>
                </a:solidFill>
                <a:latin typeface="Times New Roman"/>
                <a:cs typeface="Times New Roman"/>
              </a:rPr>
              <a:t>g</a:t>
            </a:r>
            <a:r>
              <a:rPr sz="2850" kern="0" spc="-37" baseline="-20467" dirty="0">
                <a:solidFill>
                  <a:sysClr val="windowText" lastClr="000000"/>
                </a:solidFill>
                <a:latin typeface="Times New Roman"/>
                <a:cs typeface="Times New Roman"/>
              </a:rPr>
              <a:t>1</a:t>
            </a:r>
            <a:endParaRPr sz="2850" kern="0" baseline="-20467">
              <a:solidFill>
                <a:sysClr val="windowText" lastClr="000000"/>
              </a:solidFill>
              <a:latin typeface="Times New Roman"/>
              <a:cs typeface="Times New Roman"/>
            </a:endParaRPr>
          </a:p>
        </p:txBody>
      </p:sp>
      <p:sp>
        <p:nvSpPr>
          <p:cNvPr id="15" name="object 15"/>
          <p:cNvSpPr txBox="1"/>
          <p:nvPr/>
        </p:nvSpPr>
        <p:spPr>
          <a:xfrm>
            <a:off x="4273296" y="4501897"/>
            <a:ext cx="1207135" cy="436017"/>
          </a:xfrm>
          <a:prstGeom prst="rect">
            <a:avLst/>
          </a:prstGeom>
          <a:solidFill>
            <a:srgbClr val="00CC00"/>
          </a:solidFill>
          <a:ln w="12192">
            <a:solidFill>
              <a:srgbClr val="000000"/>
            </a:solidFill>
          </a:ln>
        </p:spPr>
        <p:txBody>
          <a:bodyPr vert="horz" wrap="square" lIns="0" tIns="12700" rIns="0" bIns="0" rtlCol="0">
            <a:spAutoFit/>
          </a:bodyPr>
          <a:lstStyle/>
          <a:p>
            <a:pPr marR="12700" algn="ctr">
              <a:spcBef>
                <a:spcPts val="100"/>
              </a:spcBef>
            </a:pPr>
            <a:r>
              <a:rPr sz="2750" i="1" kern="0" spc="-25" dirty="0">
                <a:solidFill>
                  <a:sysClr val="windowText" lastClr="000000"/>
                </a:solidFill>
                <a:latin typeface="Times New Roman"/>
                <a:cs typeface="Times New Roman"/>
              </a:rPr>
              <a:t>g</a:t>
            </a:r>
            <a:r>
              <a:rPr sz="2700" kern="0" spc="-37" baseline="-21604" dirty="0">
                <a:solidFill>
                  <a:sysClr val="windowText" lastClr="000000"/>
                </a:solidFill>
                <a:latin typeface="Times New Roman"/>
                <a:cs typeface="Times New Roman"/>
              </a:rPr>
              <a:t>2</a:t>
            </a:r>
            <a:endParaRPr sz="2700" kern="0" baseline="-21604">
              <a:solidFill>
                <a:sysClr val="windowText" lastClr="000000"/>
              </a:solidFill>
              <a:latin typeface="Times New Roman"/>
              <a:cs typeface="Times New Roman"/>
            </a:endParaRPr>
          </a:p>
        </p:txBody>
      </p:sp>
      <p:sp>
        <p:nvSpPr>
          <p:cNvPr id="16" name="object 16"/>
          <p:cNvSpPr txBox="1"/>
          <p:nvPr/>
        </p:nvSpPr>
        <p:spPr>
          <a:xfrm>
            <a:off x="4273296" y="5644897"/>
            <a:ext cx="1207135" cy="436017"/>
          </a:xfrm>
          <a:prstGeom prst="rect">
            <a:avLst/>
          </a:prstGeom>
          <a:solidFill>
            <a:srgbClr val="00CC00"/>
          </a:solidFill>
          <a:ln w="12192">
            <a:solidFill>
              <a:srgbClr val="000000"/>
            </a:solidFill>
          </a:ln>
        </p:spPr>
        <p:txBody>
          <a:bodyPr vert="horz" wrap="square" lIns="0" tIns="12700" rIns="0" bIns="0" rtlCol="0">
            <a:spAutoFit/>
          </a:bodyPr>
          <a:lstStyle/>
          <a:p>
            <a:pPr marR="19050" algn="ctr">
              <a:spcBef>
                <a:spcPts val="100"/>
              </a:spcBef>
            </a:pPr>
            <a:r>
              <a:rPr sz="2750" i="1" kern="0" spc="-25" dirty="0">
                <a:solidFill>
                  <a:sysClr val="windowText" lastClr="000000"/>
                </a:solidFill>
                <a:latin typeface="Times New Roman"/>
                <a:cs typeface="Times New Roman"/>
              </a:rPr>
              <a:t>g</a:t>
            </a:r>
            <a:r>
              <a:rPr sz="2700" i="1" kern="0" spc="-37" baseline="-21604" dirty="0">
                <a:solidFill>
                  <a:sysClr val="windowText" lastClr="000000"/>
                </a:solidFill>
                <a:latin typeface="Times New Roman"/>
                <a:cs typeface="Times New Roman"/>
              </a:rPr>
              <a:t>n</a:t>
            </a:r>
            <a:endParaRPr sz="2700" kern="0" baseline="-21604">
              <a:solidFill>
                <a:sysClr val="windowText" lastClr="000000"/>
              </a:solidFill>
              <a:latin typeface="Times New Roman"/>
              <a:cs typeface="Times New Roman"/>
            </a:endParaRPr>
          </a:p>
        </p:txBody>
      </p:sp>
      <p:grpSp>
        <p:nvGrpSpPr>
          <p:cNvPr id="17" name="object 17"/>
          <p:cNvGrpSpPr/>
          <p:nvPr/>
        </p:nvGrpSpPr>
        <p:grpSpPr>
          <a:xfrm>
            <a:off x="4724400" y="5181600"/>
            <a:ext cx="76200" cy="76200"/>
            <a:chOff x="3200400" y="5181600"/>
            <a:chExt cx="76200" cy="76200"/>
          </a:xfrm>
        </p:grpSpPr>
        <p:sp>
          <p:nvSpPr>
            <p:cNvPr id="18" name="object 18"/>
            <p:cNvSpPr/>
            <p:nvPr/>
          </p:nvSpPr>
          <p:spPr>
            <a:xfrm>
              <a:off x="3206495" y="5187695"/>
              <a:ext cx="64135" cy="64135"/>
            </a:xfrm>
            <a:custGeom>
              <a:avLst/>
              <a:gdLst/>
              <a:ahLst/>
              <a:cxnLst/>
              <a:rect l="l" t="t" r="r" b="b"/>
              <a:pathLst>
                <a:path w="64135" h="64135">
                  <a:moveTo>
                    <a:pt x="64007" y="0"/>
                  </a:moveTo>
                  <a:lnTo>
                    <a:pt x="0" y="0"/>
                  </a:lnTo>
                  <a:lnTo>
                    <a:pt x="0" y="64007"/>
                  </a:lnTo>
                  <a:lnTo>
                    <a:pt x="64007" y="64007"/>
                  </a:lnTo>
                  <a:lnTo>
                    <a:pt x="64007"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19" name="object 19"/>
            <p:cNvSpPr/>
            <p:nvPr/>
          </p:nvSpPr>
          <p:spPr>
            <a:xfrm>
              <a:off x="3206495" y="5187695"/>
              <a:ext cx="64135" cy="64135"/>
            </a:xfrm>
            <a:custGeom>
              <a:avLst/>
              <a:gdLst/>
              <a:ahLst/>
              <a:cxnLst/>
              <a:rect l="l" t="t" r="r" b="b"/>
              <a:pathLst>
                <a:path w="64135" h="64135">
                  <a:moveTo>
                    <a:pt x="0" y="64007"/>
                  </a:moveTo>
                  <a:lnTo>
                    <a:pt x="64007" y="64007"/>
                  </a:lnTo>
                  <a:lnTo>
                    <a:pt x="64007" y="0"/>
                  </a:lnTo>
                  <a:lnTo>
                    <a:pt x="0" y="0"/>
                  </a:lnTo>
                  <a:lnTo>
                    <a:pt x="0" y="64007"/>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grpSp>
        <p:nvGrpSpPr>
          <p:cNvPr id="20" name="object 20"/>
          <p:cNvGrpSpPr/>
          <p:nvPr/>
        </p:nvGrpSpPr>
        <p:grpSpPr>
          <a:xfrm>
            <a:off x="4724400" y="5410200"/>
            <a:ext cx="76200" cy="76200"/>
            <a:chOff x="3200400" y="5410200"/>
            <a:chExt cx="76200" cy="76200"/>
          </a:xfrm>
        </p:grpSpPr>
        <p:sp>
          <p:nvSpPr>
            <p:cNvPr id="21" name="object 21"/>
            <p:cNvSpPr/>
            <p:nvPr/>
          </p:nvSpPr>
          <p:spPr>
            <a:xfrm>
              <a:off x="3206495" y="5416295"/>
              <a:ext cx="64135" cy="64135"/>
            </a:xfrm>
            <a:custGeom>
              <a:avLst/>
              <a:gdLst/>
              <a:ahLst/>
              <a:cxnLst/>
              <a:rect l="l" t="t" r="r" b="b"/>
              <a:pathLst>
                <a:path w="64135" h="64135">
                  <a:moveTo>
                    <a:pt x="64007" y="0"/>
                  </a:moveTo>
                  <a:lnTo>
                    <a:pt x="0" y="0"/>
                  </a:lnTo>
                  <a:lnTo>
                    <a:pt x="0" y="64007"/>
                  </a:lnTo>
                  <a:lnTo>
                    <a:pt x="64007" y="64007"/>
                  </a:lnTo>
                  <a:lnTo>
                    <a:pt x="64007"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22" name="object 22"/>
            <p:cNvSpPr/>
            <p:nvPr/>
          </p:nvSpPr>
          <p:spPr>
            <a:xfrm>
              <a:off x="3206495" y="5416295"/>
              <a:ext cx="64135" cy="64135"/>
            </a:xfrm>
            <a:custGeom>
              <a:avLst/>
              <a:gdLst/>
              <a:ahLst/>
              <a:cxnLst/>
              <a:rect l="l" t="t" r="r" b="b"/>
              <a:pathLst>
                <a:path w="64135" h="64135">
                  <a:moveTo>
                    <a:pt x="0" y="64007"/>
                  </a:moveTo>
                  <a:lnTo>
                    <a:pt x="64007" y="64007"/>
                  </a:lnTo>
                  <a:lnTo>
                    <a:pt x="64007" y="0"/>
                  </a:lnTo>
                  <a:lnTo>
                    <a:pt x="0" y="0"/>
                  </a:lnTo>
                  <a:lnTo>
                    <a:pt x="0" y="64007"/>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23" name="object 23"/>
          <p:cNvSpPr txBox="1"/>
          <p:nvPr/>
        </p:nvSpPr>
        <p:spPr>
          <a:xfrm>
            <a:off x="5655563" y="3666594"/>
            <a:ext cx="972819" cy="1008380"/>
          </a:xfrm>
          <a:prstGeom prst="rect">
            <a:avLst/>
          </a:prstGeom>
        </p:spPr>
        <p:txBody>
          <a:bodyPr vert="horz" wrap="square" lIns="0" tIns="179705" rIns="0" bIns="0" rtlCol="0">
            <a:spAutoFit/>
          </a:bodyPr>
          <a:lstStyle/>
          <a:p>
            <a:pPr marL="443230">
              <a:spcBef>
                <a:spcPts val="1415"/>
              </a:spcBef>
            </a:pPr>
            <a:r>
              <a:rPr sz="2300" i="1" kern="0" spc="-190" dirty="0">
                <a:solidFill>
                  <a:sysClr val="windowText" lastClr="000000"/>
                </a:solidFill>
                <a:latin typeface="Times New Roman"/>
                <a:cs typeface="Times New Roman"/>
              </a:rPr>
              <a:t>g</a:t>
            </a:r>
            <a:r>
              <a:rPr sz="2025" kern="0" spc="-284" baseline="-24691" dirty="0">
                <a:solidFill>
                  <a:sysClr val="windowText" lastClr="000000"/>
                </a:solidFill>
                <a:latin typeface="Times New Roman"/>
                <a:cs typeface="Times New Roman"/>
              </a:rPr>
              <a:t>1 </a:t>
            </a:r>
            <a:r>
              <a:rPr sz="2300" kern="0" spc="-55" dirty="0">
                <a:solidFill>
                  <a:sysClr val="windowText" lastClr="000000"/>
                </a:solidFill>
                <a:latin typeface="Times New Roman"/>
                <a:cs typeface="Times New Roman"/>
              </a:rPr>
              <a:t>(</a:t>
            </a:r>
            <a:r>
              <a:rPr sz="2300" b="1" kern="0" spc="-55" dirty="0">
                <a:solidFill>
                  <a:sysClr val="windowText" lastClr="000000"/>
                </a:solidFill>
                <a:latin typeface="Times New Roman"/>
                <a:cs typeface="Times New Roman"/>
              </a:rPr>
              <a:t>x</a:t>
            </a:r>
            <a:r>
              <a:rPr sz="2300" kern="0" spc="-55" dirty="0">
                <a:solidFill>
                  <a:sysClr val="windowText" lastClr="000000"/>
                </a:solidFill>
                <a:latin typeface="Times New Roman"/>
                <a:cs typeface="Times New Roman"/>
              </a:rPr>
              <a:t>)</a:t>
            </a:r>
            <a:endParaRPr sz="2300" kern="0">
              <a:solidFill>
                <a:sysClr val="windowText" lastClr="000000"/>
              </a:solidFill>
              <a:latin typeface="Times New Roman"/>
              <a:cs typeface="Times New Roman"/>
            </a:endParaRPr>
          </a:p>
          <a:p>
            <a:pPr marL="38100">
              <a:spcBef>
                <a:spcPts val="1195"/>
              </a:spcBef>
            </a:pPr>
            <a:r>
              <a:rPr sz="2050" i="1" kern="0" spc="95" dirty="0">
                <a:solidFill>
                  <a:sysClr val="windowText" lastClr="000000"/>
                </a:solidFill>
                <a:latin typeface="Times New Roman"/>
                <a:cs typeface="Times New Roman"/>
              </a:rPr>
              <a:t>g</a:t>
            </a:r>
            <a:r>
              <a:rPr kern="0" spc="142" baseline="-25462" dirty="0">
                <a:solidFill>
                  <a:sysClr val="windowText" lastClr="000000"/>
                </a:solidFill>
                <a:latin typeface="Times New Roman"/>
                <a:cs typeface="Times New Roman"/>
              </a:rPr>
              <a:t>2</a:t>
            </a:r>
            <a:r>
              <a:rPr kern="0" spc="-60" baseline="-25462" dirty="0">
                <a:solidFill>
                  <a:sysClr val="windowText" lastClr="000000"/>
                </a:solidFill>
                <a:latin typeface="Times New Roman"/>
                <a:cs typeface="Times New Roman"/>
              </a:rPr>
              <a:t> </a:t>
            </a:r>
            <a:r>
              <a:rPr sz="2050" kern="0" spc="35" dirty="0">
                <a:solidFill>
                  <a:sysClr val="windowText" lastClr="000000"/>
                </a:solidFill>
                <a:latin typeface="Times New Roman"/>
                <a:cs typeface="Times New Roman"/>
              </a:rPr>
              <a:t>(</a:t>
            </a:r>
            <a:r>
              <a:rPr sz="2050" b="1" kern="0" spc="35" dirty="0">
                <a:solidFill>
                  <a:sysClr val="windowText" lastClr="000000"/>
                </a:solidFill>
                <a:latin typeface="Times New Roman"/>
                <a:cs typeface="Times New Roman"/>
              </a:rPr>
              <a:t>x</a:t>
            </a:r>
            <a:r>
              <a:rPr sz="2050" kern="0" spc="35" dirty="0">
                <a:solidFill>
                  <a:sysClr val="windowText" lastClr="000000"/>
                </a:solidFill>
                <a:latin typeface="Times New Roman"/>
                <a:cs typeface="Times New Roman"/>
              </a:rPr>
              <a:t>)</a:t>
            </a:r>
            <a:endParaRPr sz="2050" kern="0">
              <a:solidFill>
                <a:sysClr val="windowText" lastClr="000000"/>
              </a:solidFill>
              <a:latin typeface="Times New Roman"/>
              <a:cs typeface="Times New Roman"/>
            </a:endParaRPr>
          </a:p>
        </p:txBody>
      </p:sp>
      <p:sp>
        <p:nvSpPr>
          <p:cNvPr id="25" name="object 2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26" name="Date Placeholder 25">
            <a:extLst>
              <a:ext uri="{FF2B5EF4-FFF2-40B4-BE49-F238E27FC236}">
                <a16:creationId xmlns:a16="http://schemas.microsoft.com/office/drawing/2014/main" id="{B9A280E4-41FC-81FB-BC35-6FDCB79C03D2}"/>
              </a:ext>
            </a:extLst>
          </p:cNvPr>
          <p:cNvSpPr>
            <a:spLocks noGrp="1"/>
          </p:cNvSpPr>
          <p:nvPr>
            <p:ph type="dt" sz="half" idx="6"/>
          </p:nvPr>
        </p:nvSpPr>
        <p:spPr/>
        <p:txBody>
          <a:bodyPr/>
          <a:lstStyle/>
          <a:p>
            <a:fld id="{C29E8226-3570-4A49-85EB-DA9D71CD6EB9}"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527445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43510">
              <a:spcBef>
                <a:spcPts val="100"/>
              </a:spcBef>
            </a:pPr>
            <a:r>
              <a:rPr dirty="0"/>
              <a:t>Traditional</a:t>
            </a:r>
            <a:r>
              <a:rPr spc="-35" dirty="0"/>
              <a:t> </a:t>
            </a:r>
            <a:r>
              <a:rPr dirty="0"/>
              <a:t>Pattern</a:t>
            </a:r>
            <a:r>
              <a:rPr spc="-25" dirty="0"/>
              <a:t> </a:t>
            </a:r>
            <a:r>
              <a:rPr spc="-10" dirty="0"/>
              <a:t>Recognition</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063492"/>
            <a:ext cx="6777355" cy="4830168"/>
          </a:xfrm>
          <a:prstGeom prst="rect">
            <a:avLst/>
          </a:prstGeom>
        </p:spPr>
        <p:txBody>
          <a:bodyPr vert="horz" wrap="square" lIns="0" tIns="112395" rIns="0" bIns="0" rtlCol="0">
            <a:spAutoFit/>
          </a:bodyPr>
          <a:lstStyle/>
          <a:p>
            <a:pPr marL="354965" indent="-342265">
              <a:spcBef>
                <a:spcPts val="885"/>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Parametric</a:t>
            </a:r>
            <a:r>
              <a:rPr sz="3200" kern="0" spc="-3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methods</a:t>
            </a:r>
            <a:endParaRPr sz="3200" kern="0">
              <a:solidFill>
                <a:sysClr val="windowText" lastClr="000000"/>
              </a:solidFill>
              <a:latin typeface="Times New Roman"/>
              <a:cs typeface="Times New Roman"/>
            </a:endParaRPr>
          </a:p>
          <a:p>
            <a:pPr marL="756285" marR="5080" lvl="1" indent="-287020">
              <a:spcBef>
                <a:spcPts val="68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Based</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class</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sample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exhibiting</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certain </a:t>
            </a:r>
            <a:r>
              <a:rPr sz="2800" kern="0" dirty="0">
                <a:solidFill>
                  <a:sysClr val="windowText" lastClr="000000"/>
                </a:solidFill>
                <a:latin typeface="Times New Roman"/>
                <a:cs typeface="Times New Roman"/>
              </a:rPr>
              <a:t>parametric</a:t>
            </a:r>
            <a:r>
              <a:rPr sz="2800" kern="0" spc="-7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distribution</a:t>
            </a:r>
            <a:r>
              <a:rPr sz="2800" kern="0" spc="-8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(e.g.</a:t>
            </a:r>
            <a:r>
              <a:rPr sz="2800" kern="0" spc="-10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Gaussian)</a:t>
            </a:r>
            <a:endParaRPr sz="2800" kern="0">
              <a:solidFill>
                <a:sysClr val="windowText" lastClr="000000"/>
              </a:solidFill>
              <a:latin typeface="Times New Roman"/>
              <a:cs typeface="Times New Roman"/>
            </a:endParaRPr>
          </a:p>
          <a:p>
            <a:pPr marL="755650" lvl="1" indent="-285750">
              <a:spcBef>
                <a:spcPts val="670"/>
              </a:spcBef>
              <a:buClr>
                <a:srgbClr val="3333FF"/>
              </a:buClr>
              <a:buSzPct val="69642"/>
              <a:buFont typeface="Wingdings"/>
              <a:buChar char=""/>
              <a:tabLst>
                <a:tab pos="755650" algn="l"/>
              </a:tabLst>
            </a:pPr>
            <a:r>
              <a:rPr sz="2800" kern="0" dirty="0">
                <a:solidFill>
                  <a:sysClr val="windowText" lastClr="000000"/>
                </a:solidFill>
                <a:latin typeface="Times New Roman"/>
                <a:cs typeface="Times New Roman"/>
              </a:rPr>
              <a:t>Learn</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5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parameters</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through</a:t>
            </a:r>
            <a:r>
              <a:rPr sz="2800" kern="0" spc="-7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training</a:t>
            </a:r>
            <a:endParaRPr sz="28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Density</a:t>
            </a:r>
            <a:r>
              <a:rPr sz="3200" kern="0" spc="-1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methods</a:t>
            </a:r>
            <a:endParaRPr sz="3200" kern="0">
              <a:solidFill>
                <a:sysClr val="windowText" lastClr="000000"/>
              </a:solidFill>
              <a:latin typeface="Times New Roman"/>
              <a:cs typeface="Times New Roman"/>
            </a:endParaRPr>
          </a:p>
          <a:p>
            <a:pPr marL="756285" lvl="1" indent="-286385">
              <a:spcBef>
                <a:spcPts val="67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Does</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not</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enforce</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parametric</a:t>
            </a:r>
            <a:r>
              <a:rPr sz="2800" kern="0" spc="-1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form</a:t>
            </a:r>
            <a:endParaRPr sz="2800" kern="0">
              <a:solidFill>
                <a:sysClr val="windowText" lastClr="000000"/>
              </a:solidFill>
              <a:latin typeface="Times New Roman"/>
              <a:cs typeface="Times New Roman"/>
            </a:endParaRPr>
          </a:p>
          <a:p>
            <a:pPr marL="756285" lvl="1" indent="-286385">
              <a:spcBef>
                <a:spcPts val="67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Learn</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density</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function</a:t>
            </a:r>
            <a:r>
              <a:rPr sz="2800" kern="0" spc="-5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directly</a:t>
            </a:r>
            <a:endParaRPr sz="2800" kern="0">
              <a:solidFill>
                <a:sysClr val="windowText" lastClr="000000"/>
              </a:solidFill>
              <a:latin typeface="Times New Roman"/>
              <a:cs typeface="Times New Roman"/>
            </a:endParaRPr>
          </a:p>
          <a:p>
            <a:pPr marL="355600" indent="-342900">
              <a:spcBef>
                <a:spcPts val="76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Decision</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boundary</a:t>
            </a:r>
            <a:r>
              <a:rPr sz="3200" kern="0" spc="-6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methods</a:t>
            </a:r>
            <a:endParaRPr sz="3200" kern="0">
              <a:solidFill>
                <a:sysClr val="windowText" lastClr="000000"/>
              </a:solidFill>
              <a:latin typeface="Times New Roman"/>
              <a:cs typeface="Times New Roman"/>
            </a:endParaRPr>
          </a:p>
          <a:p>
            <a:pPr marL="756285" lvl="1" indent="-286385">
              <a:spcBef>
                <a:spcPts val="68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Learn</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separation</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feature</a:t>
            </a:r>
            <a:r>
              <a:rPr sz="2800" kern="0" spc="-2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space</a:t>
            </a:r>
            <a:endParaRPr sz="28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D5A13853-DFFD-B8AA-834B-8C9CDF6B3F75}"/>
              </a:ext>
            </a:extLst>
          </p:cNvPr>
          <p:cNvSpPr>
            <a:spLocks noGrp="1"/>
          </p:cNvSpPr>
          <p:nvPr>
            <p:ph type="dt" sz="half" idx="6"/>
          </p:nvPr>
        </p:nvSpPr>
        <p:spPr/>
        <p:txBody>
          <a:bodyPr/>
          <a:lstStyle/>
          <a:p>
            <a:fld id="{77E02068-27DC-4BB9-AEF3-93CF90D0C6FA}"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004313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86100" y="1965960"/>
            <a:ext cx="2778760" cy="1530350"/>
            <a:chOff x="1562100" y="1965960"/>
            <a:chExt cx="2778760" cy="1530350"/>
          </a:xfrm>
        </p:grpSpPr>
        <p:sp>
          <p:nvSpPr>
            <p:cNvPr id="3" name="object 3"/>
            <p:cNvSpPr/>
            <p:nvPr/>
          </p:nvSpPr>
          <p:spPr>
            <a:xfrm>
              <a:off x="1562100" y="1965959"/>
              <a:ext cx="2778760" cy="1530350"/>
            </a:xfrm>
            <a:custGeom>
              <a:avLst/>
              <a:gdLst/>
              <a:ahLst/>
              <a:cxnLst/>
              <a:rect l="l" t="t" r="r" b="b"/>
              <a:pathLst>
                <a:path w="2778760" h="1530350">
                  <a:moveTo>
                    <a:pt x="2778252" y="1235964"/>
                  </a:moveTo>
                  <a:lnTo>
                    <a:pt x="2765552" y="1229614"/>
                  </a:lnTo>
                  <a:lnTo>
                    <a:pt x="2702052" y="1197864"/>
                  </a:lnTo>
                  <a:lnTo>
                    <a:pt x="2723210" y="1229614"/>
                  </a:lnTo>
                  <a:lnTo>
                    <a:pt x="196850" y="1229614"/>
                  </a:lnTo>
                  <a:lnTo>
                    <a:pt x="196850" y="55041"/>
                  </a:lnTo>
                  <a:lnTo>
                    <a:pt x="228600" y="76200"/>
                  </a:lnTo>
                  <a:lnTo>
                    <a:pt x="215900" y="50800"/>
                  </a:lnTo>
                  <a:lnTo>
                    <a:pt x="190500" y="0"/>
                  </a:lnTo>
                  <a:lnTo>
                    <a:pt x="152400" y="76200"/>
                  </a:lnTo>
                  <a:lnTo>
                    <a:pt x="184150" y="55041"/>
                  </a:lnTo>
                  <a:lnTo>
                    <a:pt x="184150" y="1229614"/>
                  </a:lnTo>
                  <a:lnTo>
                    <a:pt x="0" y="1229614"/>
                  </a:lnTo>
                  <a:lnTo>
                    <a:pt x="0" y="1242314"/>
                  </a:lnTo>
                  <a:lnTo>
                    <a:pt x="184150" y="1242314"/>
                  </a:lnTo>
                  <a:lnTo>
                    <a:pt x="184150" y="1530096"/>
                  </a:lnTo>
                  <a:lnTo>
                    <a:pt x="196850" y="1530096"/>
                  </a:lnTo>
                  <a:lnTo>
                    <a:pt x="196850" y="1242314"/>
                  </a:lnTo>
                  <a:lnTo>
                    <a:pt x="2723210" y="1242314"/>
                  </a:lnTo>
                  <a:lnTo>
                    <a:pt x="2702052" y="1274064"/>
                  </a:lnTo>
                  <a:lnTo>
                    <a:pt x="2765552" y="1242314"/>
                  </a:lnTo>
                  <a:lnTo>
                    <a:pt x="2778252" y="1235964"/>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 name="object 4"/>
            <p:cNvSpPr/>
            <p:nvPr/>
          </p:nvSpPr>
          <p:spPr>
            <a:xfrm>
              <a:off x="2072640" y="2558796"/>
              <a:ext cx="368935" cy="638810"/>
            </a:xfrm>
            <a:custGeom>
              <a:avLst/>
              <a:gdLst/>
              <a:ahLst/>
              <a:cxnLst/>
              <a:rect l="l" t="t" r="r" b="b"/>
              <a:pathLst>
                <a:path w="368935" h="638810">
                  <a:moveTo>
                    <a:pt x="184404" y="0"/>
                  </a:moveTo>
                  <a:lnTo>
                    <a:pt x="0" y="638555"/>
                  </a:lnTo>
                  <a:lnTo>
                    <a:pt x="368808" y="638555"/>
                  </a:lnTo>
                  <a:lnTo>
                    <a:pt x="184404"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5" name="object 5"/>
            <p:cNvSpPr/>
            <p:nvPr/>
          </p:nvSpPr>
          <p:spPr>
            <a:xfrm>
              <a:off x="2072640" y="2558796"/>
              <a:ext cx="368935" cy="638810"/>
            </a:xfrm>
            <a:custGeom>
              <a:avLst/>
              <a:gdLst/>
              <a:ahLst/>
              <a:cxnLst/>
              <a:rect l="l" t="t" r="r" b="b"/>
              <a:pathLst>
                <a:path w="368935" h="638810">
                  <a:moveTo>
                    <a:pt x="0" y="638555"/>
                  </a:moveTo>
                  <a:lnTo>
                    <a:pt x="184404" y="0"/>
                  </a:lnTo>
                  <a:lnTo>
                    <a:pt x="368808" y="638555"/>
                  </a:lnTo>
                  <a:lnTo>
                    <a:pt x="0" y="638555"/>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6" name="object 6"/>
            <p:cNvSpPr/>
            <p:nvPr/>
          </p:nvSpPr>
          <p:spPr>
            <a:xfrm>
              <a:off x="2641091" y="2558796"/>
              <a:ext cx="368935" cy="638810"/>
            </a:xfrm>
            <a:custGeom>
              <a:avLst/>
              <a:gdLst/>
              <a:ahLst/>
              <a:cxnLst/>
              <a:rect l="l" t="t" r="r" b="b"/>
              <a:pathLst>
                <a:path w="368935" h="638810">
                  <a:moveTo>
                    <a:pt x="184403" y="0"/>
                  </a:moveTo>
                  <a:lnTo>
                    <a:pt x="0" y="638555"/>
                  </a:lnTo>
                  <a:lnTo>
                    <a:pt x="368807" y="638555"/>
                  </a:lnTo>
                  <a:lnTo>
                    <a:pt x="184403"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7" name="object 7"/>
            <p:cNvSpPr/>
            <p:nvPr/>
          </p:nvSpPr>
          <p:spPr>
            <a:xfrm>
              <a:off x="2641091" y="2558796"/>
              <a:ext cx="368935" cy="638810"/>
            </a:xfrm>
            <a:custGeom>
              <a:avLst/>
              <a:gdLst/>
              <a:ahLst/>
              <a:cxnLst/>
              <a:rect l="l" t="t" r="r" b="b"/>
              <a:pathLst>
                <a:path w="368935" h="638810">
                  <a:moveTo>
                    <a:pt x="0" y="638555"/>
                  </a:moveTo>
                  <a:lnTo>
                    <a:pt x="184403" y="0"/>
                  </a:lnTo>
                  <a:lnTo>
                    <a:pt x="368807" y="638555"/>
                  </a:lnTo>
                  <a:lnTo>
                    <a:pt x="0" y="638555"/>
                  </a:lnTo>
                  <a:close/>
                </a:path>
              </a:pathLst>
            </a:custGeom>
            <a:ln w="12191">
              <a:solidFill>
                <a:srgbClr val="000000"/>
              </a:solidFill>
            </a:ln>
          </p:spPr>
          <p:txBody>
            <a:bodyPr wrap="square" lIns="0" tIns="0" rIns="0" bIns="0" rtlCol="0"/>
            <a:lstStyle/>
            <a:p>
              <a:endParaRPr kern="0">
                <a:solidFill>
                  <a:sysClr val="windowText" lastClr="000000"/>
                </a:solidFill>
              </a:endParaRPr>
            </a:p>
          </p:txBody>
        </p:sp>
      </p:grpSp>
      <p:sp>
        <p:nvSpPr>
          <p:cNvPr id="8" name="object 8"/>
          <p:cNvSpPr txBox="1"/>
          <p:nvPr/>
        </p:nvSpPr>
        <p:spPr>
          <a:xfrm>
            <a:off x="2899029" y="1682241"/>
            <a:ext cx="1585595" cy="391160"/>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I.</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population</a:t>
            </a:r>
            <a:endParaRPr sz="2400" kern="0">
              <a:solidFill>
                <a:sysClr val="windowText" lastClr="000000"/>
              </a:solidFill>
              <a:latin typeface="Times New Roman"/>
              <a:cs typeface="Times New Roman"/>
            </a:endParaRPr>
          </a:p>
        </p:txBody>
      </p:sp>
      <p:grpSp>
        <p:nvGrpSpPr>
          <p:cNvPr id="9" name="object 9"/>
          <p:cNvGrpSpPr/>
          <p:nvPr/>
        </p:nvGrpSpPr>
        <p:grpSpPr>
          <a:xfrm>
            <a:off x="6243828" y="1965960"/>
            <a:ext cx="2778760" cy="1530350"/>
            <a:chOff x="4719828" y="1965960"/>
            <a:chExt cx="2778760" cy="1530350"/>
          </a:xfrm>
        </p:grpSpPr>
        <p:sp>
          <p:nvSpPr>
            <p:cNvPr id="10" name="object 10"/>
            <p:cNvSpPr/>
            <p:nvPr/>
          </p:nvSpPr>
          <p:spPr>
            <a:xfrm>
              <a:off x="4719828" y="1965959"/>
              <a:ext cx="2778760" cy="1530350"/>
            </a:xfrm>
            <a:custGeom>
              <a:avLst/>
              <a:gdLst/>
              <a:ahLst/>
              <a:cxnLst/>
              <a:rect l="l" t="t" r="r" b="b"/>
              <a:pathLst>
                <a:path w="2778759" h="1530350">
                  <a:moveTo>
                    <a:pt x="2778252" y="1235964"/>
                  </a:moveTo>
                  <a:lnTo>
                    <a:pt x="2765552" y="1229614"/>
                  </a:lnTo>
                  <a:lnTo>
                    <a:pt x="2702052" y="1197864"/>
                  </a:lnTo>
                  <a:lnTo>
                    <a:pt x="2723210" y="1229614"/>
                  </a:lnTo>
                  <a:lnTo>
                    <a:pt x="195326" y="1229614"/>
                  </a:lnTo>
                  <a:lnTo>
                    <a:pt x="195326" y="55041"/>
                  </a:lnTo>
                  <a:lnTo>
                    <a:pt x="227076" y="76200"/>
                  </a:lnTo>
                  <a:lnTo>
                    <a:pt x="214376" y="50800"/>
                  </a:lnTo>
                  <a:lnTo>
                    <a:pt x="188976" y="0"/>
                  </a:lnTo>
                  <a:lnTo>
                    <a:pt x="150876" y="76200"/>
                  </a:lnTo>
                  <a:lnTo>
                    <a:pt x="182626" y="55041"/>
                  </a:lnTo>
                  <a:lnTo>
                    <a:pt x="182626" y="1229614"/>
                  </a:lnTo>
                  <a:lnTo>
                    <a:pt x="0" y="1229614"/>
                  </a:lnTo>
                  <a:lnTo>
                    <a:pt x="0" y="1242314"/>
                  </a:lnTo>
                  <a:lnTo>
                    <a:pt x="182626" y="1242314"/>
                  </a:lnTo>
                  <a:lnTo>
                    <a:pt x="182626" y="1530096"/>
                  </a:lnTo>
                  <a:lnTo>
                    <a:pt x="195326" y="1530096"/>
                  </a:lnTo>
                  <a:lnTo>
                    <a:pt x="195326" y="1242314"/>
                  </a:lnTo>
                  <a:lnTo>
                    <a:pt x="2723210" y="1242314"/>
                  </a:lnTo>
                  <a:lnTo>
                    <a:pt x="2702052" y="1274064"/>
                  </a:lnTo>
                  <a:lnTo>
                    <a:pt x="2765552" y="1242314"/>
                  </a:lnTo>
                  <a:lnTo>
                    <a:pt x="2778252" y="1235964"/>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1" name="object 11"/>
            <p:cNvSpPr/>
            <p:nvPr/>
          </p:nvSpPr>
          <p:spPr>
            <a:xfrm>
              <a:off x="5230368" y="2029968"/>
              <a:ext cx="368935" cy="1167765"/>
            </a:xfrm>
            <a:custGeom>
              <a:avLst/>
              <a:gdLst/>
              <a:ahLst/>
              <a:cxnLst/>
              <a:rect l="l" t="t" r="r" b="b"/>
              <a:pathLst>
                <a:path w="368935" h="1167764">
                  <a:moveTo>
                    <a:pt x="184404" y="0"/>
                  </a:moveTo>
                  <a:lnTo>
                    <a:pt x="0" y="1167384"/>
                  </a:lnTo>
                  <a:lnTo>
                    <a:pt x="368808" y="1167384"/>
                  </a:lnTo>
                  <a:lnTo>
                    <a:pt x="184404"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12" name="object 12"/>
            <p:cNvSpPr/>
            <p:nvPr/>
          </p:nvSpPr>
          <p:spPr>
            <a:xfrm>
              <a:off x="5230368" y="2029968"/>
              <a:ext cx="368935" cy="1167765"/>
            </a:xfrm>
            <a:custGeom>
              <a:avLst/>
              <a:gdLst/>
              <a:ahLst/>
              <a:cxnLst/>
              <a:rect l="l" t="t" r="r" b="b"/>
              <a:pathLst>
                <a:path w="368935" h="1167764">
                  <a:moveTo>
                    <a:pt x="0" y="1167384"/>
                  </a:moveTo>
                  <a:lnTo>
                    <a:pt x="184404" y="0"/>
                  </a:lnTo>
                  <a:lnTo>
                    <a:pt x="368808" y="1167384"/>
                  </a:lnTo>
                  <a:lnTo>
                    <a:pt x="0" y="1167384"/>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5798820" y="2558796"/>
              <a:ext cx="368935" cy="638810"/>
            </a:xfrm>
            <a:custGeom>
              <a:avLst/>
              <a:gdLst/>
              <a:ahLst/>
              <a:cxnLst/>
              <a:rect l="l" t="t" r="r" b="b"/>
              <a:pathLst>
                <a:path w="368935" h="638810">
                  <a:moveTo>
                    <a:pt x="184403" y="0"/>
                  </a:moveTo>
                  <a:lnTo>
                    <a:pt x="0" y="638555"/>
                  </a:lnTo>
                  <a:lnTo>
                    <a:pt x="368807" y="638555"/>
                  </a:lnTo>
                  <a:lnTo>
                    <a:pt x="184403"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14" name="object 14"/>
            <p:cNvSpPr/>
            <p:nvPr/>
          </p:nvSpPr>
          <p:spPr>
            <a:xfrm>
              <a:off x="5798820" y="2558796"/>
              <a:ext cx="368935" cy="638810"/>
            </a:xfrm>
            <a:custGeom>
              <a:avLst/>
              <a:gdLst/>
              <a:ahLst/>
              <a:cxnLst/>
              <a:rect l="l" t="t" r="r" b="b"/>
              <a:pathLst>
                <a:path w="368935" h="638810">
                  <a:moveTo>
                    <a:pt x="0" y="638555"/>
                  </a:moveTo>
                  <a:lnTo>
                    <a:pt x="184403" y="0"/>
                  </a:lnTo>
                  <a:lnTo>
                    <a:pt x="368807" y="638555"/>
                  </a:lnTo>
                  <a:lnTo>
                    <a:pt x="0" y="638555"/>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15" name="object 15"/>
          <p:cNvSpPr txBox="1"/>
          <p:nvPr/>
        </p:nvSpPr>
        <p:spPr>
          <a:xfrm>
            <a:off x="8771635" y="3153536"/>
            <a:ext cx="500380" cy="391160"/>
          </a:xfrm>
          <a:prstGeom prst="rect">
            <a:avLst/>
          </a:prstGeom>
        </p:spPr>
        <p:txBody>
          <a:bodyPr vert="horz" wrap="square" lIns="0" tIns="12700" rIns="0" bIns="0" rtlCol="0">
            <a:spAutoFit/>
          </a:bodyPr>
          <a:lstStyle/>
          <a:p>
            <a:pPr marL="12700">
              <a:spcBef>
                <a:spcPts val="100"/>
              </a:spcBef>
            </a:pPr>
            <a:r>
              <a:rPr sz="2400" kern="0" spc="-20" dirty="0">
                <a:solidFill>
                  <a:sysClr val="windowText" lastClr="000000"/>
                </a:solidFill>
                <a:latin typeface="Times New Roman"/>
                <a:cs typeface="Times New Roman"/>
              </a:rPr>
              <a:t>size</a:t>
            </a:r>
            <a:endParaRPr sz="2400" kern="0">
              <a:solidFill>
                <a:sysClr val="windowText" lastClr="000000"/>
              </a:solidFill>
              <a:latin typeface="Times New Roman"/>
              <a:cs typeface="Times New Roman"/>
            </a:endParaRPr>
          </a:p>
        </p:txBody>
      </p:sp>
      <p:sp>
        <p:nvSpPr>
          <p:cNvPr id="16" name="object 16"/>
          <p:cNvSpPr txBox="1"/>
          <p:nvPr/>
        </p:nvSpPr>
        <p:spPr>
          <a:xfrm>
            <a:off x="5804409" y="1623440"/>
            <a:ext cx="1685925" cy="391160"/>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II.</a:t>
            </a:r>
            <a:r>
              <a:rPr sz="2400" kern="0" spc="-3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population</a:t>
            </a:r>
            <a:endParaRPr sz="2400" kern="0">
              <a:solidFill>
                <a:sysClr val="windowText" lastClr="000000"/>
              </a:solidFill>
              <a:latin typeface="Times New Roman"/>
              <a:cs typeface="Times New Roman"/>
            </a:endParaRPr>
          </a:p>
        </p:txBody>
      </p:sp>
      <p:grpSp>
        <p:nvGrpSpPr>
          <p:cNvPr id="17" name="object 17"/>
          <p:cNvGrpSpPr/>
          <p:nvPr/>
        </p:nvGrpSpPr>
        <p:grpSpPr>
          <a:xfrm>
            <a:off x="3086100" y="3968496"/>
            <a:ext cx="2778760" cy="1530350"/>
            <a:chOff x="1562100" y="3968496"/>
            <a:chExt cx="2778760" cy="1530350"/>
          </a:xfrm>
        </p:grpSpPr>
        <p:sp>
          <p:nvSpPr>
            <p:cNvPr id="18" name="object 18"/>
            <p:cNvSpPr/>
            <p:nvPr/>
          </p:nvSpPr>
          <p:spPr>
            <a:xfrm>
              <a:off x="1562100" y="3968496"/>
              <a:ext cx="2778760" cy="1530350"/>
            </a:xfrm>
            <a:custGeom>
              <a:avLst/>
              <a:gdLst/>
              <a:ahLst/>
              <a:cxnLst/>
              <a:rect l="l" t="t" r="r" b="b"/>
              <a:pathLst>
                <a:path w="2778760" h="1530350">
                  <a:moveTo>
                    <a:pt x="2778252" y="1235976"/>
                  </a:moveTo>
                  <a:lnTo>
                    <a:pt x="2765552" y="1229626"/>
                  </a:lnTo>
                  <a:lnTo>
                    <a:pt x="2702052" y="1197864"/>
                  </a:lnTo>
                  <a:lnTo>
                    <a:pt x="2723210" y="1229626"/>
                  </a:lnTo>
                  <a:lnTo>
                    <a:pt x="196850" y="1229626"/>
                  </a:lnTo>
                  <a:lnTo>
                    <a:pt x="196850" y="55041"/>
                  </a:lnTo>
                  <a:lnTo>
                    <a:pt x="228600" y="76200"/>
                  </a:lnTo>
                  <a:lnTo>
                    <a:pt x="215900" y="50800"/>
                  </a:lnTo>
                  <a:lnTo>
                    <a:pt x="190500" y="0"/>
                  </a:lnTo>
                  <a:lnTo>
                    <a:pt x="152400" y="76200"/>
                  </a:lnTo>
                  <a:lnTo>
                    <a:pt x="184150" y="55041"/>
                  </a:lnTo>
                  <a:lnTo>
                    <a:pt x="184150" y="1229626"/>
                  </a:lnTo>
                  <a:lnTo>
                    <a:pt x="0" y="1229626"/>
                  </a:lnTo>
                  <a:lnTo>
                    <a:pt x="0" y="1242326"/>
                  </a:lnTo>
                  <a:lnTo>
                    <a:pt x="184150" y="1242326"/>
                  </a:lnTo>
                  <a:lnTo>
                    <a:pt x="184150" y="1530096"/>
                  </a:lnTo>
                  <a:lnTo>
                    <a:pt x="196850" y="1530096"/>
                  </a:lnTo>
                  <a:lnTo>
                    <a:pt x="196850" y="1242326"/>
                  </a:lnTo>
                  <a:lnTo>
                    <a:pt x="2723210" y="1242326"/>
                  </a:lnTo>
                  <a:lnTo>
                    <a:pt x="2702052" y="1274064"/>
                  </a:lnTo>
                  <a:lnTo>
                    <a:pt x="2765552" y="1242326"/>
                  </a:lnTo>
                  <a:lnTo>
                    <a:pt x="2778252" y="1235976"/>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9" name="object 19"/>
            <p:cNvSpPr/>
            <p:nvPr/>
          </p:nvSpPr>
          <p:spPr>
            <a:xfrm>
              <a:off x="1946147" y="4797552"/>
              <a:ext cx="622300" cy="402590"/>
            </a:xfrm>
            <a:custGeom>
              <a:avLst/>
              <a:gdLst/>
              <a:ahLst/>
              <a:cxnLst/>
              <a:rect l="l" t="t" r="r" b="b"/>
              <a:pathLst>
                <a:path w="622300" h="402589">
                  <a:moveTo>
                    <a:pt x="310895" y="0"/>
                  </a:moveTo>
                  <a:lnTo>
                    <a:pt x="0" y="402336"/>
                  </a:lnTo>
                  <a:lnTo>
                    <a:pt x="621791" y="402336"/>
                  </a:lnTo>
                  <a:lnTo>
                    <a:pt x="310895"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20" name="object 20"/>
            <p:cNvSpPr/>
            <p:nvPr/>
          </p:nvSpPr>
          <p:spPr>
            <a:xfrm>
              <a:off x="1946147" y="4797552"/>
              <a:ext cx="622300" cy="402590"/>
            </a:xfrm>
            <a:custGeom>
              <a:avLst/>
              <a:gdLst/>
              <a:ahLst/>
              <a:cxnLst/>
              <a:rect l="l" t="t" r="r" b="b"/>
              <a:pathLst>
                <a:path w="622300" h="402589">
                  <a:moveTo>
                    <a:pt x="0" y="402336"/>
                  </a:moveTo>
                  <a:lnTo>
                    <a:pt x="310895" y="0"/>
                  </a:lnTo>
                  <a:lnTo>
                    <a:pt x="621791" y="402336"/>
                  </a:lnTo>
                  <a:lnTo>
                    <a:pt x="0" y="402336"/>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1" name="object 21"/>
            <p:cNvSpPr/>
            <p:nvPr/>
          </p:nvSpPr>
          <p:spPr>
            <a:xfrm>
              <a:off x="2641091" y="4561332"/>
              <a:ext cx="368935" cy="638810"/>
            </a:xfrm>
            <a:custGeom>
              <a:avLst/>
              <a:gdLst/>
              <a:ahLst/>
              <a:cxnLst/>
              <a:rect l="l" t="t" r="r" b="b"/>
              <a:pathLst>
                <a:path w="368935" h="638810">
                  <a:moveTo>
                    <a:pt x="184403" y="0"/>
                  </a:moveTo>
                  <a:lnTo>
                    <a:pt x="0" y="638556"/>
                  </a:lnTo>
                  <a:lnTo>
                    <a:pt x="368807" y="638556"/>
                  </a:lnTo>
                  <a:lnTo>
                    <a:pt x="184403"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22" name="object 22"/>
            <p:cNvSpPr/>
            <p:nvPr/>
          </p:nvSpPr>
          <p:spPr>
            <a:xfrm>
              <a:off x="2641091" y="4561332"/>
              <a:ext cx="368935" cy="638810"/>
            </a:xfrm>
            <a:custGeom>
              <a:avLst/>
              <a:gdLst/>
              <a:ahLst/>
              <a:cxnLst/>
              <a:rect l="l" t="t" r="r" b="b"/>
              <a:pathLst>
                <a:path w="368935" h="638810">
                  <a:moveTo>
                    <a:pt x="0" y="638556"/>
                  </a:moveTo>
                  <a:lnTo>
                    <a:pt x="184403" y="0"/>
                  </a:lnTo>
                  <a:lnTo>
                    <a:pt x="368807" y="638556"/>
                  </a:lnTo>
                  <a:lnTo>
                    <a:pt x="0" y="638556"/>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23" name="object 23"/>
          <p:cNvSpPr txBox="1"/>
          <p:nvPr/>
        </p:nvSpPr>
        <p:spPr>
          <a:xfrm>
            <a:off x="5616321" y="5158485"/>
            <a:ext cx="500380" cy="391160"/>
          </a:xfrm>
          <a:prstGeom prst="rect">
            <a:avLst/>
          </a:prstGeom>
        </p:spPr>
        <p:txBody>
          <a:bodyPr vert="horz" wrap="square" lIns="0" tIns="12700" rIns="0" bIns="0" rtlCol="0">
            <a:spAutoFit/>
          </a:bodyPr>
          <a:lstStyle/>
          <a:p>
            <a:pPr marL="12700">
              <a:spcBef>
                <a:spcPts val="100"/>
              </a:spcBef>
            </a:pPr>
            <a:r>
              <a:rPr sz="2400" kern="0" spc="-20" dirty="0">
                <a:solidFill>
                  <a:sysClr val="windowText" lastClr="000000"/>
                </a:solidFill>
                <a:latin typeface="Times New Roman"/>
                <a:cs typeface="Times New Roman"/>
              </a:rPr>
              <a:t>size</a:t>
            </a:r>
            <a:endParaRPr sz="2400" kern="0">
              <a:solidFill>
                <a:sysClr val="windowText" lastClr="000000"/>
              </a:solidFill>
              <a:latin typeface="Times New Roman"/>
              <a:cs typeface="Times New Roman"/>
            </a:endParaRPr>
          </a:p>
        </p:txBody>
      </p:sp>
      <p:sp>
        <p:nvSpPr>
          <p:cNvPr id="24" name="object 24"/>
          <p:cNvSpPr txBox="1"/>
          <p:nvPr/>
        </p:nvSpPr>
        <p:spPr>
          <a:xfrm>
            <a:off x="2899029" y="3684778"/>
            <a:ext cx="1787525" cy="391160"/>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III.</a:t>
            </a:r>
            <a:r>
              <a:rPr sz="2400" kern="0" spc="-2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population</a:t>
            </a:r>
            <a:endParaRPr sz="2400" kern="0">
              <a:solidFill>
                <a:sysClr val="windowText" lastClr="000000"/>
              </a:solidFill>
              <a:latin typeface="Times New Roman"/>
              <a:cs typeface="Times New Roman"/>
            </a:endParaRPr>
          </a:p>
        </p:txBody>
      </p:sp>
      <p:grpSp>
        <p:nvGrpSpPr>
          <p:cNvPr id="25" name="object 25"/>
          <p:cNvGrpSpPr/>
          <p:nvPr/>
        </p:nvGrpSpPr>
        <p:grpSpPr>
          <a:xfrm>
            <a:off x="6243828" y="3968496"/>
            <a:ext cx="2778760" cy="1530350"/>
            <a:chOff x="4719828" y="3968496"/>
            <a:chExt cx="2778760" cy="1530350"/>
          </a:xfrm>
        </p:grpSpPr>
        <p:sp>
          <p:nvSpPr>
            <p:cNvPr id="26" name="object 26"/>
            <p:cNvSpPr/>
            <p:nvPr/>
          </p:nvSpPr>
          <p:spPr>
            <a:xfrm>
              <a:off x="4719828" y="3968496"/>
              <a:ext cx="2778760" cy="1530350"/>
            </a:xfrm>
            <a:custGeom>
              <a:avLst/>
              <a:gdLst/>
              <a:ahLst/>
              <a:cxnLst/>
              <a:rect l="l" t="t" r="r" b="b"/>
              <a:pathLst>
                <a:path w="2778759" h="1530350">
                  <a:moveTo>
                    <a:pt x="2778252" y="1235976"/>
                  </a:moveTo>
                  <a:lnTo>
                    <a:pt x="2765552" y="1229626"/>
                  </a:lnTo>
                  <a:lnTo>
                    <a:pt x="2702052" y="1197864"/>
                  </a:lnTo>
                  <a:lnTo>
                    <a:pt x="2723210" y="1229626"/>
                  </a:lnTo>
                  <a:lnTo>
                    <a:pt x="195326" y="1229626"/>
                  </a:lnTo>
                  <a:lnTo>
                    <a:pt x="195326" y="55041"/>
                  </a:lnTo>
                  <a:lnTo>
                    <a:pt x="227076" y="76200"/>
                  </a:lnTo>
                  <a:lnTo>
                    <a:pt x="214376" y="50800"/>
                  </a:lnTo>
                  <a:lnTo>
                    <a:pt x="188976" y="0"/>
                  </a:lnTo>
                  <a:lnTo>
                    <a:pt x="150876" y="76200"/>
                  </a:lnTo>
                  <a:lnTo>
                    <a:pt x="182626" y="55041"/>
                  </a:lnTo>
                  <a:lnTo>
                    <a:pt x="182626" y="1229626"/>
                  </a:lnTo>
                  <a:lnTo>
                    <a:pt x="0" y="1229626"/>
                  </a:lnTo>
                  <a:lnTo>
                    <a:pt x="0" y="1242326"/>
                  </a:lnTo>
                  <a:lnTo>
                    <a:pt x="182626" y="1242326"/>
                  </a:lnTo>
                  <a:lnTo>
                    <a:pt x="182626" y="1530096"/>
                  </a:lnTo>
                  <a:lnTo>
                    <a:pt x="195326" y="1530096"/>
                  </a:lnTo>
                  <a:lnTo>
                    <a:pt x="195326" y="1242326"/>
                  </a:lnTo>
                  <a:lnTo>
                    <a:pt x="2723210" y="1242326"/>
                  </a:lnTo>
                  <a:lnTo>
                    <a:pt x="2702052" y="1274064"/>
                  </a:lnTo>
                  <a:lnTo>
                    <a:pt x="2765552" y="1242326"/>
                  </a:lnTo>
                  <a:lnTo>
                    <a:pt x="2778252" y="1235976"/>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27" name="object 27"/>
            <p:cNvSpPr/>
            <p:nvPr/>
          </p:nvSpPr>
          <p:spPr>
            <a:xfrm>
              <a:off x="5103876" y="4030980"/>
              <a:ext cx="810895" cy="1169035"/>
            </a:xfrm>
            <a:custGeom>
              <a:avLst/>
              <a:gdLst/>
              <a:ahLst/>
              <a:cxnLst/>
              <a:rect l="l" t="t" r="r" b="b"/>
              <a:pathLst>
                <a:path w="810895" h="1169035">
                  <a:moveTo>
                    <a:pt x="405384" y="0"/>
                  </a:moveTo>
                  <a:lnTo>
                    <a:pt x="0" y="1168908"/>
                  </a:lnTo>
                  <a:lnTo>
                    <a:pt x="810768" y="1168908"/>
                  </a:lnTo>
                  <a:lnTo>
                    <a:pt x="405384"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28" name="object 28"/>
            <p:cNvSpPr/>
            <p:nvPr/>
          </p:nvSpPr>
          <p:spPr>
            <a:xfrm>
              <a:off x="5103876" y="4030980"/>
              <a:ext cx="810895" cy="1169035"/>
            </a:xfrm>
            <a:custGeom>
              <a:avLst/>
              <a:gdLst/>
              <a:ahLst/>
              <a:cxnLst/>
              <a:rect l="l" t="t" r="r" b="b"/>
              <a:pathLst>
                <a:path w="810895" h="1169035">
                  <a:moveTo>
                    <a:pt x="0" y="1168908"/>
                  </a:moveTo>
                  <a:lnTo>
                    <a:pt x="405384" y="0"/>
                  </a:lnTo>
                  <a:lnTo>
                    <a:pt x="810768" y="1168908"/>
                  </a:lnTo>
                  <a:lnTo>
                    <a:pt x="0" y="1168908"/>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9" name="object 29"/>
            <p:cNvSpPr/>
            <p:nvPr/>
          </p:nvSpPr>
          <p:spPr>
            <a:xfrm>
              <a:off x="5798820" y="4561332"/>
              <a:ext cx="368935" cy="638810"/>
            </a:xfrm>
            <a:custGeom>
              <a:avLst/>
              <a:gdLst/>
              <a:ahLst/>
              <a:cxnLst/>
              <a:rect l="l" t="t" r="r" b="b"/>
              <a:pathLst>
                <a:path w="368935" h="638810">
                  <a:moveTo>
                    <a:pt x="184403" y="0"/>
                  </a:moveTo>
                  <a:lnTo>
                    <a:pt x="0" y="638556"/>
                  </a:lnTo>
                  <a:lnTo>
                    <a:pt x="368807" y="638556"/>
                  </a:lnTo>
                  <a:lnTo>
                    <a:pt x="184403"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30" name="object 30"/>
            <p:cNvSpPr/>
            <p:nvPr/>
          </p:nvSpPr>
          <p:spPr>
            <a:xfrm>
              <a:off x="5798820" y="4561332"/>
              <a:ext cx="368935" cy="638810"/>
            </a:xfrm>
            <a:custGeom>
              <a:avLst/>
              <a:gdLst/>
              <a:ahLst/>
              <a:cxnLst/>
              <a:rect l="l" t="t" r="r" b="b"/>
              <a:pathLst>
                <a:path w="368935" h="638810">
                  <a:moveTo>
                    <a:pt x="0" y="638556"/>
                  </a:moveTo>
                  <a:lnTo>
                    <a:pt x="184403" y="0"/>
                  </a:lnTo>
                  <a:lnTo>
                    <a:pt x="368807" y="638556"/>
                  </a:lnTo>
                  <a:lnTo>
                    <a:pt x="0" y="638556"/>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31" name="object 31"/>
          <p:cNvSpPr txBox="1"/>
          <p:nvPr/>
        </p:nvSpPr>
        <p:spPr>
          <a:xfrm>
            <a:off x="8772906" y="5158485"/>
            <a:ext cx="500380" cy="391160"/>
          </a:xfrm>
          <a:prstGeom prst="rect">
            <a:avLst/>
          </a:prstGeom>
        </p:spPr>
        <p:txBody>
          <a:bodyPr vert="horz" wrap="square" lIns="0" tIns="12700" rIns="0" bIns="0" rtlCol="0">
            <a:spAutoFit/>
          </a:bodyPr>
          <a:lstStyle/>
          <a:p>
            <a:pPr marL="12700">
              <a:spcBef>
                <a:spcPts val="100"/>
              </a:spcBef>
            </a:pPr>
            <a:r>
              <a:rPr sz="2400" kern="0" spc="-20" dirty="0">
                <a:solidFill>
                  <a:sysClr val="windowText" lastClr="000000"/>
                </a:solidFill>
                <a:latin typeface="Times New Roman"/>
                <a:cs typeface="Times New Roman"/>
              </a:rPr>
              <a:t>size</a:t>
            </a:r>
            <a:endParaRPr sz="2400" kern="0">
              <a:solidFill>
                <a:sysClr val="windowText" lastClr="000000"/>
              </a:solidFill>
              <a:latin typeface="Times New Roman"/>
              <a:cs typeface="Times New Roman"/>
            </a:endParaRPr>
          </a:p>
        </p:txBody>
      </p:sp>
      <p:sp>
        <p:nvSpPr>
          <p:cNvPr id="32" name="object 32"/>
          <p:cNvSpPr txBox="1"/>
          <p:nvPr/>
        </p:nvSpPr>
        <p:spPr>
          <a:xfrm>
            <a:off x="5616321" y="3106265"/>
            <a:ext cx="1955164" cy="852169"/>
          </a:xfrm>
          <a:prstGeom prst="rect">
            <a:avLst/>
          </a:prstGeom>
        </p:spPr>
        <p:txBody>
          <a:bodyPr vert="horz" wrap="square" lIns="0" tIns="59690" rIns="0" bIns="0" rtlCol="0">
            <a:spAutoFit/>
          </a:bodyPr>
          <a:lstStyle/>
          <a:p>
            <a:pPr marL="12700">
              <a:spcBef>
                <a:spcPts val="470"/>
              </a:spcBef>
            </a:pPr>
            <a:r>
              <a:rPr sz="2400" kern="0" spc="-20" dirty="0">
                <a:solidFill>
                  <a:sysClr val="windowText" lastClr="000000"/>
                </a:solidFill>
                <a:latin typeface="Times New Roman"/>
                <a:cs typeface="Times New Roman"/>
              </a:rPr>
              <a:t>size</a:t>
            </a:r>
            <a:endParaRPr sz="2400" kern="0">
              <a:solidFill>
                <a:sysClr val="windowText" lastClr="000000"/>
              </a:solidFill>
              <a:latin typeface="Times New Roman"/>
              <a:cs typeface="Times New Roman"/>
            </a:endParaRPr>
          </a:p>
          <a:p>
            <a:pPr marL="200660">
              <a:spcBef>
                <a:spcPts val="375"/>
              </a:spcBef>
            </a:pPr>
            <a:r>
              <a:rPr sz="2400" kern="0" spc="-95" dirty="0">
                <a:solidFill>
                  <a:sysClr val="windowText" lastClr="000000"/>
                </a:solidFill>
                <a:latin typeface="Times New Roman"/>
                <a:cs typeface="Times New Roman"/>
              </a:rPr>
              <a:t>IV.</a:t>
            </a:r>
            <a:r>
              <a:rPr sz="2400" kern="0" spc="-4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population</a:t>
            </a:r>
            <a:endParaRPr sz="2400" kern="0">
              <a:solidFill>
                <a:sysClr val="windowText" lastClr="000000"/>
              </a:solidFill>
              <a:latin typeface="Times New Roman"/>
              <a:cs typeface="Times New Roman"/>
            </a:endParaRPr>
          </a:p>
        </p:txBody>
      </p:sp>
      <p:sp>
        <p:nvSpPr>
          <p:cNvPr id="33" name="object 33"/>
          <p:cNvSpPr/>
          <p:nvPr/>
        </p:nvSpPr>
        <p:spPr>
          <a:xfrm>
            <a:off x="4926051" y="5987203"/>
            <a:ext cx="857250" cy="0"/>
          </a:xfrm>
          <a:custGeom>
            <a:avLst/>
            <a:gdLst/>
            <a:ahLst/>
            <a:cxnLst/>
            <a:rect l="l" t="t" r="r" b="b"/>
            <a:pathLst>
              <a:path w="857250">
                <a:moveTo>
                  <a:pt x="0" y="0"/>
                </a:moveTo>
                <a:lnTo>
                  <a:pt x="856675" y="0"/>
                </a:lnTo>
              </a:path>
            </a:pathLst>
          </a:custGeom>
          <a:ln w="8091">
            <a:solidFill>
              <a:srgbClr val="000000"/>
            </a:solidFill>
          </a:ln>
        </p:spPr>
        <p:txBody>
          <a:bodyPr wrap="square" lIns="0" tIns="0" rIns="0" bIns="0" rtlCol="0"/>
          <a:lstStyle/>
          <a:p>
            <a:endParaRPr kern="0">
              <a:solidFill>
                <a:sysClr val="windowText" lastClr="000000"/>
              </a:solidFill>
            </a:endParaRPr>
          </a:p>
        </p:txBody>
      </p:sp>
      <p:sp>
        <p:nvSpPr>
          <p:cNvPr id="34" name="object 34"/>
          <p:cNvSpPr/>
          <p:nvPr/>
        </p:nvSpPr>
        <p:spPr>
          <a:xfrm>
            <a:off x="6258642" y="5742129"/>
            <a:ext cx="54610" cy="0"/>
          </a:xfrm>
          <a:custGeom>
            <a:avLst/>
            <a:gdLst/>
            <a:ahLst/>
            <a:cxnLst/>
            <a:rect l="l" t="t" r="r" b="b"/>
            <a:pathLst>
              <a:path w="54610">
                <a:moveTo>
                  <a:pt x="0" y="0"/>
                </a:moveTo>
                <a:lnTo>
                  <a:pt x="54571" y="0"/>
                </a:lnTo>
              </a:path>
            </a:pathLst>
          </a:custGeom>
          <a:ln w="4623">
            <a:solidFill>
              <a:srgbClr val="000000"/>
            </a:solidFill>
          </a:ln>
        </p:spPr>
        <p:txBody>
          <a:bodyPr wrap="square" lIns="0" tIns="0" rIns="0" bIns="0" rtlCol="0"/>
          <a:lstStyle/>
          <a:p>
            <a:endParaRPr kern="0">
              <a:solidFill>
                <a:sysClr val="windowText" lastClr="000000"/>
              </a:solidFill>
            </a:endParaRPr>
          </a:p>
        </p:txBody>
      </p:sp>
      <p:sp>
        <p:nvSpPr>
          <p:cNvPr id="35" name="object 35"/>
          <p:cNvSpPr/>
          <p:nvPr/>
        </p:nvSpPr>
        <p:spPr>
          <a:xfrm>
            <a:off x="5993813" y="5851694"/>
            <a:ext cx="412750" cy="0"/>
          </a:xfrm>
          <a:custGeom>
            <a:avLst/>
            <a:gdLst/>
            <a:ahLst/>
            <a:cxnLst/>
            <a:rect l="l" t="t" r="r" b="b"/>
            <a:pathLst>
              <a:path w="412750">
                <a:moveTo>
                  <a:pt x="0" y="0"/>
                </a:moveTo>
                <a:lnTo>
                  <a:pt x="72344" y="0"/>
                </a:lnTo>
              </a:path>
              <a:path w="412750">
                <a:moveTo>
                  <a:pt x="83763" y="0"/>
                </a:moveTo>
                <a:lnTo>
                  <a:pt x="412465" y="0"/>
                </a:lnTo>
              </a:path>
            </a:pathLst>
          </a:custGeom>
          <a:ln w="4445">
            <a:solidFill>
              <a:srgbClr val="000000"/>
            </a:solidFill>
          </a:ln>
        </p:spPr>
        <p:txBody>
          <a:bodyPr wrap="square" lIns="0" tIns="0" rIns="0" bIns="0" rtlCol="0"/>
          <a:lstStyle/>
          <a:p>
            <a:endParaRPr kern="0">
              <a:solidFill>
                <a:sysClr val="windowText" lastClr="000000"/>
              </a:solidFill>
            </a:endParaRPr>
          </a:p>
        </p:txBody>
      </p:sp>
      <p:sp>
        <p:nvSpPr>
          <p:cNvPr id="36" name="object 36"/>
          <p:cNvSpPr txBox="1"/>
          <p:nvPr/>
        </p:nvSpPr>
        <p:spPr>
          <a:xfrm>
            <a:off x="5988314" y="5841871"/>
            <a:ext cx="87630" cy="148117"/>
          </a:xfrm>
          <a:prstGeom prst="rect">
            <a:avLst/>
          </a:prstGeom>
        </p:spPr>
        <p:txBody>
          <a:bodyPr vert="horz" wrap="square" lIns="0" tIns="17145" rIns="0" bIns="0" rtlCol="0">
            <a:spAutoFit/>
          </a:bodyPr>
          <a:lstStyle/>
          <a:p>
            <a:pPr marL="12700">
              <a:spcBef>
                <a:spcPts val="135"/>
              </a:spcBef>
            </a:pPr>
            <a:r>
              <a:rPr sz="850" kern="0" spc="5" dirty="0">
                <a:solidFill>
                  <a:sysClr val="windowText" lastClr="000000"/>
                </a:solidFill>
                <a:latin typeface="Times New Roman"/>
                <a:cs typeface="Times New Roman"/>
              </a:rPr>
              <a:t>2</a:t>
            </a:r>
            <a:endParaRPr sz="850" kern="0">
              <a:solidFill>
                <a:sysClr val="windowText" lastClr="000000"/>
              </a:solidFill>
              <a:latin typeface="Times New Roman"/>
              <a:cs typeface="Times New Roman"/>
            </a:endParaRPr>
          </a:p>
        </p:txBody>
      </p:sp>
      <p:sp>
        <p:nvSpPr>
          <p:cNvPr id="37" name="object 37"/>
          <p:cNvSpPr txBox="1"/>
          <p:nvPr/>
        </p:nvSpPr>
        <p:spPr>
          <a:xfrm>
            <a:off x="6125784" y="5792362"/>
            <a:ext cx="215265" cy="157735"/>
          </a:xfrm>
          <a:prstGeom prst="rect">
            <a:avLst/>
          </a:prstGeom>
        </p:spPr>
        <p:txBody>
          <a:bodyPr vert="horz" wrap="square" lIns="0" tIns="11430" rIns="0" bIns="0" rtlCol="0">
            <a:spAutoFit/>
          </a:bodyPr>
          <a:lstStyle/>
          <a:p>
            <a:pPr marL="38100">
              <a:spcBef>
                <a:spcPts val="90"/>
              </a:spcBef>
            </a:pPr>
            <a:r>
              <a:rPr sz="1425" i="1" kern="0" baseline="-23391" dirty="0">
                <a:solidFill>
                  <a:sysClr val="windowText" lastClr="000000"/>
                </a:solidFill>
                <a:latin typeface="Symbol"/>
                <a:cs typeface="Symbol"/>
              </a:rPr>
              <a:t></a:t>
            </a:r>
            <a:r>
              <a:rPr sz="1425" kern="0" spc="-104" baseline="-23391" dirty="0">
                <a:solidFill>
                  <a:sysClr val="windowText" lastClr="000000"/>
                </a:solidFill>
                <a:latin typeface="Times New Roman"/>
                <a:cs typeface="Times New Roman"/>
              </a:rPr>
              <a:t> </a:t>
            </a:r>
            <a:r>
              <a:rPr sz="600" kern="0" spc="-50" dirty="0">
                <a:solidFill>
                  <a:sysClr val="windowText" lastClr="000000"/>
                </a:solidFill>
                <a:latin typeface="Times New Roman"/>
                <a:cs typeface="Times New Roman"/>
              </a:rPr>
              <a:t>2</a:t>
            </a:r>
            <a:endParaRPr sz="600" kern="0">
              <a:solidFill>
                <a:sysClr val="windowText" lastClr="000000"/>
              </a:solidFill>
              <a:latin typeface="Times New Roman"/>
              <a:cs typeface="Times New Roman"/>
            </a:endParaRPr>
          </a:p>
        </p:txBody>
      </p:sp>
      <p:sp>
        <p:nvSpPr>
          <p:cNvPr id="38" name="object 38"/>
          <p:cNvSpPr txBox="1"/>
          <p:nvPr/>
        </p:nvSpPr>
        <p:spPr>
          <a:xfrm>
            <a:off x="4895143" y="5683777"/>
            <a:ext cx="894080" cy="556260"/>
          </a:xfrm>
          <a:prstGeom prst="rect">
            <a:avLst/>
          </a:prstGeom>
        </p:spPr>
        <p:txBody>
          <a:bodyPr vert="horz" wrap="square" lIns="0" tIns="40640" rIns="0" bIns="0" rtlCol="0">
            <a:spAutoFit/>
          </a:bodyPr>
          <a:lstStyle/>
          <a:p>
            <a:pPr marL="22860" algn="ctr">
              <a:spcBef>
                <a:spcPts val="320"/>
              </a:spcBef>
            </a:pPr>
            <a:r>
              <a:rPr sz="1500" kern="0" spc="30" dirty="0">
                <a:solidFill>
                  <a:sysClr val="windowText" lastClr="000000"/>
                </a:solidFill>
                <a:latin typeface="Times New Roman"/>
                <a:cs typeface="Times New Roman"/>
              </a:rPr>
              <a:t>1</a:t>
            </a:r>
            <a:endParaRPr sz="1500" kern="0">
              <a:solidFill>
                <a:sysClr val="windowText" lastClr="000000"/>
              </a:solidFill>
              <a:latin typeface="Times New Roman"/>
              <a:cs typeface="Times New Roman"/>
            </a:endParaRPr>
          </a:p>
          <a:p>
            <a:pPr algn="ctr">
              <a:spcBef>
                <a:spcPts val="229"/>
              </a:spcBef>
            </a:pPr>
            <a:r>
              <a:rPr sz="1500" kern="0" spc="60" dirty="0">
                <a:solidFill>
                  <a:sysClr val="windowText" lastClr="000000"/>
                </a:solidFill>
                <a:latin typeface="Times New Roman"/>
                <a:cs typeface="Times New Roman"/>
              </a:rPr>
              <a:t>(2</a:t>
            </a:r>
            <a:r>
              <a:rPr sz="1600" i="1" kern="0" spc="60" dirty="0">
                <a:solidFill>
                  <a:sysClr val="windowText" lastClr="000000"/>
                </a:solidFill>
                <a:latin typeface="Symbol"/>
                <a:cs typeface="Symbol"/>
              </a:rPr>
              <a:t></a:t>
            </a:r>
            <a:r>
              <a:rPr sz="1600" kern="0" spc="-135" dirty="0">
                <a:solidFill>
                  <a:sysClr val="windowText" lastClr="000000"/>
                </a:solidFill>
                <a:latin typeface="Times New Roman"/>
                <a:cs typeface="Times New Roman"/>
              </a:rPr>
              <a:t> </a:t>
            </a:r>
            <a:r>
              <a:rPr sz="1500" kern="0" spc="80" dirty="0">
                <a:solidFill>
                  <a:sysClr val="windowText" lastClr="000000"/>
                </a:solidFill>
                <a:latin typeface="Times New Roman"/>
                <a:cs typeface="Times New Roman"/>
              </a:rPr>
              <a:t>)</a:t>
            </a:r>
            <a:r>
              <a:rPr sz="1275" i="1" kern="0" spc="120" baseline="45751" dirty="0">
                <a:solidFill>
                  <a:sysClr val="windowText" lastClr="000000"/>
                </a:solidFill>
                <a:latin typeface="Times New Roman"/>
                <a:cs typeface="Times New Roman"/>
              </a:rPr>
              <a:t>n</a:t>
            </a:r>
            <a:r>
              <a:rPr sz="1275" kern="0" spc="120" baseline="45751" dirty="0">
                <a:solidFill>
                  <a:sysClr val="windowText" lastClr="000000"/>
                </a:solidFill>
                <a:latin typeface="Times New Roman"/>
                <a:cs typeface="Times New Roman"/>
              </a:rPr>
              <a:t>/</a:t>
            </a:r>
            <a:r>
              <a:rPr sz="1275" kern="0" spc="-187" baseline="45751" dirty="0">
                <a:solidFill>
                  <a:sysClr val="windowText" lastClr="000000"/>
                </a:solidFill>
                <a:latin typeface="Times New Roman"/>
                <a:cs typeface="Times New Roman"/>
              </a:rPr>
              <a:t> </a:t>
            </a:r>
            <a:r>
              <a:rPr sz="1275" kern="0" spc="127" baseline="45751" dirty="0">
                <a:solidFill>
                  <a:sysClr val="windowText" lastClr="000000"/>
                </a:solidFill>
                <a:latin typeface="Times New Roman"/>
                <a:cs typeface="Times New Roman"/>
              </a:rPr>
              <a:t>2</a:t>
            </a:r>
            <a:r>
              <a:rPr sz="1600" i="1" kern="0" spc="85" dirty="0">
                <a:solidFill>
                  <a:sysClr val="windowText" lastClr="000000"/>
                </a:solidFill>
                <a:latin typeface="Symbol"/>
                <a:cs typeface="Symbol"/>
              </a:rPr>
              <a:t></a:t>
            </a:r>
            <a:r>
              <a:rPr sz="1600" kern="0" spc="-105" dirty="0">
                <a:solidFill>
                  <a:sysClr val="windowText" lastClr="000000"/>
                </a:solidFill>
                <a:latin typeface="Times New Roman"/>
                <a:cs typeface="Times New Roman"/>
              </a:rPr>
              <a:t> </a:t>
            </a:r>
            <a:r>
              <a:rPr sz="1275" i="1" kern="0" spc="7" baseline="45751" dirty="0">
                <a:solidFill>
                  <a:sysClr val="windowText" lastClr="000000"/>
                </a:solidFill>
                <a:latin typeface="Times New Roman"/>
                <a:cs typeface="Times New Roman"/>
              </a:rPr>
              <a:t>n</a:t>
            </a:r>
            <a:endParaRPr sz="1275" kern="0" baseline="45751">
              <a:solidFill>
                <a:sysClr val="windowText" lastClr="000000"/>
              </a:solidFill>
              <a:latin typeface="Times New Roman"/>
              <a:cs typeface="Times New Roman"/>
            </a:endParaRPr>
          </a:p>
        </p:txBody>
      </p:sp>
      <p:sp>
        <p:nvSpPr>
          <p:cNvPr id="39" name="object 39"/>
          <p:cNvSpPr txBox="1"/>
          <p:nvPr/>
        </p:nvSpPr>
        <p:spPr>
          <a:xfrm>
            <a:off x="5803013" y="5830250"/>
            <a:ext cx="119380" cy="245579"/>
          </a:xfrm>
          <a:prstGeom prst="rect">
            <a:avLst/>
          </a:prstGeom>
        </p:spPr>
        <p:txBody>
          <a:bodyPr vert="horz" wrap="square" lIns="0" tIns="14604" rIns="0" bIns="0" rtlCol="0">
            <a:spAutoFit/>
          </a:bodyPr>
          <a:lstStyle/>
          <a:p>
            <a:pPr marL="12700">
              <a:spcBef>
                <a:spcPts val="114"/>
              </a:spcBef>
            </a:pPr>
            <a:r>
              <a:rPr sz="1500" i="1" kern="0" spc="20" dirty="0">
                <a:solidFill>
                  <a:sysClr val="windowText" lastClr="000000"/>
                </a:solidFill>
                <a:latin typeface="Times New Roman"/>
                <a:cs typeface="Times New Roman"/>
              </a:rPr>
              <a:t>e</a:t>
            </a:r>
            <a:endParaRPr sz="1500" kern="0">
              <a:solidFill>
                <a:sysClr val="windowText" lastClr="000000"/>
              </a:solidFill>
              <a:latin typeface="Times New Roman"/>
              <a:cs typeface="Times New Roman"/>
            </a:endParaRPr>
          </a:p>
        </p:txBody>
      </p:sp>
      <p:sp>
        <p:nvSpPr>
          <p:cNvPr id="40" name="object 40"/>
          <p:cNvSpPr txBox="1"/>
          <p:nvPr/>
        </p:nvSpPr>
        <p:spPr>
          <a:xfrm>
            <a:off x="5878727" y="5684676"/>
            <a:ext cx="549275" cy="148117"/>
          </a:xfrm>
          <a:prstGeom prst="rect">
            <a:avLst/>
          </a:prstGeom>
        </p:spPr>
        <p:txBody>
          <a:bodyPr vert="horz" wrap="square" lIns="0" tIns="17145" rIns="0" bIns="0" rtlCol="0">
            <a:spAutoFit/>
          </a:bodyPr>
          <a:lstStyle/>
          <a:p>
            <a:pPr marL="38100">
              <a:spcBef>
                <a:spcPts val="135"/>
              </a:spcBef>
            </a:pPr>
            <a:r>
              <a:rPr sz="1275" kern="0" spc="97" baseline="-35947" dirty="0">
                <a:solidFill>
                  <a:sysClr val="windowText" lastClr="000000"/>
                </a:solidFill>
                <a:latin typeface="Symbol"/>
                <a:cs typeface="Symbol"/>
              </a:rPr>
              <a:t></a:t>
            </a:r>
            <a:r>
              <a:rPr sz="1275" kern="0" spc="-157" baseline="-35947" dirty="0">
                <a:solidFill>
                  <a:sysClr val="windowText" lastClr="000000"/>
                </a:solidFill>
                <a:latin typeface="Times New Roman"/>
                <a:cs typeface="Times New Roman"/>
              </a:rPr>
              <a:t> </a:t>
            </a:r>
            <a:r>
              <a:rPr sz="850" kern="0" spc="55" dirty="0">
                <a:solidFill>
                  <a:sysClr val="windowText" lastClr="000000"/>
                </a:solidFill>
                <a:latin typeface="Times New Roman"/>
                <a:cs typeface="Times New Roman"/>
              </a:rPr>
              <a:t>1</a:t>
            </a:r>
            <a:r>
              <a:rPr sz="850" kern="0" spc="-70" dirty="0">
                <a:solidFill>
                  <a:sysClr val="windowText" lastClr="000000"/>
                </a:solidFill>
                <a:latin typeface="Times New Roman"/>
                <a:cs typeface="Times New Roman"/>
              </a:rPr>
              <a:t> </a:t>
            </a:r>
            <a:r>
              <a:rPr sz="850" kern="0" spc="85" dirty="0">
                <a:solidFill>
                  <a:sysClr val="windowText" lastClr="000000"/>
                </a:solidFill>
                <a:latin typeface="Times New Roman"/>
                <a:cs typeface="Times New Roman"/>
              </a:rPr>
              <a:t>|</a:t>
            </a:r>
            <a:r>
              <a:rPr sz="850" i="1" kern="0" spc="85" dirty="0">
                <a:solidFill>
                  <a:sysClr val="windowText" lastClr="000000"/>
                </a:solidFill>
                <a:latin typeface="Times New Roman"/>
                <a:cs typeface="Times New Roman"/>
              </a:rPr>
              <a:t>x</a:t>
            </a:r>
            <a:r>
              <a:rPr sz="850" kern="0" spc="85" dirty="0">
                <a:solidFill>
                  <a:sysClr val="windowText" lastClr="000000"/>
                </a:solidFill>
                <a:latin typeface="Symbol"/>
                <a:cs typeface="Symbol"/>
              </a:rPr>
              <a:t></a:t>
            </a:r>
            <a:r>
              <a:rPr sz="850" kern="0" spc="-114" dirty="0">
                <a:solidFill>
                  <a:sysClr val="windowText" lastClr="000000"/>
                </a:solidFill>
                <a:latin typeface="Times New Roman"/>
                <a:cs typeface="Times New Roman"/>
              </a:rPr>
              <a:t> </a:t>
            </a:r>
            <a:r>
              <a:rPr sz="850" i="1" kern="0" spc="55" dirty="0">
                <a:solidFill>
                  <a:sysClr val="windowText" lastClr="000000"/>
                </a:solidFill>
                <a:latin typeface="Times New Roman"/>
                <a:cs typeface="Times New Roman"/>
              </a:rPr>
              <a:t>x</a:t>
            </a:r>
            <a:r>
              <a:rPr sz="850" i="1" kern="0" spc="-110" dirty="0">
                <a:solidFill>
                  <a:sysClr val="windowText" lastClr="000000"/>
                </a:solidFill>
                <a:latin typeface="Times New Roman"/>
                <a:cs typeface="Times New Roman"/>
              </a:rPr>
              <a:t> </a:t>
            </a:r>
            <a:r>
              <a:rPr sz="850" kern="0" spc="-35" dirty="0">
                <a:solidFill>
                  <a:sysClr val="windowText" lastClr="000000"/>
                </a:solidFill>
                <a:latin typeface="Times New Roman"/>
                <a:cs typeface="Times New Roman"/>
              </a:rPr>
              <a:t>|</a:t>
            </a:r>
            <a:r>
              <a:rPr sz="900" kern="0" spc="-52" baseline="37037" dirty="0">
                <a:solidFill>
                  <a:sysClr val="windowText" lastClr="000000"/>
                </a:solidFill>
                <a:latin typeface="Times New Roman"/>
                <a:cs typeface="Times New Roman"/>
              </a:rPr>
              <a:t>2</a:t>
            </a:r>
            <a:endParaRPr sz="900" kern="0" baseline="37037">
              <a:solidFill>
                <a:sysClr val="windowText" lastClr="000000"/>
              </a:solidFill>
              <a:latin typeface="Times New Roman"/>
              <a:cs typeface="Times New Roman"/>
            </a:endParaRPr>
          </a:p>
        </p:txBody>
      </p:sp>
      <p:sp>
        <p:nvSpPr>
          <p:cNvPr id="41" name="object 41"/>
          <p:cNvSpPr/>
          <p:nvPr/>
        </p:nvSpPr>
        <p:spPr>
          <a:xfrm>
            <a:off x="4602479" y="5263896"/>
            <a:ext cx="383540" cy="591820"/>
          </a:xfrm>
          <a:custGeom>
            <a:avLst/>
            <a:gdLst/>
            <a:ahLst/>
            <a:cxnLst/>
            <a:rect l="l" t="t" r="r" b="b"/>
            <a:pathLst>
              <a:path w="383539" h="591820">
                <a:moveTo>
                  <a:pt x="27431" y="42798"/>
                </a:moveTo>
                <a:lnTo>
                  <a:pt x="24383" y="49784"/>
                </a:lnTo>
                <a:lnTo>
                  <a:pt x="372618" y="591692"/>
                </a:lnTo>
                <a:lnTo>
                  <a:pt x="383285" y="584834"/>
                </a:lnTo>
                <a:lnTo>
                  <a:pt x="35132" y="42926"/>
                </a:lnTo>
                <a:lnTo>
                  <a:pt x="27431" y="42798"/>
                </a:lnTo>
                <a:close/>
              </a:path>
              <a:path w="383539" h="591820">
                <a:moveTo>
                  <a:pt x="0" y="0"/>
                </a:moveTo>
                <a:lnTo>
                  <a:pt x="9143" y="84708"/>
                </a:lnTo>
                <a:lnTo>
                  <a:pt x="24383" y="49784"/>
                </a:lnTo>
                <a:lnTo>
                  <a:pt x="22097" y="46227"/>
                </a:lnTo>
                <a:lnTo>
                  <a:pt x="32765" y="39242"/>
                </a:lnTo>
                <a:lnTo>
                  <a:pt x="66015" y="39242"/>
                </a:lnTo>
                <a:lnTo>
                  <a:pt x="0" y="0"/>
                </a:lnTo>
                <a:close/>
              </a:path>
              <a:path w="383539" h="591820">
                <a:moveTo>
                  <a:pt x="32765" y="39242"/>
                </a:moveTo>
                <a:lnTo>
                  <a:pt x="22097" y="46227"/>
                </a:lnTo>
                <a:lnTo>
                  <a:pt x="24383" y="49784"/>
                </a:lnTo>
                <a:lnTo>
                  <a:pt x="27431" y="42798"/>
                </a:lnTo>
                <a:lnTo>
                  <a:pt x="35050" y="42798"/>
                </a:lnTo>
                <a:lnTo>
                  <a:pt x="32765" y="39242"/>
                </a:lnTo>
                <a:close/>
              </a:path>
              <a:path w="383539" h="591820">
                <a:moveTo>
                  <a:pt x="66015" y="39242"/>
                </a:moveTo>
                <a:lnTo>
                  <a:pt x="32765" y="39242"/>
                </a:lnTo>
                <a:lnTo>
                  <a:pt x="35132" y="42926"/>
                </a:lnTo>
                <a:lnTo>
                  <a:pt x="73278" y="43560"/>
                </a:lnTo>
                <a:lnTo>
                  <a:pt x="66015" y="39242"/>
                </a:lnTo>
                <a:close/>
              </a:path>
              <a:path w="383539" h="591820">
                <a:moveTo>
                  <a:pt x="35050" y="42798"/>
                </a:moveTo>
                <a:lnTo>
                  <a:pt x="27431" y="42798"/>
                </a:lnTo>
                <a:lnTo>
                  <a:pt x="35132" y="42926"/>
                </a:lnTo>
                <a:lnTo>
                  <a:pt x="35050" y="42798"/>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2" name="object 4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442085">
              <a:spcBef>
                <a:spcPts val="100"/>
              </a:spcBef>
            </a:pPr>
            <a:r>
              <a:rPr dirty="0"/>
              <a:t>Parametric</a:t>
            </a:r>
            <a:r>
              <a:rPr spc="-30" dirty="0"/>
              <a:t> </a:t>
            </a:r>
            <a:r>
              <a:rPr spc="-10" dirty="0"/>
              <a:t>Methods</a:t>
            </a:r>
          </a:p>
        </p:txBody>
      </p:sp>
      <p:sp>
        <p:nvSpPr>
          <p:cNvPr id="44" name="object 4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45" name="Date Placeholder 44">
            <a:extLst>
              <a:ext uri="{FF2B5EF4-FFF2-40B4-BE49-F238E27FC236}">
                <a16:creationId xmlns:a16="http://schemas.microsoft.com/office/drawing/2014/main" id="{D61B6C32-BA3D-F294-D159-1D27D353FF1E}"/>
              </a:ext>
            </a:extLst>
          </p:cNvPr>
          <p:cNvSpPr>
            <a:spLocks noGrp="1"/>
          </p:cNvSpPr>
          <p:nvPr>
            <p:ph type="dt" sz="half" idx="6"/>
          </p:nvPr>
        </p:nvSpPr>
        <p:spPr/>
        <p:txBody>
          <a:bodyPr/>
          <a:lstStyle/>
          <a:p>
            <a:fld id="{CE9FFA2A-3CCE-4CB4-951A-438113C82230}"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815029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81400" y="1066800"/>
            <a:ext cx="4565904" cy="2206752"/>
          </a:xfrm>
          <a:prstGeom prst="rect">
            <a:avLst/>
          </a:prstGeom>
        </p:spPr>
      </p:pic>
      <p:sp>
        <p:nvSpPr>
          <p:cNvPr id="3" name="object 3"/>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861820">
              <a:spcBef>
                <a:spcPts val="100"/>
              </a:spcBef>
            </a:pPr>
            <a:r>
              <a:rPr dirty="0"/>
              <a:t>Density</a:t>
            </a:r>
            <a:r>
              <a:rPr spc="-25" dirty="0"/>
              <a:t> </a:t>
            </a:r>
            <a:r>
              <a:rPr spc="-10" dirty="0"/>
              <a:t>Methods</a:t>
            </a:r>
          </a:p>
        </p:txBody>
      </p:sp>
      <p:pic>
        <p:nvPicPr>
          <p:cNvPr id="4" name="object 4"/>
          <p:cNvPicPr/>
          <p:nvPr/>
        </p:nvPicPr>
        <p:blipFill>
          <a:blip r:embed="rId3" cstate="print"/>
          <a:stretch>
            <a:fillRect/>
          </a:stretch>
        </p:blipFill>
        <p:spPr>
          <a:xfrm>
            <a:off x="1752600" y="3352800"/>
            <a:ext cx="8915400" cy="2654808"/>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7" name="Date Placeholder 6">
            <a:extLst>
              <a:ext uri="{FF2B5EF4-FFF2-40B4-BE49-F238E27FC236}">
                <a16:creationId xmlns:a16="http://schemas.microsoft.com/office/drawing/2014/main" id="{5D9092F1-C295-DA8D-A642-7EEB8F5652FC}"/>
              </a:ext>
            </a:extLst>
          </p:cNvPr>
          <p:cNvSpPr>
            <a:spLocks noGrp="1"/>
          </p:cNvSpPr>
          <p:nvPr>
            <p:ph type="dt" sz="half" idx="6"/>
          </p:nvPr>
        </p:nvSpPr>
        <p:spPr/>
        <p:txBody>
          <a:bodyPr/>
          <a:lstStyle/>
          <a:p>
            <a:fld id="{F7146CB2-E991-488D-8416-721EABBA1E0A}"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677159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157095">
              <a:spcBef>
                <a:spcPts val="100"/>
              </a:spcBef>
            </a:pPr>
            <a:r>
              <a:rPr dirty="0"/>
              <a:t>Feature</a:t>
            </a:r>
            <a:r>
              <a:rPr spc="-25" dirty="0"/>
              <a:t> </a:t>
            </a:r>
            <a:r>
              <a:rPr spc="-10" dirty="0"/>
              <a:t>space</a:t>
            </a:r>
          </a:p>
        </p:txBody>
      </p:sp>
      <p:sp>
        <p:nvSpPr>
          <p:cNvPr id="3" name="object 3"/>
          <p:cNvSpPr txBox="1"/>
          <p:nvPr/>
        </p:nvSpPr>
        <p:spPr>
          <a:xfrm>
            <a:off x="2518055" y="965479"/>
            <a:ext cx="6849109" cy="1050290"/>
          </a:xfrm>
          <a:prstGeom prst="rect">
            <a:avLst/>
          </a:prstGeom>
        </p:spPr>
        <p:txBody>
          <a:bodyPr vert="horz" wrap="square" lIns="0" tIns="98425" rIns="0" bIns="0" rtlCol="0">
            <a:spAutoFit/>
          </a:bodyPr>
          <a:lstStyle/>
          <a:p>
            <a:pPr marL="299085" indent="-286385">
              <a:spcBef>
                <a:spcPts val="775"/>
              </a:spcBef>
              <a:buClr>
                <a:srgbClr val="3333FF"/>
              </a:buClr>
              <a:buSzPct val="69642"/>
              <a:buFont typeface="Wingdings"/>
              <a:buChar char=""/>
              <a:tabLst>
                <a:tab pos="299085" algn="l"/>
              </a:tabLst>
            </a:pPr>
            <a:r>
              <a:rPr sz="2800" kern="0" dirty="0">
                <a:solidFill>
                  <a:sysClr val="windowText" lastClr="000000"/>
                </a:solidFill>
                <a:latin typeface="Times New Roman"/>
                <a:cs typeface="Times New Roman"/>
              </a:rPr>
              <a:t>d</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dimensional</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number</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of</a:t>
            </a:r>
            <a:r>
              <a:rPr sz="2800" kern="0" spc="-2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features)</a:t>
            </a:r>
            <a:endParaRPr sz="2800" kern="0">
              <a:solidFill>
                <a:sysClr val="windowText" lastClr="000000"/>
              </a:solidFill>
              <a:latin typeface="Times New Roman"/>
              <a:cs typeface="Times New Roman"/>
            </a:endParaRPr>
          </a:p>
          <a:p>
            <a:pPr marL="299085" indent="-286385">
              <a:spcBef>
                <a:spcPts val="670"/>
              </a:spcBef>
              <a:buClr>
                <a:srgbClr val="3333FF"/>
              </a:buClr>
              <a:buSzPct val="69642"/>
              <a:buFont typeface="Wingdings"/>
              <a:buChar char=""/>
              <a:tabLst>
                <a:tab pos="299085" algn="l"/>
              </a:tabLst>
            </a:pPr>
            <a:r>
              <a:rPr sz="2800" kern="0" dirty="0">
                <a:solidFill>
                  <a:sysClr val="windowText" lastClr="000000"/>
                </a:solidFill>
                <a:latin typeface="Times New Roman"/>
                <a:cs typeface="Times New Roman"/>
              </a:rPr>
              <a:t>populated</a:t>
            </a:r>
            <a:r>
              <a:rPr sz="2800" kern="0" spc="-8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with</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features</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from</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training</a:t>
            </a:r>
            <a:r>
              <a:rPr sz="2800" kern="0" spc="-6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samples</a:t>
            </a:r>
            <a:endParaRPr sz="2800" kern="0">
              <a:solidFill>
                <a:sysClr val="windowText" lastClr="000000"/>
              </a:solidFill>
              <a:latin typeface="Times New Roman"/>
              <a:cs typeface="Times New Roman"/>
            </a:endParaRPr>
          </a:p>
        </p:txBody>
      </p:sp>
      <p:grpSp>
        <p:nvGrpSpPr>
          <p:cNvPr id="4" name="object 4"/>
          <p:cNvGrpSpPr/>
          <p:nvPr/>
        </p:nvGrpSpPr>
        <p:grpSpPr>
          <a:xfrm>
            <a:off x="4170679" y="2743200"/>
            <a:ext cx="3296920" cy="2324100"/>
            <a:chOff x="2646679" y="2743200"/>
            <a:chExt cx="3296920" cy="2324100"/>
          </a:xfrm>
        </p:grpSpPr>
        <p:sp>
          <p:nvSpPr>
            <p:cNvPr id="5" name="object 5"/>
            <p:cNvSpPr/>
            <p:nvPr/>
          </p:nvSpPr>
          <p:spPr>
            <a:xfrm>
              <a:off x="2646680" y="3352799"/>
              <a:ext cx="3296920" cy="1714500"/>
            </a:xfrm>
            <a:custGeom>
              <a:avLst/>
              <a:gdLst/>
              <a:ahLst/>
              <a:cxnLst/>
              <a:rect l="l" t="t" r="r" b="b"/>
              <a:pathLst>
                <a:path w="3296920" h="1714500">
                  <a:moveTo>
                    <a:pt x="3296920" y="1676400"/>
                  </a:moveTo>
                  <a:lnTo>
                    <a:pt x="3284220" y="1670050"/>
                  </a:lnTo>
                  <a:lnTo>
                    <a:pt x="3220720" y="1638300"/>
                  </a:lnTo>
                  <a:lnTo>
                    <a:pt x="3241878" y="1670050"/>
                  </a:lnTo>
                  <a:lnTo>
                    <a:pt x="437972" y="1670050"/>
                  </a:lnTo>
                  <a:lnTo>
                    <a:pt x="2485186" y="938949"/>
                  </a:lnTo>
                  <a:lnTo>
                    <a:pt x="2475992" y="975868"/>
                  </a:lnTo>
                  <a:lnTo>
                    <a:pt x="2524315" y="925449"/>
                  </a:lnTo>
                  <a:lnTo>
                    <a:pt x="2534920" y="914400"/>
                  </a:lnTo>
                  <a:lnTo>
                    <a:pt x="2450338" y="904113"/>
                  </a:lnTo>
                  <a:lnTo>
                    <a:pt x="2480818" y="926909"/>
                  </a:lnTo>
                  <a:lnTo>
                    <a:pt x="405942" y="1668018"/>
                  </a:lnTo>
                  <a:lnTo>
                    <a:pt x="38646" y="52222"/>
                  </a:lnTo>
                  <a:lnTo>
                    <a:pt x="74422" y="65913"/>
                  </a:lnTo>
                  <a:lnTo>
                    <a:pt x="59817" y="48133"/>
                  </a:lnTo>
                  <a:lnTo>
                    <a:pt x="20320" y="0"/>
                  </a:lnTo>
                  <a:lnTo>
                    <a:pt x="0" y="82804"/>
                  </a:lnTo>
                  <a:lnTo>
                    <a:pt x="26339" y="55092"/>
                  </a:lnTo>
                  <a:lnTo>
                    <a:pt x="395097" y="1677797"/>
                  </a:lnTo>
                  <a:lnTo>
                    <a:pt x="401320" y="1676400"/>
                  </a:lnTo>
                  <a:lnTo>
                    <a:pt x="401320" y="1682750"/>
                  </a:lnTo>
                  <a:lnTo>
                    <a:pt x="3241878" y="1682750"/>
                  </a:lnTo>
                  <a:lnTo>
                    <a:pt x="3220720" y="1714500"/>
                  </a:lnTo>
                  <a:lnTo>
                    <a:pt x="3284220" y="1682750"/>
                  </a:lnTo>
                  <a:lnTo>
                    <a:pt x="3296920" y="167640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6" name="object 6"/>
            <p:cNvSpPr/>
            <p:nvPr/>
          </p:nvSpPr>
          <p:spPr>
            <a:xfrm>
              <a:off x="3124961" y="4498085"/>
              <a:ext cx="382905" cy="304800"/>
            </a:xfrm>
            <a:custGeom>
              <a:avLst/>
              <a:gdLst/>
              <a:ahLst/>
              <a:cxnLst/>
              <a:rect l="l" t="t" r="r" b="b"/>
              <a:pathLst>
                <a:path w="382904" h="304800">
                  <a:moveTo>
                    <a:pt x="0" y="0"/>
                  </a:moveTo>
                  <a:lnTo>
                    <a:pt x="507" y="0"/>
                  </a:lnTo>
                  <a:lnTo>
                    <a:pt x="1015" y="0"/>
                  </a:lnTo>
                  <a:lnTo>
                    <a:pt x="1524" y="0"/>
                  </a:lnTo>
                  <a:lnTo>
                    <a:pt x="53227" y="2781"/>
                  </a:lnTo>
                  <a:lnTo>
                    <a:pt x="102815" y="10883"/>
                  </a:lnTo>
                  <a:lnTo>
                    <a:pt x="149834" y="23943"/>
                  </a:lnTo>
                  <a:lnTo>
                    <a:pt x="193830" y="41599"/>
                  </a:lnTo>
                  <a:lnTo>
                    <a:pt x="234349" y="63488"/>
                  </a:lnTo>
                  <a:lnTo>
                    <a:pt x="270938" y="89249"/>
                  </a:lnTo>
                  <a:lnTo>
                    <a:pt x="303143" y="118517"/>
                  </a:lnTo>
                  <a:lnTo>
                    <a:pt x="330510" y="150932"/>
                  </a:lnTo>
                  <a:lnTo>
                    <a:pt x="352585" y="186130"/>
                  </a:lnTo>
                  <a:lnTo>
                    <a:pt x="368915" y="223749"/>
                  </a:lnTo>
                  <a:lnTo>
                    <a:pt x="379046" y="263426"/>
                  </a:lnTo>
                  <a:lnTo>
                    <a:pt x="382524" y="304800"/>
                  </a:lnTo>
                </a:path>
              </a:pathLst>
            </a:custGeom>
            <a:ln w="25908">
              <a:solidFill>
                <a:srgbClr val="000000"/>
              </a:solidFill>
              <a:prstDash val="dot"/>
            </a:ln>
          </p:spPr>
          <p:txBody>
            <a:bodyPr wrap="square" lIns="0" tIns="0" rIns="0" bIns="0" rtlCol="0"/>
            <a:lstStyle/>
            <a:p>
              <a:endParaRPr kern="0">
                <a:solidFill>
                  <a:sysClr val="windowText" lastClr="000000"/>
                </a:solidFill>
              </a:endParaRPr>
            </a:p>
          </p:txBody>
        </p:sp>
        <p:pic>
          <p:nvPicPr>
            <p:cNvPr id="7" name="object 7"/>
            <p:cNvPicPr/>
            <p:nvPr/>
          </p:nvPicPr>
          <p:blipFill>
            <a:blip r:embed="rId2" cstate="print"/>
            <a:stretch>
              <a:fillRect/>
            </a:stretch>
          </p:blipFill>
          <p:spPr>
            <a:xfrm>
              <a:off x="4405883" y="4111752"/>
              <a:ext cx="376428" cy="306323"/>
            </a:xfrm>
            <a:prstGeom prst="rect">
              <a:avLst/>
            </a:prstGeom>
          </p:spPr>
        </p:pic>
        <p:sp>
          <p:nvSpPr>
            <p:cNvPr id="8" name="object 8"/>
            <p:cNvSpPr/>
            <p:nvPr/>
          </p:nvSpPr>
          <p:spPr>
            <a:xfrm>
              <a:off x="4823459" y="4354067"/>
              <a:ext cx="276225" cy="242570"/>
            </a:xfrm>
            <a:custGeom>
              <a:avLst/>
              <a:gdLst/>
              <a:ahLst/>
              <a:cxnLst/>
              <a:rect l="l" t="t" r="r" b="b"/>
              <a:pathLst>
                <a:path w="276225" h="242570">
                  <a:moveTo>
                    <a:pt x="137922" y="0"/>
                  </a:moveTo>
                  <a:lnTo>
                    <a:pt x="84224" y="9519"/>
                  </a:lnTo>
                  <a:lnTo>
                    <a:pt x="40386" y="35480"/>
                  </a:lnTo>
                  <a:lnTo>
                    <a:pt x="10834" y="73991"/>
                  </a:lnTo>
                  <a:lnTo>
                    <a:pt x="0" y="121157"/>
                  </a:lnTo>
                  <a:lnTo>
                    <a:pt x="10834" y="168324"/>
                  </a:lnTo>
                  <a:lnTo>
                    <a:pt x="40386" y="206835"/>
                  </a:lnTo>
                  <a:lnTo>
                    <a:pt x="84224" y="232796"/>
                  </a:lnTo>
                  <a:lnTo>
                    <a:pt x="137922" y="242315"/>
                  </a:lnTo>
                  <a:lnTo>
                    <a:pt x="191619" y="232796"/>
                  </a:lnTo>
                  <a:lnTo>
                    <a:pt x="235458" y="206835"/>
                  </a:lnTo>
                  <a:lnTo>
                    <a:pt x="265009" y="168324"/>
                  </a:lnTo>
                  <a:lnTo>
                    <a:pt x="275843" y="121157"/>
                  </a:lnTo>
                  <a:lnTo>
                    <a:pt x="265009" y="73991"/>
                  </a:lnTo>
                  <a:lnTo>
                    <a:pt x="235457" y="35480"/>
                  </a:lnTo>
                  <a:lnTo>
                    <a:pt x="191619" y="9519"/>
                  </a:lnTo>
                  <a:lnTo>
                    <a:pt x="137922"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9" name="object 9"/>
            <p:cNvSpPr/>
            <p:nvPr/>
          </p:nvSpPr>
          <p:spPr>
            <a:xfrm>
              <a:off x="4823459" y="4354067"/>
              <a:ext cx="276225" cy="242570"/>
            </a:xfrm>
            <a:custGeom>
              <a:avLst/>
              <a:gdLst/>
              <a:ahLst/>
              <a:cxnLst/>
              <a:rect l="l" t="t" r="r" b="b"/>
              <a:pathLst>
                <a:path w="276225" h="242570">
                  <a:moveTo>
                    <a:pt x="0" y="121157"/>
                  </a:moveTo>
                  <a:lnTo>
                    <a:pt x="10834" y="73991"/>
                  </a:lnTo>
                  <a:lnTo>
                    <a:pt x="40386" y="35480"/>
                  </a:lnTo>
                  <a:lnTo>
                    <a:pt x="84224" y="9519"/>
                  </a:lnTo>
                  <a:lnTo>
                    <a:pt x="137922" y="0"/>
                  </a:lnTo>
                  <a:lnTo>
                    <a:pt x="191619" y="9519"/>
                  </a:lnTo>
                  <a:lnTo>
                    <a:pt x="235457" y="35480"/>
                  </a:lnTo>
                  <a:lnTo>
                    <a:pt x="265009" y="73991"/>
                  </a:lnTo>
                  <a:lnTo>
                    <a:pt x="275843" y="121157"/>
                  </a:lnTo>
                  <a:lnTo>
                    <a:pt x="265009" y="168324"/>
                  </a:lnTo>
                  <a:lnTo>
                    <a:pt x="235458" y="206835"/>
                  </a:lnTo>
                  <a:lnTo>
                    <a:pt x="191619" y="232796"/>
                  </a:lnTo>
                  <a:lnTo>
                    <a:pt x="137922" y="242315"/>
                  </a:lnTo>
                  <a:lnTo>
                    <a:pt x="84224" y="232796"/>
                  </a:lnTo>
                  <a:lnTo>
                    <a:pt x="40386" y="206835"/>
                  </a:lnTo>
                  <a:lnTo>
                    <a:pt x="10834" y="168324"/>
                  </a:lnTo>
                  <a:lnTo>
                    <a:pt x="0" y="121157"/>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3" cstate="print"/>
            <a:stretch>
              <a:fillRect/>
            </a:stretch>
          </p:blipFill>
          <p:spPr>
            <a:xfrm>
              <a:off x="4617719" y="4530851"/>
              <a:ext cx="146304" cy="128015"/>
            </a:xfrm>
            <a:prstGeom prst="rect">
              <a:avLst/>
            </a:prstGeom>
          </p:spPr>
        </p:pic>
        <p:pic>
          <p:nvPicPr>
            <p:cNvPr id="11" name="object 11"/>
            <p:cNvPicPr/>
            <p:nvPr/>
          </p:nvPicPr>
          <p:blipFill>
            <a:blip r:embed="rId4" cstate="print"/>
            <a:stretch>
              <a:fillRect/>
            </a:stretch>
          </p:blipFill>
          <p:spPr>
            <a:xfrm>
              <a:off x="4468367" y="4360163"/>
              <a:ext cx="146304" cy="128015"/>
            </a:xfrm>
            <a:prstGeom prst="rect">
              <a:avLst/>
            </a:prstGeom>
          </p:spPr>
        </p:pic>
        <p:sp>
          <p:nvSpPr>
            <p:cNvPr id="12" name="object 12"/>
            <p:cNvSpPr/>
            <p:nvPr/>
          </p:nvSpPr>
          <p:spPr>
            <a:xfrm>
              <a:off x="3206495" y="3585972"/>
              <a:ext cx="216535" cy="370840"/>
            </a:xfrm>
            <a:custGeom>
              <a:avLst/>
              <a:gdLst/>
              <a:ahLst/>
              <a:cxnLst/>
              <a:rect l="l" t="t" r="r" b="b"/>
              <a:pathLst>
                <a:path w="216535" h="370839">
                  <a:moveTo>
                    <a:pt x="216407" y="0"/>
                  </a:moveTo>
                  <a:lnTo>
                    <a:pt x="0" y="0"/>
                  </a:lnTo>
                  <a:lnTo>
                    <a:pt x="0" y="370331"/>
                  </a:lnTo>
                  <a:lnTo>
                    <a:pt x="216407" y="370331"/>
                  </a:lnTo>
                  <a:lnTo>
                    <a:pt x="2164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3" name="object 13"/>
            <p:cNvSpPr/>
            <p:nvPr/>
          </p:nvSpPr>
          <p:spPr>
            <a:xfrm>
              <a:off x="3206495" y="3585972"/>
              <a:ext cx="216535" cy="370840"/>
            </a:xfrm>
            <a:custGeom>
              <a:avLst/>
              <a:gdLst/>
              <a:ahLst/>
              <a:cxnLst/>
              <a:rect l="l" t="t" r="r" b="b"/>
              <a:pathLst>
                <a:path w="216535" h="370839">
                  <a:moveTo>
                    <a:pt x="0" y="370331"/>
                  </a:moveTo>
                  <a:lnTo>
                    <a:pt x="216407" y="370331"/>
                  </a:lnTo>
                  <a:lnTo>
                    <a:pt x="216407" y="0"/>
                  </a:lnTo>
                  <a:lnTo>
                    <a:pt x="0" y="0"/>
                  </a:lnTo>
                  <a:lnTo>
                    <a:pt x="0" y="3703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2901695" y="3357372"/>
              <a:ext cx="368935" cy="218440"/>
            </a:xfrm>
            <a:custGeom>
              <a:avLst/>
              <a:gdLst/>
              <a:ahLst/>
              <a:cxnLst/>
              <a:rect l="l" t="t" r="r" b="b"/>
              <a:pathLst>
                <a:path w="368935" h="218439">
                  <a:moveTo>
                    <a:pt x="368807" y="0"/>
                  </a:moveTo>
                  <a:lnTo>
                    <a:pt x="0" y="0"/>
                  </a:lnTo>
                  <a:lnTo>
                    <a:pt x="0" y="217932"/>
                  </a:lnTo>
                  <a:lnTo>
                    <a:pt x="368807" y="217932"/>
                  </a:lnTo>
                  <a:lnTo>
                    <a:pt x="3688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5" name="object 15"/>
            <p:cNvSpPr/>
            <p:nvPr/>
          </p:nvSpPr>
          <p:spPr>
            <a:xfrm>
              <a:off x="2901695" y="3357372"/>
              <a:ext cx="368935" cy="218440"/>
            </a:xfrm>
            <a:custGeom>
              <a:avLst/>
              <a:gdLst/>
              <a:ahLst/>
              <a:cxnLst/>
              <a:rect l="l" t="t" r="r" b="b"/>
              <a:pathLst>
                <a:path w="368935" h="218439">
                  <a:moveTo>
                    <a:pt x="0" y="217932"/>
                  </a:moveTo>
                  <a:lnTo>
                    <a:pt x="368807" y="217932"/>
                  </a:lnTo>
                  <a:lnTo>
                    <a:pt x="368807" y="0"/>
                  </a:lnTo>
                  <a:lnTo>
                    <a:pt x="0" y="0"/>
                  </a:lnTo>
                  <a:lnTo>
                    <a:pt x="0" y="217932"/>
                  </a:lnTo>
                  <a:close/>
                </a:path>
              </a:pathLst>
            </a:custGeom>
            <a:ln w="12191">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3511295" y="3662172"/>
              <a:ext cx="216535" cy="142240"/>
            </a:xfrm>
            <a:custGeom>
              <a:avLst/>
              <a:gdLst/>
              <a:ahLst/>
              <a:cxnLst/>
              <a:rect l="l" t="t" r="r" b="b"/>
              <a:pathLst>
                <a:path w="216535" h="142239">
                  <a:moveTo>
                    <a:pt x="216408" y="0"/>
                  </a:moveTo>
                  <a:lnTo>
                    <a:pt x="0" y="0"/>
                  </a:lnTo>
                  <a:lnTo>
                    <a:pt x="0" y="141731"/>
                  </a:lnTo>
                  <a:lnTo>
                    <a:pt x="216408" y="141731"/>
                  </a:lnTo>
                  <a:lnTo>
                    <a:pt x="2164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7" name="object 17"/>
            <p:cNvSpPr/>
            <p:nvPr/>
          </p:nvSpPr>
          <p:spPr>
            <a:xfrm>
              <a:off x="3511295" y="3662172"/>
              <a:ext cx="216535" cy="142240"/>
            </a:xfrm>
            <a:custGeom>
              <a:avLst/>
              <a:gdLst/>
              <a:ahLst/>
              <a:cxnLst/>
              <a:rect l="l" t="t" r="r" b="b"/>
              <a:pathLst>
                <a:path w="216535" h="142239">
                  <a:moveTo>
                    <a:pt x="0" y="141731"/>
                  </a:moveTo>
                  <a:lnTo>
                    <a:pt x="216408" y="141731"/>
                  </a:lnTo>
                  <a:lnTo>
                    <a:pt x="216408" y="0"/>
                  </a:lnTo>
                  <a:lnTo>
                    <a:pt x="0" y="0"/>
                  </a:lnTo>
                  <a:lnTo>
                    <a:pt x="0" y="1417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8" name="object 18"/>
            <p:cNvSpPr/>
            <p:nvPr/>
          </p:nvSpPr>
          <p:spPr>
            <a:xfrm>
              <a:off x="3511295" y="3890772"/>
              <a:ext cx="140335" cy="66040"/>
            </a:xfrm>
            <a:custGeom>
              <a:avLst/>
              <a:gdLst/>
              <a:ahLst/>
              <a:cxnLst/>
              <a:rect l="l" t="t" r="r" b="b"/>
              <a:pathLst>
                <a:path w="140335" h="66039">
                  <a:moveTo>
                    <a:pt x="140208" y="0"/>
                  </a:moveTo>
                  <a:lnTo>
                    <a:pt x="0" y="0"/>
                  </a:lnTo>
                  <a:lnTo>
                    <a:pt x="0" y="65531"/>
                  </a:lnTo>
                  <a:lnTo>
                    <a:pt x="140208" y="65531"/>
                  </a:lnTo>
                  <a:lnTo>
                    <a:pt x="1402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9" name="object 19"/>
            <p:cNvSpPr/>
            <p:nvPr/>
          </p:nvSpPr>
          <p:spPr>
            <a:xfrm>
              <a:off x="3511295" y="3890772"/>
              <a:ext cx="140335" cy="66040"/>
            </a:xfrm>
            <a:custGeom>
              <a:avLst/>
              <a:gdLst/>
              <a:ahLst/>
              <a:cxnLst/>
              <a:rect l="l" t="t" r="r" b="b"/>
              <a:pathLst>
                <a:path w="140335" h="66039">
                  <a:moveTo>
                    <a:pt x="0" y="65531"/>
                  </a:moveTo>
                  <a:lnTo>
                    <a:pt x="140208" y="65531"/>
                  </a:lnTo>
                  <a:lnTo>
                    <a:pt x="140208" y="0"/>
                  </a:lnTo>
                  <a:lnTo>
                    <a:pt x="0" y="0"/>
                  </a:lnTo>
                  <a:lnTo>
                    <a:pt x="0" y="655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0" name="object 20"/>
            <p:cNvSpPr/>
            <p:nvPr/>
          </p:nvSpPr>
          <p:spPr>
            <a:xfrm>
              <a:off x="2825495" y="3204972"/>
              <a:ext cx="64135" cy="218440"/>
            </a:xfrm>
            <a:custGeom>
              <a:avLst/>
              <a:gdLst/>
              <a:ahLst/>
              <a:cxnLst/>
              <a:rect l="l" t="t" r="r" b="b"/>
              <a:pathLst>
                <a:path w="64135" h="218439">
                  <a:moveTo>
                    <a:pt x="64007" y="0"/>
                  </a:moveTo>
                  <a:lnTo>
                    <a:pt x="0" y="0"/>
                  </a:lnTo>
                  <a:lnTo>
                    <a:pt x="0" y="217932"/>
                  </a:lnTo>
                  <a:lnTo>
                    <a:pt x="64007" y="217932"/>
                  </a:lnTo>
                  <a:lnTo>
                    <a:pt x="640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21" name="object 21"/>
            <p:cNvSpPr/>
            <p:nvPr/>
          </p:nvSpPr>
          <p:spPr>
            <a:xfrm>
              <a:off x="2825495" y="3204972"/>
              <a:ext cx="64135" cy="218440"/>
            </a:xfrm>
            <a:custGeom>
              <a:avLst/>
              <a:gdLst/>
              <a:ahLst/>
              <a:cxnLst/>
              <a:rect l="l" t="t" r="r" b="b"/>
              <a:pathLst>
                <a:path w="64135" h="218439">
                  <a:moveTo>
                    <a:pt x="0" y="217932"/>
                  </a:moveTo>
                  <a:lnTo>
                    <a:pt x="64007" y="217932"/>
                  </a:lnTo>
                  <a:lnTo>
                    <a:pt x="64007" y="0"/>
                  </a:lnTo>
                  <a:lnTo>
                    <a:pt x="0" y="0"/>
                  </a:lnTo>
                  <a:lnTo>
                    <a:pt x="0" y="217932"/>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22" name="object 22"/>
            <p:cNvPicPr/>
            <p:nvPr/>
          </p:nvPicPr>
          <p:blipFill>
            <a:blip r:embed="rId5" cstate="print"/>
            <a:stretch>
              <a:fillRect/>
            </a:stretch>
          </p:blipFill>
          <p:spPr>
            <a:xfrm>
              <a:off x="4114799" y="2895600"/>
              <a:ext cx="381000" cy="381000"/>
            </a:xfrm>
            <a:prstGeom prst="rect">
              <a:avLst/>
            </a:prstGeom>
          </p:spPr>
        </p:pic>
        <p:sp>
          <p:nvSpPr>
            <p:cNvPr id="23" name="object 23"/>
            <p:cNvSpPr/>
            <p:nvPr/>
          </p:nvSpPr>
          <p:spPr>
            <a:xfrm>
              <a:off x="4273295" y="2749295"/>
              <a:ext cx="140335" cy="368935"/>
            </a:xfrm>
            <a:custGeom>
              <a:avLst/>
              <a:gdLst/>
              <a:ahLst/>
              <a:cxnLst/>
              <a:rect l="l" t="t" r="r" b="b"/>
              <a:pathLst>
                <a:path w="140335" h="368935">
                  <a:moveTo>
                    <a:pt x="70103" y="0"/>
                  </a:moveTo>
                  <a:lnTo>
                    <a:pt x="0" y="368807"/>
                  </a:lnTo>
                  <a:lnTo>
                    <a:pt x="140207" y="368807"/>
                  </a:lnTo>
                  <a:lnTo>
                    <a:pt x="70103" y="0"/>
                  </a:lnTo>
                  <a:close/>
                </a:path>
              </a:pathLst>
            </a:custGeom>
            <a:solidFill>
              <a:srgbClr val="FF5050"/>
            </a:solidFill>
          </p:spPr>
          <p:txBody>
            <a:bodyPr wrap="square" lIns="0" tIns="0" rIns="0" bIns="0" rtlCol="0"/>
            <a:lstStyle/>
            <a:p>
              <a:endParaRPr kern="0">
                <a:solidFill>
                  <a:sysClr val="windowText" lastClr="000000"/>
                </a:solidFill>
              </a:endParaRPr>
            </a:p>
          </p:txBody>
        </p:sp>
        <p:sp>
          <p:nvSpPr>
            <p:cNvPr id="24" name="object 24"/>
            <p:cNvSpPr/>
            <p:nvPr/>
          </p:nvSpPr>
          <p:spPr>
            <a:xfrm>
              <a:off x="4273295" y="2749295"/>
              <a:ext cx="140335" cy="368935"/>
            </a:xfrm>
            <a:custGeom>
              <a:avLst/>
              <a:gdLst/>
              <a:ahLst/>
              <a:cxnLst/>
              <a:rect l="l" t="t" r="r" b="b"/>
              <a:pathLst>
                <a:path w="140335" h="368935">
                  <a:moveTo>
                    <a:pt x="0" y="368807"/>
                  </a:moveTo>
                  <a:lnTo>
                    <a:pt x="70103" y="0"/>
                  </a:lnTo>
                  <a:lnTo>
                    <a:pt x="140207" y="368807"/>
                  </a:lnTo>
                  <a:lnTo>
                    <a:pt x="0" y="368807"/>
                  </a:lnTo>
                  <a:close/>
                </a:path>
              </a:pathLst>
            </a:custGeom>
            <a:ln w="12191">
              <a:solidFill>
                <a:srgbClr val="000000"/>
              </a:solidFill>
            </a:ln>
          </p:spPr>
          <p:txBody>
            <a:bodyPr wrap="square" lIns="0" tIns="0" rIns="0" bIns="0" rtlCol="0"/>
            <a:lstStyle/>
            <a:p>
              <a:endParaRPr kern="0">
                <a:solidFill>
                  <a:sysClr val="windowText" lastClr="000000"/>
                </a:solidFill>
              </a:endParaRPr>
            </a:p>
          </p:txBody>
        </p:sp>
        <p:sp>
          <p:nvSpPr>
            <p:cNvPr id="25" name="object 25"/>
            <p:cNvSpPr/>
            <p:nvPr/>
          </p:nvSpPr>
          <p:spPr>
            <a:xfrm>
              <a:off x="4425695" y="3054095"/>
              <a:ext cx="292735" cy="216535"/>
            </a:xfrm>
            <a:custGeom>
              <a:avLst/>
              <a:gdLst/>
              <a:ahLst/>
              <a:cxnLst/>
              <a:rect l="l" t="t" r="r" b="b"/>
              <a:pathLst>
                <a:path w="292735" h="216535">
                  <a:moveTo>
                    <a:pt x="146303" y="0"/>
                  </a:moveTo>
                  <a:lnTo>
                    <a:pt x="0" y="216407"/>
                  </a:lnTo>
                  <a:lnTo>
                    <a:pt x="292607" y="216407"/>
                  </a:lnTo>
                  <a:lnTo>
                    <a:pt x="146303" y="0"/>
                  </a:lnTo>
                  <a:close/>
                </a:path>
              </a:pathLst>
            </a:custGeom>
            <a:solidFill>
              <a:srgbClr val="FF5050"/>
            </a:solidFill>
          </p:spPr>
          <p:txBody>
            <a:bodyPr wrap="square" lIns="0" tIns="0" rIns="0" bIns="0" rtlCol="0"/>
            <a:lstStyle/>
            <a:p>
              <a:endParaRPr kern="0">
                <a:solidFill>
                  <a:sysClr val="windowText" lastClr="000000"/>
                </a:solidFill>
              </a:endParaRPr>
            </a:p>
          </p:txBody>
        </p:sp>
        <p:sp>
          <p:nvSpPr>
            <p:cNvPr id="26" name="object 26"/>
            <p:cNvSpPr/>
            <p:nvPr/>
          </p:nvSpPr>
          <p:spPr>
            <a:xfrm>
              <a:off x="4425695" y="3054095"/>
              <a:ext cx="292735" cy="216535"/>
            </a:xfrm>
            <a:custGeom>
              <a:avLst/>
              <a:gdLst/>
              <a:ahLst/>
              <a:cxnLst/>
              <a:rect l="l" t="t" r="r" b="b"/>
              <a:pathLst>
                <a:path w="292735" h="216535">
                  <a:moveTo>
                    <a:pt x="0" y="216407"/>
                  </a:moveTo>
                  <a:lnTo>
                    <a:pt x="146303" y="0"/>
                  </a:lnTo>
                  <a:lnTo>
                    <a:pt x="292607" y="216407"/>
                  </a:lnTo>
                  <a:lnTo>
                    <a:pt x="0" y="2164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7" name="object 27"/>
            <p:cNvSpPr/>
            <p:nvPr/>
          </p:nvSpPr>
          <p:spPr>
            <a:xfrm>
              <a:off x="3435095" y="4578095"/>
              <a:ext cx="292735" cy="64135"/>
            </a:xfrm>
            <a:custGeom>
              <a:avLst/>
              <a:gdLst/>
              <a:ahLst/>
              <a:cxnLst/>
              <a:rect l="l" t="t" r="r" b="b"/>
              <a:pathLst>
                <a:path w="292735" h="64135">
                  <a:moveTo>
                    <a:pt x="147192" y="0"/>
                  </a:moveTo>
                  <a:lnTo>
                    <a:pt x="0" y="32003"/>
                  </a:lnTo>
                  <a:lnTo>
                    <a:pt x="147192" y="64007"/>
                  </a:lnTo>
                  <a:lnTo>
                    <a:pt x="147192" y="48005"/>
                  </a:lnTo>
                  <a:lnTo>
                    <a:pt x="292607" y="48005"/>
                  </a:lnTo>
                  <a:lnTo>
                    <a:pt x="292607" y="16001"/>
                  </a:lnTo>
                  <a:lnTo>
                    <a:pt x="147192" y="16001"/>
                  </a:lnTo>
                  <a:lnTo>
                    <a:pt x="147192"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28" name="object 28"/>
            <p:cNvSpPr/>
            <p:nvPr/>
          </p:nvSpPr>
          <p:spPr>
            <a:xfrm>
              <a:off x="3435095" y="4578095"/>
              <a:ext cx="292735" cy="64135"/>
            </a:xfrm>
            <a:custGeom>
              <a:avLst/>
              <a:gdLst/>
              <a:ahLst/>
              <a:cxnLst/>
              <a:rect l="l" t="t" r="r" b="b"/>
              <a:pathLst>
                <a:path w="292735" h="64135">
                  <a:moveTo>
                    <a:pt x="0" y="32003"/>
                  </a:moveTo>
                  <a:lnTo>
                    <a:pt x="147192" y="0"/>
                  </a:lnTo>
                  <a:lnTo>
                    <a:pt x="147192" y="16001"/>
                  </a:lnTo>
                  <a:lnTo>
                    <a:pt x="292607" y="16001"/>
                  </a:lnTo>
                  <a:lnTo>
                    <a:pt x="292607" y="48005"/>
                  </a:lnTo>
                  <a:lnTo>
                    <a:pt x="147192" y="48005"/>
                  </a:lnTo>
                  <a:lnTo>
                    <a:pt x="147192" y="64007"/>
                  </a:lnTo>
                  <a:lnTo>
                    <a:pt x="0" y="32003"/>
                  </a:lnTo>
                  <a:close/>
                </a:path>
              </a:pathLst>
            </a:custGeom>
            <a:ln w="12191">
              <a:solidFill>
                <a:srgbClr val="000000"/>
              </a:solidFill>
            </a:ln>
          </p:spPr>
          <p:txBody>
            <a:bodyPr wrap="square" lIns="0" tIns="0" rIns="0" bIns="0" rtlCol="0"/>
            <a:lstStyle/>
            <a:p>
              <a:endParaRPr kern="0">
                <a:solidFill>
                  <a:sysClr val="windowText" lastClr="000000"/>
                </a:solidFill>
              </a:endParaRPr>
            </a:p>
          </p:txBody>
        </p:sp>
        <p:sp>
          <p:nvSpPr>
            <p:cNvPr id="29" name="object 29"/>
            <p:cNvSpPr/>
            <p:nvPr/>
          </p:nvSpPr>
          <p:spPr>
            <a:xfrm>
              <a:off x="3587495" y="4654295"/>
              <a:ext cx="292735" cy="140335"/>
            </a:xfrm>
            <a:custGeom>
              <a:avLst/>
              <a:gdLst/>
              <a:ahLst/>
              <a:cxnLst/>
              <a:rect l="l" t="t" r="r" b="b"/>
              <a:pathLst>
                <a:path w="292735" h="140335">
                  <a:moveTo>
                    <a:pt x="146557" y="0"/>
                  </a:moveTo>
                  <a:lnTo>
                    <a:pt x="0" y="70103"/>
                  </a:lnTo>
                  <a:lnTo>
                    <a:pt x="146557" y="140207"/>
                  </a:lnTo>
                  <a:lnTo>
                    <a:pt x="146557" y="105155"/>
                  </a:lnTo>
                  <a:lnTo>
                    <a:pt x="292607" y="105155"/>
                  </a:lnTo>
                  <a:lnTo>
                    <a:pt x="292607" y="35051"/>
                  </a:lnTo>
                  <a:lnTo>
                    <a:pt x="146557" y="35051"/>
                  </a:lnTo>
                  <a:lnTo>
                    <a:pt x="146557"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30" name="object 30"/>
            <p:cNvSpPr/>
            <p:nvPr/>
          </p:nvSpPr>
          <p:spPr>
            <a:xfrm>
              <a:off x="3587495" y="4654295"/>
              <a:ext cx="292735" cy="140335"/>
            </a:xfrm>
            <a:custGeom>
              <a:avLst/>
              <a:gdLst/>
              <a:ahLst/>
              <a:cxnLst/>
              <a:rect l="l" t="t" r="r" b="b"/>
              <a:pathLst>
                <a:path w="292735" h="140335">
                  <a:moveTo>
                    <a:pt x="0" y="70103"/>
                  </a:moveTo>
                  <a:lnTo>
                    <a:pt x="146557" y="0"/>
                  </a:lnTo>
                  <a:lnTo>
                    <a:pt x="146557" y="35051"/>
                  </a:lnTo>
                  <a:lnTo>
                    <a:pt x="292607" y="35051"/>
                  </a:lnTo>
                  <a:lnTo>
                    <a:pt x="292607" y="105155"/>
                  </a:lnTo>
                  <a:lnTo>
                    <a:pt x="146557" y="105155"/>
                  </a:lnTo>
                  <a:lnTo>
                    <a:pt x="146557" y="140207"/>
                  </a:lnTo>
                  <a:lnTo>
                    <a:pt x="0" y="70103"/>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1" name="object 31"/>
            <p:cNvSpPr/>
            <p:nvPr/>
          </p:nvSpPr>
          <p:spPr>
            <a:xfrm>
              <a:off x="3739895" y="4806695"/>
              <a:ext cx="292735" cy="64135"/>
            </a:xfrm>
            <a:custGeom>
              <a:avLst/>
              <a:gdLst/>
              <a:ahLst/>
              <a:cxnLst/>
              <a:rect l="l" t="t" r="r" b="b"/>
              <a:pathLst>
                <a:path w="292735" h="64135">
                  <a:moveTo>
                    <a:pt x="145414" y="0"/>
                  </a:moveTo>
                  <a:lnTo>
                    <a:pt x="145414" y="16001"/>
                  </a:lnTo>
                  <a:lnTo>
                    <a:pt x="0" y="16001"/>
                  </a:lnTo>
                  <a:lnTo>
                    <a:pt x="0" y="48005"/>
                  </a:lnTo>
                  <a:lnTo>
                    <a:pt x="145414" y="48005"/>
                  </a:lnTo>
                  <a:lnTo>
                    <a:pt x="145414" y="64007"/>
                  </a:lnTo>
                  <a:lnTo>
                    <a:pt x="292607" y="32003"/>
                  </a:lnTo>
                  <a:lnTo>
                    <a:pt x="145414"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32" name="object 32"/>
            <p:cNvSpPr/>
            <p:nvPr/>
          </p:nvSpPr>
          <p:spPr>
            <a:xfrm>
              <a:off x="3739895" y="4806695"/>
              <a:ext cx="292735" cy="64135"/>
            </a:xfrm>
            <a:custGeom>
              <a:avLst/>
              <a:gdLst/>
              <a:ahLst/>
              <a:cxnLst/>
              <a:rect l="l" t="t" r="r" b="b"/>
              <a:pathLst>
                <a:path w="292735" h="64135">
                  <a:moveTo>
                    <a:pt x="0" y="16001"/>
                  </a:moveTo>
                  <a:lnTo>
                    <a:pt x="145414" y="16001"/>
                  </a:lnTo>
                  <a:lnTo>
                    <a:pt x="145414" y="0"/>
                  </a:lnTo>
                  <a:lnTo>
                    <a:pt x="292607" y="32003"/>
                  </a:lnTo>
                  <a:lnTo>
                    <a:pt x="145414" y="64007"/>
                  </a:lnTo>
                  <a:lnTo>
                    <a:pt x="145414" y="48005"/>
                  </a:lnTo>
                  <a:lnTo>
                    <a:pt x="0" y="48005"/>
                  </a:lnTo>
                  <a:lnTo>
                    <a:pt x="0" y="16001"/>
                  </a:lnTo>
                  <a:close/>
                </a:path>
              </a:pathLst>
            </a:custGeom>
            <a:ln w="12191">
              <a:solidFill>
                <a:srgbClr val="000000"/>
              </a:solidFill>
            </a:ln>
          </p:spPr>
          <p:txBody>
            <a:bodyPr wrap="square" lIns="0" tIns="0" rIns="0" bIns="0" rtlCol="0"/>
            <a:lstStyle/>
            <a:p>
              <a:endParaRPr kern="0">
                <a:solidFill>
                  <a:sysClr val="windowText" lastClr="000000"/>
                </a:solidFill>
              </a:endParaRPr>
            </a:p>
          </p:txBody>
        </p:sp>
        <p:pic>
          <p:nvPicPr>
            <p:cNvPr id="33" name="object 33"/>
            <p:cNvPicPr/>
            <p:nvPr/>
          </p:nvPicPr>
          <p:blipFill>
            <a:blip r:embed="rId6" cstate="print"/>
            <a:stretch>
              <a:fillRect/>
            </a:stretch>
          </p:blipFill>
          <p:spPr>
            <a:xfrm>
              <a:off x="3848099" y="4495800"/>
              <a:ext cx="190500" cy="140207"/>
            </a:xfrm>
            <a:prstGeom prst="rect">
              <a:avLst/>
            </a:prstGeom>
          </p:spPr>
        </p:pic>
      </p:grpSp>
      <p:sp>
        <p:nvSpPr>
          <p:cNvPr id="34" name="object 34"/>
          <p:cNvSpPr txBox="1"/>
          <p:nvPr/>
        </p:nvSpPr>
        <p:spPr>
          <a:xfrm>
            <a:off x="7573208" y="4873493"/>
            <a:ext cx="211454" cy="221856"/>
          </a:xfrm>
          <a:prstGeom prst="rect">
            <a:avLst/>
          </a:prstGeom>
        </p:spPr>
        <p:txBody>
          <a:bodyPr vert="horz" wrap="square" lIns="0" tIns="13970" rIns="0" bIns="0" rtlCol="0">
            <a:spAutoFit/>
          </a:bodyPr>
          <a:lstStyle/>
          <a:p>
            <a:pPr marL="38100">
              <a:spcBef>
                <a:spcPts val="110"/>
              </a:spcBef>
            </a:pPr>
            <a:r>
              <a:rPr sz="1350" i="1" kern="0" spc="114" dirty="0">
                <a:solidFill>
                  <a:sysClr val="windowText" lastClr="000000"/>
                </a:solidFill>
                <a:latin typeface="Times New Roman"/>
                <a:cs typeface="Times New Roman"/>
              </a:rPr>
              <a:t>f</a:t>
            </a:r>
            <a:r>
              <a:rPr sz="1200" kern="0" spc="172" baseline="-24305" dirty="0">
                <a:solidFill>
                  <a:sysClr val="windowText" lastClr="000000"/>
                </a:solidFill>
                <a:latin typeface="Times New Roman"/>
                <a:cs typeface="Times New Roman"/>
              </a:rPr>
              <a:t>1</a:t>
            </a:r>
            <a:endParaRPr sz="1200" kern="0" baseline="-24305">
              <a:solidFill>
                <a:sysClr val="windowText" lastClr="000000"/>
              </a:solidFill>
              <a:latin typeface="Times New Roman"/>
              <a:cs typeface="Times New Roman"/>
            </a:endParaRPr>
          </a:p>
        </p:txBody>
      </p:sp>
      <p:sp>
        <p:nvSpPr>
          <p:cNvPr id="38" name="object 38"/>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5" name="object 35"/>
          <p:cNvSpPr txBox="1"/>
          <p:nvPr/>
        </p:nvSpPr>
        <p:spPr>
          <a:xfrm>
            <a:off x="6785998" y="4112466"/>
            <a:ext cx="219075" cy="206467"/>
          </a:xfrm>
          <a:prstGeom prst="rect">
            <a:avLst/>
          </a:prstGeom>
        </p:spPr>
        <p:txBody>
          <a:bodyPr vert="horz" wrap="square" lIns="0" tIns="13970" rIns="0" bIns="0" rtlCol="0">
            <a:spAutoFit/>
          </a:bodyPr>
          <a:lstStyle/>
          <a:p>
            <a:pPr marL="38100">
              <a:spcBef>
                <a:spcPts val="110"/>
              </a:spcBef>
            </a:pPr>
            <a:r>
              <a:rPr sz="1250" i="1" kern="0" spc="180" dirty="0">
                <a:solidFill>
                  <a:sysClr val="windowText" lastClr="000000"/>
                </a:solidFill>
                <a:latin typeface="Times New Roman"/>
                <a:cs typeface="Times New Roman"/>
              </a:rPr>
              <a:t>f</a:t>
            </a:r>
            <a:r>
              <a:rPr sz="1050" kern="0" spc="270" baseline="-23809" dirty="0">
                <a:solidFill>
                  <a:sysClr val="windowText" lastClr="000000"/>
                </a:solidFill>
                <a:latin typeface="Times New Roman"/>
                <a:cs typeface="Times New Roman"/>
              </a:rPr>
              <a:t>2</a:t>
            </a:r>
            <a:endParaRPr sz="1050" kern="0" baseline="-23809">
              <a:solidFill>
                <a:sysClr val="windowText" lastClr="000000"/>
              </a:solidFill>
              <a:latin typeface="Times New Roman"/>
              <a:cs typeface="Times New Roman"/>
            </a:endParaRPr>
          </a:p>
        </p:txBody>
      </p:sp>
      <p:sp>
        <p:nvSpPr>
          <p:cNvPr id="36" name="object 36"/>
          <p:cNvSpPr txBox="1"/>
          <p:nvPr/>
        </p:nvSpPr>
        <p:spPr>
          <a:xfrm>
            <a:off x="3834580" y="3194784"/>
            <a:ext cx="259079" cy="268605"/>
          </a:xfrm>
          <a:prstGeom prst="rect">
            <a:avLst/>
          </a:prstGeom>
        </p:spPr>
        <p:txBody>
          <a:bodyPr vert="horz" wrap="square" lIns="0" tIns="12065" rIns="0" bIns="0" rtlCol="0">
            <a:spAutoFit/>
          </a:bodyPr>
          <a:lstStyle/>
          <a:p>
            <a:pPr marL="38100">
              <a:spcBef>
                <a:spcPts val="95"/>
              </a:spcBef>
            </a:pPr>
            <a:r>
              <a:rPr sz="1600" i="1" kern="0" spc="235" dirty="0">
                <a:solidFill>
                  <a:sysClr val="windowText" lastClr="000000"/>
                </a:solidFill>
                <a:latin typeface="Times New Roman"/>
                <a:cs typeface="Times New Roman"/>
              </a:rPr>
              <a:t>f</a:t>
            </a:r>
            <a:r>
              <a:rPr sz="1350" i="1" kern="0" spc="352" baseline="-24691" dirty="0">
                <a:solidFill>
                  <a:sysClr val="windowText" lastClr="000000"/>
                </a:solidFill>
                <a:latin typeface="Times New Roman"/>
                <a:cs typeface="Times New Roman"/>
              </a:rPr>
              <a:t>d</a:t>
            </a:r>
            <a:endParaRPr sz="1350" kern="0" baseline="-24691">
              <a:solidFill>
                <a:sysClr val="windowText" lastClr="000000"/>
              </a:solidFill>
              <a:latin typeface="Times New Roman"/>
              <a:cs typeface="Times New Roman"/>
            </a:endParaRPr>
          </a:p>
        </p:txBody>
      </p:sp>
      <p:sp>
        <p:nvSpPr>
          <p:cNvPr id="39" name="Date Placeholder 38">
            <a:extLst>
              <a:ext uri="{FF2B5EF4-FFF2-40B4-BE49-F238E27FC236}">
                <a16:creationId xmlns:a16="http://schemas.microsoft.com/office/drawing/2014/main" id="{9E38B04D-030D-A010-C30D-9DB4CB39D8D9}"/>
              </a:ext>
            </a:extLst>
          </p:cNvPr>
          <p:cNvSpPr>
            <a:spLocks noGrp="1"/>
          </p:cNvSpPr>
          <p:nvPr>
            <p:ph type="dt" sz="half" idx="6"/>
          </p:nvPr>
        </p:nvSpPr>
        <p:spPr/>
        <p:txBody>
          <a:bodyPr/>
          <a:lstStyle/>
          <a:p>
            <a:fld id="{F667AEE0-CA94-49D0-9DB6-21B2CA391B91}"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316871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88514" y="66801"/>
            <a:ext cx="2232660" cy="2038350"/>
          </a:xfrm>
          <a:prstGeom prst="rect">
            <a:avLst/>
          </a:prstGeom>
        </p:spPr>
        <p:txBody>
          <a:bodyPr vert="horz" wrap="square" lIns="0" tIns="12700" rIns="0" bIns="0" rtlCol="0">
            <a:spAutoFit/>
          </a:bodyPr>
          <a:lstStyle/>
          <a:p>
            <a:pPr marL="12700" marR="5080" indent="107950" algn="just">
              <a:spcBef>
                <a:spcPts val="100"/>
              </a:spcBef>
            </a:pPr>
            <a:r>
              <a:rPr spc="-10" dirty="0"/>
              <a:t>Decision Boundary Methods</a:t>
            </a:r>
          </a:p>
        </p:txBody>
      </p:sp>
      <p:grpSp>
        <p:nvGrpSpPr>
          <p:cNvPr id="3" name="object 3"/>
          <p:cNvGrpSpPr/>
          <p:nvPr/>
        </p:nvGrpSpPr>
        <p:grpSpPr>
          <a:xfrm>
            <a:off x="5770879" y="304800"/>
            <a:ext cx="3296920" cy="2324100"/>
            <a:chOff x="4246879" y="304800"/>
            <a:chExt cx="3296920" cy="2324100"/>
          </a:xfrm>
        </p:grpSpPr>
        <p:sp>
          <p:nvSpPr>
            <p:cNvPr id="4" name="object 4"/>
            <p:cNvSpPr/>
            <p:nvPr/>
          </p:nvSpPr>
          <p:spPr>
            <a:xfrm>
              <a:off x="4246880" y="914399"/>
              <a:ext cx="3296920" cy="1714500"/>
            </a:xfrm>
            <a:custGeom>
              <a:avLst/>
              <a:gdLst/>
              <a:ahLst/>
              <a:cxnLst/>
              <a:rect l="l" t="t" r="r" b="b"/>
              <a:pathLst>
                <a:path w="3296920" h="1714500">
                  <a:moveTo>
                    <a:pt x="3296920" y="1676400"/>
                  </a:moveTo>
                  <a:lnTo>
                    <a:pt x="3284220" y="1670050"/>
                  </a:lnTo>
                  <a:lnTo>
                    <a:pt x="3220720" y="1638300"/>
                  </a:lnTo>
                  <a:lnTo>
                    <a:pt x="3241878" y="1670050"/>
                  </a:lnTo>
                  <a:lnTo>
                    <a:pt x="437972" y="1670050"/>
                  </a:lnTo>
                  <a:lnTo>
                    <a:pt x="2485186" y="938949"/>
                  </a:lnTo>
                  <a:lnTo>
                    <a:pt x="2475992" y="975868"/>
                  </a:lnTo>
                  <a:lnTo>
                    <a:pt x="2524315" y="925449"/>
                  </a:lnTo>
                  <a:lnTo>
                    <a:pt x="2534920" y="914400"/>
                  </a:lnTo>
                  <a:lnTo>
                    <a:pt x="2450338" y="904113"/>
                  </a:lnTo>
                  <a:lnTo>
                    <a:pt x="2480818" y="926909"/>
                  </a:lnTo>
                  <a:lnTo>
                    <a:pt x="405942" y="1668018"/>
                  </a:lnTo>
                  <a:lnTo>
                    <a:pt x="38646" y="52222"/>
                  </a:lnTo>
                  <a:lnTo>
                    <a:pt x="74422" y="65913"/>
                  </a:lnTo>
                  <a:lnTo>
                    <a:pt x="59817" y="48133"/>
                  </a:lnTo>
                  <a:lnTo>
                    <a:pt x="20320" y="0"/>
                  </a:lnTo>
                  <a:lnTo>
                    <a:pt x="0" y="82804"/>
                  </a:lnTo>
                  <a:lnTo>
                    <a:pt x="26339" y="55092"/>
                  </a:lnTo>
                  <a:lnTo>
                    <a:pt x="395097" y="1677797"/>
                  </a:lnTo>
                  <a:lnTo>
                    <a:pt x="401320" y="1676400"/>
                  </a:lnTo>
                  <a:lnTo>
                    <a:pt x="401320" y="1682750"/>
                  </a:lnTo>
                  <a:lnTo>
                    <a:pt x="3241878" y="1682750"/>
                  </a:lnTo>
                  <a:lnTo>
                    <a:pt x="3220720" y="1714500"/>
                  </a:lnTo>
                  <a:lnTo>
                    <a:pt x="3284220" y="1682750"/>
                  </a:lnTo>
                  <a:lnTo>
                    <a:pt x="3296920" y="167640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5" name="object 5"/>
            <p:cNvSpPr/>
            <p:nvPr/>
          </p:nvSpPr>
          <p:spPr>
            <a:xfrm>
              <a:off x="4725161" y="2059685"/>
              <a:ext cx="382905" cy="304800"/>
            </a:xfrm>
            <a:custGeom>
              <a:avLst/>
              <a:gdLst/>
              <a:ahLst/>
              <a:cxnLst/>
              <a:rect l="l" t="t" r="r" b="b"/>
              <a:pathLst>
                <a:path w="382904" h="304800">
                  <a:moveTo>
                    <a:pt x="0" y="0"/>
                  </a:moveTo>
                  <a:lnTo>
                    <a:pt x="508" y="0"/>
                  </a:lnTo>
                  <a:lnTo>
                    <a:pt x="1015" y="0"/>
                  </a:lnTo>
                  <a:lnTo>
                    <a:pt x="1524" y="0"/>
                  </a:lnTo>
                  <a:lnTo>
                    <a:pt x="53227" y="2781"/>
                  </a:lnTo>
                  <a:lnTo>
                    <a:pt x="102815" y="10883"/>
                  </a:lnTo>
                  <a:lnTo>
                    <a:pt x="149834" y="23943"/>
                  </a:lnTo>
                  <a:lnTo>
                    <a:pt x="193830" y="41599"/>
                  </a:lnTo>
                  <a:lnTo>
                    <a:pt x="234349" y="63488"/>
                  </a:lnTo>
                  <a:lnTo>
                    <a:pt x="270938" y="89249"/>
                  </a:lnTo>
                  <a:lnTo>
                    <a:pt x="303143" y="118517"/>
                  </a:lnTo>
                  <a:lnTo>
                    <a:pt x="330510" y="150932"/>
                  </a:lnTo>
                  <a:lnTo>
                    <a:pt x="352585" y="186130"/>
                  </a:lnTo>
                  <a:lnTo>
                    <a:pt x="368915" y="223749"/>
                  </a:lnTo>
                  <a:lnTo>
                    <a:pt x="379046" y="263426"/>
                  </a:lnTo>
                  <a:lnTo>
                    <a:pt x="382524" y="304800"/>
                  </a:lnTo>
                </a:path>
              </a:pathLst>
            </a:custGeom>
            <a:ln w="25908">
              <a:solidFill>
                <a:srgbClr val="000000"/>
              </a:solidFill>
              <a:prstDash val="dot"/>
            </a:ln>
          </p:spPr>
          <p:txBody>
            <a:bodyPr wrap="square" lIns="0" tIns="0" rIns="0" bIns="0" rtlCol="0"/>
            <a:lstStyle/>
            <a:p>
              <a:endParaRPr kern="0">
                <a:solidFill>
                  <a:sysClr val="windowText" lastClr="000000"/>
                </a:solidFill>
              </a:endParaRPr>
            </a:p>
          </p:txBody>
        </p:sp>
        <p:pic>
          <p:nvPicPr>
            <p:cNvPr id="6" name="object 6"/>
            <p:cNvPicPr/>
            <p:nvPr/>
          </p:nvPicPr>
          <p:blipFill>
            <a:blip r:embed="rId2" cstate="print"/>
            <a:stretch>
              <a:fillRect/>
            </a:stretch>
          </p:blipFill>
          <p:spPr>
            <a:xfrm>
              <a:off x="6006083" y="1673352"/>
              <a:ext cx="376428" cy="306324"/>
            </a:xfrm>
            <a:prstGeom prst="rect">
              <a:avLst/>
            </a:prstGeom>
          </p:spPr>
        </p:pic>
        <p:sp>
          <p:nvSpPr>
            <p:cNvPr id="7" name="object 7"/>
            <p:cNvSpPr/>
            <p:nvPr/>
          </p:nvSpPr>
          <p:spPr>
            <a:xfrm>
              <a:off x="6423659" y="1915667"/>
              <a:ext cx="276225" cy="242570"/>
            </a:xfrm>
            <a:custGeom>
              <a:avLst/>
              <a:gdLst/>
              <a:ahLst/>
              <a:cxnLst/>
              <a:rect l="l" t="t" r="r" b="b"/>
              <a:pathLst>
                <a:path w="276225" h="242569">
                  <a:moveTo>
                    <a:pt x="137921" y="0"/>
                  </a:moveTo>
                  <a:lnTo>
                    <a:pt x="84224" y="9519"/>
                  </a:lnTo>
                  <a:lnTo>
                    <a:pt x="40385" y="35480"/>
                  </a:lnTo>
                  <a:lnTo>
                    <a:pt x="10834" y="73991"/>
                  </a:lnTo>
                  <a:lnTo>
                    <a:pt x="0" y="121158"/>
                  </a:lnTo>
                  <a:lnTo>
                    <a:pt x="10834" y="168324"/>
                  </a:lnTo>
                  <a:lnTo>
                    <a:pt x="40386" y="206835"/>
                  </a:lnTo>
                  <a:lnTo>
                    <a:pt x="84224" y="232796"/>
                  </a:lnTo>
                  <a:lnTo>
                    <a:pt x="137921" y="242316"/>
                  </a:lnTo>
                  <a:lnTo>
                    <a:pt x="191619" y="232796"/>
                  </a:lnTo>
                  <a:lnTo>
                    <a:pt x="235458" y="206835"/>
                  </a:lnTo>
                  <a:lnTo>
                    <a:pt x="265009" y="168324"/>
                  </a:lnTo>
                  <a:lnTo>
                    <a:pt x="275843" y="121158"/>
                  </a:lnTo>
                  <a:lnTo>
                    <a:pt x="265009" y="73991"/>
                  </a:lnTo>
                  <a:lnTo>
                    <a:pt x="235457" y="35480"/>
                  </a:lnTo>
                  <a:lnTo>
                    <a:pt x="191619" y="9519"/>
                  </a:lnTo>
                  <a:lnTo>
                    <a:pt x="137921"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8" name="object 8"/>
            <p:cNvSpPr/>
            <p:nvPr/>
          </p:nvSpPr>
          <p:spPr>
            <a:xfrm>
              <a:off x="6423659" y="1915667"/>
              <a:ext cx="276225" cy="242570"/>
            </a:xfrm>
            <a:custGeom>
              <a:avLst/>
              <a:gdLst/>
              <a:ahLst/>
              <a:cxnLst/>
              <a:rect l="l" t="t" r="r" b="b"/>
              <a:pathLst>
                <a:path w="276225" h="242569">
                  <a:moveTo>
                    <a:pt x="0" y="121158"/>
                  </a:moveTo>
                  <a:lnTo>
                    <a:pt x="10834" y="73991"/>
                  </a:lnTo>
                  <a:lnTo>
                    <a:pt x="40385" y="35480"/>
                  </a:lnTo>
                  <a:lnTo>
                    <a:pt x="84224" y="9519"/>
                  </a:lnTo>
                  <a:lnTo>
                    <a:pt x="137921" y="0"/>
                  </a:lnTo>
                  <a:lnTo>
                    <a:pt x="191619" y="9519"/>
                  </a:lnTo>
                  <a:lnTo>
                    <a:pt x="235457" y="35480"/>
                  </a:lnTo>
                  <a:lnTo>
                    <a:pt x="265009" y="73991"/>
                  </a:lnTo>
                  <a:lnTo>
                    <a:pt x="275843" y="121158"/>
                  </a:lnTo>
                  <a:lnTo>
                    <a:pt x="265009" y="168324"/>
                  </a:lnTo>
                  <a:lnTo>
                    <a:pt x="235458" y="206835"/>
                  </a:lnTo>
                  <a:lnTo>
                    <a:pt x="191619" y="232796"/>
                  </a:lnTo>
                  <a:lnTo>
                    <a:pt x="137921" y="242316"/>
                  </a:lnTo>
                  <a:lnTo>
                    <a:pt x="84224" y="232796"/>
                  </a:lnTo>
                  <a:lnTo>
                    <a:pt x="40386" y="206835"/>
                  </a:lnTo>
                  <a:lnTo>
                    <a:pt x="10834" y="168324"/>
                  </a:lnTo>
                  <a:lnTo>
                    <a:pt x="0" y="121158"/>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9" name="object 9"/>
            <p:cNvPicPr/>
            <p:nvPr/>
          </p:nvPicPr>
          <p:blipFill>
            <a:blip r:embed="rId3" cstate="print"/>
            <a:stretch>
              <a:fillRect/>
            </a:stretch>
          </p:blipFill>
          <p:spPr>
            <a:xfrm>
              <a:off x="6217919" y="2092451"/>
              <a:ext cx="146304" cy="128016"/>
            </a:xfrm>
            <a:prstGeom prst="rect">
              <a:avLst/>
            </a:prstGeom>
          </p:spPr>
        </p:pic>
        <p:pic>
          <p:nvPicPr>
            <p:cNvPr id="10" name="object 10"/>
            <p:cNvPicPr/>
            <p:nvPr/>
          </p:nvPicPr>
          <p:blipFill>
            <a:blip r:embed="rId4" cstate="print"/>
            <a:stretch>
              <a:fillRect/>
            </a:stretch>
          </p:blipFill>
          <p:spPr>
            <a:xfrm>
              <a:off x="6068567" y="1921763"/>
              <a:ext cx="146304" cy="128016"/>
            </a:xfrm>
            <a:prstGeom prst="rect">
              <a:avLst/>
            </a:prstGeom>
          </p:spPr>
        </p:pic>
        <p:sp>
          <p:nvSpPr>
            <p:cNvPr id="11" name="object 11"/>
            <p:cNvSpPr/>
            <p:nvPr/>
          </p:nvSpPr>
          <p:spPr>
            <a:xfrm>
              <a:off x="4806695" y="1147572"/>
              <a:ext cx="216535" cy="370840"/>
            </a:xfrm>
            <a:custGeom>
              <a:avLst/>
              <a:gdLst/>
              <a:ahLst/>
              <a:cxnLst/>
              <a:rect l="l" t="t" r="r" b="b"/>
              <a:pathLst>
                <a:path w="216535" h="370840">
                  <a:moveTo>
                    <a:pt x="216408" y="0"/>
                  </a:moveTo>
                  <a:lnTo>
                    <a:pt x="0" y="0"/>
                  </a:lnTo>
                  <a:lnTo>
                    <a:pt x="0" y="370332"/>
                  </a:lnTo>
                  <a:lnTo>
                    <a:pt x="216408" y="370332"/>
                  </a:lnTo>
                  <a:lnTo>
                    <a:pt x="2164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2" name="object 12"/>
            <p:cNvSpPr/>
            <p:nvPr/>
          </p:nvSpPr>
          <p:spPr>
            <a:xfrm>
              <a:off x="4806695" y="1147572"/>
              <a:ext cx="216535" cy="370840"/>
            </a:xfrm>
            <a:custGeom>
              <a:avLst/>
              <a:gdLst/>
              <a:ahLst/>
              <a:cxnLst/>
              <a:rect l="l" t="t" r="r" b="b"/>
              <a:pathLst>
                <a:path w="216535" h="370840">
                  <a:moveTo>
                    <a:pt x="0" y="370332"/>
                  </a:moveTo>
                  <a:lnTo>
                    <a:pt x="216408" y="370332"/>
                  </a:lnTo>
                  <a:lnTo>
                    <a:pt x="216408" y="0"/>
                  </a:lnTo>
                  <a:lnTo>
                    <a:pt x="0" y="0"/>
                  </a:lnTo>
                  <a:lnTo>
                    <a:pt x="0" y="370332"/>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4501895" y="918972"/>
              <a:ext cx="368935" cy="218440"/>
            </a:xfrm>
            <a:custGeom>
              <a:avLst/>
              <a:gdLst/>
              <a:ahLst/>
              <a:cxnLst/>
              <a:rect l="l" t="t" r="r" b="b"/>
              <a:pathLst>
                <a:path w="368935" h="218440">
                  <a:moveTo>
                    <a:pt x="368808" y="0"/>
                  </a:moveTo>
                  <a:lnTo>
                    <a:pt x="0" y="0"/>
                  </a:lnTo>
                  <a:lnTo>
                    <a:pt x="0" y="217932"/>
                  </a:lnTo>
                  <a:lnTo>
                    <a:pt x="368808" y="217932"/>
                  </a:lnTo>
                  <a:lnTo>
                    <a:pt x="3688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4" name="object 14"/>
            <p:cNvSpPr/>
            <p:nvPr/>
          </p:nvSpPr>
          <p:spPr>
            <a:xfrm>
              <a:off x="4501895" y="918972"/>
              <a:ext cx="368935" cy="218440"/>
            </a:xfrm>
            <a:custGeom>
              <a:avLst/>
              <a:gdLst/>
              <a:ahLst/>
              <a:cxnLst/>
              <a:rect l="l" t="t" r="r" b="b"/>
              <a:pathLst>
                <a:path w="368935" h="218440">
                  <a:moveTo>
                    <a:pt x="0" y="217932"/>
                  </a:moveTo>
                  <a:lnTo>
                    <a:pt x="368808" y="217932"/>
                  </a:lnTo>
                  <a:lnTo>
                    <a:pt x="368808" y="0"/>
                  </a:lnTo>
                  <a:lnTo>
                    <a:pt x="0" y="0"/>
                  </a:lnTo>
                  <a:lnTo>
                    <a:pt x="0" y="217932"/>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5111495" y="1223772"/>
              <a:ext cx="216535" cy="142240"/>
            </a:xfrm>
            <a:custGeom>
              <a:avLst/>
              <a:gdLst/>
              <a:ahLst/>
              <a:cxnLst/>
              <a:rect l="l" t="t" r="r" b="b"/>
              <a:pathLst>
                <a:path w="216535" h="142240">
                  <a:moveTo>
                    <a:pt x="216408" y="0"/>
                  </a:moveTo>
                  <a:lnTo>
                    <a:pt x="0" y="0"/>
                  </a:lnTo>
                  <a:lnTo>
                    <a:pt x="0" y="141732"/>
                  </a:lnTo>
                  <a:lnTo>
                    <a:pt x="216408" y="141732"/>
                  </a:lnTo>
                  <a:lnTo>
                    <a:pt x="2164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6" name="object 16"/>
            <p:cNvSpPr/>
            <p:nvPr/>
          </p:nvSpPr>
          <p:spPr>
            <a:xfrm>
              <a:off x="5111495" y="1223772"/>
              <a:ext cx="216535" cy="142240"/>
            </a:xfrm>
            <a:custGeom>
              <a:avLst/>
              <a:gdLst/>
              <a:ahLst/>
              <a:cxnLst/>
              <a:rect l="l" t="t" r="r" b="b"/>
              <a:pathLst>
                <a:path w="216535" h="142240">
                  <a:moveTo>
                    <a:pt x="0" y="141732"/>
                  </a:moveTo>
                  <a:lnTo>
                    <a:pt x="216408" y="141732"/>
                  </a:lnTo>
                  <a:lnTo>
                    <a:pt x="216408" y="0"/>
                  </a:lnTo>
                  <a:lnTo>
                    <a:pt x="0" y="0"/>
                  </a:lnTo>
                  <a:lnTo>
                    <a:pt x="0" y="141732"/>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7" name="object 17"/>
            <p:cNvSpPr/>
            <p:nvPr/>
          </p:nvSpPr>
          <p:spPr>
            <a:xfrm>
              <a:off x="5111495" y="1452372"/>
              <a:ext cx="140335" cy="66040"/>
            </a:xfrm>
            <a:custGeom>
              <a:avLst/>
              <a:gdLst/>
              <a:ahLst/>
              <a:cxnLst/>
              <a:rect l="l" t="t" r="r" b="b"/>
              <a:pathLst>
                <a:path w="140335" h="66040">
                  <a:moveTo>
                    <a:pt x="140208" y="0"/>
                  </a:moveTo>
                  <a:lnTo>
                    <a:pt x="0" y="0"/>
                  </a:lnTo>
                  <a:lnTo>
                    <a:pt x="0" y="65532"/>
                  </a:lnTo>
                  <a:lnTo>
                    <a:pt x="140208" y="65532"/>
                  </a:lnTo>
                  <a:lnTo>
                    <a:pt x="1402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8" name="object 18"/>
            <p:cNvSpPr/>
            <p:nvPr/>
          </p:nvSpPr>
          <p:spPr>
            <a:xfrm>
              <a:off x="5111495" y="1452372"/>
              <a:ext cx="140335" cy="66040"/>
            </a:xfrm>
            <a:custGeom>
              <a:avLst/>
              <a:gdLst/>
              <a:ahLst/>
              <a:cxnLst/>
              <a:rect l="l" t="t" r="r" b="b"/>
              <a:pathLst>
                <a:path w="140335" h="66040">
                  <a:moveTo>
                    <a:pt x="0" y="65532"/>
                  </a:moveTo>
                  <a:lnTo>
                    <a:pt x="140208" y="65532"/>
                  </a:lnTo>
                  <a:lnTo>
                    <a:pt x="140208" y="0"/>
                  </a:lnTo>
                  <a:lnTo>
                    <a:pt x="0" y="0"/>
                  </a:lnTo>
                  <a:lnTo>
                    <a:pt x="0" y="65532"/>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9" name="object 19"/>
            <p:cNvSpPr/>
            <p:nvPr/>
          </p:nvSpPr>
          <p:spPr>
            <a:xfrm>
              <a:off x="4425695" y="766572"/>
              <a:ext cx="64135" cy="218440"/>
            </a:xfrm>
            <a:custGeom>
              <a:avLst/>
              <a:gdLst/>
              <a:ahLst/>
              <a:cxnLst/>
              <a:rect l="l" t="t" r="r" b="b"/>
              <a:pathLst>
                <a:path w="64135" h="218440">
                  <a:moveTo>
                    <a:pt x="64008" y="0"/>
                  </a:moveTo>
                  <a:lnTo>
                    <a:pt x="0" y="0"/>
                  </a:lnTo>
                  <a:lnTo>
                    <a:pt x="0" y="217932"/>
                  </a:lnTo>
                  <a:lnTo>
                    <a:pt x="64008" y="217932"/>
                  </a:lnTo>
                  <a:lnTo>
                    <a:pt x="640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20" name="object 20"/>
            <p:cNvSpPr/>
            <p:nvPr/>
          </p:nvSpPr>
          <p:spPr>
            <a:xfrm>
              <a:off x="4425695" y="766572"/>
              <a:ext cx="64135" cy="218440"/>
            </a:xfrm>
            <a:custGeom>
              <a:avLst/>
              <a:gdLst/>
              <a:ahLst/>
              <a:cxnLst/>
              <a:rect l="l" t="t" r="r" b="b"/>
              <a:pathLst>
                <a:path w="64135" h="218440">
                  <a:moveTo>
                    <a:pt x="0" y="217932"/>
                  </a:moveTo>
                  <a:lnTo>
                    <a:pt x="64008" y="217932"/>
                  </a:lnTo>
                  <a:lnTo>
                    <a:pt x="64008" y="0"/>
                  </a:lnTo>
                  <a:lnTo>
                    <a:pt x="0" y="0"/>
                  </a:lnTo>
                  <a:lnTo>
                    <a:pt x="0" y="217932"/>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21" name="object 21"/>
            <p:cNvPicPr/>
            <p:nvPr/>
          </p:nvPicPr>
          <p:blipFill>
            <a:blip r:embed="rId5" cstate="print"/>
            <a:stretch>
              <a:fillRect/>
            </a:stretch>
          </p:blipFill>
          <p:spPr>
            <a:xfrm>
              <a:off x="5714999" y="457200"/>
              <a:ext cx="381000" cy="381000"/>
            </a:xfrm>
            <a:prstGeom prst="rect">
              <a:avLst/>
            </a:prstGeom>
          </p:spPr>
        </p:pic>
        <p:sp>
          <p:nvSpPr>
            <p:cNvPr id="22" name="object 22"/>
            <p:cNvSpPr/>
            <p:nvPr/>
          </p:nvSpPr>
          <p:spPr>
            <a:xfrm>
              <a:off x="5873495" y="310895"/>
              <a:ext cx="140335" cy="368935"/>
            </a:xfrm>
            <a:custGeom>
              <a:avLst/>
              <a:gdLst/>
              <a:ahLst/>
              <a:cxnLst/>
              <a:rect l="l" t="t" r="r" b="b"/>
              <a:pathLst>
                <a:path w="140335" h="368934">
                  <a:moveTo>
                    <a:pt x="70103" y="0"/>
                  </a:moveTo>
                  <a:lnTo>
                    <a:pt x="0" y="368807"/>
                  </a:lnTo>
                  <a:lnTo>
                    <a:pt x="140207" y="368807"/>
                  </a:lnTo>
                  <a:lnTo>
                    <a:pt x="70103" y="0"/>
                  </a:lnTo>
                  <a:close/>
                </a:path>
              </a:pathLst>
            </a:custGeom>
            <a:solidFill>
              <a:srgbClr val="FF5050"/>
            </a:solidFill>
          </p:spPr>
          <p:txBody>
            <a:bodyPr wrap="square" lIns="0" tIns="0" rIns="0" bIns="0" rtlCol="0"/>
            <a:lstStyle/>
            <a:p>
              <a:endParaRPr kern="0">
                <a:solidFill>
                  <a:sysClr val="windowText" lastClr="000000"/>
                </a:solidFill>
              </a:endParaRPr>
            </a:p>
          </p:txBody>
        </p:sp>
        <p:sp>
          <p:nvSpPr>
            <p:cNvPr id="23" name="object 23"/>
            <p:cNvSpPr/>
            <p:nvPr/>
          </p:nvSpPr>
          <p:spPr>
            <a:xfrm>
              <a:off x="5873495" y="310895"/>
              <a:ext cx="140335" cy="368935"/>
            </a:xfrm>
            <a:custGeom>
              <a:avLst/>
              <a:gdLst/>
              <a:ahLst/>
              <a:cxnLst/>
              <a:rect l="l" t="t" r="r" b="b"/>
              <a:pathLst>
                <a:path w="140335" h="368934">
                  <a:moveTo>
                    <a:pt x="0" y="368807"/>
                  </a:moveTo>
                  <a:lnTo>
                    <a:pt x="70103" y="0"/>
                  </a:lnTo>
                  <a:lnTo>
                    <a:pt x="140207" y="368807"/>
                  </a:lnTo>
                  <a:lnTo>
                    <a:pt x="0" y="368807"/>
                  </a:lnTo>
                  <a:close/>
                </a:path>
              </a:pathLst>
            </a:custGeom>
            <a:ln w="12191">
              <a:solidFill>
                <a:srgbClr val="000000"/>
              </a:solidFill>
            </a:ln>
          </p:spPr>
          <p:txBody>
            <a:bodyPr wrap="square" lIns="0" tIns="0" rIns="0" bIns="0" rtlCol="0"/>
            <a:lstStyle/>
            <a:p>
              <a:endParaRPr kern="0">
                <a:solidFill>
                  <a:sysClr val="windowText" lastClr="000000"/>
                </a:solidFill>
              </a:endParaRPr>
            </a:p>
          </p:txBody>
        </p:sp>
        <p:sp>
          <p:nvSpPr>
            <p:cNvPr id="24" name="object 24"/>
            <p:cNvSpPr/>
            <p:nvPr/>
          </p:nvSpPr>
          <p:spPr>
            <a:xfrm>
              <a:off x="6025895" y="615695"/>
              <a:ext cx="292735" cy="216535"/>
            </a:xfrm>
            <a:custGeom>
              <a:avLst/>
              <a:gdLst/>
              <a:ahLst/>
              <a:cxnLst/>
              <a:rect l="l" t="t" r="r" b="b"/>
              <a:pathLst>
                <a:path w="292735" h="216534">
                  <a:moveTo>
                    <a:pt x="146303" y="0"/>
                  </a:moveTo>
                  <a:lnTo>
                    <a:pt x="0" y="216407"/>
                  </a:lnTo>
                  <a:lnTo>
                    <a:pt x="292607" y="216407"/>
                  </a:lnTo>
                  <a:lnTo>
                    <a:pt x="146303" y="0"/>
                  </a:lnTo>
                  <a:close/>
                </a:path>
              </a:pathLst>
            </a:custGeom>
            <a:solidFill>
              <a:srgbClr val="FF5050"/>
            </a:solidFill>
          </p:spPr>
          <p:txBody>
            <a:bodyPr wrap="square" lIns="0" tIns="0" rIns="0" bIns="0" rtlCol="0"/>
            <a:lstStyle/>
            <a:p>
              <a:endParaRPr kern="0">
                <a:solidFill>
                  <a:sysClr val="windowText" lastClr="000000"/>
                </a:solidFill>
              </a:endParaRPr>
            </a:p>
          </p:txBody>
        </p:sp>
        <p:sp>
          <p:nvSpPr>
            <p:cNvPr id="25" name="object 25"/>
            <p:cNvSpPr/>
            <p:nvPr/>
          </p:nvSpPr>
          <p:spPr>
            <a:xfrm>
              <a:off x="6025895" y="615695"/>
              <a:ext cx="292735" cy="216535"/>
            </a:xfrm>
            <a:custGeom>
              <a:avLst/>
              <a:gdLst/>
              <a:ahLst/>
              <a:cxnLst/>
              <a:rect l="l" t="t" r="r" b="b"/>
              <a:pathLst>
                <a:path w="292735" h="216534">
                  <a:moveTo>
                    <a:pt x="0" y="216407"/>
                  </a:moveTo>
                  <a:lnTo>
                    <a:pt x="146303" y="0"/>
                  </a:lnTo>
                  <a:lnTo>
                    <a:pt x="292607" y="216407"/>
                  </a:lnTo>
                  <a:lnTo>
                    <a:pt x="0" y="2164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6" name="object 26"/>
            <p:cNvSpPr/>
            <p:nvPr/>
          </p:nvSpPr>
          <p:spPr>
            <a:xfrm>
              <a:off x="5035295" y="2139695"/>
              <a:ext cx="292735" cy="64135"/>
            </a:xfrm>
            <a:custGeom>
              <a:avLst/>
              <a:gdLst/>
              <a:ahLst/>
              <a:cxnLst/>
              <a:rect l="l" t="t" r="r" b="b"/>
              <a:pathLst>
                <a:path w="292735" h="64135">
                  <a:moveTo>
                    <a:pt x="147192" y="0"/>
                  </a:moveTo>
                  <a:lnTo>
                    <a:pt x="0" y="32003"/>
                  </a:lnTo>
                  <a:lnTo>
                    <a:pt x="147192" y="64007"/>
                  </a:lnTo>
                  <a:lnTo>
                    <a:pt x="147192" y="48005"/>
                  </a:lnTo>
                  <a:lnTo>
                    <a:pt x="292607" y="48005"/>
                  </a:lnTo>
                  <a:lnTo>
                    <a:pt x="292607" y="16001"/>
                  </a:lnTo>
                  <a:lnTo>
                    <a:pt x="147192" y="16001"/>
                  </a:lnTo>
                  <a:lnTo>
                    <a:pt x="147192"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27" name="object 27"/>
            <p:cNvSpPr/>
            <p:nvPr/>
          </p:nvSpPr>
          <p:spPr>
            <a:xfrm>
              <a:off x="5035295" y="2139695"/>
              <a:ext cx="292735" cy="64135"/>
            </a:xfrm>
            <a:custGeom>
              <a:avLst/>
              <a:gdLst/>
              <a:ahLst/>
              <a:cxnLst/>
              <a:rect l="l" t="t" r="r" b="b"/>
              <a:pathLst>
                <a:path w="292735" h="64135">
                  <a:moveTo>
                    <a:pt x="0" y="32003"/>
                  </a:moveTo>
                  <a:lnTo>
                    <a:pt x="147192" y="0"/>
                  </a:lnTo>
                  <a:lnTo>
                    <a:pt x="147192" y="16001"/>
                  </a:lnTo>
                  <a:lnTo>
                    <a:pt x="292607" y="16001"/>
                  </a:lnTo>
                  <a:lnTo>
                    <a:pt x="292607" y="48005"/>
                  </a:lnTo>
                  <a:lnTo>
                    <a:pt x="147192" y="48005"/>
                  </a:lnTo>
                  <a:lnTo>
                    <a:pt x="147192" y="64007"/>
                  </a:lnTo>
                  <a:lnTo>
                    <a:pt x="0" y="32003"/>
                  </a:lnTo>
                  <a:close/>
                </a:path>
              </a:pathLst>
            </a:custGeom>
            <a:ln w="12191">
              <a:solidFill>
                <a:srgbClr val="000000"/>
              </a:solidFill>
            </a:ln>
          </p:spPr>
          <p:txBody>
            <a:bodyPr wrap="square" lIns="0" tIns="0" rIns="0" bIns="0" rtlCol="0"/>
            <a:lstStyle/>
            <a:p>
              <a:endParaRPr kern="0">
                <a:solidFill>
                  <a:sysClr val="windowText" lastClr="000000"/>
                </a:solidFill>
              </a:endParaRPr>
            </a:p>
          </p:txBody>
        </p:sp>
        <p:sp>
          <p:nvSpPr>
            <p:cNvPr id="28" name="object 28"/>
            <p:cNvSpPr/>
            <p:nvPr/>
          </p:nvSpPr>
          <p:spPr>
            <a:xfrm>
              <a:off x="5187695" y="2215895"/>
              <a:ext cx="292735" cy="140335"/>
            </a:xfrm>
            <a:custGeom>
              <a:avLst/>
              <a:gdLst/>
              <a:ahLst/>
              <a:cxnLst/>
              <a:rect l="l" t="t" r="r" b="b"/>
              <a:pathLst>
                <a:path w="292735" h="140335">
                  <a:moveTo>
                    <a:pt x="146557" y="0"/>
                  </a:moveTo>
                  <a:lnTo>
                    <a:pt x="0" y="70103"/>
                  </a:lnTo>
                  <a:lnTo>
                    <a:pt x="146557" y="140207"/>
                  </a:lnTo>
                  <a:lnTo>
                    <a:pt x="146557" y="105155"/>
                  </a:lnTo>
                  <a:lnTo>
                    <a:pt x="292607" y="105155"/>
                  </a:lnTo>
                  <a:lnTo>
                    <a:pt x="292607" y="35051"/>
                  </a:lnTo>
                  <a:lnTo>
                    <a:pt x="146557" y="35051"/>
                  </a:lnTo>
                  <a:lnTo>
                    <a:pt x="146557"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29" name="object 29"/>
            <p:cNvSpPr/>
            <p:nvPr/>
          </p:nvSpPr>
          <p:spPr>
            <a:xfrm>
              <a:off x="5187695" y="2215895"/>
              <a:ext cx="292735" cy="140335"/>
            </a:xfrm>
            <a:custGeom>
              <a:avLst/>
              <a:gdLst/>
              <a:ahLst/>
              <a:cxnLst/>
              <a:rect l="l" t="t" r="r" b="b"/>
              <a:pathLst>
                <a:path w="292735" h="140335">
                  <a:moveTo>
                    <a:pt x="0" y="70103"/>
                  </a:moveTo>
                  <a:lnTo>
                    <a:pt x="146557" y="0"/>
                  </a:lnTo>
                  <a:lnTo>
                    <a:pt x="146557" y="35051"/>
                  </a:lnTo>
                  <a:lnTo>
                    <a:pt x="292607" y="35051"/>
                  </a:lnTo>
                  <a:lnTo>
                    <a:pt x="292607" y="105155"/>
                  </a:lnTo>
                  <a:lnTo>
                    <a:pt x="146557" y="105155"/>
                  </a:lnTo>
                  <a:lnTo>
                    <a:pt x="146557" y="140207"/>
                  </a:lnTo>
                  <a:lnTo>
                    <a:pt x="0" y="70103"/>
                  </a:lnTo>
                  <a:close/>
                </a:path>
              </a:pathLst>
            </a:custGeom>
            <a:ln w="12191">
              <a:solidFill>
                <a:srgbClr val="000000"/>
              </a:solidFill>
            </a:ln>
          </p:spPr>
          <p:txBody>
            <a:bodyPr wrap="square" lIns="0" tIns="0" rIns="0" bIns="0" rtlCol="0"/>
            <a:lstStyle/>
            <a:p>
              <a:endParaRPr kern="0">
                <a:solidFill>
                  <a:sysClr val="windowText" lastClr="000000"/>
                </a:solidFill>
              </a:endParaRPr>
            </a:p>
          </p:txBody>
        </p:sp>
        <p:sp>
          <p:nvSpPr>
            <p:cNvPr id="30" name="object 30"/>
            <p:cNvSpPr/>
            <p:nvPr/>
          </p:nvSpPr>
          <p:spPr>
            <a:xfrm>
              <a:off x="5340095" y="2368295"/>
              <a:ext cx="292735" cy="64135"/>
            </a:xfrm>
            <a:custGeom>
              <a:avLst/>
              <a:gdLst/>
              <a:ahLst/>
              <a:cxnLst/>
              <a:rect l="l" t="t" r="r" b="b"/>
              <a:pathLst>
                <a:path w="292735" h="64135">
                  <a:moveTo>
                    <a:pt x="145414" y="0"/>
                  </a:moveTo>
                  <a:lnTo>
                    <a:pt x="145414" y="16001"/>
                  </a:lnTo>
                  <a:lnTo>
                    <a:pt x="0" y="16001"/>
                  </a:lnTo>
                  <a:lnTo>
                    <a:pt x="0" y="48005"/>
                  </a:lnTo>
                  <a:lnTo>
                    <a:pt x="145414" y="48005"/>
                  </a:lnTo>
                  <a:lnTo>
                    <a:pt x="145414" y="64007"/>
                  </a:lnTo>
                  <a:lnTo>
                    <a:pt x="292607" y="32003"/>
                  </a:lnTo>
                  <a:lnTo>
                    <a:pt x="145414"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31" name="object 31"/>
            <p:cNvSpPr/>
            <p:nvPr/>
          </p:nvSpPr>
          <p:spPr>
            <a:xfrm>
              <a:off x="5340095" y="2368295"/>
              <a:ext cx="292735" cy="64135"/>
            </a:xfrm>
            <a:custGeom>
              <a:avLst/>
              <a:gdLst/>
              <a:ahLst/>
              <a:cxnLst/>
              <a:rect l="l" t="t" r="r" b="b"/>
              <a:pathLst>
                <a:path w="292735" h="64135">
                  <a:moveTo>
                    <a:pt x="0" y="16001"/>
                  </a:moveTo>
                  <a:lnTo>
                    <a:pt x="145414" y="16001"/>
                  </a:lnTo>
                  <a:lnTo>
                    <a:pt x="145414" y="0"/>
                  </a:lnTo>
                  <a:lnTo>
                    <a:pt x="292607" y="32003"/>
                  </a:lnTo>
                  <a:lnTo>
                    <a:pt x="145414" y="64007"/>
                  </a:lnTo>
                  <a:lnTo>
                    <a:pt x="145414" y="48005"/>
                  </a:lnTo>
                  <a:lnTo>
                    <a:pt x="0" y="48005"/>
                  </a:lnTo>
                  <a:lnTo>
                    <a:pt x="0" y="16001"/>
                  </a:lnTo>
                  <a:close/>
                </a:path>
              </a:pathLst>
            </a:custGeom>
            <a:ln w="12191">
              <a:solidFill>
                <a:srgbClr val="000000"/>
              </a:solidFill>
            </a:ln>
          </p:spPr>
          <p:txBody>
            <a:bodyPr wrap="square" lIns="0" tIns="0" rIns="0" bIns="0" rtlCol="0"/>
            <a:lstStyle/>
            <a:p>
              <a:endParaRPr kern="0">
                <a:solidFill>
                  <a:sysClr val="windowText" lastClr="000000"/>
                </a:solidFill>
              </a:endParaRPr>
            </a:p>
          </p:txBody>
        </p:sp>
        <p:pic>
          <p:nvPicPr>
            <p:cNvPr id="32" name="object 32"/>
            <p:cNvPicPr/>
            <p:nvPr/>
          </p:nvPicPr>
          <p:blipFill>
            <a:blip r:embed="rId6" cstate="print"/>
            <a:stretch>
              <a:fillRect/>
            </a:stretch>
          </p:blipFill>
          <p:spPr>
            <a:xfrm>
              <a:off x="5448299" y="2057400"/>
              <a:ext cx="190500" cy="140208"/>
            </a:xfrm>
            <a:prstGeom prst="rect">
              <a:avLst/>
            </a:prstGeom>
          </p:spPr>
        </p:pic>
        <p:sp>
          <p:nvSpPr>
            <p:cNvPr id="33" name="object 33"/>
            <p:cNvSpPr/>
            <p:nvPr/>
          </p:nvSpPr>
          <p:spPr>
            <a:xfrm>
              <a:off x="5644895" y="1301496"/>
              <a:ext cx="292735" cy="292735"/>
            </a:xfrm>
            <a:custGeom>
              <a:avLst/>
              <a:gdLst/>
              <a:ahLst/>
              <a:cxnLst/>
              <a:rect l="l" t="t" r="r" b="b"/>
              <a:pathLst>
                <a:path w="292735" h="292734">
                  <a:moveTo>
                    <a:pt x="146303" y="0"/>
                  </a:moveTo>
                  <a:lnTo>
                    <a:pt x="124840" y="38734"/>
                  </a:lnTo>
                  <a:lnTo>
                    <a:pt x="90296" y="11175"/>
                  </a:lnTo>
                  <a:lnTo>
                    <a:pt x="85343" y="55117"/>
                  </a:lnTo>
                  <a:lnTo>
                    <a:pt x="42799" y="42799"/>
                  </a:lnTo>
                  <a:lnTo>
                    <a:pt x="55117" y="85343"/>
                  </a:lnTo>
                  <a:lnTo>
                    <a:pt x="11175" y="90296"/>
                  </a:lnTo>
                  <a:lnTo>
                    <a:pt x="38734" y="124840"/>
                  </a:lnTo>
                  <a:lnTo>
                    <a:pt x="0" y="146303"/>
                  </a:lnTo>
                  <a:lnTo>
                    <a:pt x="38734" y="167766"/>
                  </a:lnTo>
                  <a:lnTo>
                    <a:pt x="11175" y="202311"/>
                  </a:lnTo>
                  <a:lnTo>
                    <a:pt x="55117" y="207263"/>
                  </a:lnTo>
                  <a:lnTo>
                    <a:pt x="42799" y="249808"/>
                  </a:lnTo>
                  <a:lnTo>
                    <a:pt x="85343" y="237489"/>
                  </a:lnTo>
                  <a:lnTo>
                    <a:pt x="90296" y="281431"/>
                  </a:lnTo>
                  <a:lnTo>
                    <a:pt x="124840" y="253873"/>
                  </a:lnTo>
                  <a:lnTo>
                    <a:pt x="146303" y="292607"/>
                  </a:lnTo>
                  <a:lnTo>
                    <a:pt x="167766" y="253873"/>
                  </a:lnTo>
                  <a:lnTo>
                    <a:pt x="202311" y="281431"/>
                  </a:lnTo>
                  <a:lnTo>
                    <a:pt x="207263" y="237489"/>
                  </a:lnTo>
                  <a:lnTo>
                    <a:pt x="249808" y="249808"/>
                  </a:lnTo>
                  <a:lnTo>
                    <a:pt x="237489" y="207263"/>
                  </a:lnTo>
                  <a:lnTo>
                    <a:pt x="281431" y="202311"/>
                  </a:lnTo>
                  <a:lnTo>
                    <a:pt x="253873" y="167766"/>
                  </a:lnTo>
                  <a:lnTo>
                    <a:pt x="292607" y="146303"/>
                  </a:lnTo>
                  <a:lnTo>
                    <a:pt x="253873" y="124840"/>
                  </a:lnTo>
                  <a:lnTo>
                    <a:pt x="281431" y="90296"/>
                  </a:lnTo>
                  <a:lnTo>
                    <a:pt x="237489" y="85343"/>
                  </a:lnTo>
                  <a:lnTo>
                    <a:pt x="249808" y="42799"/>
                  </a:lnTo>
                  <a:lnTo>
                    <a:pt x="207263" y="55117"/>
                  </a:lnTo>
                  <a:lnTo>
                    <a:pt x="202311" y="11175"/>
                  </a:lnTo>
                  <a:lnTo>
                    <a:pt x="167766" y="38734"/>
                  </a:lnTo>
                  <a:lnTo>
                    <a:pt x="146303"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34" name="object 34"/>
            <p:cNvSpPr/>
            <p:nvPr/>
          </p:nvSpPr>
          <p:spPr>
            <a:xfrm>
              <a:off x="5644895" y="1301496"/>
              <a:ext cx="292735" cy="292735"/>
            </a:xfrm>
            <a:custGeom>
              <a:avLst/>
              <a:gdLst/>
              <a:ahLst/>
              <a:cxnLst/>
              <a:rect l="l" t="t" r="r" b="b"/>
              <a:pathLst>
                <a:path w="292735" h="292734">
                  <a:moveTo>
                    <a:pt x="0" y="146303"/>
                  </a:moveTo>
                  <a:lnTo>
                    <a:pt x="38734" y="124840"/>
                  </a:lnTo>
                  <a:lnTo>
                    <a:pt x="11175" y="90296"/>
                  </a:lnTo>
                  <a:lnTo>
                    <a:pt x="55117" y="85343"/>
                  </a:lnTo>
                  <a:lnTo>
                    <a:pt x="42799" y="42799"/>
                  </a:lnTo>
                  <a:lnTo>
                    <a:pt x="85343" y="55117"/>
                  </a:lnTo>
                  <a:lnTo>
                    <a:pt x="90296" y="11175"/>
                  </a:lnTo>
                  <a:lnTo>
                    <a:pt x="124840" y="38734"/>
                  </a:lnTo>
                  <a:lnTo>
                    <a:pt x="146303" y="0"/>
                  </a:lnTo>
                  <a:lnTo>
                    <a:pt x="167766" y="38734"/>
                  </a:lnTo>
                  <a:lnTo>
                    <a:pt x="202311" y="11175"/>
                  </a:lnTo>
                  <a:lnTo>
                    <a:pt x="207263" y="55117"/>
                  </a:lnTo>
                  <a:lnTo>
                    <a:pt x="249808" y="42799"/>
                  </a:lnTo>
                  <a:lnTo>
                    <a:pt x="237489" y="85343"/>
                  </a:lnTo>
                  <a:lnTo>
                    <a:pt x="281431" y="90296"/>
                  </a:lnTo>
                  <a:lnTo>
                    <a:pt x="253873" y="124840"/>
                  </a:lnTo>
                  <a:lnTo>
                    <a:pt x="292607" y="146303"/>
                  </a:lnTo>
                  <a:lnTo>
                    <a:pt x="253873" y="167766"/>
                  </a:lnTo>
                  <a:lnTo>
                    <a:pt x="281431" y="202311"/>
                  </a:lnTo>
                  <a:lnTo>
                    <a:pt x="237489" y="207263"/>
                  </a:lnTo>
                  <a:lnTo>
                    <a:pt x="249808" y="249808"/>
                  </a:lnTo>
                  <a:lnTo>
                    <a:pt x="207263" y="237489"/>
                  </a:lnTo>
                  <a:lnTo>
                    <a:pt x="202311" y="281431"/>
                  </a:lnTo>
                  <a:lnTo>
                    <a:pt x="167766" y="253873"/>
                  </a:lnTo>
                  <a:lnTo>
                    <a:pt x="146303" y="292607"/>
                  </a:lnTo>
                  <a:lnTo>
                    <a:pt x="124840" y="253873"/>
                  </a:lnTo>
                  <a:lnTo>
                    <a:pt x="90296" y="281431"/>
                  </a:lnTo>
                  <a:lnTo>
                    <a:pt x="85343" y="237489"/>
                  </a:lnTo>
                  <a:lnTo>
                    <a:pt x="42799" y="249808"/>
                  </a:lnTo>
                  <a:lnTo>
                    <a:pt x="55117" y="207263"/>
                  </a:lnTo>
                  <a:lnTo>
                    <a:pt x="11175" y="202311"/>
                  </a:lnTo>
                  <a:lnTo>
                    <a:pt x="38734" y="167766"/>
                  </a:lnTo>
                  <a:lnTo>
                    <a:pt x="0" y="146303"/>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35" name="object 35"/>
          <p:cNvSpPr txBox="1"/>
          <p:nvPr/>
        </p:nvSpPr>
        <p:spPr>
          <a:xfrm>
            <a:off x="9173408" y="2435093"/>
            <a:ext cx="211454" cy="221856"/>
          </a:xfrm>
          <a:prstGeom prst="rect">
            <a:avLst/>
          </a:prstGeom>
        </p:spPr>
        <p:txBody>
          <a:bodyPr vert="horz" wrap="square" lIns="0" tIns="13970" rIns="0" bIns="0" rtlCol="0">
            <a:spAutoFit/>
          </a:bodyPr>
          <a:lstStyle/>
          <a:p>
            <a:pPr marL="38100">
              <a:spcBef>
                <a:spcPts val="110"/>
              </a:spcBef>
            </a:pPr>
            <a:r>
              <a:rPr sz="1350" i="1" kern="0" spc="114" dirty="0">
                <a:solidFill>
                  <a:sysClr val="windowText" lastClr="000000"/>
                </a:solidFill>
                <a:latin typeface="Times New Roman"/>
                <a:cs typeface="Times New Roman"/>
              </a:rPr>
              <a:t>f</a:t>
            </a:r>
            <a:r>
              <a:rPr sz="1200" kern="0" spc="172" baseline="-24305" dirty="0">
                <a:solidFill>
                  <a:sysClr val="windowText" lastClr="000000"/>
                </a:solidFill>
                <a:latin typeface="Times New Roman"/>
                <a:cs typeface="Times New Roman"/>
              </a:rPr>
              <a:t>1</a:t>
            </a:r>
            <a:endParaRPr sz="1200" kern="0" baseline="-24305">
              <a:solidFill>
                <a:sysClr val="windowText" lastClr="000000"/>
              </a:solidFill>
              <a:latin typeface="Times New Roman"/>
              <a:cs typeface="Times New Roman"/>
            </a:endParaRPr>
          </a:p>
        </p:txBody>
      </p:sp>
      <p:sp>
        <p:nvSpPr>
          <p:cNvPr id="36" name="object 36"/>
          <p:cNvSpPr txBox="1"/>
          <p:nvPr/>
        </p:nvSpPr>
        <p:spPr>
          <a:xfrm>
            <a:off x="8386198" y="1674066"/>
            <a:ext cx="219075" cy="206467"/>
          </a:xfrm>
          <a:prstGeom prst="rect">
            <a:avLst/>
          </a:prstGeom>
        </p:spPr>
        <p:txBody>
          <a:bodyPr vert="horz" wrap="square" lIns="0" tIns="13970" rIns="0" bIns="0" rtlCol="0">
            <a:spAutoFit/>
          </a:bodyPr>
          <a:lstStyle/>
          <a:p>
            <a:pPr marL="38100">
              <a:spcBef>
                <a:spcPts val="110"/>
              </a:spcBef>
            </a:pPr>
            <a:r>
              <a:rPr sz="1250" i="1" kern="0" spc="180" dirty="0">
                <a:solidFill>
                  <a:sysClr val="windowText" lastClr="000000"/>
                </a:solidFill>
                <a:latin typeface="Times New Roman"/>
                <a:cs typeface="Times New Roman"/>
              </a:rPr>
              <a:t>f</a:t>
            </a:r>
            <a:r>
              <a:rPr sz="1050" kern="0" spc="270" baseline="-23809" dirty="0">
                <a:solidFill>
                  <a:sysClr val="windowText" lastClr="000000"/>
                </a:solidFill>
                <a:latin typeface="Times New Roman"/>
                <a:cs typeface="Times New Roman"/>
              </a:rPr>
              <a:t>2</a:t>
            </a:r>
            <a:endParaRPr sz="1050" kern="0" baseline="-23809">
              <a:solidFill>
                <a:sysClr val="windowText" lastClr="000000"/>
              </a:solidFill>
              <a:latin typeface="Times New Roman"/>
              <a:cs typeface="Times New Roman"/>
            </a:endParaRPr>
          </a:p>
        </p:txBody>
      </p:sp>
      <p:sp>
        <p:nvSpPr>
          <p:cNvPr id="37" name="object 37"/>
          <p:cNvSpPr txBox="1"/>
          <p:nvPr/>
        </p:nvSpPr>
        <p:spPr>
          <a:xfrm>
            <a:off x="5434779" y="756384"/>
            <a:ext cx="259079" cy="268605"/>
          </a:xfrm>
          <a:prstGeom prst="rect">
            <a:avLst/>
          </a:prstGeom>
        </p:spPr>
        <p:txBody>
          <a:bodyPr vert="horz" wrap="square" lIns="0" tIns="12065" rIns="0" bIns="0" rtlCol="0">
            <a:spAutoFit/>
          </a:bodyPr>
          <a:lstStyle/>
          <a:p>
            <a:pPr marL="38100">
              <a:spcBef>
                <a:spcPts val="95"/>
              </a:spcBef>
            </a:pPr>
            <a:r>
              <a:rPr sz="1600" i="1" kern="0" spc="235" dirty="0">
                <a:solidFill>
                  <a:sysClr val="windowText" lastClr="000000"/>
                </a:solidFill>
                <a:latin typeface="Times New Roman"/>
                <a:cs typeface="Times New Roman"/>
              </a:rPr>
              <a:t>f</a:t>
            </a:r>
            <a:r>
              <a:rPr sz="1350" i="1" kern="0" spc="352" baseline="-24691" dirty="0">
                <a:solidFill>
                  <a:sysClr val="windowText" lastClr="000000"/>
                </a:solidFill>
                <a:latin typeface="Times New Roman"/>
                <a:cs typeface="Times New Roman"/>
              </a:rPr>
              <a:t>d</a:t>
            </a:r>
            <a:endParaRPr sz="1350" kern="0" baseline="-24691">
              <a:solidFill>
                <a:sysClr val="windowText" lastClr="000000"/>
              </a:solidFill>
              <a:latin typeface="Times New Roman"/>
              <a:cs typeface="Times New Roman"/>
            </a:endParaRPr>
          </a:p>
        </p:txBody>
      </p:sp>
      <p:sp>
        <p:nvSpPr>
          <p:cNvPr id="38" name="object 38"/>
          <p:cNvSpPr txBox="1"/>
          <p:nvPr/>
        </p:nvSpPr>
        <p:spPr>
          <a:xfrm>
            <a:off x="7454266" y="1056208"/>
            <a:ext cx="206375" cy="514350"/>
          </a:xfrm>
          <a:prstGeom prst="rect">
            <a:avLst/>
          </a:prstGeom>
        </p:spPr>
        <p:txBody>
          <a:bodyPr vert="horz" wrap="square" lIns="0" tIns="13335" rIns="0" bIns="0" rtlCol="0">
            <a:spAutoFit/>
          </a:bodyPr>
          <a:lstStyle/>
          <a:p>
            <a:pPr marL="12700">
              <a:spcBef>
                <a:spcPts val="105"/>
              </a:spcBef>
            </a:pPr>
            <a:r>
              <a:rPr sz="3200" kern="0" spc="-50" dirty="0">
                <a:solidFill>
                  <a:sysClr val="windowText" lastClr="000000"/>
                </a:solidFill>
                <a:latin typeface="Times New Roman"/>
                <a:cs typeface="Times New Roman"/>
              </a:rPr>
              <a:t>?</a:t>
            </a:r>
            <a:endParaRPr sz="3200" kern="0">
              <a:solidFill>
                <a:sysClr val="windowText" lastClr="000000"/>
              </a:solidFill>
              <a:latin typeface="Times New Roman"/>
              <a:cs typeface="Times New Roman"/>
            </a:endParaRPr>
          </a:p>
        </p:txBody>
      </p:sp>
      <p:sp>
        <p:nvSpPr>
          <p:cNvPr id="39" name="object 39"/>
          <p:cNvSpPr txBox="1"/>
          <p:nvPr/>
        </p:nvSpPr>
        <p:spPr>
          <a:xfrm>
            <a:off x="2213254" y="2992375"/>
            <a:ext cx="3251200" cy="513715"/>
          </a:xfrm>
          <a:prstGeom prst="rect">
            <a:avLst/>
          </a:prstGeom>
        </p:spPr>
        <p:txBody>
          <a:bodyPr vert="horz" wrap="square" lIns="0" tIns="13335" rIns="0" bIns="0" rtlCol="0">
            <a:spAutoFit/>
          </a:bodyPr>
          <a:lstStyle/>
          <a:p>
            <a:pPr marL="354965" indent="-342265">
              <a:spcBef>
                <a:spcPts val="105"/>
              </a:spcBef>
              <a:buFontTx/>
              <a:buChar char="•"/>
              <a:tabLst>
                <a:tab pos="354965" algn="l"/>
              </a:tabLst>
            </a:pPr>
            <a:r>
              <a:rPr sz="3200" kern="0" dirty="0">
                <a:solidFill>
                  <a:sysClr val="windowText" lastClr="000000"/>
                </a:solidFill>
                <a:latin typeface="Times New Roman"/>
                <a:cs typeface="Times New Roman"/>
              </a:rPr>
              <a:t>Decision</a:t>
            </a:r>
            <a:r>
              <a:rPr sz="3200" kern="0" spc="-6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surfaces</a:t>
            </a:r>
            <a:endParaRPr sz="3200" kern="0">
              <a:solidFill>
                <a:sysClr val="windowText" lastClr="000000"/>
              </a:solidFill>
              <a:latin typeface="Times New Roman"/>
              <a:cs typeface="Times New Roman"/>
            </a:endParaRPr>
          </a:p>
        </p:txBody>
      </p:sp>
      <p:sp>
        <p:nvSpPr>
          <p:cNvPr id="40" name="object 40"/>
          <p:cNvSpPr txBox="1"/>
          <p:nvPr/>
        </p:nvSpPr>
        <p:spPr>
          <a:xfrm>
            <a:off x="6176264" y="2992375"/>
            <a:ext cx="2797810" cy="513715"/>
          </a:xfrm>
          <a:prstGeom prst="rect">
            <a:avLst/>
          </a:prstGeom>
        </p:spPr>
        <p:txBody>
          <a:bodyPr vert="horz" wrap="square" lIns="0" tIns="13335" rIns="0" bIns="0" rtlCol="0">
            <a:spAutoFit/>
          </a:bodyPr>
          <a:lstStyle/>
          <a:p>
            <a:pPr marL="354965" indent="-342265">
              <a:spcBef>
                <a:spcPts val="105"/>
              </a:spcBef>
              <a:buFontTx/>
              <a:buChar char="•"/>
              <a:tabLst>
                <a:tab pos="354965" algn="l"/>
              </a:tabLst>
            </a:pPr>
            <a:r>
              <a:rPr sz="3200" kern="0" dirty="0">
                <a:solidFill>
                  <a:sysClr val="windowText" lastClr="000000"/>
                </a:solidFill>
                <a:latin typeface="Times New Roman"/>
                <a:cs typeface="Times New Roman"/>
              </a:rPr>
              <a:t>Cluster</a:t>
            </a:r>
            <a:r>
              <a:rPr sz="3200" kern="0" spc="-1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centers</a:t>
            </a:r>
            <a:endParaRPr sz="3200" kern="0">
              <a:solidFill>
                <a:sysClr val="windowText" lastClr="000000"/>
              </a:solidFill>
              <a:latin typeface="Times New Roman"/>
              <a:cs typeface="Times New Roman"/>
            </a:endParaRPr>
          </a:p>
        </p:txBody>
      </p:sp>
      <p:grpSp>
        <p:nvGrpSpPr>
          <p:cNvPr id="41" name="object 41"/>
          <p:cNvGrpSpPr/>
          <p:nvPr/>
        </p:nvGrpSpPr>
        <p:grpSpPr>
          <a:xfrm>
            <a:off x="2570530" y="3657347"/>
            <a:ext cx="3296920" cy="2324735"/>
            <a:chOff x="1046530" y="3657346"/>
            <a:chExt cx="3296920" cy="2324735"/>
          </a:xfrm>
        </p:grpSpPr>
        <p:sp>
          <p:nvSpPr>
            <p:cNvPr id="42" name="object 42"/>
            <p:cNvSpPr/>
            <p:nvPr/>
          </p:nvSpPr>
          <p:spPr>
            <a:xfrm>
              <a:off x="1046530" y="4267200"/>
              <a:ext cx="3296920" cy="1714500"/>
            </a:xfrm>
            <a:custGeom>
              <a:avLst/>
              <a:gdLst/>
              <a:ahLst/>
              <a:cxnLst/>
              <a:rect l="l" t="t" r="r" b="b"/>
              <a:pathLst>
                <a:path w="3296920" h="1714500">
                  <a:moveTo>
                    <a:pt x="3296869" y="1676400"/>
                  </a:moveTo>
                  <a:lnTo>
                    <a:pt x="3284169" y="1670050"/>
                  </a:lnTo>
                  <a:lnTo>
                    <a:pt x="3220669" y="1638300"/>
                  </a:lnTo>
                  <a:lnTo>
                    <a:pt x="3241827" y="1670050"/>
                  </a:lnTo>
                  <a:lnTo>
                    <a:pt x="437946" y="1670050"/>
                  </a:lnTo>
                  <a:lnTo>
                    <a:pt x="2485136" y="938949"/>
                  </a:lnTo>
                  <a:lnTo>
                    <a:pt x="2475941" y="975868"/>
                  </a:lnTo>
                  <a:lnTo>
                    <a:pt x="2524264" y="925449"/>
                  </a:lnTo>
                  <a:lnTo>
                    <a:pt x="2534869" y="914400"/>
                  </a:lnTo>
                  <a:lnTo>
                    <a:pt x="2450287" y="904113"/>
                  </a:lnTo>
                  <a:lnTo>
                    <a:pt x="2480767" y="926909"/>
                  </a:lnTo>
                  <a:lnTo>
                    <a:pt x="405892" y="1668005"/>
                  </a:lnTo>
                  <a:lnTo>
                    <a:pt x="38646" y="52273"/>
                  </a:lnTo>
                  <a:lnTo>
                    <a:pt x="74307" y="65913"/>
                  </a:lnTo>
                  <a:lnTo>
                    <a:pt x="59728" y="48133"/>
                  </a:lnTo>
                  <a:lnTo>
                    <a:pt x="20269" y="0"/>
                  </a:lnTo>
                  <a:lnTo>
                    <a:pt x="0" y="82804"/>
                  </a:lnTo>
                  <a:lnTo>
                    <a:pt x="26276" y="55067"/>
                  </a:lnTo>
                  <a:lnTo>
                    <a:pt x="31508" y="49542"/>
                  </a:lnTo>
                  <a:lnTo>
                    <a:pt x="26276" y="55067"/>
                  </a:lnTo>
                  <a:lnTo>
                    <a:pt x="395046" y="1677809"/>
                  </a:lnTo>
                  <a:lnTo>
                    <a:pt x="401269" y="1676400"/>
                  </a:lnTo>
                  <a:lnTo>
                    <a:pt x="401269" y="1682750"/>
                  </a:lnTo>
                  <a:lnTo>
                    <a:pt x="3241827" y="1682750"/>
                  </a:lnTo>
                  <a:lnTo>
                    <a:pt x="3220669" y="1714500"/>
                  </a:lnTo>
                  <a:lnTo>
                    <a:pt x="3284169" y="1682750"/>
                  </a:lnTo>
                  <a:lnTo>
                    <a:pt x="3296869" y="167640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3" name="object 43"/>
            <p:cNvSpPr/>
            <p:nvPr/>
          </p:nvSpPr>
          <p:spPr>
            <a:xfrm>
              <a:off x="1524761" y="5412486"/>
              <a:ext cx="382905" cy="304800"/>
            </a:xfrm>
            <a:custGeom>
              <a:avLst/>
              <a:gdLst/>
              <a:ahLst/>
              <a:cxnLst/>
              <a:rect l="l" t="t" r="r" b="b"/>
              <a:pathLst>
                <a:path w="382905" h="304800">
                  <a:moveTo>
                    <a:pt x="0" y="0"/>
                  </a:moveTo>
                  <a:lnTo>
                    <a:pt x="507" y="0"/>
                  </a:lnTo>
                  <a:lnTo>
                    <a:pt x="1015" y="0"/>
                  </a:lnTo>
                  <a:lnTo>
                    <a:pt x="1524" y="0"/>
                  </a:lnTo>
                  <a:lnTo>
                    <a:pt x="53227" y="2781"/>
                  </a:lnTo>
                  <a:lnTo>
                    <a:pt x="102815" y="10883"/>
                  </a:lnTo>
                  <a:lnTo>
                    <a:pt x="149834" y="23943"/>
                  </a:lnTo>
                  <a:lnTo>
                    <a:pt x="193830" y="41599"/>
                  </a:lnTo>
                  <a:lnTo>
                    <a:pt x="234349" y="63488"/>
                  </a:lnTo>
                  <a:lnTo>
                    <a:pt x="270938" y="89249"/>
                  </a:lnTo>
                  <a:lnTo>
                    <a:pt x="303143" y="118517"/>
                  </a:lnTo>
                  <a:lnTo>
                    <a:pt x="330510" y="150932"/>
                  </a:lnTo>
                  <a:lnTo>
                    <a:pt x="352585" y="186130"/>
                  </a:lnTo>
                  <a:lnTo>
                    <a:pt x="368915" y="223749"/>
                  </a:lnTo>
                  <a:lnTo>
                    <a:pt x="379046" y="263426"/>
                  </a:lnTo>
                  <a:lnTo>
                    <a:pt x="382524" y="304800"/>
                  </a:lnTo>
                </a:path>
              </a:pathLst>
            </a:custGeom>
            <a:ln w="25908">
              <a:solidFill>
                <a:srgbClr val="000000"/>
              </a:solidFill>
              <a:prstDash val="dot"/>
            </a:ln>
          </p:spPr>
          <p:txBody>
            <a:bodyPr wrap="square" lIns="0" tIns="0" rIns="0" bIns="0" rtlCol="0"/>
            <a:lstStyle/>
            <a:p>
              <a:endParaRPr kern="0">
                <a:solidFill>
                  <a:sysClr val="windowText" lastClr="000000"/>
                </a:solidFill>
              </a:endParaRPr>
            </a:p>
          </p:txBody>
        </p:sp>
        <p:pic>
          <p:nvPicPr>
            <p:cNvPr id="44" name="object 44"/>
            <p:cNvPicPr/>
            <p:nvPr/>
          </p:nvPicPr>
          <p:blipFill>
            <a:blip r:embed="rId2" cstate="print"/>
            <a:stretch>
              <a:fillRect/>
            </a:stretch>
          </p:blipFill>
          <p:spPr>
            <a:xfrm>
              <a:off x="2805684" y="5026152"/>
              <a:ext cx="376427" cy="306323"/>
            </a:xfrm>
            <a:prstGeom prst="rect">
              <a:avLst/>
            </a:prstGeom>
          </p:spPr>
        </p:pic>
        <p:sp>
          <p:nvSpPr>
            <p:cNvPr id="45" name="object 45"/>
            <p:cNvSpPr/>
            <p:nvPr/>
          </p:nvSpPr>
          <p:spPr>
            <a:xfrm>
              <a:off x="3223259" y="5268468"/>
              <a:ext cx="276225" cy="242570"/>
            </a:xfrm>
            <a:custGeom>
              <a:avLst/>
              <a:gdLst/>
              <a:ahLst/>
              <a:cxnLst/>
              <a:rect l="l" t="t" r="r" b="b"/>
              <a:pathLst>
                <a:path w="276225" h="242570">
                  <a:moveTo>
                    <a:pt x="137922" y="0"/>
                  </a:moveTo>
                  <a:lnTo>
                    <a:pt x="84224" y="9519"/>
                  </a:lnTo>
                  <a:lnTo>
                    <a:pt x="40386" y="35480"/>
                  </a:lnTo>
                  <a:lnTo>
                    <a:pt x="10834" y="73991"/>
                  </a:lnTo>
                  <a:lnTo>
                    <a:pt x="0" y="121157"/>
                  </a:lnTo>
                  <a:lnTo>
                    <a:pt x="10834" y="168324"/>
                  </a:lnTo>
                  <a:lnTo>
                    <a:pt x="40386" y="206835"/>
                  </a:lnTo>
                  <a:lnTo>
                    <a:pt x="84224" y="232796"/>
                  </a:lnTo>
                  <a:lnTo>
                    <a:pt x="137922" y="242315"/>
                  </a:lnTo>
                  <a:lnTo>
                    <a:pt x="191619" y="232796"/>
                  </a:lnTo>
                  <a:lnTo>
                    <a:pt x="235458" y="206835"/>
                  </a:lnTo>
                  <a:lnTo>
                    <a:pt x="265009" y="168324"/>
                  </a:lnTo>
                  <a:lnTo>
                    <a:pt x="275843" y="121157"/>
                  </a:lnTo>
                  <a:lnTo>
                    <a:pt x="265009" y="73991"/>
                  </a:lnTo>
                  <a:lnTo>
                    <a:pt x="235457" y="35480"/>
                  </a:lnTo>
                  <a:lnTo>
                    <a:pt x="191619" y="9519"/>
                  </a:lnTo>
                  <a:lnTo>
                    <a:pt x="137922"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46" name="object 46"/>
            <p:cNvSpPr/>
            <p:nvPr/>
          </p:nvSpPr>
          <p:spPr>
            <a:xfrm>
              <a:off x="3223259" y="5268468"/>
              <a:ext cx="276225" cy="242570"/>
            </a:xfrm>
            <a:custGeom>
              <a:avLst/>
              <a:gdLst/>
              <a:ahLst/>
              <a:cxnLst/>
              <a:rect l="l" t="t" r="r" b="b"/>
              <a:pathLst>
                <a:path w="276225" h="242570">
                  <a:moveTo>
                    <a:pt x="0" y="121157"/>
                  </a:moveTo>
                  <a:lnTo>
                    <a:pt x="10834" y="73991"/>
                  </a:lnTo>
                  <a:lnTo>
                    <a:pt x="40386" y="35480"/>
                  </a:lnTo>
                  <a:lnTo>
                    <a:pt x="84224" y="9519"/>
                  </a:lnTo>
                  <a:lnTo>
                    <a:pt x="137922" y="0"/>
                  </a:lnTo>
                  <a:lnTo>
                    <a:pt x="191619" y="9519"/>
                  </a:lnTo>
                  <a:lnTo>
                    <a:pt x="235457" y="35480"/>
                  </a:lnTo>
                  <a:lnTo>
                    <a:pt x="265009" y="73991"/>
                  </a:lnTo>
                  <a:lnTo>
                    <a:pt x="275843" y="121157"/>
                  </a:lnTo>
                  <a:lnTo>
                    <a:pt x="265009" y="168324"/>
                  </a:lnTo>
                  <a:lnTo>
                    <a:pt x="235458" y="206835"/>
                  </a:lnTo>
                  <a:lnTo>
                    <a:pt x="191619" y="232796"/>
                  </a:lnTo>
                  <a:lnTo>
                    <a:pt x="137922" y="242315"/>
                  </a:lnTo>
                  <a:lnTo>
                    <a:pt x="84224" y="232796"/>
                  </a:lnTo>
                  <a:lnTo>
                    <a:pt x="40386" y="206835"/>
                  </a:lnTo>
                  <a:lnTo>
                    <a:pt x="10834" y="168324"/>
                  </a:lnTo>
                  <a:lnTo>
                    <a:pt x="0" y="121157"/>
                  </a:lnTo>
                  <a:close/>
                </a:path>
              </a:pathLst>
            </a:custGeom>
            <a:ln w="12191">
              <a:solidFill>
                <a:srgbClr val="000000"/>
              </a:solidFill>
            </a:ln>
          </p:spPr>
          <p:txBody>
            <a:bodyPr wrap="square" lIns="0" tIns="0" rIns="0" bIns="0" rtlCol="0"/>
            <a:lstStyle/>
            <a:p>
              <a:endParaRPr kern="0">
                <a:solidFill>
                  <a:sysClr val="windowText" lastClr="000000"/>
                </a:solidFill>
              </a:endParaRPr>
            </a:p>
          </p:txBody>
        </p:sp>
        <p:pic>
          <p:nvPicPr>
            <p:cNvPr id="47" name="object 47"/>
            <p:cNvPicPr/>
            <p:nvPr/>
          </p:nvPicPr>
          <p:blipFill>
            <a:blip r:embed="rId3" cstate="print"/>
            <a:stretch>
              <a:fillRect/>
            </a:stretch>
          </p:blipFill>
          <p:spPr>
            <a:xfrm>
              <a:off x="3017519" y="5445252"/>
              <a:ext cx="146303" cy="128016"/>
            </a:xfrm>
            <a:prstGeom prst="rect">
              <a:avLst/>
            </a:prstGeom>
          </p:spPr>
        </p:pic>
        <p:pic>
          <p:nvPicPr>
            <p:cNvPr id="48" name="object 48"/>
            <p:cNvPicPr/>
            <p:nvPr/>
          </p:nvPicPr>
          <p:blipFill>
            <a:blip r:embed="rId4" cstate="print"/>
            <a:stretch>
              <a:fillRect/>
            </a:stretch>
          </p:blipFill>
          <p:spPr>
            <a:xfrm>
              <a:off x="2868168" y="5274564"/>
              <a:ext cx="146303" cy="128016"/>
            </a:xfrm>
            <a:prstGeom prst="rect">
              <a:avLst/>
            </a:prstGeom>
          </p:spPr>
        </p:pic>
        <p:sp>
          <p:nvSpPr>
            <p:cNvPr id="49" name="object 49"/>
            <p:cNvSpPr/>
            <p:nvPr/>
          </p:nvSpPr>
          <p:spPr>
            <a:xfrm>
              <a:off x="1606295" y="4500372"/>
              <a:ext cx="216535" cy="370840"/>
            </a:xfrm>
            <a:custGeom>
              <a:avLst/>
              <a:gdLst/>
              <a:ahLst/>
              <a:cxnLst/>
              <a:rect l="l" t="t" r="r" b="b"/>
              <a:pathLst>
                <a:path w="216535" h="370839">
                  <a:moveTo>
                    <a:pt x="216408" y="0"/>
                  </a:moveTo>
                  <a:lnTo>
                    <a:pt x="0" y="0"/>
                  </a:lnTo>
                  <a:lnTo>
                    <a:pt x="0" y="370331"/>
                  </a:lnTo>
                  <a:lnTo>
                    <a:pt x="216408" y="370331"/>
                  </a:lnTo>
                  <a:lnTo>
                    <a:pt x="2164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50" name="object 50"/>
            <p:cNvSpPr/>
            <p:nvPr/>
          </p:nvSpPr>
          <p:spPr>
            <a:xfrm>
              <a:off x="1606295" y="4500372"/>
              <a:ext cx="216535" cy="370840"/>
            </a:xfrm>
            <a:custGeom>
              <a:avLst/>
              <a:gdLst/>
              <a:ahLst/>
              <a:cxnLst/>
              <a:rect l="l" t="t" r="r" b="b"/>
              <a:pathLst>
                <a:path w="216535" h="370839">
                  <a:moveTo>
                    <a:pt x="0" y="370331"/>
                  </a:moveTo>
                  <a:lnTo>
                    <a:pt x="216408" y="370331"/>
                  </a:lnTo>
                  <a:lnTo>
                    <a:pt x="216408" y="0"/>
                  </a:lnTo>
                  <a:lnTo>
                    <a:pt x="0" y="0"/>
                  </a:lnTo>
                  <a:lnTo>
                    <a:pt x="0" y="3703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51" name="object 51"/>
            <p:cNvSpPr/>
            <p:nvPr/>
          </p:nvSpPr>
          <p:spPr>
            <a:xfrm>
              <a:off x="1301495" y="4271772"/>
              <a:ext cx="368935" cy="218440"/>
            </a:xfrm>
            <a:custGeom>
              <a:avLst/>
              <a:gdLst/>
              <a:ahLst/>
              <a:cxnLst/>
              <a:rect l="l" t="t" r="r" b="b"/>
              <a:pathLst>
                <a:path w="368935" h="218439">
                  <a:moveTo>
                    <a:pt x="368808" y="0"/>
                  </a:moveTo>
                  <a:lnTo>
                    <a:pt x="0" y="0"/>
                  </a:lnTo>
                  <a:lnTo>
                    <a:pt x="0" y="217931"/>
                  </a:lnTo>
                  <a:lnTo>
                    <a:pt x="368808" y="217931"/>
                  </a:lnTo>
                  <a:lnTo>
                    <a:pt x="3688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52" name="object 52"/>
            <p:cNvSpPr/>
            <p:nvPr/>
          </p:nvSpPr>
          <p:spPr>
            <a:xfrm>
              <a:off x="1301495" y="4271772"/>
              <a:ext cx="368935" cy="218440"/>
            </a:xfrm>
            <a:custGeom>
              <a:avLst/>
              <a:gdLst/>
              <a:ahLst/>
              <a:cxnLst/>
              <a:rect l="l" t="t" r="r" b="b"/>
              <a:pathLst>
                <a:path w="368935" h="218439">
                  <a:moveTo>
                    <a:pt x="0" y="217931"/>
                  </a:moveTo>
                  <a:lnTo>
                    <a:pt x="368808" y="217931"/>
                  </a:lnTo>
                  <a:lnTo>
                    <a:pt x="368808" y="0"/>
                  </a:lnTo>
                  <a:lnTo>
                    <a:pt x="0" y="0"/>
                  </a:lnTo>
                  <a:lnTo>
                    <a:pt x="0" y="2179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53" name="object 53"/>
            <p:cNvSpPr/>
            <p:nvPr/>
          </p:nvSpPr>
          <p:spPr>
            <a:xfrm>
              <a:off x="1911095" y="4576572"/>
              <a:ext cx="216535" cy="142240"/>
            </a:xfrm>
            <a:custGeom>
              <a:avLst/>
              <a:gdLst/>
              <a:ahLst/>
              <a:cxnLst/>
              <a:rect l="l" t="t" r="r" b="b"/>
              <a:pathLst>
                <a:path w="216535" h="142239">
                  <a:moveTo>
                    <a:pt x="216407" y="0"/>
                  </a:moveTo>
                  <a:lnTo>
                    <a:pt x="0" y="0"/>
                  </a:lnTo>
                  <a:lnTo>
                    <a:pt x="0" y="141731"/>
                  </a:lnTo>
                  <a:lnTo>
                    <a:pt x="216407" y="141731"/>
                  </a:lnTo>
                  <a:lnTo>
                    <a:pt x="2164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54" name="object 54"/>
            <p:cNvSpPr/>
            <p:nvPr/>
          </p:nvSpPr>
          <p:spPr>
            <a:xfrm>
              <a:off x="1911095" y="4576572"/>
              <a:ext cx="216535" cy="142240"/>
            </a:xfrm>
            <a:custGeom>
              <a:avLst/>
              <a:gdLst/>
              <a:ahLst/>
              <a:cxnLst/>
              <a:rect l="l" t="t" r="r" b="b"/>
              <a:pathLst>
                <a:path w="216535" h="142239">
                  <a:moveTo>
                    <a:pt x="0" y="141731"/>
                  </a:moveTo>
                  <a:lnTo>
                    <a:pt x="216407" y="141731"/>
                  </a:lnTo>
                  <a:lnTo>
                    <a:pt x="216407" y="0"/>
                  </a:lnTo>
                  <a:lnTo>
                    <a:pt x="0" y="0"/>
                  </a:lnTo>
                  <a:lnTo>
                    <a:pt x="0" y="1417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55" name="object 55"/>
            <p:cNvSpPr/>
            <p:nvPr/>
          </p:nvSpPr>
          <p:spPr>
            <a:xfrm>
              <a:off x="1911095" y="4805172"/>
              <a:ext cx="140335" cy="66040"/>
            </a:xfrm>
            <a:custGeom>
              <a:avLst/>
              <a:gdLst/>
              <a:ahLst/>
              <a:cxnLst/>
              <a:rect l="l" t="t" r="r" b="b"/>
              <a:pathLst>
                <a:path w="140335" h="66039">
                  <a:moveTo>
                    <a:pt x="140207" y="0"/>
                  </a:moveTo>
                  <a:lnTo>
                    <a:pt x="0" y="0"/>
                  </a:lnTo>
                  <a:lnTo>
                    <a:pt x="0" y="65531"/>
                  </a:lnTo>
                  <a:lnTo>
                    <a:pt x="140207" y="65531"/>
                  </a:lnTo>
                  <a:lnTo>
                    <a:pt x="140207"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56" name="object 56"/>
            <p:cNvSpPr/>
            <p:nvPr/>
          </p:nvSpPr>
          <p:spPr>
            <a:xfrm>
              <a:off x="1911095" y="4805172"/>
              <a:ext cx="140335" cy="66040"/>
            </a:xfrm>
            <a:custGeom>
              <a:avLst/>
              <a:gdLst/>
              <a:ahLst/>
              <a:cxnLst/>
              <a:rect l="l" t="t" r="r" b="b"/>
              <a:pathLst>
                <a:path w="140335" h="66039">
                  <a:moveTo>
                    <a:pt x="0" y="65531"/>
                  </a:moveTo>
                  <a:lnTo>
                    <a:pt x="140207" y="65531"/>
                  </a:lnTo>
                  <a:lnTo>
                    <a:pt x="140207" y="0"/>
                  </a:lnTo>
                  <a:lnTo>
                    <a:pt x="0" y="0"/>
                  </a:lnTo>
                  <a:lnTo>
                    <a:pt x="0" y="655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57" name="object 57"/>
            <p:cNvSpPr/>
            <p:nvPr/>
          </p:nvSpPr>
          <p:spPr>
            <a:xfrm>
              <a:off x="1225295" y="4119372"/>
              <a:ext cx="64135" cy="218440"/>
            </a:xfrm>
            <a:custGeom>
              <a:avLst/>
              <a:gdLst/>
              <a:ahLst/>
              <a:cxnLst/>
              <a:rect l="l" t="t" r="r" b="b"/>
              <a:pathLst>
                <a:path w="64134" h="218439">
                  <a:moveTo>
                    <a:pt x="64008" y="0"/>
                  </a:moveTo>
                  <a:lnTo>
                    <a:pt x="0" y="0"/>
                  </a:lnTo>
                  <a:lnTo>
                    <a:pt x="0" y="217931"/>
                  </a:lnTo>
                  <a:lnTo>
                    <a:pt x="64008" y="217931"/>
                  </a:lnTo>
                  <a:lnTo>
                    <a:pt x="640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58" name="object 58"/>
            <p:cNvSpPr/>
            <p:nvPr/>
          </p:nvSpPr>
          <p:spPr>
            <a:xfrm>
              <a:off x="1225295" y="4119372"/>
              <a:ext cx="64135" cy="218440"/>
            </a:xfrm>
            <a:custGeom>
              <a:avLst/>
              <a:gdLst/>
              <a:ahLst/>
              <a:cxnLst/>
              <a:rect l="l" t="t" r="r" b="b"/>
              <a:pathLst>
                <a:path w="64134" h="218439">
                  <a:moveTo>
                    <a:pt x="0" y="217931"/>
                  </a:moveTo>
                  <a:lnTo>
                    <a:pt x="64008" y="217931"/>
                  </a:lnTo>
                  <a:lnTo>
                    <a:pt x="64008" y="0"/>
                  </a:lnTo>
                  <a:lnTo>
                    <a:pt x="0" y="0"/>
                  </a:lnTo>
                  <a:lnTo>
                    <a:pt x="0" y="217931"/>
                  </a:lnTo>
                  <a:close/>
                </a:path>
              </a:pathLst>
            </a:custGeom>
            <a:ln w="12191">
              <a:solidFill>
                <a:srgbClr val="000000"/>
              </a:solidFill>
            </a:ln>
          </p:spPr>
          <p:txBody>
            <a:bodyPr wrap="square" lIns="0" tIns="0" rIns="0" bIns="0" rtlCol="0"/>
            <a:lstStyle/>
            <a:p>
              <a:endParaRPr kern="0">
                <a:solidFill>
                  <a:sysClr val="windowText" lastClr="000000"/>
                </a:solidFill>
              </a:endParaRPr>
            </a:p>
          </p:txBody>
        </p:sp>
        <p:pic>
          <p:nvPicPr>
            <p:cNvPr id="59" name="object 59"/>
            <p:cNvPicPr/>
            <p:nvPr/>
          </p:nvPicPr>
          <p:blipFill>
            <a:blip r:embed="rId5" cstate="print"/>
            <a:stretch>
              <a:fillRect/>
            </a:stretch>
          </p:blipFill>
          <p:spPr>
            <a:xfrm>
              <a:off x="2514600" y="3810000"/>
              <a:ext cx="381000" cy="381000"/>
            </a:xfrm>
            <a:prstGeom prst="rect">
              <a:avLst/>
            </a:prstGeom>
          </p:spPr>
        </p:pic>
        <p:sp>
          <p:nvSpPr>
            <p:cNvPr id="60" name="object 60"/>
            <p:cNvSpPr/>
            <p:nvPr/>
          </p:nvSpPr>
          <p:spPr>
            <a:xfrm>
              <a:off x="2673096" y="3663696"/>
              <a:ext cx="140335" cy="368935"/>
            </a:xfrm>
            <a:custGeom>
              <a:avLst/>
              <a:gdLst/>
              <a:ahLst/>
              <a:cxnLst/>
              <a:rect l="l" t="t" r="r" b="b"/>
              <a:pathLst>
                <a:path w="140335" h="368935">
                  <a:moveTo>
                    <a:pt x="70104" y="0"/>
                  </a:moveTo>
                  <a:lnTo>
                    <a:pt x="0" y="368807"/>
                  </a:lnTo>
                  <a:lnTo>
                    <a:pt x="140208" y="368807"/>
                  </a:lnTo>
                  <a:lnTo>
                    <a:pt x="70104" y="0"/>
                  </a:lnTo>
                  <a:close/>
                </a:path>
              </a:pathLst>
            </a:custGeom>
            <a:solidFill>
              <a:srgbClr val="FF5050"/>
            </a:solidFill>
          </p:spPr>
          <p:txBody>
            <a:bodyPr wrap="square" lIns="0" tIns="0" rIns="0" bIns="0" rtlCol="0"/>
            <a:lstStyle/>
            <a:p>
              <a:endParaRPr kern="0">
                <a:solidFill>
                  <a:sysClr val="windowText" lastClr="000000"/>
                </a:solidFill>
              </a:endParaRPr>
            </a:p>
          </p:txBody>
        </p:sp>
        <p:sp>
          <p:nvSpPr>
            <p:cNvPr id="61" name="object 61"/>
            <p:cNvSpPr/>
            <p:nvPr/>
          </p:nvSpPr>
          <p:spPr>
            <a:xfrm>
              <a:off x="2673096" y="3663696"/>
              <a:ext cx="140335" cy="368935"/>
            </a:xfrm>
            <a:custGeom>
              <a:avLst/>
              <a:gdLst/>
              <a:ahLst/>
              <a:cxnLst/>
              <a:rect l="l" t="t" r="r" b="b"/>
              <a:pathLst>
                <a:path w="140335" h="368935">
                  <a:moveTo>
                    <a:pt x="0" y="368807"/>
                  </a:moveTo>
                  <a:lnTo>
                    <a:pt x="70104" y="0"/>
                  </a:lnTo>
                  <a:lnTo>
                    <a:pt x="140208" y="368807"/>
                  </a:lnTo>
                  <a:lnTo>
                    <a:pt x="0" y="3688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62" name="object 62"/>
            <p:cNvSpPr/>
            <p:nvPr/>
          </p:nvSpPr>
          <p:spPr>
            <a:xfrm>
              <a:off x="2825496" y="3968496"/>
              <a:ext cx="292735" cy="216535"/>
            </a:xfrm>
            <a:custGeom>
              <a:avLst/>
              <a:gdLst/>
              <a:ahLst/>
              <a:cxnLst/>
              <a:rect l="l" t="t" r="r" b="b"/>
              <a:pathLst>
                <a:path w="292735" h="216535">
                  <a:moveTo>
                    <a:pt x="146304" y="0"/>
                  </a:moveTo>
                  <a:lnTo>
                    <a:pt x="0" y="216407"/>
                  </a:lnTo>
                  <a:lnTo>
                    <a:pt x="292608" y="216407"/>
                  </a:lnTo>
                  <a:lnTo>
                    <a:pt x="146304" y="0"/>
                  </a:lnTo>
                  <a:close/>
                </a:path>
              </a:pathLst>
            </a:custGeom>
            <a:solidFill>
              <a:srgbClr val="FF5050"/>
            </a:solidFill>
          </p:spPr>
          <p:txBody>
            <a:bodyPr wrap="square" lIns="0" tIns="0" rIns="0" bIns="0" rtlCol="0"/>
            <a:lstStyle/>
            <a:p>
              <a:endParaRPr kern="0">
                <a:solidFill>
                  <a:sysClr val="windowText" lastClr="000000"/>
                </a:solidFill>
              </a:endParaRPr>
            </a:p>
          </p:txBody>
        </p:sp>
        <p:sp>
          <p:nvSpPr>
            <p:cNvPr id="63" name="object 63"/>
            <p:cNvSpPr/>
            <p:nvPr/>
          </p:nvSpPr>
          <p:spPr>
            <a:xfrm>
              <a:off x="2825496" y="3968496"/>
              <a:ext cx="292735" cy="216535"/>
            </a:xfrm>
            <a:custGeom>
              <a:avLst/>
              <a:gdLst/>
              <a:ahLst/>
              <a:cxnLst/>
              <a:rect l="l" t="t" r="r" b="b"/>
              <a:pathLst>
                <a:path w="292735" h="216535">
                  <a:moveTo>
                    <a:pt x="0" y="216407"/>
                  </a:moveTo>
                  <a:lnTo>
                    <a:pt x="146304" y="0"/>
                  </a:lnTo>
                  <a:lnTo>
                    <a:pt x="292608" y="216407"/>
                  </a:lnTo>
                  <a:lnTo>
                    <a:pt x="0" y="216407"/>
                  </a:lnTo>
                  <a:close/>
                </a:path>
              </a:pathLst>
            </a:custGeom>
            <a:ln w="12191">
              <a:solidFill>
                <a:srgbClr val="000000"/>
              </a:solidFill>
            </a:ln>
          </p:spPr>
          <p:txBody>
            <a:bodyPr wrap="square" lIns="0" tIns="0" rIns="0" bIns="0" rtlCol="0"/>
            <a:lstStyle/>
            <a:p>
              <a:endParaRPr kern="0">
                <a:solidFill>
                  <a:sysClr val="windowText" lastClr="000000"/>
                </a:solidFill>
              </a:endParaRPr>
            </a:p>
          </p:txBody>
        </p:sp>
        <p:sp>
          <p:nvSpPr>
            <p:cNvPr id="64" name="object 64"/>
            <p:cNvSpPr/>
            <p:nvPr/>
          </p:nvSpPr>
          <p:spPr>
            <a:xfrm>
              <a:off x="1834895" y="5492496"/>
              <a:ext cx="292735" cy="64135"/>
            </a:xfrm>
            <a:custGeom>
              <a:avLst/>
              <a:gdLst/>
              <a:ahLst/>
              <a:cxnLst/>
              <a:rect l="l" t="t" r="r" b="b"/>
              <a:pathLst>
                <a:path w="292735" h="64135">
                  <a:moveTo>
                    <a:pt x="147193" y="0"/>
                  </a:moveTo>
                  <a:lnTo>
                    <a:pt x="0" y="32003"/>
                  </a:lnTo>
                  <a:lnTo>
                    <a:pt x="147193" y="64007"/>
                  </a:lnTo>
                  <a:lnTo>
                    <a:pt x="147193" y="48005"/>
                  </a:lnTo>
                  <a:lnTo>
                    <a:pt x="292608" y="48005"/>
                  </a:lnTo>
                  <a:lnTo>
                    <a:pt x="292608" y="16001"/>
                  </a:lnTo>
                  <a:lnTo>
                    <a:pt x="147193" y="16001"/>
                  </a:lnTo>
                  <a:lnTo>
                    <a:pt x="147193"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65" name="object 65"/>
            <p:cNvSpPr/>
            <p:nvPr/>
          </p:nvSpPr>
          <p:spPr>
            <a:xfrm>
              <a:off x="1834895" y="5492496"/>
              <a:ext cx="292735" cy="64135"/>
            </a:xfrm>
            <a:custGeom>
              <a:avLst/>
              <a:gdLst/>
              <a:ahLst/>
              <a:cxnLst/>
              <a:rect l="l" t="t" r="r" b="b"/>
              <a:pathLst>
                <a:path w="292735" h="64135">
                  <a:moveTo>
                    <a:pt x="0" y="32003"/>
                  </a:moveTo>
                  <a:lnTo>
                    <a:pt x="147193" y="0"/>
                  </a:lnTo>
                  <a:lnTo>
                    <a:pt x="147193" y="16001"/>
                  </a:lnTo>
                  <a:lnTo>
                    <a:pt x="292608" y="16001"/>
                  </a:lnTo>
                  <a:lnTo>
                    <a:pt x="292608" y="48005"/>
                  </a:lnTo>
                  <a:lnTo>
                    <a:pt x="147193" y="48005"/>
                  </a:lnTo>
                  <a:lnTo>
                    <a:pt x="147193" y="64007"/>
                  </a:lnTo>
                  <a:lnTo>
                    <a:pt x="0" y="32003"/>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66" name="object 66"/>
            <p:cNvSpPr/>
            <p:nvPr/>
          </p:nvSpPr>
          <p:spPr>
            <a:xfrm>
              <a:off x="1987295" y="5568696"/>
              <a:ext cx="292735" cy="140335"/>
            </a:xfrm>
            <a:custGeom>
              <a:avLst/>
              <a:gdLst/>
              <a:ahLst/>
              <a:cxnLst/>
              <a:rect l="l" t="t" r="r" b="b"/>
              <a:pathLst>
                <a:path w="292735" h="140335">
                  <a:moveTo>
                    <a:pt x="146558" y="0"/>
                  </a:moveTo>
                  <a:lnTo>
                    <a:pt x="0" y="70103"/>
                  </a:lnTo>
                  <a:lnTo>
                    <a:pt x="146558" y="140207"/>
                  </a:lnTo>
                  <a:lnTo>
                    <a:pt x="146558" y="105155"/>
                  </a:lnTo>
                  <a:lnTo>
                    <a:pt x="292608" y="105155"/>
                  </a:lnTo>
                  <a:lnTo>
                    <a:pt x="292608" y="35051"/>
                  </a:lnTo>
                  <a:lnTo>
                    <a:pt x="146558" y="35051"/>
                  </a:lnTo>
                  <a:lnTo>
                    <a:pt x="146558"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67" name="object 67"/>
            <p:cNvSpPr/>
            <p:nvPr/>
          </p:nvSpPr>
          <p:spPr>
            <a:xfrm>
              <a:off x="1987295" y="5568696"/>
              <a:ext cx="292735" cy="140335"/>
            </a:xfrm>
            <a:custGeom>
              <a:avLst/>
              <a:gdLst/>
              <a:ahLst/>
              <a:cxnLst/>
              <a:rect l="l" t="t" r="r" b="b"/>
              <a:pathLst>
                <a:path w="292735" h="140335">
                  <a:moveTo>
                    <a:pt x="0" y="70103"/>
                  </a:moveTo>
                  <a:lnTo>
                    <a:pt x="146558" y="0"/>
                  </a:lnTo>
                  <a:lnTo>
                    <a:pt x="146558" y="35051"/>
                  </a:lnTo>
                  <a:lnTo>
                    <a:pt x="292608" y="35051"/>
                  </a:lnTo>
                  <a:lnTo>
                    <a:pt x="292608" y="105155"/>
                  </a:lnTo>
                  <a:lnTo>
                    <a:pt x="146558" y="105155"/>
                  </a:lnTo>
                  <a:lnTo>
                    <a:pt x="146558" y="140207"/>
                  </a:lnTo>
                  <a:lnTo>
                    <a:pt x="0" y="70103"/>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68" name="object 68"/>
            <p:cNvSpPr/>
            <p:nvPr/>
          </p:nvSpPr>
          <p:spPr>
            <a:xfrm>
              <a:off x="2139695" y="5721096"/>
              <a:ext cx="292735" cy="64135"/>
            </a:xfrm>
            <a:custGeom>
              <a:avLst/>
              <a:gdLst/>
              <a:ahLst/>
              <a:cxnLst/>
              <a:rect l="l" t="t" r="r" b="b"/>
              <a:pathLst>
                <a:path w="292735" h="64135">
                  <a:moveTo>
                    <a:pt x="145415" y="0"/>
                  </a:moveTo>
                  <a:lnTo>
                    <a:pt x="145415" y="16001"/>
                  </a:lnTo>
                  <a:lnTo>
                    <a:pt x="0" y="16001"/>
                  </a:lnTo>
                  <a:lnTo>
                    <a:pt x="0" y="48005"/>
                  </a:lnTo>
                  <a:lnTo>
                    <a:pt x="145415" y="48005"/>
                  </a:lnTo>
                  <a:lnTo>
                    <a:pt x="145415" y="64007"/>
                  </a:lnTo>
                  <a:lnTo>
                    <a:pt x="292608" y="32003"/>
                  </a:lnTo>
                  <a:lnTo>
                    <a:pt x="145415"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69" name="object 69"/>
            <p:cNvSpPr/>
            <p:nvPr/>
          </p:nvSpPr>
          <p:spPr>
            <a:xfrm>
              <a:off x="2139695" y="5721096"/>
              <a:ext cx="292735" cy="64135"/>
            </a:xfrm>
            <a:custGeom>
              <a:avLst/>
              <a:gdLst/>
              <a:ahLst/>
              <a:cxnLst/>
              <a:rect l="l" t="t" r="r" b="b"/>
              <a:pathLst>
                <a:path w="292735" h="64135">
                  <a:moveTo>
                    <a:pt x="0" y="16001"/>
                  </a:moveTo>
                  <a:lnTo>
                    <a:pt x="145415" y="16001"/>
                  </a:lnTo>
                  <a:lnTo>
                    <a:pt x="145415" y="0"/>
                  </a:lnTo>
                  <a:lnTo>
                    <a:pt x="292608" y="32003"/>
                  </a:lnTo>
                  <a:lnTo>
                    <a:pt x="145415" y="64007"/>
                  </a:lnTo>
                  <a:lnTo>
                    <a:pt x="145415" y="48005"/>
                  </a:lnTo>
                  <a:lnTo>
                    <a:pt x="0" y="48005"/>
                  </a:lnTo>
                  <a:lnTo>
                    <a:pt x="0" y="16001"/>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70" name="object 70"/>
            <p:cNvPicPr/>
            <p:nvPr/>
          </p:nvPicPr>
          <p:blipFill>
            <a:blip r:embed="rId6" cstate="print"/>
            <a:stretch>
              <a:fillRect/>
            </a:stretch>
          </p:blipFill>
          <p:spPr>
            <a:xfrm>
              <a:off x="2247900" y="5410200"/>
              <a:ext cx="190500" cy="140208"/>
            </a:xfrm>
            <a:prstGeom prst="rect">
              <a:avLst/>
            </a:prstGeom>
          </p:spPr>
        </p:pic>
        <p:sp>
          <p:nvSpPr>
            <p:cNvPr id="71" name="object 71"/>
            <p:cNvSpPr/>
            <p:nvPr/>
          </p:nvSpPr>
          <p:spPr>
            <a:xfrm>
              <a:off x="2444495" y="4654296"/>
              <a:ext cx="292735" cy="292735"/>
            </a:xfrm>
            <a:custGeom>
              <a:avLst/>
              <a:gdLst/>
              <a:ahLst/>
              <a:cxnLst/>
              <a:rect l="l" t="t" r="r" b="b"/>
              <a:pathLst>
                <a:path w="292735" h="292735">
                  <a:moveTo>
                    <a:pt x="146304" y="0"/>
                  </a:moveTo>
                  <a:lnTo>
                    <a:pt x="124841" y="38734"/>
                  </a:lnTo>
                  <a:lnTo>
                    <a:pt x="90297" y="11175"/>
                  </a:lnTo>
                  <a:lnTo>
                    <a:pt x="85343" y="55117"/>
                  </a:lnTo>
                  <a:lnTo>
                    <a:pt x="42799" y="42798"/>
                  </a:lnTo>
                  <a:lnTo>
                    <a:pt x="55118" y="85343"/>
                  </a:lnTo>
                  <a:lnTo>
                    <a:pt x="11176" y="90296"/>
                  </a:lnTo>
                  <a:lnTo>
                    <a:pt x="38735" y="124840"/>
                  </a:lnTo>
                  <a:lnTo>
                    <a:pt x="0" y="146303"/>
                  </a:lnTo>
                  <a:lnTo>
                    <a:pt x="38735" y="167766"/>
                  </a:lnTo>
                  <a:lnTo>
                    <a:pt x="11176" y="202310"/>
                  </a:lnTo>
                  <a:lnTo>
                    <a:pt x="55118" y="207263"/>
                  </a:lnTo>
                  <a:lnTo>
                    <a:pt x="42799" y="249808"/>
                  </a:lnTo>
                  <a:lnTo>
                    <a:pt x="85343" y="237489"/>
                  </a:lnTo>
                  <a:lnTo>
                    <a:pt x="90297" y="281431"/>
                  </a:lnTo>
                  <a:lnTo>
                    <a:pt x="124841" y="253872"/>
                  </a:lnTo>
                  <a:lnTo>
                    <a:pt x="146304" y="292607"/>
                  </a:lnTo>
                  <a:lnTo>
                    <a:pt x="167767" y="253872"/>
                  </a:lnTo>
                  <a:lnTo>
                    <a:pt x="202311" y="281431"/>
                  </a:lnTo>
                  <a:lnTo>
                    <a:pt x="207264" y="237489"/>
                  </a:lnTo>
                  <a:lnTo>
                    <a:pt x="249809" y="249808"/>
                  </a:lnTo>
                  <a:lnTo>
                    <a:pt x="237490" y="207263"/>
                  </a:lnTo>
                  <a:lnTo>
                    <a:pt x="281431" y="202310"/>
                  </a:lnTo>
                  <a:lnTo>
                    <a:pt x="253873" y="167766"/>
                  </a:lnTo>
                  <a:lnTo>
                    <a:pt x="292608" y="146303"/>
                  </a:lnTo>
                  <a:lnTo>
                    <a:pt x="253873" y="124840"/>
                  </a:lnTo>
                  <a:lnTo>
                    <a:pt x="281431" y="90296"/>
                  </a:lnTo>
                  <a:lnTo>
                    <a:pt x="237490" y="85343"/>
                  </a:lnTo>
                  <a:lnTo>
                    <a:pt x="249809" y="42798"/>
                  </a:lnTo>
                  <a:lnTo>
                    <a:pt x="207264" y="55117"/>
                  </a:lnTo>
                  <a:lnTo>
                    <a:pt x="202311" y="11175"/>
                  </a:lnTo>
                  <a:lnTo>
                    <a:pt x="167767" y="38734"/>
                  </a:lnTo>
                  <a:lnTo>
                    <a:pt x="146304"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72" name="object 72"/>
            <p:cNvSpPr/>
            <p:nvPr/>
          </p:nvSpPr>
          <p:spPr>
            <a:xfrm>
              <a:off x="2444495" y="4654296"/>
              <a:ext cx="292735" cy="292735"/>
            </a:xfrm>
            <a:custGeom>
              <a:avLst/>
              <a:gdLst/>
              <a:ahLst/>
              <a:cxnLst/>
              <a:rect l="l" t="t" r="r" b="b"/>
              <a:pathLst>
                <a:path w="292735" h="292735">
                  <a:moveTo>
                    <a:pt x="0" y="146303"/>
                  </a:moveTo>
                  <a:lnTo>
                    <a:pt x="38735" y="124840"/>
                  </a:lnTo>
                  <a:lnTo>
                    <a:pt x="11176" y="90296"/>
                  </a:lnTo>
                  <a:lnTo>
                    <a:pt x="55118" y="85343"/>
                  </a:lnTo>
                  <a:lnTo>
                    <a:pt x="42799" y="42798"/>
                  </a:lnTo>
                  <a:lnTo>
                    <a:pt x="85343" y="55117"/>
                  </a:lnTo>
                  <a:lnTo>
                    <a:pt x="90297" y="11175"/>
                  </a:lnTo>
                  <a:lnTo>
                    <a:pt x="124841" y="38734"/>
                  </a:lnTo>
                  <a:lnTo>
                    <a:pt x="146304" y="0"/>
                  </a:lnTo>
                  <a:lnTo>
                    <a:pt x="167767" y="38734"/>
                  </a:lnTo>
                  <a:lnTo>
                    <a:pt x="202311" y="11175"/>
                  </a:lnTo>
                  <a:lnTo>
                    <a:pt x="207264" y="55117"/>
                  </a:lnTo>
                  <a:lnTo>
                    <a:pt x="249809" y="42798"/>
                  </a:lnTo>
                  <a:lnTo>
                    <a:pt x="237490" y="85343"/>
                  </a:lnTo>
                  <a:lnTo>
                    <a:pt x="281431" y="90296"/>
                  </a:lnTo>
                  <a:lnTo>
                    <a:pt x="253873" y="124840"/>
                  </a:lnTo>
                  <a:lnTo>
                    <a:pt x="292608" y="146303"/>
                  </a:lnTo>
                  <a:lnTo>
                    <a:pt x="253873" y="167766"/>
                  </a:lnTo>
                  <a:lnTo>
                    <a:pt x="281431" y="202310"/>
                  </a:lnTo>
                  <a:lnTo>
                    <a:pt x="237490" y="207263"/>
                  </a:lnTo>
                  <a:lnTo>
                    <a:pt x="249809" y="249808"/>
                  </a:lnTo>
                  <a:lnTo>
                    <a:pt x="207264" y="237489"/>
                  </a:lnTo>
                  <a:lnTo>
                    <a:pt x="202311" y="281431"/>
                  </a:lnTo>
                  <a:lnTo>
                    <a:pt x="167767" y="253872"/>
                  </a:lnTo>
                  <a:lnTo>
                    <a:pt x="146304" y="292607"/>
                  </a:lnTo>
                  <a:lnTo>
                    <a:pt x="124841" y="253872"/>
                  </a:lnTo>
                  <a:lnTo>
                    <a:pt x="90297" y="281431"/>
                  </a:lnTo>
                  <a:lnTo>
                    <a:pt x="85343" y="237489"/>
                  </a:lnTo>
                  <a:lnTo>
                    <a:pt x="42799" y="249808"/>
                  </a:lnTo>
                  <a:lnTo>
                    <a:pt x="55118" y="207263"/>
                  </a:lnTo>
                  <a:lnTo>
                    <a:pt x="11176" y="202310"/>
                  </a:lnTo>
                  <a:lnTo>
                    <a:pt x="38735" y="167766"/>
                  </a:lnTo>
                  <a:lnTo>
                    <a:pt x="0" y="146303"/>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73" name="object 73"/>
          <p:cNvSpPr txBox="1"/>
          <p:nvPr/>
        </p:nvSpPr>
        <p:spPr>
          <a:xfrm>
            <a:off x="5973008" y="5787893"/>
            <a:ext cx="211454" cy="221856"/>
          </a:xfrm>
          <a:prstGeom prst="rect">
            <a:avLst/>
          </a:prstGeom>
        </p:spPr>
        <p:txBody>
          <a:bodyPr vert="horz" wrap="square" lIns="0" tIns="13970" rIns="0" bIns="0" rtlCol="0">
            <a:spAutoFit/>
          </a:bodyPr>
          <a:lstStyle/>
          <a:p>
            <a:pPr marL="38100">
              <a:spcBef>
                <a:spcPts val="110"/>
              </a:spcBef>
            </a:pPr>
            <a:r>
              <a:rPr sz="1350" i="1" kern="0" spc="114" dirty="0">
                <a:solidFill>
                  <a:sysClr val="windowText" lastClr="000000"/>
                </a:solidFill>
                <a:latin typeface="Times New Roman"/>
                <a:cs typeface="Times New Roman"/>
              </a:rPr>
              <a:t>f</a:t>
            </a:r>
            <a:r>
              <a:rPr sz="1200" kern="0" spc="172" baseline="-24305" dirty="0">
                <a:solidFill>
                  <a:sysClr val="windowText" lastClr="000000"/>
                </a:solidFill>
                <a:latin typeface="Times New Roman"/>
                <a:cs typeface="Times New Roman"/>
              </a:rPr>
              <a:t>1</a:t>
            </a:r>
            <a:endParaRPr sz="1200" kern="0" baseline="-24305">
              <a:solidFill>
                <a:sysClr val="windowText" lastClr="000000"/>
              </a:solidFill>
              <a:latin typeface="Times New Roman"/>
              <a:cs typeface="Times New Roman"/>
            </a:endParaRPr>
          </a:p>
        </p:txBody>
      </p:sp>
      <p:sp>
        <p:nvSpPr>
          <p:cNvPr id="74" name="object 74"/>
          <p:cNvSpPr txBox="1"/>
          <p:nvPr/>
        </p:nvSpPr>
        <p:spPr>
          <a:xfrm>
            <a:off x="5228336" y="4904303"/>
            <a:ext cx="295275" cy="321945"/>
          </a:xfrm>
          <a:prstGeom prst="rect">
            <a:avLst/>
          </a:prstGeom>
        </p:spPr>
        <p:txBody>
          <a:bodyPr vert="horz" wrap="square" lIns="0" tIns="11430" rIns="0" bIns="0" rtlCol="0">
            <a:spAutoFit/>
          </a:bodyPr>
          <a:lstStyle/>
          <a:p>
            <a:pPr marL="38100">
              <a:spcBef>
                <a:spcPts val="90"/>
              </a:spcBef>
            </a:pPr>
            <a:r>
              <a:rPr sz="1950" i="1" kern="0" spc="285" dirty="0">
                <a:solidFill>
                  <a:sysClr val="windowText" lastClr="000000"/>
                </a:solidFill>
                <a:latin typeface="Times New Roman"/>
                <a:cs typeface="Times New Roman"/>
              </a:rPr>
              <a:t>f</a:t>
            </a:r>
            <a:r>
              <a:rPr sz="1650" kern="0" spc="427" baseline="-25252" dirty="0">
                <a:solidFill>
                  <a:sysClr val="windowText" lastClr="000000"/>
                </a:solidFill>
                <a:latin typeface="Times New Roman"/>
                <a:cs typeface="Times New Roman"/>
              </a:rPr>
              <a:t>2</a:t>
            </a:r>
            <a:endParaRPr sz="1650" kern="0" baseline="-25252">
              <a:solidFill>
                <a:sysClr val="windowText" lastClr="000000"/>
              </a:solidFill>
              <a:latin typeface="Times New Roman"/>
              <a:cs typeface="Times New Roman"/>
            </a:endParaRPr>
          </a:p>
        </p:txBody>
      </p:sp>
      <p:sp>
        <p:nvSpPr>
          <p:cNvPr id="75" name="object 75"/>
          <p:cNvSpPr txBox="1"/>
          <p:nvPr/>
        </p:nvSpPr>
        <p:spPr>
          <a:xfrm>
            <a:off x="2234380" y="4109184"/>
            <a:ext cx="259079" cy="268605"/>
          </a:xfrm>
          <a:prstGeom prst="rect">
            <a:avLst/>
          </a:prstGeom>
        </p:spPr>
        <p:txBody>
          <a:bodyPr vert="horz" wrap="square" lIns="0" tIns="12065" rIns="0" bIns="0" rtlCol="0">
            <a:spAutoFit/>
          </a:bodyPr>
          <a:lstStyle/>
          <a:p>
            <a:pPr marL="38100">
              <a:spcBef>
                <a:spcPts val="95"/>
              </a:spcBef>
            </a:pPr>
            <a:r>
              <a:rPr sz="1600" i="1" kern="0" spc="235" dirty="0">
                <a:solidFill>
                  <a:sysClr val="windowText" lastClr="000000"/>
                </a:solidFill>
                <a:latin typeface="Times New Roman"/>
                <a:cs typeface="Times New Roman"/>
              </a:rPr>
              <a:t>f</a:t>
            </a:r>
            <a:r>
              <a:rPr sz="1350" i="1" kern="0" spc="352" baseline="-24691" dirty="0">
                <a:solidFill>
                  <a:sysClr val="windowText" lastClr="000000"/>
                </a:solidFill>
                <a:latin typeface="Times New Roman"/>
                <a:cs typeface="Times New Roman"/>
              </a:rPr>
              <a:t>d</a:t>
            </a:r>
            <a:endParaRPr sz="1350" kern="0" baseline="-24691">
              <a:solidFill>
                <a:sysClr val="windowText" lastClr="000000"/>
              </a:solidFill>
              <a:latin typeface="Times New Roman"/>
              <a:cs typeface="Times New Roman"/>
            </a:endParaRPr>
          </a:p>
        </p:txBody>
      </p:sp>
      <p:sp>
        <p:nvSpPr>
          <p:cNvPr id="76" name="object 76"/>
          <p:cNvSpPr txBox="1"/>
          <p:nvPr/>
        </p:nvSpPr>
        <p:spPr>
          <a:xfrm>
            <a:off x="4253230" y="4410203"/>
            <a:ext cx="206375" cy="513715"/>
          </a:xfrm>
          <a:prstGeom prst="rect">
            <a:avLst/>
          </a:prstGeom>
        </p:spPr>
        <p:txBody>
          <a:bodyPr vert="horz" wrap="square" lIns="0" tIns="12700" rIns="0" bIns="0" rtlCol="0">
            <a:spAutoFit/>
          </a:bodyPr>
          <a:lstStyle/>
          <a:p>
            <a:pPr marL="12700">
              <a:spcBef>
                <a:spcPts val="100"/>
              </a:spcBef>
            </a:pPr>
            <a:r>
              <a:rPr sz="3200" kern="0" spc="-50" dirty="0">
                <a:solidFill>
                  <a:sysClr val="windowText" lastClr="000000"/>
                </a:solidFill>
                <a:latin typeface="Times New Roman"/>
                <a:cs typeface="Times New Roman"/>
              </a:rPr>
              <a:t>?</a:t>
            </a:r>
            <a:endParaRPr sz="3200" kern="0">
              <a:solidFill>
                <a:sysClr val="windowText" lastClr="000000"/>
              </a:solidFill>
              <a:latin typeface="Times New Roman"/>
              <a:cs typeface="Times New Roman"/>
            </a:endParaRPr>
          </a:p>
        </p:txBody>
      </p:sp>
      <p:grpSp>
        <p:nvGrpSpPr>
          <p:cNvPr id="77" name="object 77"/>
          <p:cNvGrpSpPr/>
          <p:nvPr/>
        </p:nvGrpSpPr>
        <p:grpSpPr>
          <a:xfrm>
            <a:off x="6380479" y="3657347"/>
            <a:ext cx="3296920" cy="2324735"/>
            <a:chOff x="4856479" y="3657346"/>
            <a:chExt cx="3296920" cy="2324735"/>
          </a:xfrm>
        </p:grpSpPr>
        <p:sp>
          <p:nvSpPr>
            <p:cNvPr id="78" name="object 78"/>
            <p:cNvSpPr/>
            <p:nvPr/>
          </p:nvSpPr>
          <p:spPr>
            <a:xfrm>
              <a:off x="4856480" y="4267200"/>
              <a:ext cx="3296920" cy="1714500"/>
            </a:xfrm>
            <a:custGeom>
              <a:avLst/>
              <a:gdLst/>
              <a:ahLst/>
              <a:cxnLst/>
              <a:rect l="l" t="t" r="r" b="b"/>
              <a:pathLst>
                <a:path w="3296920" h="1714500">
                  <a:moveTo>
                    <a:pt x="3296920" y="1676400"/>
                  </a:moveTo>
                  <a:lnTo>
                    <a:pt x="3284220" y="1670050"/>
                  </a:lnTo>
                  <a:lnTo>
                    <a:pt x="3220720" y="1638300"/>
                  </a:lnTo>
                  <a:lnTo>
                    <a:pt x="3241878" y="1670050"/>
                  </a:lnTo>
                  <a:lnTo>
                    <a:pt x="437997" y="1670050"/>
                  </a:lnTo>
                  <a:lnTo>
                    <a:pt x="2485186" y="938949"/>
                  </a:lnTo>
                  <a:lnTo>
                    <a:pt x="2475992" y="975868"/>
                  </a:lnTo>
                  <a:lnTo>
                    <a:pt x="2524315" y="925449"/>
                  </a:lnTo>
                  <a:lnTo>
                    <a:pt x="2534920" y="914400"/>
                  </a:lnTo>
                  <a:lnTo>
                    <a:pt x="2450338" y="904113"/>
                  </a:lnTo>
                  <a:lnTo>
                    <a:pt x="2480818" y="926909"/>
                  </a:lnTo>
                  <a:lnTo>
                    <a:pt x="405942" y="1668005"/>
                  </a:lnTo>
                  <a:lnTo>
                    <a:pt x="38646" y="52222"/>
                  </a:lnTo>
                  <a:lnTo>
                    <a:pt x="74422" y="65913"/>
                  </a:lnTo>
                  <a:lnTo>
                    <a:pt x="59817" y="48133"/>
                  </a:lnTo>
                  <a:lnTo>
                    <a:pt x="20320" y="0"/>
                  </a:lnTo>
                  <a:lnTo>
                    <a:pt x="0" y="82804"/>
                  </a:lnTo>
                  <a:lnTo>
                    <a:pt x="26339" y="55092"/>
                  </a:lnTo>
                  <a:lnTo>
                    <a:pt x="395097" y="1677809"/>
                  </a:lnTo>
                  <a:lnTo>
                    <a:pt x="401320" y="1676400"/>
                  </a:lnTo>
                  <a:lnTo>
                    <a:pt x="401320" y="1682750"/>
                  </a:lnTo>
                  <a:lnTo>
                    <a:pt x="3241878" y="1682750"/>
                  </a:lnTo>
                  <a:lnTo>
                    <a:pt x="3220720" y="1714500"/>
                  </a:lnTo>
                  <a:lnTo>
                    <a:pt x="3284220" y="1682750"/>
                  </a:lnTo>
                  <a:lnTo>
                    <a:pt x="3296920" y="167640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79" name="object 79"/>
            <p:cNvSpPr/>
            <p:nvPr/>
          </p:nvSpPr>
          <p:spPr>
            <a:xfrm>
              <a:off x="5334761" y="5412486"/>
              <a:ext cx="382905" cy="304800"/>
            </a:xfrm>
            <a:custGeom>
              <a:avLst/>
              <a:gdLst/>
              <a:ahLst/>
              <a:cxnLst/>
              <a:rect l="l" t="t" r="r" b="b"/>
              <a:pathLst>
                <a:path w="382904" h="304800">
                  <a:moveTo>
                    <a:pt x="0" y="0"/>
                  </a:moveTo>
                  <a:lnTo>
                    <a:pt x="508" y="0"/>
                  </a:lnTo>
                  <a:lnTo>
                    <a:pt x="1015" y="0"/>
                  </a:lnTo>
                  <a:lnTo>
                    <a:pt x="1524" y="0"/>
                  </a:lnTo>
                  <a:lnTo>
                    <a:pt x="53227" y="2781"/>
                  </a:lnTo>
                  <a:lnTo>
                    <a:pt x="102815" y="10883"/>
                  </a:lnTo>
                  <a:lnTo>
                    <a:pt x="149834" y="23943"/>
                  </a:lnTo>
                  <a:lnTo>
                    <a:pt x="193830" y="41599"/>
                  </a:lnTo>
                  <a:lnTo>
                    <a:pt x="234349" y="63488"/>
                  </a:lnTo>
                  <a:lnTo>
                    <a:pt x="270938" y="89249"/>
                  </a:lnTo>
                  <a:lnTo>
                    <a:pt x="303143" y="118517"/>
                  </a:lnTo>
                  <a:lnTo>
                    <a:pt x="330510" y="150932"/>
                  </a:lnTo>
                  <a:lnTo>
                    <a:pt x="352585" y="186130"/>
                  </a:lnTo>
                  <a:lnTo>
                    <a:pt x="368915" y="223749"/>
                  </a:lnTo>
                  <a:lnTo>
                    <a:pt x="379046" y="263426"/>
                  </a:lnTo>
                  <a:lnTo>
                    <a:pt x="382524" y="304800"/>
                  </a:lnTo>
                </a:path>
              </a:pathLst>
            </a:custGeom>
            <a:ln w="25908">
              <a:solidFill>
                <a:srgbClr val="000000"/>
              </a:solidFill>
              <a:prstDash val="dot"/>
            </a:ln>
          </p:spPr>
          <p:txBody>
            <a:bodyPr wrap="square" lIns="0" tIns="0" rIns="0" bIns="0" rtlCol="0"/>
            <a:lstStyle/>
            <a:p>
              <a:endParaRPr kern="0">
                <a:solidFill>
                  <a:sysClr val="windowText" lastClr="000000"/>
                </a:solidFill>
              </a:endParaRPr>
            </a:p>
          </p:txBody>
        </p:sp>
        <p:pic>
          <p:nvPicPr>
            <p:cNvPr id="80" name="object 80"/>
            <p:cNvPicPr/>
            <p:nvPr/>
          </p:nvPicPr>
          <p:blipFill>
            <a:blip r:embed="rId2" cstate="print"/>
            <a:stretch>
              <a:fillRect/>
            </a:stretch>
          </p:blipFill>
          <p:spPr>
            <a:xfrm>
              <a:off x="6615683" y="5026152"/>
              <a:ext cx="376428" cy="306323"/>
            </a:xfrm>
            <a:prstGeom prst="rect">
              <a:avLst/>
            </a:prstGeom>
          </p:spPr>
        </p:pic>
        <p:sp>
          <p:nvSpPr>
            <p:cNvPr id="81" name="object 81"/>
            <p:cNvSpPr/>
            <p:nvPr/>
          </p:nvSpPr>
          <p:spPr>
            <a:xfrm>
              <a:off x="7033259" y="5268468"/>
              <a:ext cx="276225" cy="242570"/>
            </a:xfrm>
            <a:custGeom>
              <a:avLst/>
              <a:gdLst/>
              <a:ahLst/>
              <a:cxnLst/>
              <a:rect l="l" t="t" r="r" b="b"/>
              <a:pathLst>
                <a:path w="276225" h="242570">
                  <a:moveTo>
                    <a:pt x="137922" y="0"/>
                  </a:moveTo>
                  <a:lnTo>
                    <a:pt x="84224" y="9519"/>
                  </a:lnTo>
                  <a:lnTo>
                    <a:pt x="40385" y="35480"/>
                  </a:lnTo>
                  <a:lnTo>
                    <a:pt x="10834" y="73991"/>
                  </a:lnTo>
                  <a:lnTo>
                    <a:pt x="0" y="121157"/>
                  </a:lnTo>
                  <a:lnTo>
                    <a:pt x="10834" y="168324"/>
                  </a:lnTo>
                  <a:lnTo>
                    <a:pt x="40386" y="206835"/>
                  </a:lnTo>
                  <a:lnTo>
                    <a:pt x="84224" y="232796"/>
                  </a:lnTo>
                  <a:lnTo>
                    <a:pt x="137922" y="242315"/>
                  </a:lnTo>
                  <a:lnTo>
                    <a:pt x="191619" y="232796"/>
                  </a:lnTo>
                  <a:lnTo>
                    <a:pt x="235458" y="206835"/>
                  </a:lnTo>
                  <a:lnTo>
                    <a:pt x="265009" y="168324"/>
                  </a:lnTo>
                  <a:lnTo>
                    <a:pt x="275844" y="121157"/>
                  </a:lnTo>
                  <a:lnTo>
                    <a:pt x="265009" y="73991"/>
                  </a:lnTo>
                  <a:lnTo>
                    <a:pt x="235457" y="35480"/>
                  </a:lnTo>
                  <a:lnTo>
                    <a:pt x="191619" y="9519"/>
                  </a:lnTo>
                  <a:lnTo>
                    <a:pt x="137922"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82" name="object 82"/>
            <p:cNvSpPr/>
            <p:nvPr/>
          </p:nvSpPr>
          <p:spPr>
            <a:xfrm>
              <a:off x="7033259" y="5268468"/>
              <a:ext cx="276225" cy="242570"/>
            </a:xfrm>
            <a:custGeom>
              <a:avLst/>
              <a:gdLst/>
              <a:ahLst/>
              <a:cxnLst/>
              <a:rect l="l" t="t" r="r" b="b"/>
              <a:pathLst>
                <a:path w="276225" h="242570">
                  <a:moveTo>
                    <a:pt x="0" y="121157"/>
                  </a:moveTo>
                  <a:lnTo>
                    <a:pt x="10834" y="73991"/>
                  </a:lnTo>
                  <a:lnTo>
                    <a:pt x="40385" y="35480"/>
                  </a:lnTo>
                  <a:lnTo>
                    <a:pt x="84224" y="9519"/>
                  </a:lnTo>
                  <a:lnTo>
                    <a:pt x="137922" y="0"/>
                  </a:lnTo>
                  <a:lnTo>
                    <a:pt x="191619" y="9519"/>
                  </a:lnTo>
                  <a:lnTo>
                    <a:pt x="235457" y="35480"/>
                  </a:lnTo>
                  <a:lnTo>
                    <a:pt x="265009" y="73991"/>
                  </a:lnTo>
                  <a:lnTo>
                    <a:pt x="275844" y="121157"/>
                  </a:lnTo>
                  <a:lnTo>
                    <a:pt x="265009" y="168324"/>
                  </a:lnTo>
                  <a:lnTo>
                    <a:pt x="235458" y="206835"/>
                  </a:lnTo>
                  <a:lnTo>
                    <a:pt x="191619" y="232796"/>
                  </a:lnTo>
                  <a:lnTo>
                    <a:pt x="137922" y="242315"/>
                  </a:lnTo>
                  <a:lnTo>
                    <a:pt x="84224" y="232796"/>
                  </a:lnTo>
                  <a:lnTo>
                    <a:pt x="40386" y="206835"/>
                  </a:lnTo>
                  <a:lnTo>
                    <a:pt x="10834" y="168324"/>
                  </a:lnTo>
                  <a:lnTo>
                    <a:pt x="0" y="121157"/>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83" name="object 83"/>
            <p:cNvPicPr/>
            <p:nvPr/>
          </p:nvPicPr>
          <p:blipFill>
            <a:blip r:embed="rId3" cstate="print"/>
            <a:stretch>
              <a:fillRect/>
            </a:stretch>
          </p:blipFill>
          <p:spPr>
            <a:xfrm>
              <a:off x="6827519" y="5445252"/>
              <a:ext cx="146303" cy="128016"/>
            </a:xfrm>
            <a:prstGeom prst="rect">
              <a:avLst/>
            </a:prstGeom>
          </p:spPr>
        </p:pic>
        <p:pic>
          <p:nvPicPr>
            <p:cNvPr id="84" name="object 84"/>
            <p:cNvPicPr/>
            <p:nvPr/>
          </p:nvPicPr>
          <p:blipFill>
            <a:blip r:embed="rId4" cstate="print"/>
            <a:stretch>
              <a:fillRect/>
            </a:stretch>
          </p:blipFill>
          <p:spPr>
            <a:xfrm>
              <a:off x="6678167" y="5274564"/>
              <a:ext cx="146303" cy="128016"/>
            </a:xfrm>
            <a:prstGeom prst="rect">
              <a:avLst/>
            </a:prstGeom>
          </p:spPr>
        </p:pic>
        <p:sp>
          <p:nvSpPr>
            <p:cNvPr id="85" name="object 85"/>
            <p:cNvSpPr/>
            <p:nvPr/>
          </p:nvSpPr>
          <p:spPr>
            <a:xfrm>
              <a:off x="5416295" y="4500372"/>
              <a:ext cx="216535" cy="370840"/>
            </a:xfrm>
            <a:custGeom>
              <a:avLst/>
              <a:gdLst/>
              <a:ahLst/>
              <a:cxnLst/>
              <a:rect l="l" t="t" r="r" b="b"/>
              <a:pathLst>
                <a:path w="216535" h="370839">
                  <a:moveTo>
                    <a:pt x="216408" y="0"/>
                  </a:moveTo>
                  <a:lnTo>
                    <a:pt x="0" y="0"/>
                  </a:lnTo>
                  <a:lnTo>
                    <a:pt x="0" y="370331"/>
                  </a:lnTo>
                  <a:lnTo>
                    <a:pt x="216408" y="370331"/>
                  </a:lnTo>
                  <a:lnTo>
                    <a:pt x="2164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86" name="object 86"/>
            <p:cNvSpPr/>
            <p:nvPr/>
          </p:nvSpPr>
          <p:spPr>
            <a:xfrm>
              <a:off x="5416295" y="4500372"/>
              <a:ext cx="216535" cy="370840"/>
            </a:xfrm>
            <a:custGeom>
              <a:avLst/>
              <a:gdLst/>
              <a:ahLst/>
              <a:cxnLst/>
              <a:rect l="l" t="t" r="r" b="b"/>
              <a:pathLst>
                <a:path w="216535" h="370839">
                  <a:moveTo>
                    <a:pt x="0" y="370331"/>
                  </a:moveTo>
                  <a:lnTo>
                    <a:pt x="216408" y="370331"/>
                  </a:lnTo>
                  <a:lnTo>
                    <a:pt x="216408" y="0"/>
                  </a:lnTo>
                  <a:lnTo>
                    <a:pt x="0" y="0"/>
                  </a:lnTo>
                  <a:lnTo>
                    <a:pt x="0" y="3703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87" name="object 87"/>
            <p:cNvSpPr/>
            <p:nvPr/>
          </p:nvSpPr>
          <p:spPr>
            <a:xfrm>
              <a:off x="5111495" y="4271772"/>
              <a:ext cx="368935" cy="218440"/>
            </a:xfrm>
            <a:custGeom>
              <a:avLst/>
              <a:gdLst/>
              <a:ahLst/>
              <a:cxnLst/>
              <a:rect l="l" t="t" r="r" b="b"/>
              <a:pathLst>
                <a:path w="368935" h="218439">
                  <a:moveTo>
                    <a:pt x="368808" y="0"/>
                  </a:moveTo>
                  <a:lnTo>
                    <a:pt x="0" y="0"/>
                  </a:lnTo>
                  <a:lnTo>
                    <a:pt x="0" y="217931"/>
                  </a:lnTo>
                  <a:lnTo>
                    <a:pt x="368808" y="217931"/>
                  </a:lnTo>
                  <a:lnTo>
                    <a:pt x="3688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88" name="object 88"/>
            <p:cNvSpPr/>
            <p:nvPr/>
          </p:nvSpPr>
          <p:spPr>
            <a:xfrm>
              <a:off x="5111495" y="4271772"/>
              <a:ext cx="368935" cy="218440"/>
            </a:xfrm>
            <a:custGeom>
              <a:avLst/>
              <a:gdLst/>
              <a:ahLst/>
              <a:cxnLst/>
              <a:rect l="l" t="t" r="r" b="b"/>
              <a:pathLst>
                <a:path w="368935" h="218439">
                  <a:moveTo>
                    <a:pt x="0" y="217931"/>
                  </a:moveTo>
                  <a:lnTo>
                    <a:pt x="368808" y="217931"/>
                  </a:lnTo>
                  <a:lnTo>
                    <a:pt x="368808" y="0"/>
                  </a:lnTo>
                  <a:lnTo>
                    <a:pt x="0" y="0"/>
                  </a:lnTo>
                  <a:lnTo>
                    <a:pt x="0" y="2179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89" name="object 89"/>
            <p:cNvSpPr/>
            <p:nvPr/>
          </p:nvSpPr>
          <p:spPr>
            <a:xfrm>
              <a:off x="5721095" y="4576572"/>
              <a:ext cx="216535" cy="142240"/>
            </a:xfrm>
            <a:custGeom>
              <a:avLst/>
              <a:gdLst/>
              <a:ahLst/>
              <a:cxnLst/>
              <a:rect l="l" t="t" r="r" b="b"/>
              <a:pathLst>
                <a:path w="216535" h="142239">
                  <a:moveTo>
                    <a:pt x="216408" y="0"/>
                  </a:moveTo>
                  <a:lnTo>
                    <a:pt x="0" y="0"/>
                  </a:lnTo>
                  <a:lnTo>
                    <a:pt x="0" y="141731"/>
                  </a:lnTo>
                  <a:lnTo>
                    <a:pt x="216408" y="141731"/>
                  </a:lnTo>
                  <a:lnTo>
                    <a:pt x="2164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90" name="object 90"/>
            <p:cNvSpPr/>
            <p:nvPr/>
          </p:nvSpPr>
          <p:spPr>
            <a:xfrm>
              <a:off x="5721095" y="4576572"/>
              <a:ext cx="216535" cy="142240"/>
            </a:xfrm>
            <a:custGeom>
              <a:avLst/>
              <a:gdLst/>
              <a:ahLst/>
              <a:cxnLst/>
              <a:rect l="l" t="t" r="r" b="b"/>
              <a:pathLst>
                <a:path w="216535" h="142239">
                  <a:moveTo>
                    <a:pt x="0" y="141731"/>
                  </a:moveTo>
                  <a:lnTo>
                    <a:pt x="216408" y="141731"/>
                  </a:lnTo>
                  <a:lnTo>
                    <a:pt x="216408" y="0"/>
                  </a:lnTo>
                  <a:lnTo>
                    <a:pt x="0" y="0"/>
                  </a:lnTo>
                  <a:lnTo>
                    <a:pt x="0" y="1417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91" name="object 91"/>
            <p:cNvSpPr/>
            <p:nvPr/>
          </p:nvSpPr>
          <p:spPr>
            <a:xfrm>
              <a:off x="5721095" y="4805172"/>
              <a:ext cx="140335" cy="66040"/>
            </a:xfrm>
            <a:custGeom>
              <a:avLst/>
              <a:gdLst/>
              <a:ahLst/>
              <a:cxnLst/>
              <a:rect l="l" t="t" r="r" b="b"/>
              <a:pathLst>
                <a:path w="140335" h="66039">
                  <a:moveTo>
                    <a:pt x="140208" y="0"/>
                  </a:moveTo>
                  <a:lnTo>
                    <a:pt x="0" y="0"/>
                  </a:lnTo>
                  <a:lnTo>
                    <a:pt x="0" y="65531"/>
                  </a:lnTo>
                  <a:lnTo>
                    <a:pt x="140208" y="65531"/>
                  </a:lnTo>
                  <a:lnTo>
                    <a:pt x="1402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92" name="object 92"/>
            <p:cNvSpPr/>
            <p:nvPr/>
          </p:nvSpPr>
          <p:spPr>
            <a:xfrm>
              <a:off x="5721095" y="4805172"/>
              <a:ext cx="140335" cy="66040"/>
            </a:xfrm>
            <a:custGeom>
              <a:avLst/>
              <a:gdLst/>
              <a:ahLst/>
              <a:cxnLst/>
              <a:rect l="l" t="t" r="r" b="b"/>
              <a:pathLst>
                <a:path w="140335" h="66039">
                  <a:moveTo>
                    <a:pt x="0" y="65531"/>
                  </a:moveTo>
                  <a:lnTo>
                    <a:pt x="140208" y="65531"/>
                  </a:lnTo>
                  <a:lnTo>
                    <a:pt x="140208" y="0"/>
                  </a:lnTo>
                  <a:lnTo>
                    <a:pt x="0" y="0"/>
                  </a:lnTo>
                  <a:lnTo>
                    <a:pt x="0" y="65531"/>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93" name="object 93"/>
            <p:cNvSpPr/>
            <p:nvPr/>
          </p:nvSpPr>
          <p:spPr>
            <a:xfrm>
              <a:off x="5035295" y="4119372"/>
              <a:ext cx="64135" cy="218440"/>
            </a:xfrm>
            <a:custGeom>
              <a:avLst/>
              <a:gdLst/>
              <a:ahLst/>
              <a:cxnLst/>
              <a:rect l="l" t="t" r="r" b="b"/>
              <a:pathLst>
                <a:path w="64135" h="218439">
                  <a:moveTo>
                    <a:pt x="64008" y="0"/>
                  </a:moveTo>
                  <a:lnTo>
                    <a:pt x="0" y="0"/>
                  </a:lnTo>
                  <a:lnTo>
                    <a:pt x="0" y="217931"/>
                  </a:lnTo>
                  <a:lnTo>
                    <a:pt x="64008" y="217931"/>
                  </a:lnTo>
                  <a:lnTo>
                    <a:pt x="64008" y="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94" name="object 94"/>
            <p:cNvSpPr/>
            <p:nvPr/>
          </p:nvSpPr>
          <p:spPr>
            <a:xfrm>
              <a:off x="5035295" y="4119372"/>
              <a:ext cx="64135" cy="218440"/>
            </a:xfrm>
            <a:custGeom>
              <a:avLst/>
              <a:gdLst/>
              <a:ahLst/>
              <a:cxnLst/>
              <a:rect l="l" t="t" r="r" b="b"/>
              <a:pathLst>
                <a:path w="64135" h="218439">
                  <a:moveTo>
                    <a:pt x="0" y="217931"/>
                  </a:moveTo>
                  <a:lnTo>
                    <a:pt x="64008" y="217931"/>
                  </a:lnTo>
                  <a:lnTo>
                    <a:pt x="64008" y="0"/>
                  </a:lnTo>
                  <a:lnTo>
                    <a:pt x="0" y="0"/>
                  </a:lnTo>
                  <a:lnTo>
                    <a:pt x="0" y="217931"/>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95" name="object 95"/>
            <p:cNvPicPr/>
            <p:nvPr/>
          </p:nvPicPr>
          <p:blipFill>
            <a:blip r:embed="rId5" cstate="print"/>
            <a:stretch>
              <a:fillRect/>
            </a:stretch>
          </p:blipFill>
          <p:spPr>
            <a:xfrm>
              <a:off x="6324599" y="3810000"/>
              <a:ext cx="381000" cy="381000"/>
            </a:xfrm>
            <a:prstGeom prst="rect">
              <a:avLst/>
            </a:prstGeom>
          </p:spPr>
        </p:pic>
        <p:sp>
          <p:nvSpPr>
            <p:cNvPr id="96" name="object 96"/>
            <p:cNvSpPr/>
            <p:nvPr/>
          </p:nvSpPr>
          <p:spPr>
            <a:xfrm>
              <a:off x="6483095" y="3663696"/>
              <a:ext cx="140335" cy="368935"/>
            </a:xfrm>
            <a:custGeom>
              <a:avLst/>
              <a:gdLst/>
              <a:ahLst/>
              <a:cxnLst/>
              <a:rect l="l" t="t" r="r" b="b"/>
              <a:pathLst>
                <a:path w="140334" h="368935">
                  <a:moveTo>
                    <a:pt x="70103" y="0"/>
                  </a:moveTo>
                  <a:lnTo>
                    <a:pt x="0" y="368807"/>
                  </a:lnTo>
                  <a:lnTo>
                    <a:pt x="140207" y="368807"/>
                  </a:lnTo>
                  <a:lnTo>
                    <a:pt x="70103" y="0"/>
                  </a:lnTo>
                  <a:close/>
                </a:path>
              </a:pathLst>
            </a:custGeom>
            <a:solidFill>
              <a:srgbClr val="FF5050"/>
            </a:solidFill>
          </p:spPr>
          <p:txBody>
            <a:bodyPr wrap="square" lIns="0" tIns="0" rIns="0" bIns="0" rtlCol="0"/>
            <a:lstStyle/>
            <a:p>
              <a:endParaRPr kern="0">
                <a:solidFill>
                  <a:sysClr val="windowText" lastClr="000000"/>
                </a:solidFill>
              </a:endParaRPr>
            </a:p>
          </p:txBody>
        </p:sp>
        <p:sp>
          <p:nvSpPr>
            <p:cNvPr id="97" name="object 97"/>
            <p:cNvSpPr/>
            <p:nvPr/>
          </p:nvSpPr>
          <p:spPr>
            <a:xfrm>
              <a:off x="6483095" y="3663696"/>
              <a:ext cx="140335" cy="368935"/>
            </a:xfrm>
            <a:custGeom>
              <a:avLst/>
              <a:gdLst/>
              <a:ahLst/>
              <a:cxnLst/>
              <a:rect l="l" t="t" r="r" b="b"/>
              <a:pathLst>
                <a:path w="140334" h="368935">
                  <a:moveTo>
                    <a:pt x="0" y="368807"/>
                  </a:moveTo>
                  <a:lnTo>
                    <a:pt x="70103" y="0"/>
                  </a:lnTo>
                  <a:lnTo>
                    <a:pt x="140207" y="368807"/>
                  </a:lnTo>
                  <a:lnTo>
                    <a:pt x="0" y="3688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98" name="object 98"/>
            <p:cNvSpPr/>
            <p:nvPr/>
          </p:nvSpPr>
          <p:spPr>
            <a:xfrm>
              <a:off x="6635495" y="3968496"/>
              <a:ext cx="292735" cy="216535"/>
            </a:xfrm>
            <a:custGeom>
              <a:avLst/>
              <a:gdLst/>
              <a:ahLst/>
              <a:cxnLst/>
              <a:rect l="l" t="t" r="r" b="b"/>
              <a:pathLst>
                <a:path w="292734" h="216535">
                  <a:moveTo>
                    <a:pt x="146303" y="0"/>
                  </a:moveTo>
                  <a:lnTo>
                    <a:pt x="0" y="216407"/>
                  </a:lnTo>
                  <a:lnTo>
                    <a:pt x="292607" y="216407"/>
                  </a:lnTo>
                  <a:lnTo>
                    <a:pt x="146303" y="0"/>
                  </a:lnTo>
                  <a:close/>
                </a:path>
              </a:pathLst>
            </a:custGeom>
            <a:solidFill>
              <a:srgbClr val="FF5050"/>
            </a:solidFill>
          </p:spPr>
          <p:txBody>
            <a:bodyPr wrap="square" lIns="0" tIns="0" rIns="0" bIns="0" rtlCol="0"/>
            <a:lstStyle/>
            <a:p>
              <a:endParaRPr kern="0">
                <a:solidFill>
                  <a:sysClr val="windowText" lastClr="000000"/>
                </a:solidFill>
              </a:endParaRPr>
            </a:p>
          </p:txBody>
        </p:sp>
        <p:sp>
          <p:nvSpPr>
            <p:cNvPr id="99" name="object 99"/>
            <p:cNvSpPr/>
            <p:nvPr/>
          </p:nvSpPr>
          <p:spPr>
            <a:xfrm>
              <a:off x="6635495" y="3968496"/>
              <a:ext cx="292735" cy="216535"/>
            </a:xfrm>
            <a:custGeom>
              <a:avLst/>
              <a:gdLst/>
              <a:ahLst/>
              <a:cxnLst/>
              <a:rect l="l" t="t" r="r" b="b"/>
              <a:pathLst>
                <a:path w="292734" h="216535">
                  <a:moveTo>
                    <a:pt x="0" y="216407"/>
                  </a:moveTo>
                  <a:lnTo>
                    <a:pt x="146303" y="0"/>
                  </a:lnTo>
                  <a:lnTo>
                    <a:pt x="292607" y="216407"/>
                  </a:lnTo>
                  <a:lnTo>
                    <a:pt x="0" y="216407"/>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00" name="object 100"/>
            <p:cNvSpPr/>
            <p:nvPr/>
          </p:nvSpPr>
          <p:spPr>
            <a:xfrm>
              <a:off x="5644895" y="5492496"/>
              <a:ext cx="292735" cy="64135"/>
            </a:xfrm>
            <a:custGeom>
              <a:avLst/>
              <a:gdLst/>
              <a:ahLst/>
              <a:cxnLst/>
              <a:rect l="l" t="t" r="r" b="b"/>
              <a:pathLst>
                <a:path w="292735" h="64135">
                  <a:moveTo>
                    <a:pt x="147192" y="0"/>
                  </a:moveTo>
                  <a:lnTo>
                    <a:pt x="0" y="32003"/>
                  </a:lnTo>
                  <a:lnTo>
                    <a:pt x="147192" y="64007"/>
                  </a:lnTo>
                  <a:lnTo>
                    <a:pt x="147192" y="48005"/>
                  </a:lnTo>
                  <a:lnTo>
                    <a:pt x="292607" y="48005"/>
                  </a:lnTo>
                  <a:lnTo>
                    <a:pt x="292607" y="16001"/>
                  </a:lnTo>
                  <a:lnTo>
                    <a:pt x="147192" y="16001"/>
                  </a:lnTo>
                  <a:lnTo>
                    <a:pt x="147192"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101" name="object 101"/>
            <p:cNvSpPr/>
            <p:nvPr/>
          </p:nvSpPr>
          <p:spPr>
            <a:xfrm>
              <a:off x="5644895" y="5492496"/>
              <a:ext cx="292735" cy="64135"/>
            </a:xfrm>
            <a:custGeom>
              <a:avLst/>
              <a:gdLst/>
              <a:ahLst/>
              <a:cxnLst/>
              <a:rect l="l" t="t" r="r" b="b"/>
              <a:pathLst>
                <a:path w="292735" h="64135">
                  <a:moveTo>
                    <a:pt x="0" y="32003"/>
                  </a:moveTo>
                  <a:lnTo>
                    <a:pt x="147192" y="0"/>
                  </a:lnTo>
                  <a:lnTo>
                    <a:pt x="147192" y="16001"/>
                  </a:lnTo>
                  <a:lnTo>
                    <a:pt x="292607" y="16001"/>
                  </a:lnTo>
                  <a:lnTo>
                    <a:pt x="292607" y="48005"/>
                  </a:lnTo>
                  <a:lnTo>
                    <a:pt x="147192" y="48005"/>
                  </a:lnTo>
                  <a:lnTo>
                    <a:pt x="147192" y="64007"/>
                  </a:lnTo>
                  <a:lnTo>
                    <a:pt x="0" y="32003"/>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02" name="object 102"/>
            <p:cNvSpPr/>
            <p:nvPr/>
          </p:nvSpPr>
          <p:spPr>
            <a:xfrm>
              <a:off x="5797295" y="5568696"/>
              <a:ext cx="292735" cy="140335"/>
            </a:xfrm>
            <a:custGeom>
              <a:avLst/>
              <a:gdLst/>
              <a:ahLst/>
              <a:cxnLst/>
              <a:rect l="l" t="t" r="r" b="b"/>
              <a:pathLst>
                <a:path w="292735" h="140335">
                  <a:moveTo>
                    <a:pt x="146557" y="0"/>
                  </a:moveTo>
                  <a:lnTo>
                    <a:pt x="0" y="70103"/>
                  </a:lnTo>
                  <a:lnTo>
                    <a:pt x="146557" y="140207"/>
                  </a:lnTo>
                  <a:lnTo>
                    <a:pt x="146557" y="105155"/>
                  </a:lnTo>
                  <a:lnTo>
                    <a:pt x="292607" y="105155"/>
                  </a:lnTo>
                  <a:lnTo>
                    <a:pt x="292607" y="35051"/>
                  </a:lnTo>
                  <a:lnTo>
                    <a:pt x="146557" y="35051"/>
                  </a:lnTo>
                  <a:lnTo>
                    <a:pt x="146557"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103" name="object 103"/>
            <p:cNvSpPr/>
            <p:nvPr/>
          </p:nvSpPr>
          <p:spPr>
            <a:xfrm>
              <a:off x="5797295" y="5568696"/>
              <a:ext cx="292735" cy="140335"/>
            </a:xfrm>
            <a:custGeom>
              <a:avLst/>
              <a:gdLst/>
              <a:ahLst/>
              <a:cxnLst/>
              <a:rect l="l" t="t" r="r" b="b"/>
              <a:pathLst>
                <a:path w="292735" h="140335">
                  <a:moveTo>
                    <a:pt x="0" y="70103"/>
                  </a:moveTo>
                  <a:lnTo>
                    <a:pt x="146557" y="0"/>
                  </a:lnTo>
                  <a:lnTo>
                    <a:pt x="146557" y="35051"/>
                  </a:lnTo>
                  <a:lnTo>
                    <a:pt x="292607" y="35051"/>
                  </a:lnTo>
                  <a:lnTo>
                    <a:pt x="292607" y="105155"/>
                  </a:lnTo>
                  <a:lnTo>
                    <a:pt x="146557" y="105155"/>
                  </a:lnTo>
                  <a:lnTo>
                    <a:pt x="146557" y="140207"/>
                  </a:lnTo>
                  <a:lnTo>
                    <a:pt x="0" y="70103"/>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04" name="object 104"/>
            <p:cNvSpPr/>
            <p:nvPr/>
          </p:nvSpPr>
          <p:spPr>
            <a:xfrm>
              <a:off x="5949695" y="5721096"/>
              <a:ext cx="292735" cy="64135"/>
            </a:xfrm>
            <a:custGeom>
              <a:avLst/>
              <a:gdLst/>
              <a:ahLst/>
              <a:cxnLst/>
              <a:rect l="l" t="t" r="r" b="b"/>
              <a:pathLst>
                <a:path w="292735" h="64135">
                  <a:moveTo>
                    <a:pt x="145414" y="0"/>
                  </a:moveTo>
                  <a:lnTo>
                    <a:pt x="145414" y="16001"/>
                  </a:lnTo>
                  <a:lnTo>
                    <a:pt x="0" y="16001"/>
                  </a:lnTo>
                  <a:lnTo>
                    <a:pt x="0" y="48005"/>
                  </a:lnTo>
                  <a:lnTo>
                    <a:pt x="145414" y="48005"/>
                  </a:lnTo>
                  <a:lnTo>
                    <a:pt x="145414" y="64007"/>
                  </a:lnTo>
                  <a:lnTo>
                    <a:pt x="292607" y="32003"/>
                  </a:lnTo>
                  <a:lnTo>
                    <a:pt x="145414"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105" name="object 105"/>
            <p:cNvSpPr/>
            <p:nvPr/>
          </p:nvSpPr>
          <p:spPr>
            <a:xfrm>
              <a:off x="5949695" y="5721096"/>
              <a:ext cx="292735" cy="64135"/>
            </a:xfrm>
            <a:custGeom>
              <a:avLst/>
              <a:gdLst/>
              <a:ahLst/>
              <a:cxnLst/>
              <a:rect l="l" t="t" r="r" b="b"/>
              <a:pathLst>
                <a:path w="292735" h="64135">
                  <a:moveTo>
                    <a:pt x="0" y="16001"/>
                  </a:moveTo>
                  <a:lnTo>
                    <a:pt x="145414" y="16001"/>
                  </a:lnTo>
                  <a:lnTo>
                    <a:pt x="145414" y="0"/>
                  </a:lnTo>
                  <a:lnTo>
                    <a:pt x="292607" y="32003"/>
                  </a:lnTo>
                  <a:lnTo>
                    <a:pt x="145414" y="64007"/>
                  </a:lnTo>
                  <a:lnTo>
                    <a:pt x="145414" y="48005"/>
                  </a:lnTo>
                  <a:lnTo>
                    <a:pt x="0" y="48005"/>
                  </a:lnTo>
                  <a:lnTo>
                    <a:pt x="0" y="16001"/>
                  </a:lnTo>
                  <a:close/>
                </a:path>
              </a:pathLst>
            </a:custGeom>
            <a:ln w="12192">
              <a:solidFill>
                <a:srgbClr val="000000"/>
              </a:solidFill>
            </a:ln>
          </p:spPr>
          <p:txBody>
            <a:bodyPr wrap="square" lIns="0" tIns="0" rIns="0" bIns="0" rtlCol="0"/>
            <a:lstStyle/>
            <a:p>
              <a:endParaRPr kern="0">
                <a:solidFill>
                  <a:sysClr val="windowText" lastClr="000000"/>
                </a:solidFill>
              </a:endParaRPr>
            </a:p>
          </p:txBody>
        </p:sp>
        <p:pic>
          <p:nvPicPr>
            <p:cNvPr id="106" name="object 106"/>
            <p:cNvPicPr/>
            <p:nvPr/>
          </p:nvPicPr>
          <p:blipFill>
            <a:blip r:embed="rId6" cstate="print"/>
            <a:stretch>
              <a:fillRect/>
            </a:stretch>
          </p:blipFill>
          <p:spPr>
            <a:xfrm>
              <a:off x="6057899" y="5410200"/>
              <a:ext cx="190500" cy="140208"/>
            </a:xfrm>
            <a:prstGeom prst="rect">
              <a:avLst/>
            </a:prstGeom>
          </p:spPr>
        </p:pic>
        <p:sp>
          <p:nvSpPr>
            <p:cNvPr id="107" name="object 107"/>
            <p:cNvSpPr/>
            <p:nvPr/>
          </p:nvSpPr>
          <p:spPr>
            <a:xfrm>
              <a:off x="6254495" y="4654296"/>
              <a:ext cx="292735" cy="292735"/>
            </a:xfrm>
            <a:custGeom>
              <a:avLst/>
              <a:gdLst/>
              <a:ahLst/>
              <a:cxnLst/>
              <a:rect l="l" t="t" r="r" b="b"/>
              <a:pathLst>
                <a:path w="292734" h="292735">
                  <a:moveTo>
                    <a:pt x="146303" y="0"/>
                  </a:moveTo>
                  <a:lnTo>
                    <a:pt x="124840" y="38734"/>
                  </a:lnTo>
                  <a:lnTo>
                    <a:pt x="90296" y="11175"/>
                  </a:lnTo>
                  <a:lnTo>
                    <a:pt x="85343" y="55117"/>
                  </a:lnTo>
                  <a:lnTo>
                    <a:pt x="42799" y="42798"/>
                  </a:lnTo>
                  <a:lnTo>
                    <a:pt x="55117" y="85343"/>
                  </a:lnTo>
                  <a:lnTo>
                    <a:pt x="11175" y="90296"/>
                  </a:lnTo>
                  <a:lnTo>
                    <a:pt x="38734" y="124840"/>
                  </a:lnTo>
                  <a:lnTo>
                    <a:pt x="0" y="146303"/>
                  </a:lnTo>
                  <a:lnTo>
                    <a:pt x="38734" y="167766"/>
                  </a:lnTo>
                  <a:lnTo>
                    <a:pt x="11175" y="202310"/>
                  </a:lnTo>
                  <a:lnTo>
                    <a:pt x="55117" y="207263"/>
                  </a:lnTo>
                  <a:lnTo>
                    <a:pt x="42799" y="249808"/>
                  </a:lnTo>
                  <a:lnTo>
                    <a:pt x="85343" y="237489"/>
                  </a:lnTo>
                  <a:lnTo>
                    <a:pt x="90296" y="281431"/>
                  </a:lnTo>
                  <a:lnTo>
                    <a:pt x="124840" y="253872"/>
                  </a:lnTo>
                  <a:lnTo>
                    <a:pt x="146303" y="292607"/>
                  </a:lnTo>
                  <a:lnTo>
                    <a:pt x="167766" y="253872"/>
                  </a:lnTo>
                  <a:lnTo>
                    <a:pt x="202311" y="281431"/>
                  </a:lnTo>
                  <a:lnTo>
                    <a:pt x="207263" y="237489"/>
                  </a:lnTo>
                  <a:lnTo>
                    <a:pt x="249808" y="249808"/>
                  </a:lnTo>
                  <a:lnTo>
                    <a:pt x="237489" y="207263"/>
                  </a:lnTo>
                  <a:lnTo>
                    <a:pt x="281431" y="202310"/>
                  </a:lnTo>
                  <a:lnTo>
                    <a:pt x="253873" y="167766"/>
                  </a:lnTo>
                  <a:lnTo>
                    <a:pt x="292607" y="146303"/>
                  </a:lnTo>
                  <a:lnTo>
                    <a:pt x="253873" y="124840"/>
                  </a:lnTo>
                  <a:lnTo>
                    <a:pt x="281431" y="90296"/>
                  </a:lnTo>
                  <a:lnTo>
                    <a:pt x="237489" y="85343"/>
                  </a:lnTo>
                  <a:lnTo>
                    <a:pt x="249808" y="42798"/>
                  </a:lnTo>
                  <a:lnTo>
                    <a:pt x="207263" y="55117"/>
                  </a:lnTo>
                  <a:lnTo>
                    <a:pt x="202311" y="11175"/>
                  </a:lnTo>
                  <a:lnTo>
                    <a:pt x="167766" y="38734"/>
                  </a:lnTo>
                  <a:lnTo>
                    <a:pt x="146303"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108" name="object 108"/>
            <p:cNvSpPr/>
            <p:nvPr/>
          </p:nvSpPr>
          <p:spPr>
            <a:xfrm>
              <a:off x="6254495" y="4654296"/>
              <a:ext cx="292735" cy="292735"/>
            </a:xfrm>
            <a:custGeom>
              <a:avLst/>
              <a:gdLst/>
              <a:ahLst/>
              <a:cxnLst/>
              <a:rect l="l" t="t" r="r" b="b"/>
              <a:pathLst>
                <a:path w="292734" h="292735">
                  <a:moveTo>
                    <a:pt x="0" y="146303"/>
                  </a:moveTo>
                  <a:lnTo>
                    <a:pt x="38734" y="124840"/>
                  </a:lnTo>
                  <a:lnTo>
                    <a:pt x="11175" y="90296"/>
                  </a:lnTo>
                  <a:lnTo>
                    <a:pt x="55117" y="85343"/>
                  </a:lnTo>
                  <a:lnTo>
                    <a:pt x="42799" y="42798"/>
                  </a:lnTo>
                  <a:lnTo>
                    <a:pt x="85343" y="55117"/>
                  </a:lnTo>
                  <a:lnTo>
                    <a:pt x="90296" y="11175"/>
                  </a:lnTo>
                  <a:lnTo>
                    <a:pt x="124840" y="38734"/>
                  </a:lnTo>
                  <a:lnTo>
                    <a:pt x="146303" y="0"/>
                  </a:lnTo>
                  <a:lnTo>
                    <a:pt x="167766" y="38734"/>
                  </a:lnTo>
                  <a:lnTo>
                    <a:pt x="202311" y="11175"/>
                  </a:lnTo>
                  <a:lnTo>
                    <a:pt x="207263" y="55117"/>
                  </a:lnTo>
                  <a:lnTo>
                    <a:pt x="249808" y="42798"/>
                  </a:lnTo>
                  <a:lnTo>
                    <a:pt x="237489" y="85343"/>
                  </a:lnTo>
                  <a:lnTo>
                    <a:pt x="281431" y="90296"/>
                  </a:lnTo>
                  <a:lnTo>
                    <a:pt x="253873" y="124840"/>
                  </a:lnTo>
                  <a:lnTo>
                    <a:pt x="292607" y="146303"/>
                  </a:lnTo>
                  <a:lnTo>
                    <a:pt x="253873" y="167766"/>
                  </a:lnTo>
                  <a:lnTo>
                    <a:pt x="281431" y="202310"/>
                  </a:lnTo>
                  <a:lnTo>
                    <a:pt x="237489" y="207263"/>
                  </a:lnTo>
                  <a:lnTo>
                    <a:pt x="249808" y="249808"/>
                  </a:lnTo>
                  <a:lnTo>
                    <a:pt x="207263" y="237489"/>
                  </a:lnTo>
                  <a:lnTo>
                    <a:pt x="202311" y="281431"/>
                  </a:lnTo>
                  <a:lnTo>
                    <a:pt x="167766" y="253872"/>
                  </a:lnTo>
                  <a:lnTo>
                    <a:pt x="146303" y="292607"/>
                  </a:lnTo>
                  <a:lnTo>
                    <a:pt x="124840" y="253872"/>
                  </a:lnTo>
                  <a:lnTo>
                    <a:pt x="90296" y="281431"/>
                  </a:lnTo>
                  <a:lnTo>
                    <a:pt x="85343" y="237489"/>
                  </a:lnTo>
                  <a:lnTo>
                    <a:pt x="42799" y="249808"/>
                  </a:lnTo>
                  <a:lnTo>
                    <a:pt x="55117" y="207263"/>
                  </a:lnTo>
                  <a:lnTo>
                    <a:pt x="11175" y="202310"/>
                  </a:lnTo>
                  <a:lnTo>
                    <a:pt x="38734" y="167766"/>
                  </a:lnTo>
                  <a:lnTo>
                    <a:pt x="0" y="146303"/>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109" name="object 109"/>
          <p:cNvSpPr txBox="1"/>
          <p:nvPr/>
        </p:nvSpPr>
        <p:spPr>
          <a:xfrm>
            <a:off x="9783008" y="5787893"/>
            <a:ext cx="211454" cy="221856"/>
          </a:xfrm>
          <a:prstGeom prst="rect">
            <a:avLst/>
          </a:prstGeom>
        </p:spPr>
        <p:txBody>
          <a:bodyPr vert="horz" wrap="square" lIns="0" tIns="13970" rIns="0" bIns="0" rtlCol="0">
            <a:spAutoFit/>
          </a:bodyPr>
          <a:lstStyle/>
          <a:p>
            <a:pPr marL="38100">
              <a:spcBef>
                <a:spcPts val="110"/>
              </a:spcBef>
            </a:pPr>
            <a:r>
              <a:rPr sz="1350" i="1" kern="0" spc="114" dirty="0">
                <a:solidFill>
                  <a:sysClr val="windowText" lastClr="000000"/>
                </a:solidFill>
                <a:latin typeface="Times New Roman"/>
                <a:cs typeface="Times New Roman"/>
              </a:rPr>
              <a:t>f</a:t>
            </a:r>
            <a:r>
              <a:rPr sz="1200" kern="0" spc="172" baseline="-24305" dirty="0">
                <a:solidFill>
                  <a:sysClr val="windowText" lastClr="000000"/>
                </a:solidFill>
                <a:latin typeface="Times New Roman"/>
                <a:cs typeface="Times New Roman"/>
              </a:rPr>
              <a:t>1</a:t>
            </a:r>
            <a:endParaRPr sz="1200" kern="0" baseline="-24305">
              <a:solidFill>
                <a:sysClr val="windowText" lastClr="000000"/>
              </a:solidFill>
              <a:latin typeface="Times New Roman"/>
              <a:cs typeface="Times New Roman"/>
            </a:endParaRPr>
          </a:p>
        </p:txBody>
      </p:sp>
      <p:sp>
        <p:nvSpPr>
          <p:cNvPr id="110" name="object 110"/>
          <p:cNvSpPr txBox="1"/>
          <p:nvPr/>
        </p:nvSpPr>
        <p:spPr>
          <a:xfrm>
            <a:off x="8995798" y="5026866"/>
            <a:ext cx="219075" cy="206467"/>
          </a:xfrm>
          <a:prstGeom prst="rect">
            <a:avLst/>
          </a:prstGeom>
        </p:spPr>
        <p:txBody>
          <a:bodyPr vert="horz" wrap="square" lIns="0" tIns="13970" rIns="0" bIns="0" rtlCol="0">
            <a:spAutoFit/>
          </a:bodyPr>
          <a:lstStyle/>
          <a:p>
            <a:pPr marL="38100">
              <a:spcBef>
                <a:spcPts val="110"/>
              </a:spcBef>
            </a:pPr>
            <a:r>
              <a:rPr sz="1250" i="1" kern="0" spc="180" dirty="0">
                <a:solidFill>
                  <a:sysClr val="windowText" lastClr="000000"/>
                </a:solidFill>
                <a:latin typeface="Times New Roman"/>
                <a:cs typeface="Times New Roman"/>
              </a:rPr>
              <a:t>f</a:t>
            </a:r>
            <a:r>
              <a:rPr sz="1050" kern="0" spc="270" baseline="-23809" dirty="0">
                <a:solidFill>
                  <a:sysClr val="windowText" lastClr="000000"/>
                </a:solidFill>
                <a:latin typeface="Times New Roman"/>
                <a:cs typeface="Times New Roman"/>
              </a:rPr>
              <a:t>2</a:t>
            </a:r>
            <a:endParaRPr sz="1050" kern="0" baseline="-23809">
              <a:solidFill>
                <a:sysClr val="windowText" lastClr="000000"/>
              </a:solidFill>
              <a:latin typeface="Times New Roman"/>
              <a:cs typeface="Times New Roman"/>
            </a:endParaRPr>
          </a:p>
        </p:txBody>
      </p:sp>
      <p:sp>
        <p:nvSpPr>
          <p:cNvPr id="111" name="object 111"/>
          <p:cNvSpPr txBox="1"/>
          <p:nvPr/>
        </p:nvSpPr>
        <p:spPr>
          <a:xfrm>
            <a:off x="6044379" y="4109184"/>
            <a:ext cx="259079" cy="268605"/>
          </a:xfrm>
          <a:prstGeom prst="rect">
            <a:avLst/>
          </a:prstGeom>
        </p:spPr>
        <p:txBody>
          <a:bodyPr vert="horz" wrap="square" lIns="0" tIns="12065" rIns="0" bIns="0" rtlCol="0">
            <a:spAutoFit/>
          </a:bodyPr>
          <a:lstStyle/>
          <a:p>
            <a:pPr marL="38100">
              <a:spcBef>
                <a:spcPts val="95"/>
              </a:spcBef>
            </a:pPr>
            <a:r>
              <a:rPr sz="1600" i="1" kern="0" spc="235" dirty="0">
                <a:solidFill>
                  <a:sysClr val="windowText" lastClr="000000"/>
                </a:solidFill>
                <a:latin typeface="Times New Roman"/>
                <a:cs typeface="Times New Roman"/>
              </a:rPr>
              <a:t>f</a:t>
            </a:r>
            <a:r>
              <a:rPr sz="1350" i="1" kern="0" spc="352" baseline="-24691" dirty="0">
                <a:solidFill>
                  <a:sysClr val="windowText" lastClr="000000"/>
                </a:solidFill>
                <a:latin typeface="Times New Roman"/>
                <a:cs typeface="Times New Roman"/>
              </a:rPr>
              <a:t>d</a:t>
            </a:r>
            <a:endParaRPr sz="1350" kern="0" baseline="-24691">
              <a:solidFill>
                <a:sysClr val="windowText" lastClr="000000"/>
              </a:solidFill>
              <a:latin typeface="Times New Roman"/>
              <a:cs typeface="Times New Roman"/>
            </a:endParaRPr>
          </a:p>
        </p:txBody>
      </p:sp>
      <p:sp>
        <p:nvSpPr>
          <p:cNvPr id="112" name="object 112"/>
          <p:cNvSpPr txBox="1"/>
          <p:nvPr/>
        </p:nvSpPr>
        <p:spPr>
          <a:xfrm>
            <a:off x="8064246" y="4410203"/>
            <a:ext cx="206375" cy="513715"/>
          </a:xfrm>
          <a:prstGeom prst="rect">
            <a:avLst/>
          </a:prstGeom>
        </p:spPr>
        <p:txBody>
          <a:bodyPr vert="horz" wrap="square" lIns="0" tIns="12700" rIns="0" bIns="0" rtlCol="0">
            <a:spAutoFit/>
          </a:bodyPr>
          <a:lstStyle/>
          <a:p>
            <a:pPr marL="12700">
              <a:spcBef>
                <a:spcPts val="100"/>
              </a:spcBef>
            </a:pPr>
            <a:r>
              <a:rPr sz="3200" kern="0" spc="-50" dirty="0">
                <a:solidFill>
                  <a:sysClr val="windowText" lastClr="000000"/>
                </a:solidFill>
                <a:latin typeface="Times New Roman"/>
                <a:cs typeface="Times New Roman"/>
              </a:rPr>
              <a:t>?</a:t>
            </a:r>
            <a:endParaRPr sz="3200" kern="0">
              <a:solidFill>
                <a:sysClr val="windowText" lastClr="000000"/>
              </a:solidFill>
              <a:latin typeface="Times New Roman"/>
              <a:cs typeface="Times New Roman"/>
            </a:endParaRPr>
          </a:p>
        </p:txBody>
      </p:sp>
      <p:grpSp>
        <p:nvGrpSpPr>
          <p:cNvPr id="113" name="object 113"/>
          <p:cNvGrpSpPr/>
          <p:nvPr/>
        </p:nvGrpSpPr>
        <p:grpSpPr>
          <a:xfrm>
            <a:off x="6757415" y="4572761"/>
            <a:ext cx="1701800" cy="1395730"/>
            <a:chOff x="5233415" y="4572761"/>
            <a:chExt cx="1701800" cy="1395730"/>
          </a:xfrm>
        </p:grpSpPr>
        <p:sp>
          <p:nvSpPr>
            <p:cNvPr id="114" name="object 114"/>
            <p:cNvSpPr/>
            <p:nvPr/>
          </p:nvSpPr>
          <p:spPr>
            <a:xfrm>
              <a:off x="5233415" y="4572761"/>
              <a:ext cx="168275" cy="1373505"/>
            </a:xfrm>
            <a:custGeom>
              <a:avLst/>
              <a:gdLst/>
              <a:ahLst/>
              <a:cxnLst/>
              <a:rect l="l" t="t" r="r" b="b"/>
              <a:pathLst>
                <a:path w="168275" h="1373504">
                  <a:moveTo>
                    <a:pt x="95758" y="100457"/>
                  </a:moveTo>
                  <a:lnTo>
                    <a:pt x="69681" y="115805"/>
                  </a:lnTo>
                  <a:lnTo>
                    <a:pt x="0" y="1370203"/>
                  </a:lnTo>
                  <a:lnTo>
                    <a:pt x="50292" y="1372997"/>
                  </a:lnTo>
                  <a:lnTo>
                    <a:pt x="119973" y="118607"/>
                  </a:lnTo>
                  <a:lnTo>
                    <a:pt x="95758" y="100457"/>
                  </a:lnTo>
                  <a:close/>
                </a:path>
                <a:path w="168275" h="1373504">
                  <a:moveTo>
                    <a:pt x="144171" y="99060"/>
                  </a:moveTo>
                  <a:lnTo>
                    <a:pt x="70612" y="99060"/>
                  </a:lnTo>
                  <a:lnTo>
                    <a:pt x="120904" y="101854"/>
                  </a:lnTo>
                  <a:lnTo>
                    <a:pt x="119973" y="118607"/>
                  </a:lnTo>
                  <a:lnTo>
                    <a:pt x="168275" y="154812"/>
                  </a:lnTo>
                  <a:lnTo>
                    <a:pt x="144171" y="99060"/>
                  </a:lnTo>
                  <a:close/>
                </a:path>
                <a:path w="168275" h="1373504">
                  <a:moveTo>
                    <a:pt x="101346" y="0"/>
                  </a:moveTo>
                  <a:lnTo>
                    <a:pt x="17653" y="146431"/>
                  </a:lnTo>
                  <a:lnTo>
                    <a:pt x="69681" y="115805"/>
                  </a:lnTo>
                  <a:lnTo>
                    <a:pt x="70612" y="99060"/>
                  </a:lnTo>
                  <a:lnTo>
                    <a:pt x="144171" y="99060"/>
                  </a:lnTo>
                  <a:lnTo>
                    <a:pt x="101346" y="0"/>
                  </a:lnTo>
                  <a:close/>
                </a:path>
                <a:path w="168275" h="1373504">
                  <a:moveTo>
                    <a:pt x="95758" y="100457"/>
                  </a:moveTo>
                  <a:lnTo>
                    <a:pt x="119973" y="118607"/>
                  </a:lnTo>
                  <a:lnTo>
                    <a:pt x="120904" y="101854"/>
                  </a:lnTo>
                  <a:lnTo>
                    <a:pt x="95758" y="100457"/>
                  </a:lnTo>
                  <a:close/>
                </a:path>
                <a:path w="168275" h="1373504">
                  <a:moveTo>
                    <a:pt x="70612" y="99060"/>
                  </a:moveTo>
                  <a:lnTo>
                    <a:pt x="69681" y="115805"/>
                  </a:lnTo>
                  <a:lnTo>
                    <a:pt x="95757" y="100457"/>
                  </a:lnTo>
                  <a:lnTo>
                    <a:pt x="70612" y="99060"/>
                  </a:lnTo>
                  <a:close/>
                </a:path>
              </a:pathLst>
            </a:custGeom>
            <a:solidFill>
              <a:srgbClr val="0066FF"/>
            </a:solidFill>
          </p:spPr>
          <p:txBody>
            <a:bodyPr wrap="square" lIns="0" tIns="0" rIns="0" bIns="0" rtlCol="0"/>
            <a:lstStyle/>
            <a:p>
              <a:endParaRPr kern="0">
                <a:solidFill>
                  <a:sysClr val="windowText" lastClr="000000"/>
                </a:solidFill>
              </a:endParaRPr>
            </a:p>
          </p:txBody>
        </p:sp>
        <p:sp>
          <p:nvSpPr>
            <p:cNvPr id="115" name="object 115"/>
            <p:cNvSpPr/>
            <p:nvPr/>
          </p:nvSpPr>
          <p:spPr>
            <a:xfrm>
              <a:off x="5250941" y="5384799"/>
              <a:ext cx="1684020" cy="583565"/>
            </a:xfrm>
            <a:custGeom>
              <a:avLst/>
              <a:gdLst/>
              <a:ahLst/>
              <a:cxnLst/>
              <a:rect l="l" t="t" r="r" b="b"/>
              <a:pathLst>
                <a:path w="1684020" h="583564">
                  <a:moveTo>
                    <a:pt x="1564516" y="37730"/>
                  </a:moveTo>
                  <a:lnTo>
                    <a:pt x="0" y="535597"/>
                  </a:lnTo>
                  <a:lnTo>
                    <a:pt x="15240" y="583526"/>
                  </a:lnTo>
                  <a:lnTo>
                    <a:pt x="1579782" y="85727"/>
                  </a:lnTo>
                  <a:lnTo>
                    <a:pt x="1588135" y="56641"/>
                  </a:lnTo>
                  <a:lnTo>
                    <a:pt x="1564516" y="37730"/>
                  </a:lnTo>
                  <a:close/>
                </a:path>
                <a:path w="1684020" h="583564">
                  <a:moveTo>
                    <a:pt x="1677361" y="32638"/>
                  </a:moveTo>
                  <a:lnTo>
                    <a:pt x="1580514" y="32638"/>
                  </a:lnTo>
                  <a:lnTo>
                    <a:pt x="1595755" y="80644"/>
                  </a:lnTo>
                  <a:lnTo>
                    <a:pt x="1579782" y="85727"/>
                  </a:lnTo>
                  <a:lnTo>
                    <a:pt x="1563115" y="143763"/>
                  </a:lnTo>
                  <a:lnTo>
                    <a:pt x="1677361" y="32638"/>
                  </a:lnTo>
                  <a:close/>
                </a:path>
                <a:path w="1684020" h="583564">
                  <a:moveTo>
                    <a:pt x="1588135" y="56641"/>
                  </a:moveTo>
                  <a:lnTo>
                    <a:pt x="1579782" y="85727"/>
                  </a:lnTo>
                  <a:lnTo>
                    <a:pt x="1595755" y="80644"/>
                  </a:lnTo>
                  <a:lnTo>
                    <a:pt x="1588135" y="56641"/>
                  </a:lnTo>
                  <a:close/>
                </a:path>
                <a:path w="1684020" h="583564">
                  <a:moveTo>
                    <a:pt x="1580514" y="32638"/>
                  </a:moveTo>
                  <a:lnTo>
                    <a:pt x="1564516" y="37730"/>
                  </a:lnTo>
                  <a:lnTo>
                    <a:pt x="1588135" y="56641"/>
                  </a:lnTo>
                  <a:lnTo>
                    <a:pt x="1580514" y="32638"/>
                  </a:lnTo>
                  <a:close/>
                </a:path>
                <a:path w="1684020" h="583564">
                  <a:moveTo>
                    <a:pt x="1517396" y="0"/>
                  </a:moveTo>
                  <a:lnTo>
                    <a:pt x="1564516" y="37730"/>
                  </a:lnTo>
                  <a:lnTo>
                    <a:pt x="1580514" y="32638"/>
                  </a:lnTo>
                  <a:lnTo>
                    <a:pt x="1677361" y="32638"/>
                  </a:lnTo>
                  <a:lnTo>
                    <a:pt x="1684019" y="26162"/>
                  </a:lnTo>
                  <a:lnTo>
                    <a:pt x="1517396"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116" name="object 116"/>
            <p:cNvSpPr/>
            <p:nvPr/>
          </p:nvSpPr>
          <p:spPr>
            <a:xfrm>
              <a:off x="5240781" y="4877561"/>
              <a:ext cx="1084580" cy="1084580"/>
            </a:xfrm>
            <a:custGeom>
              <a:avLst/>
              <a:gdLst/>
              <a:ahLst/>
              <a:cxnLst/>
              <a:rect l="l" t="t" r="r" b="b"/>
              <a:pathLst>
                <a:path w="1084579" h="1084579">
                  <a:moveTo>
                    <a:pt x="983826" y="65193"/>
                  </a:moveTo>
                  <a:lnTo>
                    <a:pt x="0" y="1049020"/>
                  </a:lnTo>
                  <a:lnTo>
                    <a:pt x="35559" y="1084580"/>
                  </a:lnTo>
                  <a:lnTo>
                    <a:pt x="1019386" y="100753"/>
                  </a:lnTo>
                  <a:lnTo>
                    <a:pt x="1013459" y="71119"/>
                  </a:lnTo>
                  <a:lnTo>
                    <a:pt x="983826" y="65193"/>
                  </a:lnTo>
                  <a:close/>
                </a:path>
                <a:path w="1084579" h="1084579">
                  <a:moveTo>
                    <a:pt x="1066800" y="53339"/>
                  </a:moveTo>
                  <a:lnTo>
                    <a:pt x="995679" y="53339"/>
                  </a:lnTo>
                  <a:lnTo>
                    <a:pt x="1031239" y="88900"/>
                  </a:lnTo>
                  <a:lnTo>
                    <a:pt x="1019386" y="100753"/>
                  </a:lnTo>
                  <a:lnTo>
                    <a:pt x="1031239" y="160019"/>
                  </a:lnTo>
                  <a:lnTo>
                    <a:pt x="1066800" y="53339"/>
                  </a:lnTo>
                  <a:close/>
                </a:path>
                <a:path w="1084579" h="1084579">
                  <a:moveTo>
                    <a:pt x="1013459" y="71119"/>
                  </a:moveTo>
                  <a:lnTo>
                    <a:pt x="1019386" y="100753"/>
                  </a:lnTo>
                  <a:lnTo>
                    <a:pt x="1031239" y="88900"/>
                  </a:lnTo>
                  <a:lnTo>
                    <a:pt x="1013459" y="71119"/>
                  </a:lnTo>
                  <a:close/>
                </a:path>
                <a:path w="1084579" h="1084579">
                  <a:moveTo>
                    <a:pt x="995679" y="53339"/>
                  </a:moveTo>
                  <a:lnTo>
                    <a:pt x="983826" y="65193"/>
                  </a:lnTo>
                  <a:lnTo>
                    <a:pt x="1013459" y="71119"/>
                  </a:lnTo>
                  <a:lnTo>
                    <a:pt x="995679" y="53339"/>
                  </a:lnTo>
                  <a:close/>
                </a:path>
                <a:path w="1084579" h="1084579">
                  <a:moveTo>
                    <a:pt x="1084579" y="0"/>
                  </a:moveTo>
                  <a:lnTo>
                    <a:pt x="924559" y="53339"/>
                  </a:lnTo>
                  <a:lnTo>
                    <a:pt x="983826" y="65193"/>
                  </a:lnTo>
                  <a:lnTo>
                    <a:pt x="995679" y="53339"/>
                  </a:lnTo>
                  <a:lnTo>
                    <a:pt x="1066800" y="53339"/>
                  </a:lnTo>
                  <a:lnTo>
                    <a:pt x="1084579" y="0"/>
                  </a:lnTo>
                  <a:close/>
                </a:path>
              </a:pathLst>
            </a:custGeom>
            <a:solidFill>
              <a:srgbClr val="FF3300"/>
            </a:solidFill>
          </p:spPr>
          <p:txBody>
            <a:bodyPr wrap="square" lIns="0" tIns="0" rIns="0" bIns="0" rtlCol="0"/>
            <a:lstStyle/>
            <a:p>
              <a:endParaRPr kern="0">
                <a:solidFill>
                  <a:sysClr val="windowText" lastClr="000000"/>
                </a:solidFill>
              </a:endParaRPr>
            </a:p>
          </p:txBody>
        </p:sp>
      </p:grpSp>
      <p:grpSp>
        <p:nvGrpSpPr>
          <p:cNvPr id="117" name="object 117"/>
          <p:cNvGrpSpPr/>
          <p:nvPr/>
        </p:nvGrpSpPr>
        <p:grpSpPr>
          <a:xfrm>
            <a:off x="3041903" y="3651503"/>
            <a:ext cx="1995170" cy="2222500"/>
            <a:chOff x="1517903" y="3651503"/>
            <a:chExt cx="1995170" cy="2222500"/>
          </a:xfrm>
        </p:grpSpPr>
        <p:sp>
          <p:nvSpPr>
            <p:cNvPr id="118" name="object 118"/>
            <p:cNvSpPr/>
            <p:nvPr/>
          </p:nvSpPr>
          <p:spPr>
            <a:xfrm>
              <a:off x="1523999" y="3657599"/>
              <a:ext cx="1143000" cy="2209800"/>
            </a:xfrm>
            <a:custGeom>
              <a:avLst/>
              <a:gdLst/>
              <a:ahLst/>
              <a:cxnLst/>
              <a:rect l="l" t="t" r="r" b="b"/>
              <a:pathLst>
                <a:path w="1143000" h="2209800">
                  <a:moveTo>
                    <a:pt x="304800" y="0"/>
                  </a:moveTo>
                  <a:lnTo>
                    <a:pt x="838200" y="990600"/>
                  </a:lnTo>
                </a:path>
                <a:path w="1143000" h="2209800">
                  <a:moveTo>
                    <a:pt x="838200" y="990600"/>
                  </a:moveTo>
                  <a:lnTo>
                    <a:pt x="1143000" y="2209800"/>
                  </a:lnTo>
                </a:path>
                <a:path w="1143000" h="2209800">
                  <a:moveTo>
                    <a:pt x="838200" y="990600"/>
                  </a:moveTo>
                  <a:lnTo>
                    <a:pt x="0" y="1905000"/>
                  </a:lnTo>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119" name="object 119"/>
            <p:cNvSpPr/>
            <p:nvPr/>
          </p:nvSpPr>
          <p:spPr>
            <a:xfrm>
              <a:off x="2285999" y="4421123"/>
              <a:ext cx="1221105" cy="381000"/>
            </a:xfrm>
            <a:custGeom>
              <a:avLst/>
              <a:gdLst/>
              <a:ahLst/>
              <a:cxnLst/>
              <a:rect l="l" t="t" r="r" b="b"/>
              <a:pathLst>
                <a:path w="1221104" h="381000">
                  <a:moveTo>
                    <a:pt x="0" y="0"/>
                  </a:moveTo>
                  <a:lnTo>
                    <a:pt x="507" y="0"/>
                  </a:lnTo>
                  <a:lnTo>
                    <a:pt x="1016" y="0"/>
                  </a:lnTo>
                  <a:lnTo>
                    <a:pt x="1524" y="0"/>
                  </a:lnTo>
                  <a:lnTo>
                    <a:pt x="70709" y="603"/>
                  </a:lnTo>
                  <a:lnTo>
                    <a:pt x="138882" y="2390"/>
                  </a:lnTo>
                  <a:lnTo>
                    <a:pt x="205939" y="5331"/>
                  </a:lnTo>
                  <a:lnTo>
                    <a:pt x="271777" y="9391"/>
                  </a:lnTo>
                  <a:lnTo>
                    <a:pt x="336295" y="14540"/>
                  </a:lnTo>
                  <a:lnTo>
                    <a:pt x="399388" y="20745"/>
                  </a:lnTo>
                  <a:lnTo>
                    <a:pt x="460954" y="27974"/>
                  </a:lnTo>
                  <a:lnTo>
                    <a:pt x="520890" y="36195"/>
                  </a:lnTo>
                  <a:lnTo>
                    <a:pt x="579093" y="45376"/>
                  </a:lnTo>
                  <a:lnTo>
                    <a:pt x="635459" y="55483"/>
                  </a:lnTo>
                  <a:lnTo>
                    <a:pt x="689887" y="66487"/>
                  </a:lnTo>
                  <a:lnTo>
                    <a:pt x="742274" y="78353"/>
                  </a:lnTo>
                  <a:lnTo>
                    <a:pt x="792515" y="91051"/>
                  </a:lnTo>
                  <a:lnTo>
                    <a:pt x="840509" y="104547"/>
                  </a:lnTo>
                  <a:lnTo>
                    <a:pt x="886153" y="118810"/>
                  </a:lnTo>
                  <a:lnTo>
                    <a:pt x="929343" y="133808"/>
                  </a:lnTo>
                  <a:lnTo>
                    <a:pt x="969976" y="149508"/>
                  </a:lnTo>
                  <a:lnTo>
                    <a:pt x="1007951" y="165879"/>
                  </a:lnTo>
                  <a:lnTo>
                    <a:pt x="1043163" y="182887"/>
                  </a:lnTo>
                  <a:lnTo>
                    <a:pt x="1104889" y="218691"/>
                  </a:lnTo>
                  <a:lnTo>
                    <a:pt x="1154332" y="256661"/>
                  </a:lnTo>
                  <a:lnTo>
                    <a:pt x="1190667" y="296540"/>
                  </a:lnTo>
                  <a:lnTo>
                    <a:pt x="1213072" y="338072"/>
                  </a:lnTo>
                  <a:lnTo>
                    <a:pt x="1218794" y="359378"/>
                  </a:lnTo>
                  <a:lnTo>
                    <a:pt x="1220724" y="381000"/>
                  </a:lnTo>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121" name="object 121"/>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122" name="Date Placeholder 121">
            <a:extLst>
              <a:ext uri="{FF2B5EF4-FFF2-40B4-BE49-F238E27FC236}">
                <a16:creationId xmlns:a16="http://schemas.microsoft.com/office/drawing/2014/main" id="{BBA20693-4D3A-BC57-C718-149094A3057B}"/>
              </a:ext>
            </a:extLst>
          </p:cNvPr>
          <p:cNvSpPr>
            <a:spLocks noGrp="1"/>
          </p:cNvSpPr>
          <p:nvPr>
            <p:ph type="dt" sz="half" idx="6"/>
          </p:nvPr>
        </p:nvSpPr>
        <p:spPr/>
        <p:txBody>
          <a:bodyPr/>
          <a:lstStyle/>
          <a:p>
            <a:fld id="{704E8187-0158-4E47-A94F-17354BA66776}"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810720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457200"/>
            <a:ext cx="9144000" cy="4824984"/>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Date Placeholder 4">
            <a:extLst>
              <a:ext uri="{FF2B5EF4-FFF2-40B4-BE49-F238E27FC236}">
                <a16:creationId xmlns:a16="http://schemas.microsoft.com/office/drawing/2014/main" id="{1A951A4A-89C4-583E-1F5E-013FD0558613}"/>
              </a:ext>
            </a:extLst>
          </p:cNvPr>
          <p:cNvSpPr>
            <a:spLocks noGrp="1"/>
          </p:cNvSpPr>
          <p:nvPr>
            <p:ph type="dt" sz="half" idx="6"/>
          </p:nvPr>
        </p:nvSpPr>
        <p:spPr/>
        <p:txBody>
          <a:bodyPr/>
          <a:lstStyle/>
          <a:p>
            <a:fld id="{DF218603-D8A0-41B4-9B83-4EEE1916617C}"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84112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75F7F-68E1-83A8-35EE-42E18A633FE8}"/>
              </a:ext>
            </a:extLst>
          </p:cNvPr>
          <p:cNvSpPr>
            <a:spLocks noGrp="1"/>
          </p:cNvSpPr>
          <p:nvPr>
            <p:ph type="title"/>
          </p:nvPr>
        </p:nvSpPr>
        <p:spPr>
          <a:xfrm>
            <a:off x="700087" y="909638"/>
            <a:ext cx="10691813" cy="1155618"/>
          </a:xfrm>
        </p:spPr>
        <p:txBody>
          <a:bodyPr>
            <a:normAutofit/>
          </a:bodyPr>
          <a:lstStyle/>
          <a:p>
            <a:r>
              <a:rPr lang="en-US" dirty="0"/>
              <a:t>Course Plan</a:t>
            </a:r>
          </a:p>
        </p:txBody>
      </p:sp>
      <p:cxnSp>
        <p:nvCxnSpPr>
          <p:cNvPr id="61" name="Straight Connector 6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4D5821D7-A8AD-6787-1CC0-CCCDC290FA6C}"/>
              </a:ext>
            </a:extLst>
          </p:cNvPr>
          <p:cNvSpPr>
            <a:spLocks noGrp="1"/>
          </p:cNvSpPr>
          <p:nvPr>
            <p:ph type="ftr" sz="quarter" idx="11"/>
          </p:nvPr>
        </p:nvSpPr>
        <p:spPr>
          <a:xfrm>
            <a:off x="704088" y="6356350"/>
            <a:ext cx="4539727" cy="365125"/>
          </a:xfrm>
        </p:spPr>
        <p:txBody>
          <a:bodyPr>
            <a:normAutofit/>
          </a:bodyPr>
          <a:lstStyle/>
          <a:p>
            <a:pPr>
              <a:spcAft>
                <a:spcPts val="600"/>
              </a:spcAft>
            </a:pPr>
            <a:r>
              <a:rPr lang="fr-FR"/>
              <a:t>Md. Masudur Rahman, Lecturer, CSE, UGV.</a:t>
            </a:r>
            <a:endParaRPr lang="en-US"/>
          </a:p>
        </p:txBody>
      </p:sp>
      <p:sp>
        <p:nvSpPr>
          <p:cNvPr id="4" name="Date Placeholder 3">
            <a:extLst>
              <a:ext uri="{FF2B5EF4-FFF2-40B4-BE49-F238E27FC236}">
                <a16:creationId xmlns:a16="http://schemas.microsoft.com/office/drawing/2014/main" id="{E4BFAE3D-6E2D-D7B7-D715-88C21807E255}"/>
              </a:ext>
            </a:extLst>
          </p:cNvPr>
          <p:cNvSpPr>
            <a:spLocks noGrp="1"/>
          </p:cNvSpPr>
          <p:nvPr>
            <p:ph type="dt" sz="half" idx="10"/>
          </p:nvPr>
        </p:nvSpPr>
        <p:spPr>
          <a:xfrm>
            <a:off x="8369448" y="6356350"/>
            <a:ext cx="2549564" cy="365125"/>
          </a:xfrm>
        </p:spPr>
        <p:txBody>
          <a:bodyPr>
            <a:normAutofit/>
          </a:bodyPr>
          <a:lstStyle/>
          <a:p>
            <a:pPr>
              <a:spcAft>
                <a:spcPts val="600"/>
              </a:spcAft>
            </a:pPr>
            <a:fld id="{6F3CA989-51A0-46F9-BACE-65088FDE60B1}" type="datetime1">
              <a:rPr lang="en-US" smtClean="0"/>
              <a:pPr>
                <a:spcAft>
                  <a:spcPts val="600"/>
                </a:spcAft>
              </a:pPr>
              <a:t>12-Jan-26</a:t>
            </a:fld>
            <a:endParaRPr lang="en-US"/>
          </a:p>
        </p:txBody>
      </p:sp>
      <p:graphicFrame>
        <p:nvGraphicFramePr>
          <p:cNvPr id="10" name="Content Placeholder 9">
            <a:extLst>
              <a:ext uri="{FF2B5EF4-FFF2-40B4-BE49-F238E27FC236}">
                <a16:creationId xmlns:a16="http://schemas.microsoft.com/office/drawing/2014/main" id="{AD67FBB8-C2CE-CDE3-8CC3-391231C41351}"/>
              </a:ext>
            </a:extLst>
          </p:cNvPr>
          <p:cNvGraphicFramePr>
            <a:graphicFrameLocks noGrp="1"/>
          </p:cNvGraphicFramePr>
          <p:nvPr>
            <p:ph idx="1"/>
            <p:extLst>
              <p:ext uri="{D42A27DB-BD31-4B8C-83A1-F6EECF244321}">
                <p14:modId xmlns:p14="http://schemas.microsoft.com/office/powerpoint/2010/main" val="3725587794"/>
              </p:ext>
            </p:extLst>
          </p:nvPr>
        </p:nvGraphicFramePr>
        <p:xfrm>
          <a:off x="750093" y="1633539"/>
          <a:ext cx="10691814" cy="4978437"/>
        </p:xfrm>
        <a:graphic>
          <a:graphicData uri="http://schemas.openxmlformats.org/drawingml/2006/table">
            <a:tbl>
              <a:tblPr firstRow="1" bandRow="1">
                <a:solidFill>
                  <a:schemeClr val="bg1">
                    <a:lumMod val="95000"/>
                  </a:schemeClr>
                </a:solidFill>
              </a:tblPr>
              <a:tblGrid>
                <a:gridCol w="484135">
                  <a:extLst>
                    <a:ext uri="{9D8B030D-6E8A-4147-A177-3AD203B41FA5}">
                      <a16:colId xmlns:a16="http://schemas.microsoft.com/office/drawing/2014/main" val="1792557226"/>
                    </a:ext>
                  </a:extLst>
                </a:gridCol>
                <a:gridCol w="4052012">
                  <a:extLst>
                    <a:ext uri="{9D8B030D-6E8A-4147-A177-3AD203B41FA5}">
                      <a16:colId xmlns:a16="http://schemas.microsoft.com/office/drawing/2014/main" val="3484996088"/>
                    </a:ext>
                  </a:extLst>
                </a:gridCol>
                <a:gridCol w="2822662">
                  <a:extLst>
                    <a:ext uri="{9D8B030D-6E8A-4147-A177-3AD203B41FA5}">
                      <a16:colId xmlns:a16="http://schemas.microsoft.com/office/drawing/2014/main" val="564517566"/>
                    </a:ext>
                  </a:extLst>
                </a:gridCol>
                <a:gridCol w="2016862">
                  <a:extLst>
                    <a:ext uri="{9D8B030D-6E8A-4147-A177-3AD203B41FA5}">
                      <a16:colId xmlns:a16="http://schemas.microsoft.com/office/drawing/2014/main" val="3964239262"/>
                    </a:ext>
                  </a:extLst>
                </a:gridCol>
                <a:gridCol w="1316143">
                  <a:extLst>
                    <a:ext uri="{9D8B030D-6E8A-4147-A177-3AD203B41FA5}">
                      <a16:colId xmlns:a16="http://schemas.microsoft.com/office/drawing/2014/main" val="3084070720"/>
                    </a:ext>
                  </a:extLst>
                </a:gridCol>
              </a:tblGrid>
              <a:tr h="255356">
                <a:tc>
                  <a:txBody>
                    <a:bodyPr/>
                    <a:lstStyle/>
                    <a:p>
                      <a:r>
                        <a:rPr lang="en-US" sz="1100" b="1" cap="none" spc="0">
                          <a:solidFill>
                            <a:schemeClr val="tx1"/>
                          </a:solidFill>
                        </a:rPr>
                        <a:t>Week No.</a:t>
                      </a:r>
                    </a:p>
                  </a:txBody>
                  <a:tcPr marL="25806" marR="6182" marT="7373" marB="552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100" b="1" cap="none" spc="0">
                          <a:solidFill>
                            <a:schemeClr val="tx1"/>
                          </a:solidFill>
                        </a:rPr>
                        <a:t>Topic</a:t>
                      </a:r>
                    </a:p>
                  </a:txBody>
                  <a:tcPr marL="25806" marR="6182" marT="7373" marB="552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100" b="1" cap="none" spc="0">
                          <a:solidFill>
                            <a:schemeClr val="tx1"/>
                          </a:solidFill>
                        </a:rPr>
                        <a:t>Teaching-Learning Strategy(s)</a:t>
                      </a:r>
                    </a:p>
                  </a:txBody>
                  <a:tcPr marL="25806" marR="6182" marT="7373" marB="552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100" b="1" cap="none" spc="0">
                          <a:solidFill>
                            <a:schemeClr val="tx1"/>
                          </a:solidFill>
                        </a:rPr>
                        <a:t>Assessment Strategy(s)</a:t>
                      </a:r>
                    </a:p>
                  </a:txBody>
                  <a:tcPr marL="25806" marR="6182" marT="7373" marB="55299"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100" b="1" cap="none" spc="0">
                          <a:solidFill>
                            <a:schemeClr val="tx1"/>
                          </a:solidFill>
                        </a:rPr>
                        <a:t>Alignment to CLO</a:t>
                      </a:r>
                    </a:p>
                  </a:txBody>
                  <a:tcPr marL="25806" marR="6182" marT="7373" marB="55299"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503788779"/>
                  </a:ext>
                </a:extLst>
              </a:tr>
              <a:tr h="229823">
                <a:tc>
                  <a:txBody>
                    <a:bodyPr/>
                    <a:lstStyle/>
                    <a:p>
                      <a:r>
                        <a:rPr lang="en-US" sz="1000" cap="none" spc="0">
                          <a:solidFill>
                            <a:schemeClr val="tx1"/>
                          </a:solidFill>
                        </a:rPr>
                        <a:t>1</a:t>
                      </a:r>
                    </a:p>
                  </a:txBody>
                  <a:tcPr marL="25806" marR="6182" marT="7373" marB="55299" anchor="ctr">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en-US" sz="1000" cap="none" spc="0">
                          <a:solidFill>
                            <a:schemeClr val="tx1"/>
                          </a:solidFill>
                        </a:rPr>
                        <a:t>Introduction to Pattern Recognition, Pattern Types &amp; Applications</a:t>
                      </a:r>
                    </a:p>
                  </a:txBody>
                  <a:tcPr marL="25806" marR="6182" marT="7373" marB="5529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en-US" sz="1000" cap="none" spc="0">
                          <a:solidFill>
                            <a:schemeClr val="tx1"/>
                          </a:solidFill>
                        </a:rPr>
                        <a:t>Lecture, Discussion, Visual Examples</a:t>
                      </a:r>
                    </a:p>
                  </a:txBody>
                  <a:tcPr marL="25806" marR="6182" marT="7373" marB="5529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en-US" sz="1000" cap="none" spc="0">
                          <a:solidFill>
                            <a:schemeClr val="tx1"/>
                          </a:solidFill>
                        </a:rPr>
                        <a:t>Class Participation, Short Quiz</a:t>
                      </a:r>
                    </a:p>
                  </a:txBody>
                  <a:tcPr marL="25806" marR="6182" marT="7373" marB="5529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en-US" sz="1000" cap="none" spc="0">
                          <a:solidFill>
                            <a:schemeClr val="tx1"/>
                          </a:solidFill>
                        </a:rPr>
                        <a:t>CLO1</a:t>
                      </a:r>
                    </a:p>
                  </a:txBody>
                  <a:tcPr marL="25806" marR="6182" marT="7373" marB="5529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2901949197"/>
                  </a:ext>
                </a:extLst>
              </a:tr>
              <a:tr h="229823">
                <a:tc>
                  <a:txBody>
                    <a:bodyPr/>
                    <a:lstStyle/>
                    <a:p>
                      <a:r>
                        <a:rPr lang="en-US" sz="1000" cap="none" spc="0">
                          <a:solidFill>
                            <a:schemeClr val="tx1"/>
                          </a:solidFill>
                        </a:rPr>
                        <a:t>2</a:t>
                      </a:r>
                    </a:p>
                  </a:txBody>
                  <a:tcPr marL="25806" marR="6182" marT="7373" marB="5529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What is a Pattern? Deterministic vs Stochastic Processes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Problem Solving, Real-World Examples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Group Discussion, In-class Quiz</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CLO1</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104343989"/>
                  </a:ext>
                </a:extLst>
              </a:tr>
              <a:tr h="229823">
                <a:tc>
                  <a:txBody>
                    <a:bodyPr/>
                    <a:lstStyle/>
                    <a:p>
                      <a:r>
                        <a:rPr lang="en-US" sz="1000" cap="none" spc="0">
                          <a:solidFill>
                            <a:schemeClr val="tx1"/>
                          </a:solidFill>
                        </a:rPr>
                        <a:t>3</a:t>
                      </a:r>
                    </a:p>
                  </a:txBody>
                  <a:tcPr marL="25806" marR="6182" marT="7373" marB="55299" anchor="ctr">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Bayesian Decision Theory, Prior &amp; Posterior Probabilities</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Lecture, Mathematical Derivation, Concept Mapping</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Assignment, Problem Set</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CLO2</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522879995"/>
                  </a:ext>
                </a:extLst>
              </a:tr>
              <a:tr h="229823">
                <a:tc>
                  <a:txBody>
                    <a:bodyPr/>
                    <a:lstStyle/>
                    <a:p>
                      <a:r>
                        <a:rPr lang="en-US" sz="1000" cap="none" spc="0">
                          <a:solidFill>
                            <a:schemeClr val="tx1"/>
                          </a:solidFill>
                        </a:rPr>
                        <a:t>4</a:t>
                      </a:r>
                    </a:p>
                  </a:txBody>
                  <a:tcPr marL="25806" marR="6182" marT="7373" marB="5529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Bayesian Risk, Conditional Risk, Decision Boundaries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Whiteboard Derivation, Analytical Tasks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Short Test, Class Exercise</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CLO2</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69929697"/>
                  </a:ext>
                </a:extLst>
              </a:tr>
              <a:tr h="229823">
                <a:tc>
                  <a:txBody>
                    <a:bodyPr/>
                    <a:lstStyle/>
                    <a:p>
                      <a:r>
                        <a:rPr lang="en-US" sz="1000" cap="none" spc="0">
                          <a:solidFill>
                            <a:schemeClr val="tx1"/>
                          </a:solidFill>
                        </a:rPr>
                        <a:t>5</a:t>
                      </a:r>
                    </a:p>
                  </a:txBody>
                  <a:tcPr marL="25806" marR="6182" marT="7373" marB="55299" anchor="ctr">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Features: Definition, Extraction, Relevance</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Lecture, Case-Based Examples (e.g., Face Recognition)</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Worksheet, Class Discussion</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CLO3</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405653178"/>
                  </a:ext>
                </a:extLst>
              </a:tr>
              <a:tr h="229823">
                <a:tc>
                  <a:txBody>
                    <a:bodyPr/>
                    <a:lstStyle/>
                    <a:p>
                      <a:r>
                        <a:rPr lang="en-US" sz="1000" cap="none" spc="0">
                          <a:solidFill>
                            <a:schemeClr val="tx1"/>
                          </a:solidFill>
                        </a:rPr>
                        <a:t>6</a:t>
                      </a:r>
                    </a:p>
                  </a:txBody>
                  <a:tcPr marL="25806" marR="6182" marT="7373" marB="5529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Feature Selection Methods: Filters, Wrappers, Embedded Methods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Comparison Tables, Tool Demo (e.g., WEKA/sklearn)</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Practical Report, Quiz</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CLO3</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133784608"/>
                  </a:ext>
                </a:extLst>
              </a:tr>
              <a:tr h="229823">
                <a:tc>
                  <a:txBody>
                    <a:bodyPr/>
                    <a:lstStyle/>
                    <a:p>
                      <a:r>
                        <a:rPr lang="en-US" sz="1000" cap="none" spc="0">
                          <a:solidFill>
                            <a:schemeClr val="tx1"/>
                          </a:solidFill>
                        </a:rPr>
                        <a:t>7</a:t>
                      </a:r>
                    </a:p>
                  </a:txBody>
                  <a:tcPr marL="25806" marR="6182" marT="7373" marB="55299" anchor="ctr">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Dimensionality Reduction: PCA, LDA, Kernel PCA</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Hands-on Coding Session, Lab Examples</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Lab Report, Coding Task</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CLO3</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21321146"/>
                  </a:ext>
                </a:extLst>
              </a:tr>
              <a:tr h="229823">
                <a:tc>
                  <a:txBody>
                    <a:bodyPr/>
                    <a:lstStyle/>
                    <a:p>
                      <a:r>
                        <a:rPr lang="en-US" sz="1000" cap="none" spc="0">
                          <a:solidFill>
                            <a:schemeClr val="tx1"/>
                          </a:solidFill>
                        </a:rPr>
                        <a:t>8</a:t>
                      </a:r>
                    </a:p>
                  </a:txBody>
                  <a:tcPr marL="25806" marR="6182" marT="7373" marB="5529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Parametric Classification: Gaussian Assumptions, ML Estimation</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Lecture with Visual Plots, Conceptual Questions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Short Written Test</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CLO2</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736168033"/>
                  </a:ext>
                </a:extLst>
              </a:tr>
              <a:tr h="229823">
                <a:tc>
                  <a:txBody>
                    <a:bodyPr/>
                    <a:lstStyle/>
                    <a:p>
                      <a:r>
                        <a:rPr lang="en-US" sz="1000" cap="none" spc="0">
                          <a:solidFill>
                            <a:schemeClr val="tx1"/>
                          </a:solidFill>
                        </a:rPr>
                        <a:t>9</a:t>
                      </a:r>
                    </a:p>
                  </a:txBody>
                  <a:tcPr marL="25806" marR="6182" marT="7373" marB="55299" anchor="ctr">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Non-parametric Classification: Nearest Neighbor, Decision Trees</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Python Demo, Hands-on Dataset Work</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Coding Assignment, Quiz</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CLO2</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239601391"/>
                  </a:ext>
                </a:extLst>
              </a:tr>
              <a:tr h="229823">
                <a:tc>
                  <a:txBody>
                    <a:bodyPr/>
                    <a:lstStyle/>
                    <a:p>
                      <a:r>
                        <a:rPr lang="en-US" sz="1000" cap="none" spc="0">
                          <a:solidFill>
                            <a:schemeClr val="tx1"/>
                          </a:solidFill>
                        </a:rPr>
                        <a:t>10</a:t>
                      </a:r>
                    </a:p>
                  </a:txBody>
                  <a:tcPr marL="25806" marR="6182" marT="7373" marB="5529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Clustering Basics: Concept, Similarity Measures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Lecture, Group Activity with Data</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Group Task, Presentation</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dirty="0">
                          <a:solidFill>
                            <a:schemeClr val="tx1"/>
                          </a:solidFill>
                        </a:rPr>
                        <a:t>CLO4</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226664207"/>
                  </a:ext>
                </a:extLst>
              </a:tr>
              <a:tr h="229823">
                <a:tc>
                  <a:txBody>
                    <a:bodyPr/>
                    <a:lstStyle/>
                    <a:p>
                      <a:r>
                        <a:rPr lang="en-US" sz="1000" cap="none" spc="0">
                          <a:solidFill>
                            <a:schemeClr val="tx1"/>
                          </a:solidFill>
                        </a:rPr>
                        <a:t>11</a:t>
                      </a:r>
                    </a:p>
                  </a:txBody>
                  <a:tcPr marL="25806" marR="6182" marT="7373" marB="55299" anchor="ctr">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Hierarchical Clustering: Single, Complete, Average Linkage</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Tree Drawing, Use of Dendrograms</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Group Report, Concept Check</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CLO4</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451286833"/>
                  </a:ext>
                </a:extLst>
              </a:tr>
              <a:tr h="229823">
                <a:tc>
                  <a:txBody>
                    <a:bodyPr/>
                    <a:lstStyle/>
                    <a:p>
                      <a:r>
                        <a:rPr lang="en-US" sz="1000" cap="none" spc="0">
                          <a:solidFill>
                            <a:schemeClr val="tx1"/>
                          </a:solidFill>
                        </a:rPr>
                        <a:t>12</a:t>
                      </a:r>
                    </a:p>
                  </a:txBody>
                  <a:tcPr marL="25806" marR="6182" marT="7373" marB="5529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Ward’s Method and Cluster Evaluation</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Case Study, Distance Metric Analysis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Assignment, Class Debate</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CLO4</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37383826"/>
                  </a:ext>
                </a:extLst>
              </a:tr>
              <a:tr h="229823">
                <a:tc>
                  <a:txBody>
                    <a:bodyPr/>
                    <a:lstStyle/>
                    <a:p>
                      <a:r>
                        <a:rPr lang="en-US" sz="1000" cap="none" spc="0">
                          <a:solidFill>
                            <a:schemeClr val="tx1"/>
                          </a:solidFill>
                        </a:rPr>
                        <a:t>13</a:t>
                      </a:r>
                    </a:p>
                  </a:txBody>
                  <a:tcPr marL="25806" marR="6182" marT="7373" marB="55299" anchor="ctr">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Partitional Clustering: Forgy’s Algorithm, K-means</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fr-FR" sz="1000" cap="none" spc="0">
                          <a:solidFill>
                            <a:schemeClr val="tx1"/>
                          </a:solidFill>
                        </a:rPr>
                        <a:t>Interactive Demo, Python Code Practice</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Lab Exercise, Short Quiz</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CLO4</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986693633"/>
                  </a:ext>
                </a:extLst>
              </a:tr>
              <a:tr h="229823">
                <a:tc>
                  <a:txBody>
                    <a:bodyPr/>
                    <a:lstStyle/>
                    <a:p>
                      <a:r>
                        <a:rPr lang="en-US" sz="1000" cap="none" spc="0">
                          <a:solidFill>
                            <a:schemeClr val="tx1"/>
                          </a:solidFill>
                        </a:rPr>
                        <a:t>14</a:t>
                      </a:r>
                    </a:p>
                  </a:txBody>
                  <a:tcPr marL="25806" marR="6182" marT="7373" marB="5529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ISODATA Algorithm, Comparison of Clustering Methods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Comparison Chart, Real Dataset Analysis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Mini Project Assignment</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CLO4</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699639549"/>
                  </a:ext>
                </a:extLst>
              </a:tr>
              <a:tr h="229823">
                <a:tc>
                  <a:txBody>
                    <a:bodyPr/>
                    <a:lstStyle/>
                    <a:p>
                      <a:r>
                        <a:rPr lang="en-US" sz="1000" cap="none" spc="0">
                          <a:solidFill>
                            <a:schemeClr val="tx1"/>
                          </a:solidFill>
                        </a:rPr>
                        <a:t>15</a:t>
                      </a:r>
                    </a:p>
                  </a:txBody>
                  <a:tcPr marL="25806" marR="6182" marT="7373" marB="55299" anchor="ctr">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Pattern Recognition Applications: OCR, Bioinformatics, Face Recognition</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Application Videos, Use-case Discussion</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Poster Presentation, Use-case Analysis</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000" cap="none" spc="0">
                          <a:solidFill>
                            <a:schemeClr val="tx1"/>
                          </a:solidFill>
                        </a:rPr>
                        <a:t>CLO5</a:t>
                      </a:r>
                    </a:p>
                  </a:txBody>
                  <a:tcPr marL="25806" marR="6182" marT="7373" marB="55299"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3151406088"/>
                  </a:ext>
                </a:extLst>
              </a:tr>
              <a:tr h="0">
                <a:tc>
                  <a:txBody>
                    <a:bodyPr/>
                    <a:lstStyle/>
                    <a:p>
                      <a:r>
                        <a:rPr lang="en-US" sz="1000" cap="none" spc="0">
                          <a:solidFill>
                            <a:schemeClr val="tx1"/>
                          </a:solidFill>
                        </a:rPr>
                        <a:t>16</a:t>
                      </a:r>
                    </a:p>
                  </a:txBody>
                  <a:tcPr marL="25806" marR="6182" marT="7373" marB="55299" anchor="ctr">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Overfitting, Underfitting, Generalization in Pattern Recognition</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Graphical Explanation, Error Curves Analysis</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Coding Exercise, Group Discussion</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000" cap="none" spc="0">
                          <a:solidFill>
                            <a:schemeClr val="tx1"/>
                          </a:solidFill>
                        </a:rPr>
                        <a:t>CLO5</a:t>
                      </a:r>
                    </a:p>
                  </a:txBody>
                  <a:tcPr marL="25806" marR="6182" marT="7373" marB="55299"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712010589"/>
                  </a:ext>
                </a:extLst>
              </a:tr>
              <a:tr h="229823">
                <a:tc>
                  <a:txBody>
                    <a:bodyPr/>
                    <a:lstStyle/>
                    <a:p>
                      <a:r>
                        <a:rPr lang="en-US" sz="1000" cap="none" spc="0">
                          <a:solidFill>
                            <a:schemeClr val="tx1"/>
                          </a:solidFill>
                        </a:rPr>
                        <a:t>17</a:t>
                      </a:r>
                    </a:p>
                  </a:txBody>
                  <a:tcPr marL="25806" marR="6182" marT="7373" marB="55299" anchor="ctr">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1000" cap="none" spc="0">
                          <a:solidFill>
                            <a:schemeClr val="tx1"/>
                          </a:solidFill>
                        </a:rPr>
                        <a:t>Review of Course Topics &amp; Final Project Presentations</a:t>
                      </a:r>
                    </a:p>
                  </a:txBody>
                  <a:tcPr marL="25806" marR="6182" marT="7373" marB="55299"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1000" cap="none" spc="0">
                          <a:solidFill>
                            <a:schemeClr val="tx1"/>
                          </a:solidFill>
                        </a:rPr>
                        <a:t>Oral Presentation, Peer Review, Final Review Lecture</a:t>
                      </a:r>
                    </a:p>
                  </a:txBody>
                  <a:tcPr marL="25806" marR="6182" marT="7373" marB="55299"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1000" cap="none" spc="0">
                          <a:solidFill>
                            <a:schemeClr val="tx1"/>
                          </a:solidFill>
                        </a:rPr>
                        <a:t>Final Project Demo, Viva</a:t>
                      </a:r>
                    </a:p>
                  </a:txBody>
                  <a:tcPr marL="25806" marR="6182" marT="7373" marB="55299"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1000" cap="none" spc="0" dirty="0">
                          <a:solidFill>
                            <a:schemeClr val="tx1"/>
                          </a:solidFill>
                        </a:rPr>
                        <a:t>CLO1–CLO5</a:t>
                      </a:r>
                    </a:p>
                  </a:txBody>
                  <a:tcPr marL="25806" marR="6182" marT="7373" marB="55299"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981579691"/>
                  </a:ext>
                </a:extLst>
              </a:tr>
            </a:tbl>
          </a:graphicData>
        </a:graphic>
      </p:graphicFrame>
    </p:spTree>
    <p:extLst>
      <p:ext uri="{BB962C8B-B14F-4D97-AF65-F5344CB8AC3E}">
        <p14:creationId xmlns:p14="http://schemas.microsoft.com/office/powerpoint/2010/main" val="3902691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9411" y="-131876"/>
            <a:ext cx="6331585" cy="1367790"/>
          </a:xfrm>
          <a:prstGeom prst="rect">
            <a:avLst/>
          </a:prstGeom>
        </p:spPr>
        <p:txBody>
          <a:bodyPr vert="horz" wrap="square" lIns="0" tIns="13335" rIns="0" bIns="0" rtlCol="0">
            <a:spAutoFit/>
          </a:bodyPr>
          <a:lstStyle/>
          <a:p>
            <a:pPr marL="906780" marR="5080" indent="-894715">
              <a:spcBef>
                <a:spcPts val="105"/>
              </a:spcBef>
            </a:pPr>
            <a:r>
              <a:rPr dirty="0"/>
              <a:t>“Modern”</a:t>
            </a:r>
            <a:r>
              <a:rPr spc="-50" dirty="0"/>
              <a:t> </a:t>
            </a:r>
            <a:r>
              <a:rPr dirty="0"/>
              <a:t>vs </a:t>
            </a:r>
            <a:r>
              <a:rPr spc="-10" dirty="0"/>
              <a:t>“Traditional” </a:t>
            </a:r>
            <a:r>
              <a:rPr i="1" dirty="0"/>
              <a:t>Pattern</a:t>
            </a:r>
            <a:r>
              <a:rPr spc="-20" dirty="0"/>
              <a:t> </a:t>
            </a:r>
            <a:r>
              <a:rPr spc="-10" dirty="0"/>
              <a:t>Recognition</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077937"/>
            <a:ext cx="3457575" cy="4208780"/>
          </a:xfrm>
          <a:prstGeom prst="rect">
            <a:avLst/>
          </a:prstGeom>
        </p:spPr>
        <p:txBody>
          <a:bodyPr vert="horz" wrap="square" lIns="0" tIns="98425" rIns="0" bIns="0" rtlCol="0">
            <a:spAutoFit/>
          </a:bodyPr>
          <a:lstStyle/>
          <a:p>
            <a:pPr marL="354965" indent="-342265">
              <a:spcBef>
                <a:spcPts val="775"/>
              </a:spcBef>
              <a:buClr>
                <a:srgbClr val="3333FF"/>
              </a:buClr>
              <a:buSzPct val="69642"/>
              <a:buFont typeface="Wingdings"/>
              <a:buChar char=""/>
              <a:tabLst>
                <a:tab pos="354965" algn="l"/>
              </a:tabLst>
            </a:pPr>
            <a:r>
              <a:rPr sz="2800" kern="0" spc="-10" dirty="0">
                <a:solidFill>
                  <a:sysClr val="windowText" lastClr="000000"/>
                </a:solidFill>
                <a:latin typeface="Times New Roman"/>
                <a:cs typeface="Times New Roman"/>
              </a:rPr>
              <a:t>Hand-</a:t>
            </a:r>
            <a:r>
              <a:rPr sz="2800" kern="0" dirty="0">
                <a:solidFill>
                  <a:sysClr val="windowText" lastClr="000000"/>
                </a:solidFill>
                <a:latin typeface="Times New Roman"/>
                <a:cs typeface="Times New Roman"/>
              </a:rPr>
              <a:t>crafted </a:t>
            </a:r>
            <a:r>
              <a:rPr sz="2800" kern="0" spc="-10" dirty="0">
                <a:solidFill>
                  <a:sysClr val="windowText" lastClr="000000"/>
                </a:solidFill>
                <a:latin typeface="Times New Roman"/>
                <a:cs typeface="Times New Roman"/>
              </a:rPr>
              <a:t>features</a:t>
            </a:r>
            <a:endParaRPr sz="2800" kern="0">
              <a:solidFill>
                <a:sysClr val="windowText" lastClr="000000"/>
              </a:solidFill>
              <a:latin typeface="Times New Roman"/>
              <a:cs typeface="Times New Roman"/>
            </a:endParaRPr>
          </a:p>
          <a:p>
            <a:pPr marL="354330" marR="53340" indent="-342265">
              <a:spcBef>
                <a:spcPts val="67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Simple</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and</a:t>
            </a:r>
            <a:r>
              <a:rPr sz="2800" kern="0" spc="-3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low-</a:t>
            </a:r>
            <a:r>
              <a:rPr sz="2800" kern="0" spc="-10" dirty="0">
                <a:solidFill>
                  <a:sysClr val="windowText" lastClr="000000"/>
                </a:solidFill>
                <a:latin typeface="Times New Roman"/>
                <a:cs typeface="Times New Roman"/>
              </a:rPr>
              <a:t>level 	</a:t>
            </a:r>
            <a:r>
              <a:rPr sz="2800" kern="0" dirty="0">
                <a:solidFill>
                  <a:sysClr val="windowText" lastClr="000000"/>
                </a:solidFill>
                <a:latin typeface="Times New Roman"/>
                <a:cs typeface="Times New Roman"/>
              </a:rPr>
              <a:t>concatenation</a:t>
            </a:r>
            <a:r>
              <a:rPr sz="2800" kern="0" spc="-25" dirty="0">
                <a:solidFill>
                  <a:sysClr val="windowText" lastClr="000000"/>
                </a:solidFill>
                <a:latin typeface="Times New Roman"/>
                <a:cs typeface="Times New Roman"/>
              </a:rPr>
              <a:t> of 	</a:t>
            </a:r>
            <a:r>
              <a:rPr sz="2800" kern="0" dirty="0">
                <a:solidFill>
                  <a:sysClr val="windowText" lastClr="000000"/>
                </a:solidFill>
                <a:latin typeface="Times New Roman"/>
                <a:cs typeface="Times New Roman"/>
              </a:rPr>
              <a:t>numbers</a:t>
            </a:r>
            <a:r>
              <a:rPr sz="2800" kern="0" spc="-7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or</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traits</a:t>
            </a:r>
            <a:endParaRPr sz="2800" kern="0">
              <a:solidFill>
                <a:sysClr val="windowText" lastClr="000000"/>
              </a:solidFill>
              <a:latin typeface="Times New Roman"/>
              <a:cs typeface="Times New Roman"/>
            </a:endParaRPr>
          </a:p>
          <a:p>
            <a:pPr marL="354965" indent="-342265">
              <a:spcBef>
                <a:spcPts val="675"/>
              </a:spcBef>
              <a:buClr>
                <a:srgbClr val="3333FF"/>
              </a:buClr>
              <a:buSzPct val="69642"/>
              <a:buFont typeface="Wingdings"/>
              <a:buChar char=""/>
              <a:tabLst>
                <a:tab pos="354965" algn="l"/>
              </a:tabLst>
            </a:pPr>
            <a:r>
              <a:rPr sz="2800" kern="0" spc="-10" dirty="0">
                <a:solidFill>
                  <a:sysClr val="windowText" lastClr="000000"/>
                </a:solidFill>
                <a:latin typeface="Times New Roman"/>
                <a:cs typeface="Times New Roman"/>
              </a:rPr>
              <a:t>Syntactic</a:t>
            </a:r>
            <a:endParaRPr sz="2800" kern="0">
              <a:solidFill>
                <a:sysClr val="windowText" lastClr="000000"/>
              </a:solidFill>
              <a:latin typeface="Times New Roman"/>
              <a:cs typeface="Times New Roman"/>
            </a:endParaRPr>
          </a:p>
          <a:p>
            <a:pPr marL="354330" marR="38100" indent="-342265">
              <a:spcBef>
                <a:spcPts val="670"/>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Feature</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detection</a:t>
            </a:r>
            <a:r>
              <a:rPr sz="2800" kern="0" spc="-5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and 	</a:t>
            </a:r>
            <a:r>
              <a:rPr sz="2800" kern="0" dirty="0">
                <a:solidFill>
                  <a:sysClr val="windowText" lastClr="000000"/>
                </a:solidFill>
                <a:latin typeface="Times New Roman"/>
                <a:cs typeface="Times New Roman"/>
              </a:rPr>
              <a:t>description</a:t>
            </a:r>
            <a:r>
              <a:rPr sz="2800" kern="0" spc="-5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are 	</a:t>
            </a:r>
            <a:r>
              <a:rPr sz="2800" kern="0" dirty="0">
                <a:solidFill>
                  <a:sysClr val="windowText" lastClr="000000"/>
                </a:solidFill>
                <a:latin typeface="Times New Roman"/>
                <a:cs typeface="Times New Roman"/>
              </a:rPr>
              <a:t>separate</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tasks</a:t>
            </a:r>
            <a:r>
              <a:rPr sz="2800" kern="0" spc="-3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from 	</a:t>
            </a:r>
            <a:r>
              <a:rPr sz="2800" kern="0" dirty="0">
                <a:solidFill>
                  <a:sysClr val="windowText" lastClr="000000"/>
                </a:solidFill>
                <a:latin typeface="Times New Roman"/>
                <a:cs typeface="Times New Roman"/>
              </a:rPr>
              <a:t>classifier</a:t>
            </a:r>
            <a:r>
              <a:rPr sz="2800" kern="0" spc="-4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design</a:t>
            </a:r>
            <a:endParaRPr sz="2800" kern="0">
              <a:solidFill>
                <a:sysClr val="windowText" lastClr="000000"/>
              </a:solidFill>
              <a:latin typeface="Times New Roman"/>
              <a:cs typeface="Times New Roman"/>
            </a:endParaRPr>
          </a:p>
        </p:txBody>
      </p:sp>
      <p:sp>
        <p:nvSpPr>
          <p:cNvPr id="4" name="object 4"/>
          <p:cNvSpPr txBox="1"/>
          <p:nvPr/>
        </p:nvSpPr>
        <p:spPr>
          <a:xfrm>
            <a:off x="6023864" y="1164158"/>
            <a:ext cx="3533140" cy="4123054"/>
          </a:xfrm>
          <a:prstGeom prst="rect">
            <a:avLst/>
          </a:prstGeom>
        </p:spPr>
        <p:txBody>
          <a:bodyPr vert="horz" wrap="square" lIns="0" tIns="12065" rIns="0" bIns="0" rtlCol="0">
            <a:spAutoFit/>
          </a:bodyPr>
          <a:lstStyle/>
          <a:p>
            <a:pPr marL="355600" marR="5080" indent="-342900">
              <a:spcBef>
                <a:spcPts val="9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Automatically</a:t>
            </a:r>
            <a:r>
              <a:rPr sz="2800" kern="0" spc="-11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learned features</a:t>
            </a:r>
            <a:endParaRPr sz="2800" kern="0">
              <a:solidFill>
                <a:sysClr val="windowText" lastClr="000000"/>
              </a:solidFill>
              <a:latin typeface="Times New Roman"/>
              <a:cs typeface="Times New Roman"/>
            </a:endParaRPr>
          </a:p>
          <a:p>
            <a:pPr marL="355600" marR="814069" indent="-342900">
              <a:spcBef>
                <a:spcPts val="67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Hierarchical</a:t>
            </a:r>
            <a:r>
              <a:rPr sz="2800" kern="0" spc="-15"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and </a:t>
            </a:r>
            <a:r>
              <a:rPr sz="2800" kern="0" spc="-10" dirty="0">
                <a:solidFill>
                  <a:sysClr val="windowText" lastClr="000000"/>
                </a:solidFill>
                <a:latin typeface="Times New Roman"/>
                <a:cs typeface="Times New Roman"/>
              </a:rPr>
              <a:t>complex</a:t>
            </a:r>
            <a:endParaRPr sz="2800" kern="0">
              <a:solidFill>
                <a:sysClr val="windowText" lastClr="000000"/>
              </a:solidFill>
              <a:latin typeface="Times New Roman"/>
              <a:cs typeface="Times New Roman"/>
            </a:endParaRPr>
          </a:p>
          <a:p>
            <a:pPr marL="354965" indent="-342265">
              <a:spcBef>
                <a:spcPts val="675"/>
              </a:spcBef>
              <a:buClr>
                <a:srgbClr val="3333FF"/>
              </a:buClr>
              <a:buSzPct val="69642"/>
              <a:buFont typeface="Wingdings"/>
              <a:buChar char=""/>
              <a:tabLst>
                <a:tab pos="354965" algn="l"/>
              </a:tabLst>
            </a:pPr>
            <a:r>
              <a:rPr sz="2800" kern="0" spc="-10" dirty="0">
                <a:solidFill>
                  <a:sysClr val="windowText" lastClr="000000"/>
                </a:solidFill>
                <a:latin typeface="Times New Roman"/>
                <a:cs typeface="Times New Roman"/>
              </a:rPr>
              <a:t>Semantic</a:t>
            </a:r>
            <a:endParaRPr sz="2800" kern="0">
              <a:solidFill>
                <a:sysClr val="windowText" lastClr="000000"/>
              </a:solidFill>
              <a:latin typeface="Times New Roman"/>
              <a:cs typeface="Times New Roman"/>
            </a:endParaRPr>
          </a:p>
          <a:p>
            <a:pPr marL="355600" marR="16510" indent="-342900">
              <a:spcBef>
                <a:spcPts val="675"/>
              </a:spcBef>
              <a:buClr>
                <a:srgbClr val="3333FF"/>
              </a:buClr>
              <a:buSzPct val="69642"/>
              <a:buFont typeface="Wingdings"/>
              <a:buChar char=""/>
              <a:tabLst>
                <a:tab pos="355600" algn="l"/>
              </a:tabLst>
            </a:pPr>
            <a:r>
              <a:rPr sz="2800" kern="0" dirty="0">
                <a:solidFill>
                  <a:sysClr val="windowText" lastClr="000000"/>
                </a:solidFill>
                <a:latin typeface="Times New Roman"/>
                <a:cs typeface="Times New Roman"/>
              </a:rPr>
              <a:t>Feature</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detection</a:t>
            </a:r>
            <a:r>
              <a:rPr sz="2800" kern="0" spc="-5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and </a:t>
            </a:r>
            <a:r>
              <a:rPr sz="2800" kern="0" dirty="0">
                <a:solidFill>
                  <a:sysClr val="windowText" lastClr="000000"/>
                </a:solidFill>
                <a:latin typeface="Times New Roman"/>
                <a:cs typeface="Times New Roman"/>
              </a:rPr>
              <a:t>description</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are</a:t>
            </a:r>
            <a:r>
              <a:rPr sz="2800" kern="0" spc="-2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not </a:t>
            </a:r>
            <a:r>
              <a:rPr sz="2800" kern="0" dirty="0">
                <a:solidFill>
                  <a:sysClr val="windowText" lastClr="000000"/>
                </a:solidFill>
                <a:latin typeface="Times New Roman"/>
                <a:cs typeface="Times New Roman"/>
              </a:rPr>
              <a:t>jointly</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optimized</a:t>
            </a:r>
            <a:r>
              <a:rPr sz="2800" kern="0" spc="-5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with </a:t>
            </a:r>
            <a:r>
              <a:rPr sz="2800" kern="0" spc="-10" dirty="0">
                <a:solidFill>
                  <a:sysClr val="windowText" lastClr="000000"/>
                </a:solidFill>
                <a:latin typeface="Times New Roman"/>
                <a:cs typeface="Times New Roman"/>
              </a:rPr>
              <a:t>classifiers</a:t>
            </a:r>
            <a:endParaRPr sz="2800" kern="0">
              <a:solidFill>
                <a:sysClr val="windowText" lastClr="000000"/>
              </a:solidFill>
              <a:latin typeface="Times New Roman"/>
              <a:cs typeface="Times New Roman"/>
            </a:endParaRPr>
          </a:p>
        </p:txBody>
      </p:sp>
      <p:sp>
        <p:nvSpPr>
          <p:cNvPr id="7" name="Date Placeholder 6">
            <a:extLst>
              <a:ext uri="{FF2B5EF4-FFF2-40B4-BE49-F238E27FC236}">
                <a16:creationId xmlns:a16="http://schemas.microsoft.com/office/drawing/2014/main" id="{FA0EFD42-6C41-85DE-9477-39B796EAE43E}"/>
              </a:ext>
            </a:extLst>
          </p:cNvPr>
          <p:cNvSpPr>
            <a:spLocks noGrp="1"/>
          </p:cNvSpPr>
          <p:nvPr>
            <p:ph type="dt" sz="half" idx="6"/>
          </p:nvPr>
        </p:nvSpPr>
        <p:spPr/>
        <p:txBody>
          <a:bodyPr/>
          <a:lstStyle/>
          <a:p>
            <a:fld id="{1BA3F1B5-D246-477A-B04A-F445BF82CF5E}"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7439229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408430">
              <a:spcBef>
                <a:spcPts val="100"/>
              </a:spcBef>
            </a:pPr>
            <a:r>
              <a:rPr dirty="0"/>
              <a:t>Traditional</a:t>
            </a:r>
            <a:r>
              <a:rPr spc="-35" dirty="0"/>
              <a:t> </a:t>
            </a:r>
            <a:r>
              <a:rPr spc="-10" dirty="0"/>
              <a:t>Features</a:t>
            </a:r>
          </a:p>
        </p:txBody>
      </p:sp>
      <p:pic>
        <p:nvPicPr>
          <p:cNvPr id="3" name="object 3"/>
          <p:cNvPicPr/>
          <p:nvPr/>
        </p:nvPicPr>
        <p:blipFill>
          <a:blip r:embed="rId2" cstate="print"/>
          <a:stretch>
            <a:fillRect/>
          </a:stretch>
        </p:blipFill>
        <p:spPr>
          <a:xfrm>
            <a:off x="2667001" y="990600"/>
            <a:ext cx="6649211" cy="3352800"/>
          </a:xfrm>
          <a:prstGeom prst="rect">
            <a:avLst/>
          </a:prstGeom>
        </p:spPr>
      </p:pic>
      <p:pic>
        <p:nvPicPr>
          <p:cNvPr id="4" name="object 4"/>
          <p:cNvPicPr/>
          <p:nvPr/>
        </p:nvPicPr>
        <p:blipFill>
          <a:blip r:embed="rId3" cstate="print"/>
          <a:stretch>
            <a:fillRect/>
          </a:stretch>
        </p:blipFill>
        <p:spPr>
          <a:xfrm>
            <a:off x="3429000" y="4495800"/>
            <a:ext cx="5373624" cy="1970532"/>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7" name="Date Placeholder 6">
            <a:extLst>
              <a:ext uri="{FF2B5EF4-FFF2-40B4-BE49-F238E27FC236}">
                <a16:creationId xmlns:a16="http://schemas.microsoft.com/office/drawing/2014/main" id="{F6A2BC01-9254-3C9A-8F83-2D7054741546}"/>
              </a:ext>
            </a:extLst>
          </p:cNvPr>
          <p:cNvSpPr>
            <a:spLocks noGrp="1"/>
          </p:cNvSpPr>
          <p:nvPr>
            <p:ph type="dt" sz="half" idx="6"/>
          </p:nvPr>
        </p:nvSpPr>
        <p:spPr/>
        <p:txBody>
          <a:bodyPr/>
          <a:lstStyle/>
          <a:p>
            <a:fld id="{231B08DC-7AB9-4290-93E1-6BCA6492D9E0}"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6186641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15312" y="954024"/>
            <a:ext cx="8534400" cy="5452872"/>
          </a:xfrm>
          <a:prstGeom prst="rect">
            <a:avLst/>
          </a:prstGeom>
        </p:spPr>
      </p:pic>
      <p:sp>
        <p:nvSpPr>
          <p:cNvPr id="3" name="object 3"/>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798955">
              <a:spcBef>
                <a:spcPts val="100"/>
              </a:spcBef>
            </a:pPr>
            <a:r>
              <a:rPr dirty="0"/>
              <a:t>Modern</a:t>
            </a:r>
            <a:r>
              <a:rPr spc="-25" dirty="0"/>
              <a:t> </a:t>
            </a:r>
            <a:r>
              <a:rPr spc="-10" dirty="0"/>
              <a:t>Features</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Date Placeholder 5">
            <a:extLst>
              <a:ext uri="{FF2B5EF4-FFF2-40B4-BE49-F238E27FC236}">
                <a16:creationId xmlns:a16="http://schemas.microsoft.com/office/drawing/2014/main" id="{8BEE2098-5D35-61C4-ECCD-D12395C09575}"/>
              </a:ext>
            </a:extLst>
          </p:cNvPr>
          <p:cNvSpPr>
            <a:spLocks noGrp="1"/>
          </p:cNvSpPr>
          <p:nvPr>
            <p:ph type="dt" sz="half" idx="6"/>
          </p:nvPr>
        </p:nvSpPr>
        <p:spPr/>
        <p:txBody>
          <a:bodyPr/>
          <a:lstStyle/>
          <a:p>
            <a:fld id="{1271EC9F-95F5-4045-84C2-97B78B41AD4C}"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3426229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798955">
              <a:spcBef>
                <a:spcPts val="100"/>
              </a:spcBef>
            </a:pPr>
            <a:r>
              <a:rPr dirty="0"/>
              <a:t>Modern</a:t>
            </a:r>
            <a:r>
              <a:rPr spc="-25" dirty="0"/>
              <a:t> </a:t>
            </a:r>
            <a:r>
              <a:rPr spc="-10" dirty="0"/>
              <a:t>Features</a:t>
            </a:r>
          </a:p>
        </p:txBody>
      </p:sp>
      <p:pic>
        <p:nvPicPr>
          <p:cNvPr id="3" name="object 3"/>
          <p:cNvPicPr/>
          <p:nvPr/>
        </p:nvPicPr>
        <p:blipFill>
          <a:blip r:embed="rId2" cstate="print"/>
          <a:stretch>
            <a:fillRect/>
          </a:stretch>
        </p:blipFill>
        <p:spPr>
          <a:xfrm>
            <a:off x="1524000" y="1066800"/>
            <a:ext cx="8848344" cy="4876800"/>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Date Placeholder 5">
            <a:extLst>
              <a:ext uri="{FF2B5EF4-FFF2-40B4-BE49-F238E27FC236}">
                <a16:creationId xmlns:a16="http://schemas.microsoft.com/office/drawing/2014/main" id="{4ACE96E6-078E-E774-C0D8-E6AC5DD6B5DD}"/>
              </a:ext>
            </a:extLst>
          </p:cNvPr>
          <p:cNvSpPr>
            <a:spLocks noGrp="1"/>
          </p:cNvSpPr>
          <p:nvPr>
            <p:ph type="dt" sz="half" idx="6"/>
          </p:nvPr>
        </p:nvSpPr>
        <p:spPr/>
        <p:txBody>
          <a:bodyPr/>
          <a:lstStyle/>
          <a:p>
            <a:fld id="{CBFA0C59-8D8B-4FA6-97A5-437A283E4543}"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433601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798955">
              <a:spcBef>
                <a:spcPts val="100"/>
              </a:spcBef>
            </a:pPr>
            <a:r>
              <a:rPr dirty="0"/>
              <a:t>Modern</a:t>
            </a:r>
            <a:r>
              <a:rPr spc="-25" dirty="0"/>
              <a:t> </a:t>
            </a:r>
            <a:r>
              <a:rPr spc="-10" dirty="0"/>
              <a:t>Features</a:t>
            </a:r>
          </a:p>
        </p:txBody>
      </p:sp>
      <p:pic>
        <p:nvPicPr>
          <p:cNvPr id="3" name="object 3"/>
          <p:cNvPicPr/>
          <p:nvPr/>
        </p:nvPicPr>
        <p:blipFill>
          <a:blip r:embed="rId2" cstate="print"/>
          <a:stretch>
            <a:fillRect/>
          </a:stretch>
        </p:blipFill>
        <p:spPr>
          <a:xfrm>
            <a:off x="1533144" y="972311"/>
            <a:ext cx="9134856" cy="4971288"/>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Date Placeholder 5">
            <a:extLst>
              <a:ext uri="{FF2B5EF4-FFF2-40B4-BE49-F238E27FC236}">
                <a16:creationId xmlns:a16="http://schemas.microsoft.com/office/drawing/2014/main" id="{E56C2581-27B4-3F17-FC3B-5C560FCF635F}"/>
              </a:ext>
            </a:extLst>
          </p:cNvPr>
          <p:cNvSpPr>
            <a:spLocks noGrp="1"/>
          </p:cNvSpPr>
          <p:nvPr>
            <p:ph type="dt" sz="half" idx="6"/>
          </p:nvPr>
        </p:nvSpPr>
        <p:spPr/>
        <p:txBody>
          <a:bodyPr/>
          <a:lstStyle/>
          <a:p>
            <a:fld id="{DC253C56-1E1C-459F-80C2-385B6AE79C11}"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23106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798955">
              <a:spcBef>
                <a:spcPts val="100"/>
              </a:spcBef>
            </a:pPr>
            <a:r>
              <a:rPr dirty="0"/>
              <a:t>Modern</a:t>
            </a:r>
            <a:r>
              <a:rPr spc="-25" dirty="0"/>
              <a:t> </a:t>
            </a:r>
            <a:r>
              <a:rPr spc="-10" dirty="0"/>
              <a:t>Features</a:t>
            </a:r>
          </a:p>
        </p:txBody>
      </p:sp>
      <p:pic>
        <p:nvPicPr>
          <p:cNvPr id="3" name="object 3"/>
          <p:cNvPicPr/>
          <p:nvPr/>
        </p:nvPicPr>
        <p:blipFill>
          <a:blip r:embed="rId2" cstate="print"/>
          <a:stretch>
            <a:fillRect/>
          </a:stretch>
        </p:blipFill>
        <p:spPr>
          <a:xfrm>
            <a:off x="1600200" y="990600"/>
            <a:ext cx="8897112" cy="4953000"/>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Date Placeholder 5">
            <a:extLst>
              <a:ext uri="{FF2B5EF4-FFF2-40B4-BE49-F238E27FC236}">
                <a16:creationId xmlns:a16="http://schemas.microsoft.com/office/drawing/2014/main" id="{680384BE-2339-D22A-4F88-22F0E92C0484}"/>
              </a:ext>
            </a:extLst>
          </p:cNvPr>
          <p:cNvSpPr>
            <a:spLocks noGrp="1"/>
          </p:cNvSpPr>
          <p:nvPr>
            <p:ph type="dt" sz="half" idx="6"/>
          </p:nvPr>
        </p:nvSpPr>
        <p:spPr/>
        <p:txBody>
          <a:bodyPr/>
          <a:lstStyle/>
          <a:p>
            <a:fld id="{293EBF06-FECB-40B2-8CC6-4CCDAB41719B}"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805669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798955">
              <a:spcBef>
                <a:spcPts val="100"/>
              </a:spcBef>
            </a:pPr>
            <a:r>
              <a:rPr dirty="0"/>
              <a:t>Modern</a:t>
            </a:r>
            <a:r>
              <a:rPr spc="-25" dirty="0"/>
              <a:t> </a:t>
            </a:r>
            <a:r>
              <a:rPr spc="-10" dirty="0"/>
              <a:t>Features</a:t>
            </a:r>
          </a:p>
        </p:txBody>
      </p:sp>
      <p:pic>
        <p:nvPicPr>
          <p:cNvPr id="3" name="object 3"/>
          <p:cNvPicPr/>
          <p:nvPr/>
        </p:nvPicPr>
        <p:blipFill>
          <a:blip r:embed="rId2" cstate="print"/>
          <a:stretch>
            <a:fillRect/>
          </a:stretch>
        </p:blipFill>
        <p:spPr>
          <a:xfrm>
            <a:off x="1752600" y="1066800"/>
            <a:ext cx="8805672" cy="4876800"/>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Date Placeholder 5">
            <a:extLst>
              <a:ext uri="{FF2B5EF4-FFF2-40B4-BE49-F238E27FC236}">
                <a16:creationId xmlns:a16="http://schemas.microsoft.com/office/drawing/2014/main" id="{EF865CBA-3A5E-B584-2BC9-4D905E23F1BB}"/>
              </a:ext>
            </a:extLst>
          </p:cNvPr>
          <p:cNvSpPr>
            <a:spLocks noGrp="1"/>
          </p:cNvSpPr>
          <p:nvPr>
            <p:ph type="dt" sz="half" idx="6"/>
          </p:nvPr>
        </p:nvSpPr>
        <p:spPr/>
        <p:txBody>
          <a:bodyPr/>
          <a:lstStyle/>
          <a:p>
            <a:fld id="{135D6656-7744-495E-9900-BD8EA7E60B2A}"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991951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9411" y="-131876"/>
            <a:ext cx="6331585" cy="1367790"/>
          </a:xfrm>
          <a:prstGeom prst="rect">
            <a:avLst/>
          </a:prstGeom>
        </p:spPr>
        <p:txBody>
          <a:bodyPr vert="horz" wrap="square" lIns="0" tIns="13335" rIns="0" bIns="0" rtlCol="0">
            <a:spAutoFit/>
          </a:bodyPr>
          <a:lstStyle/>
          <a:p>
            <a:pPr marL="906780" marR="5080" indent="-894715">
              <a:spcBef>
                <a:spcPts val="105"/>
              </a:spcBef>
            </a:pPr>
            <a:r>
              <a:rPr dirty="0"/>
              <a:t>“Modern”</a:t>
            </a:r>
            <a:r>
              <a:rPr spc="-50" dirty="0"/>
              <a:t> </a:t>
            </a:r>
            <a:r>
              <a:rPr dirty="0"/>
              <a:t>vs </a:t>
            </a:r>
            <a:r>
              <a:rPr spc="-10" dirty="0"/>
              <a:t>“Traditional” </a:t>
            </a:r>
            <a:r>
              <a:rPr i="1" dirty="0"/>
              <a:t>Pattern</a:t>
            </a:r>
            <a:r>
              <a:rPr spc="-20" dirty="0"/>
              <a:t> </a:t>
            </a:r>
            <a:r>
              <a:rPr spc="-10" dirty="0"/>
              <a:t>Recognition</a:t>
            </a:r>
          </a:p>
        </p:txBody>
      </p:sp>
      <p:pic>
        <p:nvPicPr>
          <p:cNvPr id="3" name="object 3"/>
          <p:cNvPicPr/>
          <p:nvPr/>
        </p:nvPicPr>
        <p:blipFill>
          <a:blip r:embed="rId2" cstate="print"/>
          <a:stretch>
            <a:fillRect/>
          </a:stretch>
        </p:blipFill>
        <p:spPr>
          <a:xfrm>
            <a:off x="1600200" y="4053840"/>
            <a:ext cx="8305800" cy="1978152"/>
          </a:xfrm>
          <a:prstGeom prst="rect">
            <a:avLst/>
          </a:prstGeom>
        </p:spPr>
      </p:pic>
      <p:pic>
        <p:nvPicPr>
          <p:cNvPr id="4" name="object 4"/>
          <p:cNvPicPr/>
          <p:nvPr/>
        </p:nvPicPr>
        <p:blipFill>
          <a:blip r:embed="rId3" cstate="print"/>
          <a:stretch>
            <a:fillRect/>
          </a:stretch>
        </p:blipFill>
        <p:spPr>
          <a:xfrm>
            <a:off x="1524000" y="1456945"/>
            <a:ext cx="9034272" cy="2162555"/>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7" name="Date Placeholder 6">
            <a:extLst>
              <a:ext uri="{FF2B5EF4-FFF2-40B4-BE49-F238E27FC236}">
                <a16:creationId xmlns:a16="http://schemas.microsoft.com/office/drawing/2014/main" id="{4378AB78-316F-E3B0-A63A-1DD220EB0516}"/>
              </a:ext>
            </a:extLst>
          </p:cNvPr>
          <p:cNvSpPr>
            <a:spLocks noGrp="1"/>
          </p:cNvSpPr>
          <p:nvPr>
            <p:ph type="dt" sz="half" idx="6"/>
          </p:nvPr>
        </p:nvSpPr>
        <p:spPr/>
        <p:txBody>
          <a:bodyPr/>
          <a:lstStyle/>
          <a:p>
            <a:fld id="{F9B245C3-D592-4FCB-AB0D-25AF81B38AF0}"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7543249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820419">
              <a:spcBef>
                <a:spcPts val="100"/>
              </a:spcBef>
            </a:pPr>
            <a:r>
              <a:rPr dirty="0"/>
              <a:t>Mathematical</a:t>
            </a:r>
            <a:r>
              <a:rPr spc="-40" dirty="0"/>
              <a:t> </a:t>
            </a:r>
            <a:r>
              <a:rPr spc="-10" dirty="0"/>
              <a:t>Foundation</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49" y="1162633"/>
            <a:ext cx="6577330" cy="2075814"/>
          </a:xfrm>
          <a:prstGeom prst="rect">
            <a:avLst/>
          </a:prstGeom>
        </p:spPr>
        <p:txBody>
          <a:bodyPr vert="horz" wrap="square" lIns="0" tIns="13335" rIns="0" bIns="0" rtlCol="0">
            <a:spAutoFit/>
          </a:bodyPr>
          <a:lstStyle/>
          <a:p>
            <a:pPr marL="354330" marR="5080" indent="-342265">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Does not</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matter</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what</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methods</a:t>
            </a:r>
            <a:r>
              <a:rPr sz="3200" kern="0" spc="-30"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or 	</a:t>
            </a:r>
            <a:r>
              <a:rPr sz="3200" kern="0" dirty="0">
                <a:solidFill>
                  <a:sysClr val="windowText" lastClr="000000"/>
                </a:solidFill>
                <a:latin typeface="Times New Roman"/>
                <a:cs typeface="Times New Roman"/>
              </a:rPr>
              <a:t>techniques</a:t>
            </a:r>
            <a:r>
              <a:rPr sz="3200" kern="0" spc="-6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you</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use,</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4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underlying 	</a:t>
            </a:r>
            <a:r>
              <a:rPr sz="3200" kern="0" dirty="0">
                <a:solidFill>
                  <a:sysClr val="windowText" lastClr="000000"/>
                </a:solidFill>
                <a:latin typeface="Times New Roman"/>
                <a:cs typeface="Times New Roman"/>
              </a:rPr>
              <a:t>mathematical</a:t>
            </a:r>
            <a:r>
              <a:rPr sz="3200" kern="0" spc="-6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principle</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is</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quite</a:t>
            </a:r>
            <a:r>
              <a:rPr sz="3200" kern="0" spc="-3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simple</a:t>
            </a:r>
            <a:endParaRPr sz="3200" kern="0">
              <a:solidFill>
                <a:sysClr val="windowText" lastClr="000000"/>
              </a:solidFill>
              <a:latin typeface="Times New Roman"/>
              <a:cs typeface="Times New Roman"/>
            </a:endParaRPr>
          </a:p>
          <a:p>
            <a:pPr marL="355600" indent="-342900">
              <a:spcBef>
                <a:spcPts val="77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Bayesian</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theory</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is</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4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foundation</a:t>
            </a:r>
            <a:endParaRPr sz="32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85A65160-D717-DAD9-01AE-1ED98FEB82A4}"/>
              </a:ext>
            </a:extLst>
          </p:cNvPr>
          <p:cNvSpPr>
            <a:spLocks noGrp="1"/>
          </p:cNvSpPr>
          <p:nvPr>
            <p:ph type="dt" sz="half" idx="6"/>
          </p:nvPr>
        </p:nvSpPr>
        <p:spPr/>
        <p:txBody>
          <a:bodyPr/>
          <a:lstStyle/>
          <a:p>
            <a:fld id="{A2624547-27AB-4042-AE4A-CF29CEA9ADCD}"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4087615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529080">
              <a:spcBef>
                <a:spcPts val="100"/>
              </a:spcBef>
            </a:pPr>
            <a:r>
              <a:rPr dirty="0"/>
              <a:t>Review:</a:t>
            </a:r>
            <a:r>
              <a:rPr spc="-20" dirty="0"/>
              <a:t> </a:t>
            </a:r>
            <a:r>
              <a:rPr dirty="0"/>
              <a:t>Bayes </a:t>
            </a:r>
            <a:r>
              <a:rPr spc="-20" dirty="0"/>
              <a:t>Rule</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49" y="1063493"/>
            <a:ext cx="7537450" cy="4919937"/>
          </a:xfrm>
          <a:prstGeom prst="rect">
            <a:avLst/>
          </a:prstGeom>
        </p:spPr>
        <p:txBody>
          <a:bodyPr vert="horz" wrap="square" lIns="0" tIns="112395" rIns="0" bIns="0" rtlCol="0">
            <a:spAutoFit/>
          </a:bodyPr>
          <a:lstStyle/>
          <a:p>
            <a:pPr marL="354965" indent="-342265">
              <a:spcBef>
                <a:spcPts val="885"/>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Forward</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t>
            </a:r>
            <a:r>
              <a:rPr sz="3200" i="1" kern="0" dirty="0">
                <a:solidFill>
                  <a:sysClr val="windowText" lastClr="000000"/>
                </a:solidFill>
                <a:latin typeface="Times New Roman"/>
                <a:cs typeface="Times New Roman"/>
              </a:rPr>
              <a:t>synthesis</a:t>
            </a:r>
            <a:r>
              <a:rPr sz="3200" kern="0" dirty="0">
                <a:solidFill>
                  <a:sysClr val="windowText" lastClr="000000"/>
                </a:solidFill>
                <a:latin typeface="Times New Roman"/>
                <a:cs typeface="Times New Roman"/>
              </a:rPr>
              <a:t>)</a:t>
            </a:r>
            <a:r>
              <a:rPr sz="3200" kern="0" spc="-4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route:</a:t>
            </a:r>
            <a:endParaRPr sz="3200" kern="0">
              <a:solidFill>
                <a:sysClr val="windowText" lastClr="000000"/>
              </a:solidFill>
              <a:latin typeface="Times New Roman"/>
              <a:cs typeface="Times New Roman"/>
            </a:endParaRPr>
          </a:p>
          <a:p>
            <a:pPr marL="756285" lvl="1" indent="-286385">
              <a:spcBef>
                <a:spcPts val="680"/>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From</a:t>
            </a:r>
            <a:r>
              <a:rPr sz="2800" kern="0" spc="-1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class</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to</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sample</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2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class</a:t>
            </a:r>
            <a:endParaRPr sz="2800" kern="0">
              <a:solidFill>
                <a:sysClr val="windowText" lastClr="000000"/>
              </a:solidFill>
              <a:latin typeface="Times New Roman"/>
              <a:cs typeface="Times New Roman"/>
            </a:endParaRPr>
          </a:p>
          <a:p>
            <a:pPr marL="1155065" lvl="2" indent="-227965">
              <a:spcBef>
                <a:spcPts val="590"/>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Grammar</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rules</a:t>
            </a:r>
            <a:r>
              <a:rPr sz="2400"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to</a:t>
            </a:r>
            <a:r>
              <a:rPr sz="2400" kern="0" spc="-2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sentences</a:t>
            </a:r>
            <a:endParaRPr sz="2400" kern="0">
              <a:solidFill>
                <a:sysClr val="windowText" lastClr="000000"/>
              </a:solidFill>
              <a:latin typeface="Times New Roman"/>
              <a:cs typeface="Times New Roman"/>
            </a:endParaRPr>
          </a:p>
          <a:p>
            <a:pPr marL="1155065" lvl="2" indent="-227965">
              <a:spcBef>
                <a:spcPts val="575"/>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Markov</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chain</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(or</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HMM)</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to</a:t>
            </a:r>
            <a:r>
              <a:rPr sz="2400" kern="0" spc="-2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pronunciation</a:t>
            </a:r>
            <a:endParaRPr sz="2400" kern="0">
              <a:solidFill>
                <a:sysClr val="windowText" lastClr="000000"/>
              </a:solidFill>
              <a:latin typeface="Times New Roman"/>
              <a:cs typeface="Times New Roman"/>
            </a:endParaRPr>
          </a:p>
          <a:p>
            <a:pPr marL="1155065" lvl="2" indent="-227965">
              <a:spcBef>
                <a:spcPts val="580"/>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Texture</a:t>
            </a:r>
            <a:r>
              <a:rPr sz="2400" kern="0" spc="-5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rules</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(primitive</a:t>
            </a:r>
            <a:r>
              <a:rPr sz="2400"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repetition)</a:t>
            </a:r>
            <a:r>
              <a:rPr sz="2400" kern="0" spc="-5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to</a:t>
            </a:r>
            <a:r>
              <a:rPr sz="2400" kern="0" spc="-2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textures</a:t>
            </a:r>
            <a:endParaRPr sz="2400" kern="0">
              <a:solidFill>
                <a:sysClr val="windowText" lastClr="000000"/>
              </a:solidFill>
              <a:latin typeface="Times New Roman"/>
              <a:cs typeface="Times New Roman"/>
            </a:endParaRPr>
          </a:p>
          <a:p>
            <a:pPr marL="355600" indent="-342900">
              <a:spcBef>
                <a:spcPts val="75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Backward</a:t>
            </a:r>
            <a:r>
              <a:rPr sz="3200" kern="0" spc="-7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t>
            </a:r>
            <a:r>
              <a:rPr sz="3200" i="1" kern="0" dirty="0">
                <a:solidFill>
                  <a:sysClr val="windowText" lastClr="000000"/>
                </a:solidFill>
                <a:latin typeface="Times New Roman"/>
                <a:cs typeface="Times New Roman"/>
              </a:rPr>
              <a:t>analysis</a:t>
            </a:r>
            <a:r>
              <a:rPr sz="3200" kern="0" dirty="0">
                <a:solidFill>
                  <a:sysClr val="windowText" lastClr="000000"/>
                </a:solidFill>
                <a:latin typeface="Times New Roman"/>
                <a:cs typeface="Times New Roman"/>
              </a:rPr>
              <a:t>)</a:t>
            </a:r>
            <a:r>
              <a:rPr sz="3200" kern="0" spc="-8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route:</a:t>
            </a:r>
            <a:endParaRPr sz="3200" kern="0">
              <a:solidFill>
                <a:sysClr val="windowText" lastClr="000000"/>
              </a:solidFill>
              <a:latin typeface="Times New Roman"/>
              <a:cs typeface="Times New Roman"/>
            </a:endParaRPr>
          </a:p>
          <a:p>
            <a:pPr marL="756285" lvl="1" indent="-286385">
              <a:spcBef>
                <a:spcPts val="67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From</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sample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to</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class</a:t>
            </a:r>
            <a:r>
              <a:rPr sz="2800" kern="0" spc="-35"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ID</a:t>
            </a:r>
            <a:endParaRPr sz="2800" kern="0">
              <a:solidFill>
                <a:sysClr val="windowText" lastClr="000000"/>
              </a:solidFill>
              <a:latin typeface="Times New Roman"/>
              <a:cs typeface="Times New Roman"/>
            </a:endParaRPr>
          </a:p>
          <a:p>
            <a:pPr marL="1155065" lvl="2" indent="-227965">
              <a:spcBef>
                <a:spcPts val="595"/>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A</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sentence</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parsed</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by</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a:t>
            </a:r>
            <a:r>
              <a:rPr sz="2400" kern="0" spc="-10" dirty="0">
                <a:solidFill>
                  <a:sysClr val="windowText" lastClr="000000"/>
                </a:solidFill>
                <a:latin typeface="Times New Roman"/>
                <a:cs typeface="Times New Roman"/>
              </a:rPr>
              <a:t> grammar</a:t>
            </a:r>
            <a:endParaRPr sz="2400" kern="0">
              <a:solidFill>
                <a:sysClr val="windowText" lastClr="000000"/>
              </a:solidFill>
              <a:latin typeface="Times New Roman"/>
              <a:cs typeface="Times New Roman"/>
            </a:endParaRPr>
          </a:p>
          <a:p>
            <a:pPr marL="1155065" lvl="2" indent="-227965">
              <a:spcBef>
                <a:spcPts val="575"/>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A</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utterance</a:t>
            </a:r>
            <a:r>
              <a:rPr sz="2400" kern="0" spc="-5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is</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“congratulations”</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(not</a:t>
            </a:r>
            <a:r>
              <a:rPr sz="2400" kern="0" spc="-10" dirty="0">
                <a:solidFill>
                  <a:sysClr val="windowText" lastClr="000000"/>
                </a:solidFill>
                <a:latin typeface="Times New Roman"/>
                <a:cs typeface="Times New Roman"/>
              </a:rPr>
              <a:t> “constitution”)</a:t>
            </a:r>
            <a:endParaRPr sz="2400" kern="0">
              <a:solidFill>
                <a:sysClr val="windowText" lastClr="000000"/>
              </a:solidFill>
              <a:latin typeface="Times New Roman"/>
              <a:cs typeface="Times New Roman"/>
            </a:endParaRPr>
          </a:p>
          <a:p>
            <a:pPr marL="1155065" lvl="2" indent="-227965">
              <a:spcBef>
                <a:spcPts val="580"/>
              </a:spcBef>
              <a:buClr>
                <a:srgbClr val="3333FF"/>
              </a:buClr>
              <a:buSzPct val="68750"/>
              <a:buFont typeface="Wingdings"/>
              <a:buChar char=""/>
              <a:tabLst>
                <a:tab pos="1155065" algn="l"/>
              </a:tabLst>
            </a:pPr>
            <a:r>
              <a:rPr sz="2400" kern="0" dirty="0">
                <a:solidFill>
                  <a:sysClr val="windowText" lastClr="000000"/>
                </a:solidFill>
                <a:latin typeface="Times New Roman"/>
                <a:cs typeface="Times New Roman"/>
              </a:rPr>
              <a:t>Brickwall</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vs.</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plaid</a:t>
            </a:r>
            <a:r>
              <a:rPr sz="2400" kern="0" spc="-3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shirt</a:t>
            </a:r>
            <a:endParaRPr sz="24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ECC9F236-3173-5ADC-1010-F76CCF6943E2}"/>
              </a:ext>
            </a:extLst>
          </p:cNvPr>
          <p:cNvSpPr>
            <a:spLocks noGrp="1"/>
          </p:cNvSpPr>
          <p:nvPr>
            <p:ph type="dt" sz="half" idx="6"/>
          </p:nvPr>
        </p:nvSpPr>
        <p:spPr/>
        <p:txBody>
          <a:bodyPr/>
          <a:lstStyle/>
          <a:p>
            <a:fld id="{4A1C5B54-1DD6-4DB9-A591-DD6DCC49F37E}"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705405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
            <a:ext cx="9144000" cy="6857999"/>
          </a:xfrm>
          <a:prstGeom prst="rect">
            <a:avLst/>
          </a:prstGeom>
        </p:spPr>
      </p:pic>
      <p:sp>
        <p:nvSpPr>
          <p:cNvPr id="3" name="Date Placeholder 2">
            <a:extLst>
              <a:ext uri="{FF2B5EF4-FFF2-40B4-BE49-F238E27FC236}">
                <a16:creationId xmlns:a16="http://schemas.microsoft.com/office/drawing/2014/main" id="{3909AAB5-26BF-5E25-0537-77D67B298716}"/>
              </a:ext>
            </a:extLst>
          </p:cNvPr>
          <p:cNvSpPr>
            <a:spLocks noGrp="1"/>
          </p:cNvSpPr>
          <p:nvPr>
            <p:ph type="dt" sz="half" idx="10"/>
          </p:nvPr>
        </p:nvSpPr>
        <p:spPr/>
        <p:txBody>
          <a:bodyPr/>
          <a:lstStyle/>
          <a:p>
            <a:fld id="{78F4FEE5-5D22-43DB-8330-396C5DF54FB0}" type="datetime1">
              <a:rPr lang="en-US" smtClean="0"/>
              <a:t>12-Jan-26</a:t>
            </a:fld>
            <a:endParaRPr lang="en-US"/>
          </a:p>
        </p:txBody>
      </p:sp>
      <p:sp>
        <p:nvSpPr>
          <p:cNvPr id="4" name="Footer Placeholder 3">
            <a:extLst>
              <a:ext uri="{FF2B5EF4-FFF2-40B4-BE49-F238E27FC236}">
                <a16:creationId xmlns:a16="http://schemas.microsoft.com/office/drawing/2014/main" id="{69CA920D-D546-9A0F-1DD4-FD1FED1D2AF3}"/>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10072858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194304" y="2889504"/>
            <a:ext cx="5346700" cy="2603500"/>
            <a:chOff x="1670304" y="2889504"/>
            <a:chExt cx="5346700" cy="2603500"/>
          </a:xfrm>
        </p:grpSpPr>
        <p:sp>
          <p:nvSpPr>
            <p:cNvPr id="3" name="object 3"/>
            <p:cNvSpPr/>
            <p:nvPr/>
          </p:nvSpPr>
          <p:spPr>
            <a:xfrm>
              <a:off x="3276600" y="3505200"/>
              <a:ext cx="2362200" cy="1447800"/>
            </a:xfrm>
            <a:custGeom>
              <a:avLst/>
              <a:gdLst/>
              <a:ahLst/>
              <a:cxnLst/>
              <a:rect l="l" t="t" r="r" b="b"/>
              <a:pathLst>
                <a:path w="2362200" h="1447800">
                  <a:moveTo>
                    <a:pt x="1181100" y="0"/>
                  </a:moveTo>
                  <a:lnTo>
                    <a:pt x="1122153" y="885"/>
                  </a:lnTo>
                  <a:lnTo>
                    <a:pt x="1063955" y="3516"/>
                  </a:lnTo>
                  <a:lnTo>
                    <a:pt x="1006572" y="7849"/>
                  </a:lnTo>
                  <a:lnTo>
                    <a:pt x="950073" y="13843"/>
                  </a:lnTo>
                  <a:lnTo>
                    <a:pt x="894524" y="21457"/>
                  </a:lnTo>
                  <a:lnTo>
                    <a:pt x="839994" y="30649"/>
                  </a:lnTo>
                  <a:lnTo>
                    <a:pt x="786550" y="41378"/>
                  </a:lnTo>
                  <a:lnTo>
                    <a:pt x="734260" y="53603"/>
                  </a:lnTo>
                  <a:lnTo>
                    <a:pt x="683191" y="67281"/>
                  </a:lnTo>
                  <a:lnTo>
                    <a:pt x="633412" y="82372"/>
                  </a:lnTo>
                  <a:lnTo>
                    <a:pt x="584990" y="98834"/>
                  </a:lnTo>
                  <a:lnTo>
                    <a:pt x="537992" y="116625"/>
                  </a:lnTo>
                  <a:lnTo>
                    <a:pt x="492487" y="135704"/>
                  </a:lnTo>
                  <a:lnTo>
                    <a:pt x="448542" y="156030"/>
                  </a:lnTo>
                  <a:lnTo>
                    <a:pt x="406224" y="177561"/>
                  </a:lnTo>
                  <a:lnTo>
                    <a:pt x="365602" y="200255"/>
                  </a:lnTo>
                  <a:lnTo>
                    <a:pt x="326743" y="224072"/>
                  </a:lnTo>
                  <a:lnTo>
                    <a:pt x="289714" y="248969"/>
                  </a:lnTo>
                  <a:lnTo>
                    <a:pt x="254584" y="274905"/>
                  </a:lnTo>
                  <a:lnTo>
                    <a:pt x="221420" y="301839"/>
                  </a:lnTo>
                  <a:lnTo>
                    <a:pt x="190290" y="329730"/>
                  </a:lnTo>
                  <a:lnTo>
                    <a:pt x="161261" y="358535"/>
                  </a:lnTo>
                  <a:lnTo>
                    <a:pt x="134402" y="388213"/>
                  </a:lnTo>
                  <a:lnTo>
                    <a:pt x="109779" y="418723"/>
                  </a:lnTo>
                  <a:lnTo>
                    <a:pt x="87461" y="450023"/>
                  </a:lnTo>
                  <a:lnTo>
                    <a:pt x="50009" y="514829"/>
                  </a:lnTo>
                  <a:lnTo>
                    <a:pt x="22587" y="582298"/>
                  </a:lnTo>
                  <a:lnTo>
                    <a:pt x="5737" y="652099"/>
                  </a:lnTo>
                  <a:lnTo>
                    <a:pt x="0" y="723900"/>
                  </a:lnTo>
                  <a:lnTo>
                    <a:pt x="1445" y="760029"/>
                  </a:lnTo>
                  <a:lnTo>
                    <a:pt x="12806" y="830871"/>
                  </a:lnTo>
                  <a:lnTo>
                    <a:pt x="35010" y="899548"/>
                  </a:lnTo>
                  <a:lnTo>
                    <a:pt x="67515" y="965727"/>
                  </a:lnTo>
                  <a:lnTo>
                    <a:pt x="109779" y="1029076"/>
                  </a:lnTo>
                  <a:lnTo>
                    <a:pt x="134402" y="1059586"/>
                  </a:lnTo>
                  <a:lnTo>
                    <a:pt x="161261" y="1089264"/>
                  </a:lnTo>
                  <a:lnTo>
                    <a:pt x="190290" y="1118069"/>
                  </a:lnTo>
                  <a:lnTo>
                    <a:pt x="221420" y="1145960"/>
                  </a:lnTo>
                  <a:lnTo>
                    <a:pt x="254584" y="1172894"/>
                  </a:lnTo>
                  <a:lnTo>
                    <a:pt x="289714" y="1198830"/>
                  </a:lnTo>
                  <a:lnTo>
                    <a:pt x="326743" y="1223727"/>
                  </a:lnTo>
                  <a:lnTo>
                    <a:pt x="365602" y="1247544"/>
                  </a:lnTo>
                  <a:lnTo>
                    <a:pt x="406224" y="1270238"/>
                  </a:lnTo>
                  <a:lnTo>
                    <a:pt x="448542" y="1291769"/>
                  </a:lnTo>
                  <a:lnTo>
                    <a:pt x="492487" y="1312095"/>
                  </a:lnTo>
                  <a:lnTo>
                    <a:pt x="537992" y="1331174"/>
                  </a:lnTo>
                  <a:lnTo>
                    <a:pt x="584990" y="1348965"/>
                  </a:lnTo>
                  <a:lnTo>
                    <a:pt x="633412" y="1365427"/>
                  </a:lnTo>
                  <a:lnTo>
                    <a:pt x="683191" y="1380518"/>
                  </a:lnTo>
                  <a:lnTo>
                    <a:pt x="734260" y="1394196"/>
                  </a:lnTo>
                  <a:lnTo>
                    <a:pt x="786550" y="1406421"/>
                  </a:lnTo>
                  <a:lnTo>
                    <a:pt x="839994" y="1417150"/>
                  </a:lnTo>
                  <a:lnTo>
                    <a:pt x="894524" y="1426342"/>
                  </a:lnTo>
                  <a:lnTo>
                    <a:pt x="950073" y="1433956"/>
                  </a:lnTo>
                  <a:lnTo>
                    <a:pt x="1006572" y="1439950"/>
                  </a:lnTo>
                  <a:lnTo>
                    <a:pt x="1063955" y="1444283"/>
                  </a:lnTo>
                  <a:lnTo>
                    <a:pt x="1122153" y="1446914"/>
                  </a:lnTo>
                  <a:lnTo>
                    <a:pt x="1181100" y="1447800"/>
                  </a:lnTo>
                  <a:lnTo>
                    <a:pt x="1240046" y="1446914"/>
                  </a:lnTo>
                  <a:lnTo>
                    <a:pt x="1298244" y="1444283"/>
                  </a:lnTo>
                  <a:lnTo>
                    <a:pt x="1355627" y="1439950"/>
                  </a:lnTo>
                  <a:lnTo>
                    <a:pt x="1412126" y="1433956"/>
                  </a:lnTo>
                  <a:lnTo>
                    <a:pt x="1467675" y="1426342"/>
                  </a:lnTo>
                  <a:lnTo>
                    <a:pt x="1522205" y="1417150"/>
                  </a:lnTo>
                  <a:lnTo>
                    <a:pt x="1575649" y="1406421"/>
                  </a:lnTo>
                  <a:lnTo>
                    <a:pt x="1627939" y="1394196"/>
                  </a:lnTo>
                  <a:lnTo>
                    <a:pt x="1679008" y="1380518"/>
                  </a:lnTo>
                  <a:lnTo>
                    <a:pt x="1728787" y="1365427"/>
                  </a:lnTo>
                  <a:lnTo>
                    <a:pt x="1777209" y="1348965"/>
                  </a:lnTo>
                  <a:lnTo>
                    <a:pt x="1824207" y="1331174"/>
                  </a:lnTo>
                  <a:lnTo>
                    <a:pt x="1869712" y="1312095"/>
                  </a:lnTo>
                  <a:lnTo>
                    <a:pt x="1913657" y="1291769"/>
                  </a:lnTo>
                  <a:lnTo>
                    <a:pt x="1955975" y="1270238"/>
                  </a:lnTo>
                  <a:lnTo>
                    <a:pt x="1996597" y="1247544"/>
                  </a:lnTo>
                  <a:lnTo>
                    <a:pt x="2035456" y="1223727"/>
                  </a:lnTo>
                  <a:lnTo>
                    <a:pt x="2072485" y="1198830"/>
                  </a:lnTo>
                  <a:lnTo>
                    <a:pt x="2107615" y="1172894"/>
                  </a:lnTo>
                  <a:lnTo>
                    <a:pt x="2140779" y="1145960"/>
                  </a:lnTo>
                  <a:lnTo>
                    <a:pt x="2171909" y="1118069"/>
                  </a:lnTo>
                  <a:lnTo>
                    <a:pt x="2200938" y="1089264"/>
                  </a:lnTo>
                  <a:lnTo>
                    <a:pt x="2227797" y="1059586"/>
                  </a:lnTo>
                  <a:lnTo>
                    <a:pt x="2252420" y="1029076"/>
                  </a:lnTo>
                  <a:lnTo>
                    <a:pt x="2274738" y="997776"/>
                  </a:lnTo>
                  <a:lnTo>
                    <a:pt x="2312190" y="932970"/>
                  </a:lnTo>
                  <a:lnTo>
                    <a:pt x="2339612" y="865501"/>
                  </a:lnTo>
                  <a:lnTo>
                    <a:pt x="2356462" y="795700"/>
                  </a:lnTo>
                  <a:lnTo>
                    <a:pt x="2362200" y="723900"/>
                  </a:lnTo>
                  <a:lnTo>
                    <a:pt x="2360754" y="687770"/>
                  </a:lnTo>
                  <a:lnTo>
                    <a:pt x="2349393" y="616928"/>
                  </a:lnTo>
                  <a:lnTo>
                    <a:pt x="2327189" y="548251"/>
                  </a:lnTo>
                  <a:lnTo>
                    <a:pt x="2294684" y="482072"/>
                  </a:lnTo>
                  <a:lnTo>
                    <a:pt x="2252420" y="418723"/>
                  </a:lnTo>
                  <a:lnTo>
                    <a:pt x="2227797" y="388213"/>
                  </a:lnTo>
                  <a:lnTo>
                    <a:pt x="2200938" y="358535"/>
                  </a:lnTo>
                  <a:lnTo>
                    <a:pt x="2171909" y="329730"/>
                  </a:lnTo>
                  <a:lnTo>
                    <a:pt x="2140779" y="301839"/>
                  </a:lnTo>
                  <a:lnTo>
                    <a:pt x="2107615" y="274905"/>
                  </a:lnTo>
                  <a:lnTo>
                    <a:pt x="2072485" y="248969"/>
                  </a:lnTo>
                  <a:lnTo>
                    <a:pt x="2035456" y="224072"/>
                  </a:lnTo>
                  <a:lnTo>
                    <a:pt x="1996597" y="200255"/>
                  </a:lnTo>
                  <a:lnTo>
                    <a:pt x="1955975" y="177561"/>
                  </a:lnTo>
                  <a:lnTo>
                    <a:pt x="1913657" y="156030"/>
                  </a:lnTo>
                  <a:lnTo>
                    <a:pt x="1869712" y="135704"/>
                  </a:lnTo>
                  <a:lnTo>
                    <a:pt x="1824207" y="116625"/>
                  </a:lnTo>
                  <a:lnTo>
                    <a:pt x="1777209" y="98834"/>
                  </a:lnTo>
                  <a:lnTo>
                    <a:pt x="1728787" y="82372"/>
                  </a:lnTo>
                  <a:lnTo>
                    <a:pt x="1679008" y="67281"/>
                  </a:lnTo>
                  <a:lnTo>
                    <a:pt x="1627939" y="53603"/>
                  </a:lnTo>
                  <a:lnTo>
                    <a:pt x="1575649" y="41378"/>
                  </a:lnTo>
                  <a:lnTo>
                    <a:pt x="1522205" y="30649"/>
                  </a:lnTo>
                  <a:lnTo>
                    <a:pt x="1467675" y="21457"/>
                  </a:lnTo>
                  <a:lnTo>
                    <a:pt x="1412126" y="13843"/>
                  </a:lnTo>
                  <a:lnTo>
                    <a:pt x="1355627" y="7849"/>
                  </a:lnTo>
                  <a:lnTo>
                    <a:pt x="1298244" y="3516"/>
                  </a:lnTo>
                  <a:lnTo>
                    <a:pt x="1240046" y="885"/>
                  </a:lnTo>
                  <a:lnTo>
                    <a:pt x="1181100"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4" name="object 4"/>
            <p:cNvSpPr/>
            <p:nvPr/>
          </p:nvSpPr>
          <p:spPr>
            <a:xfrm>
              <a:off x="1676400" y="2895600"/>
              <a:ext cx="5334000" cy="2590800"/>
            </a:xfrm>
            <a:custGeom>
              <a:avLst/>
              <a:gdLst/>
              <a:ahLst/>
              <a:cxnLst/>
              <a:rect l="l" t="t" r="r" b="b"/>
              <a:pathLst>
                <a:path w="5334000" h="2590800">
                  <a:moveTo>
                    <a:pt x="1600200" y="1333500"/>
                  </a:moveTo>
                  <a:lnTo>
                    <a:pt x="1605937" y="1261699"/>
                  </a:lnTo>
                  <a:lnTo>
                    <a:pt x="1622787" y="1191898"/>
                  </a:lnTo>
                  <a:lnTo>
                    <a:pt x="1650209" y="1124429"/>
                  </a:lnTo>
                  <a:lnTo>
                    <a:pt x="1687661" y="1059623"/>
                  </a:lnTo>
                  <a:lnTo>
                    <a:pt x="1709979" y="1028323"/>
                  </a:lnTo>
                  <a:lnTo>
                    <a:pt x="1734602" y="997813"/>
                  </a:lnTo>
                  <a:lnTo>
                    <a:pt x="1761461" y="968135"/>
                  </a:lnTo>
                  <a:lnTo>
                    <a:pt x="1790490" y="939330"/>
                  </a:lnTo>
                  <a:lnTo>
                    <a:pt x="1821620" y="911439"/>
                  </a:lnTo>
                  <a:lnTo>
                    <a:pt x="1854784" y="884505"/>
                  </a:lnTo>
                  <a:lnTo>
                    <a:pt x="1889914" y="858569"/>
                  </a:lnTo>
                  <a:lnTo>
                    <a:pt x="1926943" y="833672"/>
                  </a:lnTo>
                  <a:lnTo>
                    <a:pt x="1965802" y="809855"/>
                  </a:lnTo>
                  <a:lnTo>
                    <a:pt x="2006424" y="787161"/>
                  </a:lnTo>
                  <a:lnTo>
                    <a:pt x="2048742" y="765630"/>
                  </a:lnTo>
                  <a:lnTo>
                    <a:pt x="2092687" y="745304"/>
                  </a:lnTo>
                  <a:lnTo>
                    <a:pt x="2138192" y="726225"/>
                  </a:lnTo>
                  <a:lnTo>
                    <a:pt x="2185190" y="708434"/>
                  </a:lnTo>
                  <a:lnTo>
                    <a:pt x="2233612" y="691972"/>
                  </a:lnTo>
                  <a:lnTo>
                    <a:pt x="2283391" y="676881"/>
                  </a:lnTo>
                  <a:lnTo>
                    <a:pt x="2334460" y="663203"/>
                  </a:lnTo>
                  <a:lnTo>
                    <a:pt x="2386750" y="650978"/>
                  </a:lnTo>
                  <a:lnTo>
                    <a:pt x="2440194" y="640249"/>
                  </a:lnTo>
                  <a:lnTo>
                    <a:pt x="2494724" y="631057"/>
                  </a:lnTo>
                  <a:lnTo>
                    <a:pt x="2550273" y="623443"/>
                  </a:lnTo>
                  <a:lnTo>
                    <a:pt x="2606772" y="617449"/>
                  </a:lnTo>
                  <a:lnTo>
                    <a:pt x="2664155" y="613116"/>
                  </a:lnTo>
                  <a:lnTo>
                    <a:pt x="2722353" y="610485"/>
                  </a:lnTo>
                  <a:lnTo>
                    <a:pt x="2781300" y="609600"/>
                  </a:lnTo>
                  <a:lnTo>
                    <a:pt x="2840246" y="610485"/>
                  </a:lnTo>
                  <a:lnTo>
                    <a:pt x="2898444" y="613116"/>
                  </a:lnTo>
                  <a:lnTo>
                    <a:pt x="2955827" y="617449"/>
                  </a:lnTo>
                  <a:lnTo>
                    <a:pt x="3012326" y="623443"/>
                  </a:lnTo>
                  <a:lnTo>
                    <a:pt x="3067875" y="631057"/>
                  </a:lnTo>
                  <a:lnTo>
                    <a:pt x="3122405" y="640249"/>
                  </a:lnTo>
                  <a:lnTo>
                    <a:pt x="3175849" y="650978"/>
                  </a:lnTo>
                  <a:lnTo>
                    <a:pt x="3228139" y="663203"/>
                  </a:lnTo>
                  <a:lnTo>
                    <a:pt x="3279208" y="676881"/>
                  </a:lnTo>
                  <a:lnTo>
                    <a:pt x="3328987" y="691972"/>
                  </a:lnTo>
                  <a:lnTo>
                    <a:pt x="3377409" y="708434"/>
                  </a:lnTo>
                  <a:lnTo>
                    <a:pt x="3424407" y="726225"/>
                  </a:lnTo>
                  <a:lnTo>
                    <a:pt x="3469912" y="745304"/>
                  </a:lnTo>
                  <a:lnTo>
                    <a:pt x="3513857" y="765630"/>
                  </a:lnTo>
                  <a:lnTo>
                    <a:pt x="3556175" y="787161"/>
                  </a:lnTo>
                  <a:lnTo>
                    <a:pt x="3596797" y="809855"/>
                  </a:lnTo>
                  <a:lnTo>
                    <a:pt x="3635656" y="833672"/>
                  </a:lnTo>
                  <a:lnTo>
                    <a:pt x="3672685" y="858569"/>
                  </a:lnTo>
                  <a:lnTo>
                    <a:pt x="3707815" y="884505"/>
                  </a:lnTo>
                  <a:lnTo>
                    <a:pt x="3740979" y="911439"/>
                  </a:lnTo>
                  <a:lnTo>
                    <a:pt x="3772109" y="939330"/>
                  </a:lnTo>
                  <a:lnTo>
                    <a:pt x="3801138" y="968135"/>
                  </a:lnTo>
                  <a:lnTo>
                    <a:pt x="3827997" y="997813"/>
                  </a:lnTo>
                  <a:lnTo>
                    <a:pt x="3852620" y="1028323"/>
                  </a:lnTo>
                  <a:lnTo>
                    <a:pt x="3874938" y="1059623"/>
                  </a:lnTo>
                  <a:lnTo>
                    <a:pt x="3912390" y="1124429"/>
                  </a:lnTo>
                  <a:lnTo>
                    <a:pt x="3939812" y="1191898"/>
                  </a:lnTo>
                  <a:lnTo>
                    <a:pt x="3956662" y="1261699"/>
                  </a:lnTo>
                  <a:lnTo>
                    <a:pt x="3962400" y="1333500"/>
                  </a:lnTo>
                  <a:lnTo>
                    <a:pt x="3960954" y="1369629"/>
                  </a:lnTo>
                  <a:lnTo>
                    <a:pt x="3949593" y="1440471"/>
                  </a:lnTo>
                  <a:lnTo>
                    <a:pt x="3927389" y="1509148"/>
                  </a:lnTo>
                  <a:lnTo>
                    <a:pt x="3894884" y="1575327"/>
                  </a:lnTo>
                  <a:lnTo>
                    <a:pt x="3852620" y="1638676"/>
                  </a:lnTo>
                  <a:lnTo>
                    <a:pt x="3827997" y="1669186"/>
                  </a:lnTo>
                  <a:lnTo>
                    <a:pt x="3801138" y="1698864"/>
                  </a:lnTo>
                  <a:lnTo>
                    <a:pt x="3772109" y="1727669"/>
                  </a:lnTo>
                  <a:lnTo>
                    <a:pt x="3740979" y="1755560"/>
                  </a:lnTo>
                  <a:lnTo>
                    <a:pt x="3707815" y="1782494"/>
                  </a:lnTo>
                  <a:lnTo>
                    <a:pt x="3672685" y="1808430"/>
                  </a:lnTo>
                  <a:lnTo>
                    <a:pt x="3635656" y="1833327"/>
                  </a:lnTo>
                  <a:lnTo>
                    <a:pt x="3596797" y="1857144"/>
                  </a:lnTo>
                  <a:lnTo>
                    <a:pt x="3556175" y="1879838"/>
                  </a:lnTo>
                  <a:lnTo>
                    <a:pt x="3513857" y="1901369"/>
                  </a:lnTo>
                  <a:lnTo>
                    <a:pt x="3469912" y="1921695"/>
                  </a:lnTo>
                  <a:lnTo>
                    <a:pt x="3424407" y="1940774"/>
                  </a:lnTo>
                  <a:lnTo>
                    <a:pt x="3377409" y="1958565"/>
                  </a:lnTo>
                  <a:lnTo>
                    <a:pt x="3328987" y="1975027"/>
                  </a:lnTo>
                  <a:lnTo>
                    <a:pt x="3279208" y="1990118"/>
                  </a:lnTo>
                  <a:lnTo>
                    <a:pt x="3228139" y="2003796"/>
                  </a:lnTo>
                  <a:lnTo>
                    <a:pt x="3175849" y="2016021"/>
                  </a:lnTo>
                  <a:lnTo>
                    <a:pt x="3122405" y="2026750"/>
                  </a:lnTo>
                  <a:lnTo>
                    <a:pt x="3067875" y="2035942"/>
                  </a:lnTo>
                  <a:lnTo>
                    <a:pt x="3012326" y="2043556"/>
                  </a:lnTo>
                  <a:lnTo>
                    <a:pt x="2955827" y="2049550"/>
                  </a:lnTo>
                  <a:lnTo>
                    <a:pt x="2898444" y="2053883"/>
                  </a:lnTo>
                  <a:lnTo>
                    <a:pt x="2840246" y="2056514"/>
                  </a:lnTo>
                  <a:lnTo>
                    <a:pt x="2781300" y="2057400"/>
                  </a:lnTo>
                  <a:lnTo>
                    <a:pt x="2722353" y="2056514"/>
                  </a:lnTo>
                  <a:lnTo>
                    <a:pt x="2664155" y="2053883"/>
                  </a:lnTo>
                  <a:lnTo>
                    <a:pt x="2606772" y="2049550"/>
                  </a:lnTo>
                  <a:lnTo>
                    <a:pt x="2550273" y="2043556"/>
                  </a:lnTo>
                  <a:lnTo>
                    <a:pt x="2494724" y="2035942"/>
                  </a:lnTo>
                  <a:lnTo>
                    <a:pt x="2440194" y="2026750"/>
                  </a:lnTo>
                  <a:lnTo>
                    <a:pt x="2386750" y="2016021"/>
                  </a:lnTo>
                  <a:lnTo>
                    <a:pt x="2334460" y="2003796"/>
                  </a:lnTo>
                  <a:lnTo>
                    <a:pt x="2283391" y="1990118"/>
                  </a:lnTo>
                  <a:lnTo>
                    <a:pt x="2233612" y="1975027"/>
                  </a:lnTo>
                  <a:lnTo>
                    <a:pt x="2185190" y="1958565"/>
                  </a:lnTo>
                  <a:lnTo>
                    <a:pt x="2138192" y="1940774"/>
                  </a:lnTo>
                  <a:lnTo>
                    <a:pt x="2092687" y="1921695"/>
                  </a:lnTo>
                  <a:lnTo>
                    <a:pt x="2048742" y="1901369"/>
                  </a:lnTo>
                  <a:lnTo>
                    <a:pt x="2006424" y="1879838"/>
                  </a:lnTo>
                  <a:lnTo>
                    <a:pt x="1965802" y="1857144"/>
                  </a:lnTo>
                  <a:lnTo>
                    <a:pt x="1926943" y="1833327"/>
                  </a:lnTo>
                  <a:lnTo>
                    <a:pt x="1889914" y="1808430"/>
                  </a:lnTo>
                  <a:lnTo>
                    <a:pt x="1854784" y="1782494"/>
                  </a:lnTo>
                  <a:lnTo>
                    <a:pt x="1821620" y="1755560"/>
                  </a:lnTo>
                  <a:lnTo>
                    <a:pt x="1790490" y="1727669"/>
                  </a:lnTo>
                  <a:lnTo>
                    <a:pt x="1761461" y="1698864"/>
                  </a:lnTo>
                  <a:lnTo>
                    <a:pt x="1734602" y="1669186"/>
                  </a:lnTo>
                  <a:lnTo>
                    <a:pt x="1709979" y="1638676"/>
                  </a:lnTo>
                  <a:lnTo>
                    <a:pt x="1687661" y="1607376"/>
                  </a:lnTo>
                  <a:lnTo>
                    <a:pt x="1650209" y="1542570"/>
                  </a:lnTo>
                  <a:lnTo>
                    <a:pt x="1622787" y="1475101"/>
                  </a:lnTo>
                  <a:lnTo>
                    <a:pt x="1605937" y="1405300"/>
                  </a:lnTo>
                  <a:lnTo>
                    <a:pt x="1600200" y="1333500"/>
                  </a:lnTo>
                  <a:close/>
                </a:path>
                <a:path w="5334000" h="2590800">
                  <a:moveTo>
                    <a:pt x="0" y="1295400"/>
                  </a:moveTo>
                  <a:lnTo>
                    <a:pt x="2987" y="1233544"/>
                  </a:lnTo>
                  <a:lnTo>
                    <a:pt x="11860" y="1172435"/>
                  </a:lnTo>
                  <a:lnTo>
                    <a:pt x="26484" y="1112139"/>
                  </a:lnTo>
                  <a:lnTo>
                    <a:pt x="46727" y="1052720"/>
                  </a:lnTo>
                  <a:lnTo>
                    <a:pt x="72453" y="994244"/>
                  </a:lnTo>
                  <a:lnTo>
                    <a:pt x="103531" y="936775"/>
                  </a:lnTo>
                  <a:lnTo>
                    <a:pt x="139825" y="880378"/>
                  </a:lnTo>
                  <a:lnTo>
                    <a:pt x="181202" y="825119"/>
                  </a:lnTo>
                  <a:lnTo>
                    <a:pt x="227529" y="771061"/>
                  </a:lnTo>
                  <a:lnTo>
                    <a:pt x="278672" y="718271"/>
                  </a:lnTo>
                  <a:lnTo>
                    <a:pt x="334496" y="666813"/>
                  </a:lnTo>
                  <a:lnTo>
                    <a:pt x="364123" y="641604"/>
                  </a:lnTo>
                  <a:lnTo>
                    <a:pt x="394869" y="616752"/>
                  </a:lnTo>
                  <a:lnTo>
                    <a:pt x="426719" y="592265"/>
                  </a:lnTo>
                  <a:lnTo>
                    <a:pt x="459657" y="568153"/>
                  </a:lnTo>
                  <a:lnTo>
                    <a:pt x="493664" y="544422"/>
                  </a:lnTo>
                  <a:lnTo>
                    <a:pt x="528725" y="521081"/>
                  </a:lnTo>
                  <a:lnTo>
                    <a:pt x="564822" y="498138"/>
                  </a:lnTo>
                  <a:lnTo>
                    <a:pt x="601940" y="475601"/>
                  </a:lnTo>
                  <a:lnTo>
                    <a:pt x="640061" y="453478"/>
                  </a:lnTo>
                  <a:lnTo>
                    <a:pt x="679169" y="431778"/>
                  </a:lnTo>
                  <a:lnTo>
                    <a:pt x="719246" y="410508"/>
                  </a:lnTo>
                  <a:lnTo>
                    <a:pt x="760277" y="389676"/>
                  </a:lnTo>
                  <a:lnTo>
                    <a:pt x="802244" y="369292"/>
                  </a:lnTo>
                  <a:lnTo>
                    <a:pt x="845131" y="349362"/>
                  </a:lnTo>
                  <a:lnTo>
                    <a:pt x="888922" y="329896"/>
                  </a:lnTo>
                  <a:lnTo>
                    <a:pt x="933598" y="310900"/>
                  </a:lnTo>
                  <a:lnTo>
                    <a:pt x="979144" y="292383"/>
                  </a:lnTo>
                  <a:lnTo>
                    <a:pt x="1025543" y="274354"/>
                  </a:lnTo>
                  <a:lnTo>
                    <a:pt x="1072778" y="256821"/>
                  </a:lnTo>
                  <a:lnTo>
                    <a:pt x="1120833" y="239791"/>
                  </a:lnTo>
                  <a:lnTo>
                    <a:pt x="1169691" y="223272"/>
                  </a:lnTo>
                  <a:lnTo>
                    <a:pt x="1219334" y="207273"/>
                  </a:lnTo>
                  <a:lnTo>
                    <a:pt x="1269747" y="191803"/>
                  </a:lnTo>
                  <a:lnTo>
                    <a:pt x="1320912" y="176868"/>
                  </a:lnTo>
                  <a:lnTo>
                    <a:pt x="1372814" y="162478"/>
                  </a:lnTo>
                  <a:lnTo>
                    <a:pt x="1425434" y="148640"/>
                  </a:lnTo>
                  <a:lnTo>
                    <a:pt x="1478757" y="135362"/>
                  </a:lnTo>
                  <a:lnTo>
                    <a:pt x="1532766" y="122653"/>
                  </a:lnTo>
                  <a:lnTo>
                    <a:pt x="1587444" y="110520"/>
                  </a:lnTo>
                  <a:lnTo>
                    <a:pt x="1642774" y="98972"/>
                  </a:lnTo>
                  <a:lnTo>
                    <a:pt x="1698740" y="88017"/>
                  </a:lnTo>
                  <a:lnTo>
                    <a:pt x="1755325" y="77663"/>
                  </a:lnTo>
                  <a:lnTo>
                    <a:pt x="1812512" y="67919"/>
                  </a:lnTo>
                  <a:lnTo>
                    <a:pt x="1870284" y="58791"/>
                  </a:lnTo>
                  <a:lnTo>
                    <a:pt x="1928626" y="50289"/>
                  </a:lnTo>
                  <a:lnTo>
                    <a:pt x="1987519" y="42421"/>
                  </a:lnTo>
                  <a:lnTo>
                    <a:pt x="2046948" y="35194"/>
                  </a:lnTo>
                  <a:lnTo>
                    <a:pt x="2106895" y="28616"/>
                  </a:lnTo>
                  <a:lnTo>
                    <a:pt x="2167344" y="22697"/>
                  </a:lnTo>
                  <a:lnTo>
                    <a:pt x="2228278" y="17444"/>
                  </a:lnTo>
                  <a:lnTo>
                    <a:pt x="2289681" y="12864"/>
                  </a:lnTo>
                  <a:lnTo>
                    <a:pt x="2351535" y="8967"/>
                  </a:lnTo>
                  <a:lnTo>
                    <a:pt x="2413825" y="5760"/>
                  </a:lnTo>
                  <a:lnTo>
                    <a:pt x="2476533" y="3252"/>
                  </a:lnTo>
                  <a:lnTo>
                    <a:pt x="2539642" y="1451"/>
                  </a:lnTo>
                  <a:lnTo>
                    <a:pt x="2603137" y="364"/>
                  </a:lnTo>
                  <a:lnTo>
                    <a:pt x="2667000" y="0"/>
                  </a:lnTo>
                  <a:lnTo>
                    <a:pt x="2730862" y="364"/>
                  </a:lnTo>
                  <a:lnTo>
                    <a:pt x="2794357" y="1451"/>
                  </a:lnTo>
                  <a:lnTo>
                    <a:pt x="2857466" y="3252"/>
                  </a:lnTo>
                  <a:lnTo>
                    <a:pt x="2920174" y="5760"/>
                  </a:lnTo>
                  <a:lnTo>
                    <a:pt x="2982464" y="8967"/>
                  </a:lnTo>
                  <a:lnTo>
                    <a:pt x="3044318" y="12864"/>
                  </a:lnTo>
                  <a:lnTo>
                    <a:pt x="3105721" y="17444"/>
                  </a:lnTo>
                  <a:lnTo>
                    <a:pt x="3166655" y="22697"/>
                  </a:lnTo>
                  <a:lnTo>
                    <a:pt x="3227104" y="28616"/>
                  </a:lnTo>
                  <a:lnTo>
                    <a:pt x="3287051" y="35194"/>
                  </a:lnTo>
                  <a:lnTo>
                    <a:pt x="3346480" y="42421"/>
                  </a:lnTo>
                  <a:lnTo>
                    <a:pt x="3405373" y="50289"/>
                  </a:lnTo>
                  <a:lnTo>
                    <a:pt x="3463715" y="58791"/>
                  </a:lnTo>
                  <a:lnTo>
                    <a:pt x="3521487" y="67919"/>
                  </a:lnTo>
                  <a:lnTo>
                    <a:pt x="3578674" y="77663"/>
                  </a:lnTo>
                  <a:lnTo>
                    <a:pt x="3635259" y="88017"/>
                  </a:lnTo>
                  <a:lnTo>
                    <a:pt x="3691225" y="98972"/>
                  </a:lnTo>
                  <a:lnTo>
                    <a:pt x="3746555" y="110520"/>
                  </a:lnTo>
                  <a:lnTo>
                    <a:pt x="3801233" y="122653"/>
                  </a:lnTo>
                  <a:lnTo>
                    <a:pt x="3855242" y="135362"/>
                  </a:lnTo>
                  <a:lnTo>
                    <a:pt x="3908565" y="148640"/>
                  </a:lnTo>
                  <a:lnTo>
                    <a:pt x="3961185" y="162478"/>
                  </a:lnTo>
                  <a:lnTo>
                    <a:pt x="4013087" y="176868"/>
                  </a:lnTo>
                  <a:lnTo>
                    <a:pt x="4064252" y="191803"/>
                  </a:lnTo>
                  <a:lnTo>
                    <a:pt x="4114665" y="207273"/>
                  </a:lnTo>
                  <a:lnTo>
                    <a:pt x="4164308" y="223272"/>
                  </a:lnTo>
                  <a:lnTo>
                    <a:pt x="4213166" y="239791"/>
                  </a:lnTo>
                  <a:lnTo>
                    <a:pt x="4261221" y="256821"/>
                  </a:lnTo>
                  <a:lnTo>
                    <a:pt x="4308456" y="274354"/>
                  </a:lnTo>
                  <a:lnTo>
                    <a:pt x="4354855" y="292383"/>
                  </a:lnTo>
                  <a:lnTo>
                    <a:pt x="4400401" y="310900"/>
                  </a:lnTo>
                  <a:lnTo>
                    <a:pt x="4445077" y="329896"/>
                  </a:lnTo>
                  <a:lnTo>
                    <a:pt x="4488868" y="349362"/>
                  </a:lnTo>
                  <a:lnTo>
                    <a:pt x="4531755" y="369292"/>
                  </a:lnTo>
                  <a:lnTo>
                    <a:pt x="4573722" y="389676"/>
                  </a:lnTo>
                  <a:lnTo>
                    <a:pt x="4614753" y="410508"/>
                  </a:lnTo>
                  <a:lnTo>
                    <a:pt x="4654830" y="431778"/>
                  </a:lnTo>
                  <a:lnTo>
                    <a:pt x="4693938" y="453478"/>
                  </a:lnTo>
                  <a:lnTo>
                    <a:pt x="4732059" y="475601"/>
                  </a:lnTo>
                  <a:lnTo>
                    <a:pt x="4769177" y="498138"/>
                  </a:lnTo>
                  <a:lnTo>
                    <a:pt x="4805274" y="521081"/>
                  </a:lnTo>
                  <a:lnTo>
                    <a:pt x="4840335" y="544422"/>
                  </a:lnTo>
                  <a:lnTo>
                    <a:pt x="4874342" y="568153"/>
                  </a:lnTo>
                  <a:lnTo>
                    <a:pt x="4907280" y="592265"/>
                  </a:lnTo>
                  <a:lnTo>
                    <a:pt x="4939130" y="616752"/>
                  </a:lnTo>
                  <a:lnTo>
                    <a:pt x="4969876" y="641603"/>
                  </a:lnTo>
                  <a:lnTo>
                    <a:pt x="4999503" y="666813"/>
                  </a:lnTo>
                  <a:lnTo>
                    <a:pt x="5027992" y="692371"/>
                  </a:lnTo>
                  <a:lnTo>
                    <a:pt x="5081492" y="744504"/>
                  </a:lnTo>
                  <a:lnTo>
                    <a:pt x="5130243" y="797936"/>
                  </a:lnTo>
                  <a:lnTo>
                    <a:pt x="5174112" y="852602"/>
                  </a:lnTo>
                  <a:lnTo>
                    <a:pt x="5212965" y="908438"/>
                  </a:lnTo>
                  <a:lnTo>
                    <a:pt x="5246667" y="965380"/>
                  </a:lnTo>
                  <a:lnTo>
                    <a:pt x="5275086" y="1023360"/>
                  </a:lnTo>
                  <a:lnTo>
                    <a:pt x="5298088" y="1082316"/>
                  </a:lnTo>
                  <a:lnTo>
                    <a:pt x="5315538" y="1142182"/>
                  </a:lnTo>
                  <a:lnTo>
                    <a:pt x="5327303" y="1202892"/>
                  </a:lnTo>
                  <a:lnTo>
                    <a:pt x="5333250" y="1264382"/>
                  </a:lnTo>
                  <a:lnTo>
                    <a:pt x="5334000" y="1295400"/>
                  </a:lnTo>
                  <a:lnTo>
                    <a:pt x="5333250" y="1326417"/>
                  </a:lnTo>
                  <a:lnTo>
                    <a:pt x="5327303" y="1387907"/>
                  </a:lnTo>
                  <a:lnTo>
                    <a:pt x="5315538" y="1448617"/>
                  </a:lnTo>
                  <a:lnTo>
                    <a:pt x="5298088" y="1508483"/>
                  </a:lnTo>
                  <a:lnTo>
                    <a:pt x="5275086" y="1567439"/>
                  </a:lnTo>
                  <a:lnTo>
                    <a:pt x="5246667" y="1625419"/>
                  </a:lnTo>
                  <a:lnTo>
                    <a:pt x="5212965" y="1682361"/>
                  </a:lnTo>
                  <a:lnTo>
                    <a:pt x="5174112" y="1738197"/>
                  </a:lnTo>
                  <a:lnTo>
                    <a:pt x="5130243" y="1792863"/>
                  </a:lnTo>
                  <a:lnTo>
                    <a:pt x="5081492" y="1846295"/>
                  </a:lnTo>
                  <a:lnTo>
                    <a:pt x="5027992" y="1898428"/>
                  </a:lnTo>
                  <a:lnTo>
                    <a:pt x="4999503" y="1923986"/>
                  </a:lnTo>
                  <a:lnTo>
                    <a:pt x="4969876" y="1949195"/>
                  </a:lnTo>
                  <a:lnTo>
                    <a:pt x="4939130" y="1974047"/>
                  </a:lnTo>
                  <a:lnTo>
                    <a:pt x="4907280" y="1998534"/>
                  </a:lnTo>
                  <a:lnTo>
                    <a:pt x="4874342" y="2022646"/>
                  </a:lnTo>
                  <a:lnTo>
                    <a:pt x="4840335" y="2046377"/>
                  </a:lnTo>
                  <a:lnTo>
                    <a:pt x="4805274" y="2069718"/>
                  </a:lnTo>
                  <a:lnTo>
                    <a:pt x="4769177" y="2092661"/>
                  </a:lnTo>
                  <a:lnTo>
                    <a:pt x="4732059" y="2115198"/>
                  </a:lnTo>
                  <a:lnTo>
                    <a:pt x="4693938" y="2137321"/>
                  </a:lnTo>
                  <a:lnTo>
                    <a:pt x="4654830" y="2159021"/>
                  </a:lnTo>
                  <a:lnTo>
                    <a:pt x="4614753" y="2180291"/>
                  </a:lnTo>
                  <a:lnTo>
                    <a:pt x="4573722" y="2201123"/>
                  </a:lnTo>
                  <a:lnTo>
                    <a:pt x="4531755" y="2221507"/>
                  </a:lnTo>
                  <a:lnTo>
                    <a:pt x="4488868" y="2241437"/>
                  </a:lnTo>
                  <a:lnTo>
                    <a:pt x="4445077" y="2260903"/>
                  </a:lnTo>
                  <a:lnTo>
                    <a:pt x="4400401" y="2279899"/>
                  </a:lnTo>
                  <a:lnTo>
                    <a:pt x="4354855" y="2298416"/>
                  </a:lnTo>
                  <a:lnTo>
                    <a:pt x="4308456" y="2316445"/>
                  </a:lnTo>
                  <a:lnTo>
                    <a:pt x="4261221" y="2333978"/>
                  </a:lnTo>
                  <a:lnTo>
                    <a:pt x="4213166" y="2351008"/>
                  </a:lnTo>
                  <a:lnTo>
                    <a:pt x="4164308" y="2367527"/>
                  </a:lnTo>
                  <a:lnTo>
                    <a:pt x="4114665" y="2383526"/>
                  </a:lnTo>
                  <a:lnTo>
                    <a:pt x="4064252" y="2398996"/>
                  </a:lnTo>
                  <a:lnTo>
                    <a:pt x="4013087" y="2413931"/>
                  </a:lnTo>
                  <a:lnTo>
                    <a:pt x="3961185" y="2428321"/>
                  </a:lnTo>
                  <a:lnTo>
                    <a:pt x="3908565" y="2442159"/>
                  </a:lnTo>
                  <a:lnTo>
                    <a:pt x="3855242" y="2455437"/>
                  </a:lnTo>
                  <a:lnTo>
                    <a:pt x="3801233" y="2468146"/>
                  </a:lnTo>
                  <a:lnTo>
                    <a:pt x="3746555" y="2480279"/>
                  </a:lnTo>
                  <a:lnTo>
                    <a:pt x="3691225" y="2491827"/>
                  </a:lnTo>
                  <a:lnTo>
                    <a:pt x="3635259" y="2502782"/>
                  </a:lnTo>
                  <a:lnTo>
                    <a:pt x="3578674" y="2513136"/>
                  </a:lnTo>
                  <a:lnTo>
                    <a:pt x="3521487" y="2522880"/>
                  </a:lnTo>
                  <a:lnTo>
                    <a:pt x="3463715" y="2532008"/>
                  </a:lnTo>
                  <a:lnTo>
                    <a:pt x="3405373" y="2540510"/>
                  </a:lnTo>
                  <a:lnTo>
                    <a:pt x="3346480" y="2548378"/>
                  </a:lnTo>
                  <a:lnTo>
                    <a:pt x="3287051" y="2555605"/>
                  </a:lnTo>
                  <a:lnTo>
                    <a:pt x="3227104" y="2562183"/>
                  </a:lnTo>
                  <a:lnTo>
                    <a:pt x="3166655" y="2568102"/>
                  </a:lnTo>
                  <a:lnTo>
                    <a:pt x="3105721" y="2573355"/>
                  </a:lnTo>
                  <a:lnTo>
                    <a:pt x="3044318" y="2577935"/>
                  </a:lnTo>
                  <a:lnTo>
                    <a:pt x="2982464" y="2581832"/>
                  </a:lnTo>
                  <a:lnTo>
                    <a:pt x="2920174" y="2585039"/>
                  </a:lnTo>
                  <a:lnTo>
                    <a:pt x="2857466" y="2587547"/>
                  </a:lnTo>
                  <a:lnTo>
                    <a:pt x="2794357" y="2589348"/>
                  </a:lnTo>
                  <a:lnTo>
                    <a:pt x="2730862" y="2590435"/>
                  </a:lnTo>
                  <a:lnTo>
                    <a:pt x="2667000" y="2590800"/>
                  </a:lnTo>
                  <a:lnTo>
                    <a:pt x="2603137" y="2590435"/>
                  </a:lnTo>
                  <a:lnTo>
                    <a:pt x="2539642" y="2589348"/>
                  </a:lnTo>
                  <a:lnTo>
                    <a:pt x="2476533" y="2587547"/>
                  </a:lnTo>
                  <a:lnTo>
                    <a:pt x="2413825" y="2585039"/>
                  </a:lnTo>
                  <a:lnTo>
                    <a:pt x="2351535" y="2581832"/>
                  </a:lnTo>
                  <a:lnTo>
                    <a:pt x="2289681" y="2577935"/>
                  </a:lnTo>
                  <a:lnTo>
                    <a:pt x="2228278" y="2573355"/>
                  </a:lnTo>
                  <a:lnTo>
                    <a:pt x="2167344" y="2568102"/>
                  </a:lnTo>
                  <a:lnTo>
                    <a:pt x="2106895" y="2562183"/>
                  </a:lnTo>
                  <a:lnTo>
                    <a:pt x="2046948" y="2555605"/>
                  </a:lnTo>
                  <a:lnTo>
                    <a:pt x="1987519" y="2548378"/>
                  </a:lnTo>
                  <a:lnTo>
                    <a:pt x="1928626" y="2540510"/>
                  </a:lnTo>
                  <a:lnTo>
                    <a:pt x="1870284" y="2532008"/>
                  </a:lnTo>
                  <a:lnTo>
                    <a:pt x="1812512" y="2522880"/>
                  </a:lnTo>
                  <a:lnTo>
                    <a:pt x="1755325" y="2513136"/>
                  </a:lnTo>
                  <a:lnTo>
                    <a:pt x="1698740" y="2502782"/>
                  </a:lnTo>
                  <a:lnTo>
                    <a:pt x="1642774" y="2491827"/>
                  </a:lnTo>
                  <a:lnTo>
                    <a:pt x="1587444" y="2480279"/>
                  </a:lnTo>
                  <a:lnTo>
                    <a:pt x="1532766" y="2468146"/>
                  </a:lnTo>
                  <a:lnTo>
                    <a:pt x="1478757" y="2455437"/>
                  </a:lnTo>
                  <a:lnTo>
                    <a:pt x="1425434" y="2442159"/>
                  </a:lnTo>
                  <a:lnTo>
                    <a:pt x="1372814" y="2428321"/>
                  </a:lnTo>
                  <a:lnTo>
                    <a:pt x="1320912" y="2413931"/>
                  </a:lnTo>
                  <a:lnTo>
                    <a:pt x="1269747" y="2398996"/>
                  </a:lnTo>
                  <a:lnTo>
                    <a:pt x="1219334" y="2383526"/>
                  </a:lnTo>
                  <a:lnTo>
                    <a:pt x="1169691" y="2367527"/>
                  </a:lnTo>
                  <a:lnTo>
                    <a:pt x="1120833" y="2351008"/>
                  </a:lnTo>
                  <a:lnTo>
                    <a:pt x="1072778" y="2333978"/>
                  </a:lnTo>
                  <a:lnTo>
                    <a:pt x="1025543" y="2316445"/>
                  </a:lnTo>
                  <a:lnTo>
                    <a:pt x="979144" y="2298416"/>
                  </a:lnTo>
                  <a:lnTo>
                    <a:pt x="933598" y="2279899"/>
                  </a:lnTo>
                  <a:lnTo>
                    <a:pt x="888922" y="2260903"/>
                  </a:lnTo>
                  <a:lnTo>
                    <a:pt x="845131" y="2241437"/>
                  </a:lnTo>
                  <a:lnTo>
                    <a:pt x="802244" y="2221507"/>
                  </a:lnTo>
                  <a:lnTo>
                    <a:pt x="760277" y="2201123"/>
                  </a:lnTo>
                  <a:lnTo>
                    <a:pt x="719246" y="2180291"/>
                  </a:lnTo>
                  <a:lnTo>
                    <a:pt x="679169" y="2159021"/>
                  </a:lnTo>
                  <a:lnTo>
                    <a:pt x="640061" y="2137321"/>
                  </a:lnTo>
                  <a:lnTo>
                    <a:pt x="601940" y="2115198"/>
                  </a:lnTo>
                  <a:lnTo>
                    <a:pt x="564822" y="2092661"/>
                  </a:lnTo>
                  <a:lnTo>
                    <a:pt x="528725" y="2069718"/>
                  </a:lnTo>
                  <a:lnTo>
                    <a:pt x="493664" y="2046377"/>
                  </a:lnTo>
                  <a:lnTo>
                    <a:pt x="459657" y="2022646"/>
                  </a:lnTo>
                  <a:lnTo>
                    <a:pt x="426719" y="1998534"/>
                  </a:lnTo>
                  <a:lnTo>
                    <a:pt x="394869" y="1974047"/>
                  </a:lnTo>
                  <a:lnTo>
                    <a:pt x="364123" y="1949196"/>
                  </a:lnTo>
                  <a:lnTo>
                    <a:pt x="334496" y="1923986"/>
                  </a:lnTo>
                  <a:lnTo>
                    <a:pt x="306007" y="1898428"/>
                  </a:lnTo>
                  <a:lnTo>
                    <a:pt x="252507" y="1846295"/>
                  </a:lnTo>
                  <a:lnTo>
                    <a:pt x="203756" y="1792863"/>
                  </a:lnTo>
                  <a:lnTo>
                    <a:pt x="159887" y="1738197"/>
                  </a:lnTo>
                  <a:lnTo>
                    <a:pt x="121034" y="1682361"/>
                  </a:lnTo>
                  <a:lnTo>
                    <a:pt x="87332" y="1625419"/>
                  </a:lnTo>
                  <a:lnTo>
                    <a:pt x="58913" y="1567439"/>
                  </a:lnTo>
                  <a:lnTo>
                    <a:pt x="35911" y="1508483"/>
                  </a:lnTo>
                  <a:lnTo>
                    <a:pt x="18461" y="1448617"/>
                  </a:lnTo>
                  <a:lnTo>
                    <a:pt x="6696" y="1387907"/>
                  </a:lnTo>
                  <a:lnTo>
                    <a:pt x="749" y="1326417"/>
                  </a:lnTo>
                  <a:lnTo>
                    <a:pt x="0" y="1295400"/>
                  </a:lnTo>
                  <a:close/>
                </a:path>
                <a:path w="5334000" h="2590800">
                  <a:moveTo>
                    <a:pt x="1295400" y="228600"/>
                  </a:moveTo>
                  <a:lnTo>
                    <a:pt x="1328638" y="271473"/>
                  </a:lnTo>
                  <a:lnTo>
                    <a:pt x="1361281" y="314413"/>
                  </a:lnTo>
                  <a:lnTo>
                    <a:pt x="1392733" y="357485"/>
                  </a:lnTo>
                  <a:lnTo>
                    <a:pt x="1422400" y="400755"/>
                  </a:lnTo>
                  <a:lnTo>
                    <a:pt x="1449685" y="444290"/>
                  </a:lnTo>
                  <a:lnTo>
                    <a:pt x="1473993" y="488156"/>
                  </a:lnTo>
                  <a:lnTo>
                    <a:pt x="1494730" y="532418"/>
                  </a:lnTo>
                  <a:lnTo>
                    <a:pt x="1511300" y="577144"/>
                  </a:lnTo>
                  <a:lnTo>
                    <a:pt x="1523107" y="622399"/>
                  </a:lnTo>
                  <a:lnTo>
                    <a:pt x="1529556" y="668249"/>
                  </a:lnTo>
                  <a:lnTo>
                    <a:pt x="1530052" y="714760"/>
                  </a:lnTo>
                  <a:lnTo>
                    <a:pt x="1524000" y="762000"/>
                  </a:lnTo>
                  <a:lnTo>
                    <a:pt x="1498286" y="823879"/>
                  </a:lnTo>
                  <a:lnTo>
                    <a:pt x="1450935" y="883564"/>
                  </a:lnTo>
                  <a:lnTo>
                    <a:pt x="1421204" y="913073"/>
                  </a:lnTo>
                  <a:lnTo>
                    <a:pt x="1388533" y="942622"/>
                  </a:lnTo>
                  <a:lnTo>
                    <a:pt x="1353745" y="972405"/>
                  </a:lnTo>
                  <a:lnTo>
                    <a:pt x="1317664" y="1002620"/>
                  </a:lnTo>
                  <a:lnTo>
                    <a:pt x="1281112" y="1033462"/>
                  </a:lnTo>
                  <a:lnTo>
                    <a:pt x="1244913" y="1065127"/>
                  </a:lnTo>
                  <a:lnTo>
                    <a:pt x="1209890" y="1097811"/>
                  </a:lnTo>
                  <a:lnTo>
                    <a:pt x="1176866" y="1131711"/>
                  </a:lnTo>
                  <a:lnTo>
                    <a:pt x="1146664" y="1167021"/>
                  </a:lnTo>
                  <a:lnTo>
                    <a:pt x="1120108" y="1203939"/>
                  </a:lnTo>
                  <a:lnTo>
                    <a:pt x="1098020" y="1242659"/>
                  </a:lnTo>
                  <a:lnTo>
                    <a:pt x="1081224" y="1283379"/>
                  </a:lnTo>
                  <a:lnTo>
                    <a:pt x="1070543" y="1326294"/>
                  </a:lnTo>
                  <a:lnTo>
                    <a:pt x="1066800" y="1371600"/>
                  </a:lnTo>
                  <a:lnTo>
                    <a:pt x="1068077" y="1408682"/>
                  </a:lnTo>
                  <a:lnTo>
                    <a:pt x="1071835" y="1447004"/>
                  </a:lnTo>
                  <a:lnTo>
                    <a:pt x="1077960" y="1486510"/>
                  </a:lnTo>
                  <a:lnTo>
                    <a:pt x="1086340" y="1527143"/>
                  </a:lnTo>
                  <a:lnTo>
                    <a:pt x="1096861" y="1568848"/>
                  </a:lnTo>
                  <a:lnTo>
                    <a:pt x="1109412" y="1611567"/>
                  </a:lnTo>
                  <a:lnTo>
                    <a:pt x="1123879" y="1655244"/>
                  </a:lnTo>
                  <a:lnTo>
                    <a:pt x="1140150" y="1699823"/>
                  </a:lnTo>
                  <a:lnTo>
                    <a:pt x="1158112" y="1745247"/>
                  </a:lnTo>
                  <a:lnTo>
                    <a:pt x="1177652" y="1791460"/>
                  </a:lnTo>
                  <a:lnTo>
                    <a:pt x="1198657" y="1838407"/>
                  </a:lnTo>
                  <a:lnTo>
                    <a:pt x="1221016" y="1886029"/>
                  </a:lnTo>
                  <a:lnTo>
                    <a:pt x="1244614" y="1934272"/>
                  </a:lnTo>
                  <a:lnTo>
                    <a:pt x="1269340" y="1983078"/>
                  </a:lnTo>
                  <a:lnTo>
                    <a:pt x="1295080" y="2032392"/>
                  </a:lnTo>
                  <a:lnTo>
                    <a:pt x="1321722" y="2082157"/>
                  </a:lnTo>
                  <a:lnTo>
                    <a:pt x="1349153" y="2132316"/>
                  </a:lnTo>
                  <a:lnTo>
                    <a:pt x="1377261" y="2182813"/>
                  </a:lnTo>
                  <a:lnTo>
                    <a:pt x="1405932" y="2233592"/>
                  </a:lnTo>
                  <a:lnTo>
                    <a:pt x="1435055" y="2284597"/>
                  </a:lnTo>
                  <a:lnTo>
                    <a:pt x="1464515" y="2335770"/>
                  </a:lnTo>
                  <a:lnTo>
                    <a:pt x="1494201" y="2387057"/>
                  </a:lnTo>
                  <a:lnTo>
                    <a:pt x="1524000" y="2438400"/>
                  </a:lnTo>
                </a:path>
                <a:path w="5334000" h="2590800">
                  <a:moveTo>
                    <a:pt x="1143000" y="1143381"/>
                  </a:moveTo>
                  <a:lnTo>
                    <a:pt x="1192126" y="1157409"/>
                  </a:lnTo>
                  <a:lnTo>
                    <a:pt x="1241235" y="1171268"/>
                  </a:lnTo>
                  <a:lnTo>
                    <a:pt x="1290311" y="1184792"/>
                  </a:lnTo>
                  <a:lnTo>
                    <a:pt x="1339338" y="1197815"/>
                  </a:lnTo>
                  <a:lnTo>
                    <a:pt x="1388297" y="1210169"/>
                  </a:lnTo>
                  <a:lnTo>
                    <a:pt x="1437173" y="1221689"/>
                  </a:lnTo>
                  <a:lnTo>
                    <a:pt x="1485949" y="1232207"/>
                  </a:lnTo>
                  <a:lnTo>
                    <a:pt x="1534609" y="1241557"/>
                  </a:lnTo>
                  <a:lnTo>
                    <a:pt x="1583135" y="1249574"/>
                  </a:lnTo>
                  <a:lnTo>
                    <a:pt x="1631512" y="1256089"/>
                  </a:lnTo>
                  <a:lnTo>
                    <a:pt x="1679721" y="1260936"/>
                  </a:lnTo>
                  <a:lnTo>
                    <a:pt x="1727748" y="1263950"/>
                  </a:lnTo>
                  <a:lnTo>
                    <a:pt x="1775574" y="1264964"/>
                  </a:lnTo>
                  <a:lnTo>
                    <a:pt x="1823184" y="1263810"/>
                  </a:lnTo>
                  <a:lnTo>
                    <a:pt x="1870560" y="1260323"/>
                  </a:lnTo>
                  <a:lnTo>
                    <a:pt x="1917687" y="1254335"/>
                  </a:lnTo>
                  <a:lnTo>
                    <a:pt x="1964546" y="1245681"/>
                  </a:lnTo>
                  <a:lnTo>
                    <a:pt x="2011123" y="1234194"/>
                  </a:lnTo>
                  <a:lnTo>
                    <a:pt x="2057400" y="1219708"/>
                  </a:lnTo>
                  <a:lnTo>
                    <a:pt x="2097077" y="1204072"/>
                  </a:lnTo>
                  <a:lnTo>
                    <a:pt x="2136462" y="1185094"/>
                  </a:lnTo>
                  <a:lnTo>
                    <a:pt x="2175575" y="1163053"/>
                  </a:lnTo>
                  <a:lnTo>
                    <a:pt x="2214437" y="1138228"/>
                  </a:lnTo>
                  <a:lnTo>
                    <a:pt x="2253070" y="1110899"/>
                  </a:lnTo>
                  <a:lnTo>
                    <a:pt x="2291496" y="1081344"/>
                  </a:lnTo>
                  <a:lnTo>
                    <a:pt x="2329735" y="1049843"/>
                  </a:lnTo>
                  <a:lnTo>
                    <a:pt x="2367810" y="1016674"/>
                  </a:lnTo>
                  <a:lnTo>
                    <a:pt x="2405742" y="982117"/>
                  </a:lnTo>
                  <a:lnTo>
                    <a:pt x="2443552" y="946451"/>
                  </a:lnTo>
                  <a:lnTo>
                    <a:pt x="2481262" y="909954"/>
                  </a:lnTo>
                  <a:lnTo>
                    <a:pt x="2518893" y="872907"/>
                  </a:lnTo>
                  <a:lnTo>
                    <a:pt x="2556467" y="835588"/>
                  </a:lnTo>
                  <a:lnTo>
                    <a:pt x="2594006" y="798275"/>
                  </a:lnTo>
                  <a:lnTo>
                    <a:pt x="2631529" y="761249"/>
                  </a:lnTo>
                  <a:lnTo>
                    <a:pt x="2669061" y="724789"/>
                  </a:lnTo>
                  <a:lnTo>
                    <a:pt x="2706620" y="689173"/>
                  </a:lnTo>
                  <a:lnTo>
                    <a:pt x="2744230" y="654680"/>
                  </a:lnTo>
                  <a:lnTo>
                    <a:pt x="2781911" y="621590"/>
                  </a:lnTo>
                  <a:lnTo>
                    <a:pt x="2819686" y="590182"/>
                  </a:lnTo>
                  <a:lnTo>
                    <a:pt x="2857575" y="560734"/>
                  </a:lnTo>
                  <a:lnTo>
                    <a:pt x="2895600" y="533526"/>
                  </a:lnTo>
                  <a:lnTo>
                    <a:pt x="2939715" y="503913"/>
                  </a:lnTo>
                  <a:lnTo>
                    <a:pt x="2983831" y="475198"/>
                  </a:lnTo>
                  <a:lnTo>
                    <a:pt x="3027947" y="447331"/>
                  </a:lnTo>
                  <a:lnTo>
                    <a:pt x="3072063" y="420262"/>
                  </a:lnTo>
                  <a:lnTo>
                    <a:pt x="3116178" y="393942"/>
                  </a:lnTo>
                  <a:lnTo>
                    <a:pt x="3160294" y="368321"/>
                  </a:lnTo>
                  <a:lnTo>
                    <a:pt x="3204410" y="343349"/>
                  </a:lnTo>
                  <a:lnTo>
                    <a:pt x="3248526" y="318976"/>
                  </a:lnTo>
                  <a:lnTo>
                    <a:pt x="3292642" y="295153"/>
                  </a:lnTo>
                  <a:lnTo>
                    <a:pt x="3336757" y="271829"/>
                  </a:lnTo>
                  <a:lnTo>
                    <a:pt x="3380873" y="248956"/>
                  </a:lnTo>
                  <a:lnTo>
                    <a:pt x="3424989" y="226483"/>
                  </a:lnTo>
                  <a:lnTo>
                    <a:pt x="3469105" y="204361"/>
                  </a:lnTo>
                  <a:lnTo>
                    <a:pt x="3513221" y="182539"/>
                  </a:lnTo>
                  <a:lnTo>
                    <a:pt x="3557336" y="160968"/>
                  </a:lnTo>
                  <a:lnTo>
                    <a:pt x="3601452" y="139599"/>
                  </a:lnTo>
                  <a:lnTo>
                    <a:pt x="3645568" y="118381"/>
                  </a:lnTo>
                  <a:lnTo>
                    <a:pt x="3689684" y="97264"/>
                  </a:lnTo>
                  <a:lnTo>
                    <a:pt x="3733800" y="76200"/>
                  </a:lnTo>
                </a:path>
                <a:path w="5334000" h="2590800">
                  <a:moveTo>
                    <a:pt x="2057400" y="1219200"/>
                  </a:moveTo>
                  <a:lnTo>
                    <a:pt x="2110683" y="1226876"/>
                  </a:lnTo>
                  <a:lnTo>
                    <a:pt x="2163628" y="1234891"/>
                  </a:lnTo>
                  <a:lnTo>
                    <a:pt x="2215895" y="1243584"/>
                  </a:lnTo>
                  <a:lnTo>
                    <a:pt x="2267147" y="1253292"/>
                  </a:lnTo>
                  <a:lnTo>
                    <a:pt x="2317044" y="1264355"/>
                  </a:lnTo>
                  <a:lnTo>
                    <a:pt x="2365247" y="1277112"/>
                  </a:lnTo>
                  <a:lnTo>
                    <a:pt x="2411419" y="1291900"/>
                  </a:lnTo>
                  <a:lnTo>
                    <a:pt x="2455220" y="1309059"/>
                  </a:lnTo>
                  <a:lnTo>
                    <a:pt x="2496312" y="1328928"/>
                  </a:lnTo>
                  <a:lnTo>
                    <a:pt x="2534355" y="1351844"/>
                  </a:lnTo>
                  <a:lnTo>
                    <a:pt x="2569012" y="1378147"/>
                  </a:lnTo>
                  <a:lnTo>
                    <a:pt x="2599943" y="1408176"/>
                  </a:lnTo>
                  <a:lnTo>
                    <a:pt x="2626811" y="1442268"/>
                  </a:lnTo>
                  <a:lnTo>
                    <a:pt x="2649276" y="1480763"/>
                  </a:lnTo>
                  <a:lnTo>
                    <a:pt x="2667000" y="1524000"/>
                  </a:lnTo>
                  <a:lnTo>
                    <a:pt x="2683201" y="1590925"/>
                  </a:lnTo>
                  <a:lnTo>
                    <a:pt x="2690816" y="1666438"/>
                  </a:lnTo>
                  <a:lnTo>
                    <a:pt x="2691671" y="1707146"/>
                  </a:lnTo>
                  <a:lnTo>
                    <a:pt x="2690701" y="1749680"/>
                  </a:lnTo>
                  <a:lnTo>
                    <a:pt x="2688014" y="1793931"/>
                  </a:lnTo>
                  <a:lnTo>
                    <a:pt x="2683717" y="1839792"/>
                  </a:lnTo>
                  <a:lnTo>
                    <a:pt x="2677916" y="1887155"/>
                  </a:lnTo>
                  <a:lnTo>
                    <a:pt x="2670721" y="1935915"/>
                  </a:lnTo>
                  <a:lnTo>
                    <a:pt x="2662237" y="1985962"/>
                  </a:lnTo>
                  <a:lnTo>
                    <a:pt x="2652572" y="2037190"/>
                  </a:lnTo>
                  <a:lnTo>
                    <a:pt x="2641834" y="2089492"/>
                  </a:lnTo>
                  <a:lnTo>
                    <a:pt x="2630130" y="2142760"/>
                  </a:lnTo>
                  <a:lnTo>
                    <a:pt x="2617568" y="2196886"/>
                  </a:lnTo>
                  <a:lnTo>
                    <a:pt x="2604253" y="2251764"/>
                  </a:lnTo>
                  <a:lnTo>
                    <a:pt x="2590295" y="2307286"/>
                  </a:lnTo>
                  <a:lnTo>
                    <a:pt x="2575800" y="2363345"/>
                  </a:lnTo>
                  <a:lnTo>
                    <a:pt x="2560876" y="2419833"/>
                  </a:lnTo>
                  <a:lnTo>
                    <a:pt x="2545629" y="2476643"/>
                  </a:lnTo>
                  <a:lnTo>
                    <a:pt x="2530168" y="2533667"/>
                  </a:lnTo>
                  <a:lnTo>
                    <a:pt x="2514600" y="2590800"/>
                  </a:lnTo>
                </a:path>
                <a:path w="5334000" h="2590800">
                  <a:moveTo>
                    <a:pt x="2667000" y="1828800"/>
                  </a:moveTo>
                  <a:lnTo>
                    <a:pt x="2727662" y="1818275"/>
                  </a:lnTo>
                  <a:lnTo>
                    <a:pt x="2788281" y="1807769"/>
                  </a:lnTo>
                  <a:lnTo>
                    <a:pt x="2848813" y="1797301"/>
                  </a:lnTo>
                  <a:lnTo>
                    <a:pt x="2909214" y="1786889"/>
                  </a:lnTo>
                  <a:lnTo>
                    <a:pt x="2969440" y="1776552"/>
                  </a:lnTo>
                  <a:lnTo>
                    <a:pt x="3029448" y="1766309"/>
                  </a:lnTo>
                  <a:lnTo>
                    <a:pt x="3089194" y="1756178"/>
                  </a:lnTo>
                  <a:lnTo>
                    <a:pt x="3148634" y="1746178"/>
                  </a:lnTo>
                  <a:lnTo>
                    <a:pt x="3207724" y="1736329"/>
                  </a:lnTo>
                  <a:lnTo>
                    <a:pt x="3266421" y="1726648"/>
                  </a:lnTo>
                  <a:lnTo>
                    <a:pt x="3324680" y="1717154"/>
                  </a:lnTo>
                  <a:lnTo>
                    <a:pt x="3382458" y="1707867"/>
                  </a:lnTo>
                  <a:lnTo>
                    <a:pt x="3439711" y="1698805"/>
                  </a:lnTo>
                  <a:lnTo>
                    <a:pt x="3496396" y="1689986"/>
                  </a:lnTo>
                  <a:lnTo>
                    <a:pt x="3552468" y="1681430"/>
                  </a:lnTo>
                  <a:lnTo>
                    <a:pt x="3607884" y="1673156"/>
                  </a:lnTo>
                  <a:lnTo>
                    <a:pt x="3662600" y="1665181"/>
                  </a:lnTo>
                  <a:lnTo>
                    <a:pt x="3716572" y="1657524"/>
                  </a:lnTo>
                  <a:lnTo>
                    <a:pt x="3769756" y="1650206"/>
                  </a:lnTo>
                  <a:lnTo>
                    <a:pt x="3822109" y="1643243"/>
                  </a:lnTo>
                  <a:lnTo>
                    <a:pt x="3873587" y="1636656"/>
                  </a:lnTo>
                  <a:lnTo>
                    <a:pt x="3924146" y="1630462"/>
                  </a:lnTo>
                  <a:lnTo>
                    <a:pt x="3973742" y="1624680"/>
                  </a:lnTo>
                  <a:lnTo>
                    <a:pt x="4022332" y="1619330"/>
                  </a:lnTo>
                  <a:lnTo>
                    <a:pt x="4069871" y="1614430"/>
                  </a:lnTo>
                  <a:lnTo>
                    <a:pt x="4116316" y="1609998"/>
                  </a:lnTo>
                  <a:lnTo>
                    <a:pt x="4161624" y="1606054"/>
                  </a:lnTo>
                  <a:lnTo>
                    <a:pt x="4205749" y="1602616"/>
                  </a:lnTo>
                  <a:lnTo>
                    <a:pt x="4248649" y="1599703"/>
                  </a:lnTo>
                  <a:lnTo>
                    <a:pt x="4290280" y="1597333"/>
                  </a:lnTo>
                  <a:lnTo>
                    <a:pt x="4330598" y="1595526"/>
                  </a:lnTo>
                  <a:lnTo>
                    <a:pt x="4369559" y="1594300"/>
                  </a:lnTo>
                  <a:lnTo>
                    <a:pt x="4443236" y="1593667"/>
                  </a:lnTo>
                  <a:lnTo>
                    <a:pt x="4477864" y="1594297"/>
                  </a:lnTo>
                  <a:lnTo>
                    <a:pt x="4542480" y="1597545"/>
                  </a:lnTo>
                  <a:lnTo>
                    <a:pt x="4636869" y="1609311"/>
                  </a:lnTo>
                  <a:lnTo>
                    <a:pt x="4692564" y="1622189"/>
                  </a:lnTo>
                  <a:lnTo>
                    <a:pt x="4740052" y="1638583"/>
                  </a:lnTo>
                  <a:lnTo>
                    <a:pt x="4779920" y="1658242"/>
                  </a:lnTo>
                  <a:lnTo>
                    <a:pt x="4812754" y="1680916"/>
                  </a:lnTo>
                  <a:lnTo>
                    <a:pt x="4859663" y="1734298"/>
                  </a:lnTo>
                  <a:lnTo>
                    <a:pt x="4885468" y="1796722"/>
                  </a:lnTo>
                  <a:lnTo>
                    <a:pt x="4894861" y="1866179"/>
                  </a:lnTo>
                  <a:lnTo>
                    <a:pt x="4894867" y="1902916"/>
                  </a:lnTo>
                  <a:lnTo>
                    <a:pt x="4892529" y="1940658"/>
                  </a:lnTo>
                  <a:lnTo>
                    <a:pt x="4888432" y="1979153"/>
                  </a:lnTo>
                  <a:lnTo>
                    <a:pt x="4883163" y="2018151"/>
                  </a:lnTo>
                  <a:lnTo>
                    <a:pt x="4877308" y="2057400"/>
                  </a:lnTo>
                </a:path>
                <a:path w="5334000" h="2590800">
                  <a:moveTo>
                    <a:pt x="2971800" y="533400"/>
                  </a:moveTo>
                  <a:lnTo>
                    <a:pt x="3001251" y="578433"/>
                  </a:lnTo>
                  <a:lnTo>
                    <a:pt x="3030767" y="623294"/>
                  </a:lnTo>
                  <a:lnTo>
                    <a:pt x="3060412" y="667812"/>
                  </a:lnTo>
                  <a:lnTo>
                    <a:pt x="3090250" y="711814"/>
                  </a:lnTo>
                  <a:lnTo>
                    <a:pt x="3120346" y="755128"/>
                  </a:lnTo>
                  <a:lnTo>
                    <a:pt x="3150764" y="797583"/>
                  </a:lnTo>
                  <a:lnTo>
                    <a:pt x="3181568" y="839006"/>
                  </a:lnTo>
                  <a:lnTo>
                    <a:pt x="3212823" y="879227"/>
                  </a:lnTo>
                  <a:lnTo>
                    <a:pt x="3244593" y="918072"/>
                  </a:lnTo>
                  <a:lnTo>
                    <a:pt x="3276943" y="955370"/>
                  </a:lnTo>
                  <a:lnTo>
                    <a:pt x="3309937" y="990949"/>
                  </a:lnTo>
                  <a:lnTo>
                    <a:pt x="3343639" y="1024637"/>
                  </a:lnTo>
                  <a:lnTo>
                    <a:pt x="3378115" y="1056263"/>
                  </a:lnTo>
                  <a:lnTo>
                    <a:pt x="3413427" y="1085654"/>
                  </a:lnTo>
                  <a:lnTo>
                    <a:pt x="3449642" y="1112638"/>
                  </a:lnTo>
                  <a:lnTo>
                    <a:pt x="3486822" y="1137044"/>
                  </a:lnTo>
                  <a:lnTo>
                    <a:pt x="3525033" y="1158700"/>
                  </a:lnTo>
                  <a:lnTo>
                    <a:pt x="3564339" y="1177433"/>
                  </a:lnTo>
                  <a:lnTo>
                    <a:pt x="3604804" y="1193073"/>
                  </a:lnTo>
                  <a:lnTo>
                    <a:pt x="3646493" y="1205446"/>
                  </a:lnTo>
                  <a:lnTo>
                    <a:pt x="3689470" y="1214382"/>
                  </a:lnTo>
                  <a:lnTo>
                    <a:pt x="3733800" y="1219708"/>
                  </a:lnTo>
                  <a:lnTo>
                    <a:pt x="3770953" y="1221290"/>
                  </a:lnTo>
                  <a:lnTo>
                    <a:pt x="3809012" y="1220455"/>
                  </a:lnTo>
                  <a:lnTo>
                    <a:pt x="3847943" y="1217295"/>
                  </a:lnTo>
                  <a:lnTo>
                    <a:pt x="3887709" y="1211903"/>
                  </a:lnTo>
                  <a:lnTo>
                    <a:pt x="3928277" y="1204373"/>
                  </a:lnTo>
                  <a:lnTo>
                    <a:pt x="3969612" y="1194797"/>
                  </a:lnTo>
                  <a:lnTo>
                    <a:pt x="4011678" y="1183268"/>
                  </a:lnTo>
                  <a:lnTo>
                    <a:pt x="4054441" y="1169880"/>
                  </a:lnTo>
                  <a:lnTo>
                    <a:pt x="4097866" y="1154726"/>
                  </a:lnTo>
                  <a:lnTo>
                    <a:pt x="4141918" y="1137898"/>
                  </a:lnTo>
                  <a:lnTo>
                    <a:pt x="4186563" y="1119490"/>
                  </a:lnTo>
                  <a:lnTo>
                    <a:pt x="4231765" y="1099594"/>
                  </a:lnTo>
                  <a:lnTo>
                    <a:pt x="4277490" y="1078304"/>
                  </a:lnTo>
                  <a:lnTo>
                    <a:pt x="4323702" y="1055712"/>
                  </a:lnTo>
                  <a:lnTo>
                    <a:pt x="4370367" y="1031912"/>
                  </a:lnTo>
                  <a:lnTo>
                    <a:pt x="4417451" y="1006997"/>
                  </a:lnTo>
                  <a:lnTo>
                    <a:pt x="4464918" y="981060"/>
                  </a:lnTo>
                  <a:lnTo>
                    <a:pt x="4512733" y="954193"/>
                  </a:lnTo>
                  <a:lnTo>
                    <a:pt x="4560862" y="926490"/>
                  </a:lnTo>
                  <a:lnTo>
                    <a:pt x="4609269" y="898044"/>
                  </a:lnTo>
                  <a:lnTo>
                    <a:pt x="4657920" y="868948"/>
                  </a:lnTo>
                  <a:lnTo>
                    <a:pt x="4706781" y="839294"/>
                  </a:lnTo>
                  <a:lnTo>
                    <a:pt x="4755816" y="809177"/>
                  </a:lnTo>
                  <a:lnTo>
                    <a:pt x="4804990" y="778688"/>
                  </a:lnTo>
                  <a:lnTo>
                    <a:pt x="4854268" y="747922"/>
                  </a:lnTo>
                  <a:lnTo>
                    <a:pt x="4903616" y="716970"/>
                  </a:lnTo>
                  <a:lnTo>
                    <a:pt x="4953000" y="685926"/>
                  </a:lnTo>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5" name="object 5"/>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529080">
              <a:spcBef>
                <a:spcPts val="100"/>
              </a:spcBef>
            </a:pPr>
            <a:r>
              <a:rPr dirty="0"/>
              <a:t>Review:</a:t>
            </a:r>
            <a:r>
              <a:rPr spc="-20" dirty="0"/>
              <a:t> </a:t>
            </a:r>
            <a:r>
              <a:rPr dirty="0"/>
              <a:t>Bayes </a:t>
            </a:r>
            <a:r>
              <a:rPr spc="-20" dirty="0"/>
              <a:t>Rule</a:t>
            </a: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object 6"/>
          <p:cNvSpPr txBox="1"/>
          <p:nvPr/>
        </p:nvSpPr>
        <p:spPr>
          <a:xfrm>
            <a:off x="3556511" y="3767317"/>
            <a:ext cx="600710" cy="508000"/>
          </a:xfrm>
          <a:prstGeom prst="rect">
            <a:avLst/>
          </a:prstGeom>
        </p:spPr>
        <p:txBody>
          <a:bodyPr vert="horz" wrap="square" lIns="0" tIns="14604" rIns="0" bIns="0" rtlCol="0">
            <a:spAutoFit/>
          </a:bodyPr>
          <a:lstStyle/>
          <a:p>
            <a:pPr marL="38100">
              <a:spcBef>
                <a:spcPts val="114"/>
              </a:spcBef>
            </a:pPr>
            <a:r>
              <a:rPr sz="3150" i="1" kern="0" spc="380" dirty="0">
                <a:solidFill>
                  <a:sysClr val="windowText" lastClr="000000"/>
                </a:solidFill>
                <a:latin typeface="Symbol"/>
                <a:cs typeface="Symbol"/>
              </a:rPr>
              <a:t></a:t>
            </a:r>
            <a:r>
              <a:rPr sz="3150" kern="0" spc="-380" dirty="0">
                <a:solidFill>
                  <a:sysClr val="windowText" lastClr="000000"/>
                </a:solidFill>
                <a:latin typeface="Times New Roman"/>
                <a:cs typeface="Times New Roman"/>
              </a:rPr>
              <a:t> </a:t>
            </a:r>
            <a:r>
              <a:rPr sz="2550" kern="0" spc="262" baseline="-24509" dirty="0">
                <a:solidFill>
                  <a:sysClr val="windowText" lastClr="000000"/>
                </a:solidFill>
                <a:latin typeface="Times New Roman"/>
                <a:cs typeface="Times New Roman"/>
              </a:rPr>
              <a:t>1</a:t>
            </a:r>
            <a:endParaRPr sz="2550" kern="0" baseline="-24509">
              <a:solidFill>
                <a:sysClr val="windowText" lastClr="000000"/>
              </a:solidFill>
              <a:latin typeface="Times New Roman"/>
              <a:cs typeface="Times New Roman"/>
            </a:endParaRPr>
          </a:p>
        </p:txBody>
      </p:sp>
      <p:sp>
        <p:nvSpPr>
          <p:cNvPr id="7" name="object 7"/>
          <p:cNvSpPr txBox="1"/>
          <p:nvPr/>
        </p:nvSpPr>
        <p:spPr>
          <a:xfrm>
            <a:off x="2047850" y="1076149"/>
            <a:ext cx="5620385" cy="2709716"/>
          </a:xfrm>
          <a:prstGeom prst="rect">
            <a:avLst/>
          </a:prstGeom>
        </p:spPr>
        <p:txBody>
          <a:bodyPr vert="horz" wrap="square" lIns="0" tIns="100330" rIns="0" bIns="0" rtlCol="0">
            <a:spAutoFit/>
          </a:bodyPr>
          <a:lstStyle/>
          <a:p>
            <a:pPr marL="367665" indent="-342265">
              <a:spcBef>
                <a:spcPts val="790"/>
              </a:spcBef>
              <a:buClr>
                <a:srgbClr val="3333FF"/>
              </a:buClr>
              <a:buSzPct val="69642"/>
              <a:buFont typeface="Wingdings"/>
              <a:buChar char=""/>
              <a:tabLst>
                <a:tab pos="367665" algn="l"/>
              </a:tabLst>
            </a:pPr>
            <a:r>
              <a:rPr sz="2800" kern="0" dirty="0">
                <a:solidFill>
                  <a:sysClr val="windowText" lastClr="000000"/>
                </a:solidFill>
                <a:latin typeface="Times New Roman"/>
                <a:cs typeface="Times New Roman"/>
              </a:rPr>
              <a:t>Backward</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is</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always</a:t>
            </a:r>
            <a:r>
              <a:rPr sz="2800" kern="0" spc="-2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harder</a:t>
            </a:r>
            <a:endParaRPr sz="2800" kern="0">
              <a:solidFill>
                <a:sysClr val="windowText" lastClr="000000"/>
              </a:solidFill>
              <a:latin typeface="Times New Roman"/>
              <a:cs typeface="Times New Roman"/>
            </a:endParaRPr>
          </a:p>
          <a:p>
            <a:pPr marL="768350" lvl="1" indent="-285750">
              <a:spcBef>
                <a:spcPts val="595"/>
              </a:spcBef>
              <a:buClr>
                <a:srgbClr val="3333FF"/>
              </a:buClr>
              <a:buSzPct val="68750"/>
              <a:buFont typeface="Wingdings"/>
              <a:buChar char=""/>
              <a:tabLst>
                <a:tab pos="768350" algn="l"/>
              </a:tabLst>
            </a:pPr>
            <a:r>
              <a:rPr sz="2400" kern="0" dirty="0">
                <a:solidFill>
                  <a:sysClr val="windowText" lastClr="000000"/>
                </a:solidFill>
                <a:latin typeface="Times New Roman"/>
                <a:cs typeface="Times New Roman"/>
              </a:rPr>
              <a:t>Because</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the</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interpretation</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is not</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unique</a:t>
            </a:r>
            <a:endParaRPr sz="2400" kern="0">
              <a:solidFill>
                <a:sysClr val="windowText" lastClr="000000"/>
              </a:solidFill>
              <a:latin typeface="Times New Roman"/>
              <a:cs typeface="Times New Roman"/>
            </a:endParaRPr>
          </a:p>
          <a:p>
            <a:pPr marL="768350" lvl="1" indent="-285750">
              <a:spcBef>
                <a:spcPts val="575"/>
              </a:spcBef>
              <a:buClr>
                <a:srgbClr val="3333FF"/>
              </a:buClr>
              <a:buSzPct val="68750"/>
              <a:buFont typeface="Wingdings"/>
              <a:buChar char=""/>
              <a:tabLst>
                <a:tab pos="768350" algn="l"/>
              </a:tabLst>
            </a:pPr>
            <a:r>
              <a:rPr sz="2400" kern="0" dirty="0">
                <a:solidFill>
                  <a:sysClr val="windowText" lastClr="000000"/>
                </a:solidFill>
                <a:latin typeface="Times New Roman"/>
                <a:cs typeface="Times New Roman"/>
              </a:rPr>
              <a:t>Presence</a:t>
            </a:r>
            <a:r>
              <a:rPr sz="2400"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of</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x</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has</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multiple</a:t>
            </a:r>
            <a:r>
              <a:rPr sz="2400" kern="0" spc="-5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possibilities</a:t>
            </a:r>
            <a:endParaRPr sz="2400" kern="0">
              <a:solidFill>
                <a:sysClr val="windowText" lastClr="000000"/>
              </a:solidFill>
              <a:latin typeface="Times New Roman"/>
              <a:cs typeface="Times New Roman"/>
            </a:endParaRPr>
          </a:p>
          <a:p>
            <a:endParaRPr sz="2400" kern="0">
              <a:solidFill>
                <a:sysClr val="windowText" lastClr="000000"/>
              </a:solidFill>
              <a:latin typeface="Times New Roman"/>
              <a:cs typeface="Times New Roman"/>
            </a:endParaRPr>
          </a:p>
          <a:p>
            <a:pPr>
              <a:spcBef>
                <a:spcPts val="605"/>
              </a:spcBef>
            </a:pPr>
            <a:endParaRPr sz="2400" kern="0">
              <a:solidFill>
                <a:sysClr val="windowText" lastClr="000000"/>
              </a:solidFill>
              <a:latin typeface="Times New Roman"/>
              <a:cs typeface="Times New Roman"/>
            </a:endParaRPr>
          </a:p>
          <a:p>
            <a:pPr marL="757555" algn="ctr"/>
            <a:r>
              <a:rPr sz="3050" i="1" kern="0" spc="-265" dirty="0">
                <a:solidFill>
                  <a:sysClr val="windowText" lastClr="000000"/>
                </a:solidFill>
                <a:latin typeface="Symbol"/>
                <a:cs typeface="Symbol"/>
              </a:rPr>
              <a:t></a:t>
            </a:r>
            <a:r>
              <a:rPr sz="3050" kern="0" spc="-340" dirty="0">
                <a:solidFill>
                  <a:sysClr val="windowText" lastClr="000000"/>
                </a:solidFill>
                <a:latin typeface="Times New Roman"/>
                <a:cs typeface="Times New Roman"/>
              </a:rPr>
              <a:t> </a:t>
            </a:r>
            <a:r>
              <a:rPr sz="2550" kern="0" spc="-89" baseline="-24509" dirty="0">
                <a:solidFill>
                  <a:sysClr val="windowText" lastClr="000000"/>
                </a:solidFill>
                <a:latin typeface="Times New Roman"/>
                <a:cs typeface="Times New Roman"/>
              </a:rPr>
              <a:t>2</a:t>
            </a:r>
            <a:endParaRPr sz="2550" kern="0" baseline="-24509">
              <a:solidFill>
                <a:sysClr val="windowText" lastClr="000000"/>
              </a:solidFill>
              <a:latin typeface="Times New Roman"/>
              <a:cs typeface="Times New Roman"/>
            </a:endParaRPr>
          </a:p>
        </p:txBody>
      </p:sp>
      <p:sp>
        <p:nvSpPr>
          <p:cNvPr id="8" name="object 8"/>
          <p:cNvSpPr txBox="1"/>
          <p:nvPr/>
        </p:nvSpPr>
        <p:spPr>
          <a:xfrm>
            <a:off x="4922387" y="4471874"/>
            <a:ext cx="406400" cy="477520"/>
          </a:xfrm>
          <a:prstGeom prst="rect">
            <a:avLst/>
          </a:prstGeom>
        </p:spPr>
        <p:txBody>
          <a:bodyPr vert="horz" wrap="square" lIns="0" tIns="14604" rIns="0" bIns="0" rtlCol="0">
            <a:spAutoFit/>
          </a:bodyPr>
          <a:lstStyle/>
          <a:p>
            <a:pPr marL="38100">
              <a:spcBef>
                <a:spcPts val="114"/>
              </a:spcBef>
            </a:pPr>
            <a:r>
              <a:rPr sz="2950" i="1" kern="0" spc="-465" dirty="0">
                <a:solidFill>
                  <a:sysClr val="windowText" lastClr="000000"/>
                </a:solidFill>
                <a:latin typeface="Symbol"/>
                <a:cs typeface="Symbol"/>
              </a:rPr>
              <a:t></a:t>
            </a:r>
            <a:r>
              <a:rPr sz="2950" kern="0" spc="-470" dirty="0">
                <a:solidFill>
                  <a:sysClr val="windowText" lastClr="000000"/>
                </a:solidFill>
                <a:latin typeface="Times New Roman"/>
                <a:cs typeface="Times New Roman"/>
              </a:rPr>
              <a:t> </a:t>
            </a:r>
            <a:r>
              <a:rPr sz="2475" kern="0" spc="-75" baseline="-23569" dirty="0">
                <a:solidFill>
                  <a:sysClr val="windowText" lastClr="000000"/>
                </a:solidFill>
                <a:latin typeface="Times New Roman"/>
                <a:cs typeface="Times New Roman"/>
              </a:rPr>
              <a:t>3</a:t>
            </a:r>
            <a:endParaRPr sz="2475" kern="0" baseline="-23569">
              <a:solidFill>
                <a:sysClr val="windowText" lastClr="000000"/>
              </a:solidFill>
              <a:latin typeface="Times New Roman"/>
              <a:cs typeface="Times New Roman"/>
            </a:endParaRPr>
          </a:p>
        </p:txBody>
      </p:sp>
      <p:sp>
        <p:nvSpPr>
          <p:cNvPr id="9" name="object 9"/>
          <p:cNvSpPr txBox="1"/>
          <p:nvPr/>
        </p:nvSpPr>
        <p:spPr>
          <a:xfrm>
            <a:off x="8048801" y="4166634"/>
            <a:ext cx="97155" cy="239809"/>
          </a:xfrm>
          <a:prstGeom prst="rect">
            <a:avLst/>
          </a:prstGeom>
        </p:spPr>
        <p:txBody>
          <a:bodyPr vert="horz" wrap="square" lIns="0" tIns="16510" rIns="0" bIns="0" rtlCol="0">
            <a:spAutoFit/>
          </a:bodyPr>
          <a:lstStyle/>
          <a:p>
            <a:pPr marL="12700">
              <a:spcBef>
                <a:spcPts val="130"/>
              </a:spcBef>
            </a:pPr>
            <a:r>
              <a:rPr sz="1450" i="1" kern="0" spc="-110" dirty="0">
                <a:solidFill>
                  <a:sysClr val="windowText" lastClr="000000"/>
                </a:solidFill>
                <a:latin typeface="Times New Roman"/>
                <a:cs typeface="Times New Roman"/>
              </a:rPr>
              <a:t>n</a:t>
            </a:r>
            <a:endParaRPr sz="1450" kern="0">
              <a:solidFill>
                <a:sysClr val="windowText" lastClr="000000"/>
              </a:solidFill>
              <a:latin typeface="Times New Roman"/>
              <a:cs typeface="Times New Roman"/>
            </a:endParaRPr>
          </a:p>
        </p:txBody>
      </p:sp>
      <p:sp>
        <p:nvSpPr>
          <p:cNvPr id="10" name="object 10"/>
          <p:cNvSpPr txBox="1"/>
          <p:nvPr/>
        </p:nvSpPr>
        <p:spPr>
          <a:xfrm>
            <a:off x="7842105" y="3941166"/>
            <a:ext cx="199390" cy="424180"/>
          </a:xfrm>
          <a:prstGeom prst="rect">
            <a:avLst/>
          </a:prstGeom>
        </p:spPr>
        <p:txBody>
          <a:bodyPr vert="horz" wrap="square" lIns="0" tIns="14604" rIns="0" bIns="0" rtlCol="0">
            <a:spAutoFit/>
          </a:bodyPr>
          <a:lstStyle/>
          <a:p>
            <a:pPr marL="12700">
              <a:spcBef>
                <a:spcPts val="114"/>
              </a:spcBef>
            </a:pPr>
            <a:r>
              <a:rPr sz="2600" i="1" kern="0" spc="-535" dirty="0">
                <a:solidFill>
                  <a:sysClr val="windowText" lastClr="000000"/>
                </a:solidFill>
                <a:latin typeface="Symbol"/>
                <a:cs typeface="Symbol"/>
              </a:rPr>
              <a:t></a:t>
            </a:r>
            <a:endParaRPr sz="2600" kern="0">
              <a:solidFill>
                <a:sysClr val="windowText" lastClr="000000"/>
              </a:solidFill>
              <a:latin typeface="Symbol"/>
              <a:cs typeface="Symbol"/>
            </a:endParaRPr>
          </a:p>
        </p:txBody>
      </p:sp>
      <p:sp>
        <p:nvSpPr>
          <p:cNvPr id="11" name="object 11"/>
          <p:cNvSpPr txBox="1"/>
          <p:nvPr/>
        </p:nvSpPr>
        <p:spPr>
          <a:xfrm>
            <a:off x="6023228" y="3985337"/>
            <a:ext cx="161290" cy="391795"/>
          </a:xfrm>
          <a:prstGeom prst="rect">
            <a:avLst/>
          </a:prstGeom>
        </p:spPr>
        <p:txBody>
          <a:bodyPr vert="horz" wrap="square" lIns="0" tIns="12700" rIns="0" bIns="0" rtlCol="0">
            <a:spAutoFit/>
          </a:bodyPr>
          <a:lstStyle/>
          <a:p>
            <a:pPr marL="12700">
              <a:spcBef>
                <a:spcPts val="100"/>
              </a:spcBef>
            </a:pPr>
            <a:r>
              <a:rPr sz="2400" i="1" kern="0" spc="-50"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14" name="Date Placeholder 13">
            <a:extLst>
              <a:ext uri="{FF2B5EF4-FFF2-40B4-BE49-F238E27FC236}">
                <a16:creationId xmlns:a16="http://schemas.microsoft.com/office/drawing/2014/main" id="{9BE2A35C-036C-EF64-1F72-C4739D46ED36}"/>
              </a:ext>
            </a:extLst>
          </p:cNvPr>
          <p:cNvSpPr>
            <a:spLocks noGrp="1"/>
          </p:cNvSpPr>
          <p:nvPr>
            <p:ph type="dt" sz="half" idx="6"/>
          </p:nvPr>
        </p:nvSpPr>
        <p:spPr/>
        <p:txBody>
          <a:bodyPr/>
          <a:lstStyle/>
          <a:p>
            <a:fld id="{65153756-13E6-4547-ADED-15BA90A49B53}"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8258265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341755">
              <a:spcBef>
                <a:spcPts val="100"/>
              </a:spcBef>
            </a:pPr>
            <a:r>
              <a:rPr dirty="0"/>
              <a:t>The simplest</a:t>
            </a:r>
            <a:r>
              <a:rPr spc="-30" dirty="0"/>
              <a:t> </a:t>
            </a:r>
            <a:r>
              <a:rPr spc="-10" dirty="0"/>
              <a:t>example</a:t>
            </a:r>
          </a:p>
        </p:txBody>
      </p:sp>
      <p:sp>
        <p:nvSpPr>
          <p:cNvPr id="3" name="object 3"/>
          <p:cNvSpPr txBox="1"/>
          <p:nvPr/>
        </p:nvSpPr>
        <p:spPr>
          <a:xfrm>
            <a:off x="1739753" y="5395033"/>
            <a:ext cx="2920365" cy="472440"/>
          </a:xfrm>
          <a:prstGeom prst="rect">
            <a:avLst/>
          </a:prstGeom>
        </p:spPr>
        <p:txBody>
          <a:bodyPr vert="horz" wrap="square" lIns="0" tIns="16510" rIns="0" bIns="0" rtlCol="0">
            <a:spAutoFit/>
          </a:bodyPr>
          <a:lstStyle/>
          <a:p>
            <a:pPr marL="38100">
              <a:spcBef>
                <a:spcPts val="130"/>
              </a:spcBef>
            </a:pPr>
            <a:r>
              <a:rPr sz="2750" kern="0" spc="90" dirty="0">
                <a:solidFill>
                  <a:sysClr val="windowText" lastClr="000000"/>
                </a:solidFill>
                <a:latin typeface="Times New Roman"/>
                <a:cs typeface="Times New Roman"/>
              </a:rPr>
              <a:t>min(</a:t>
            </a:r>
            <a:r>
              <a:rPr sz="2750" kern="0" spc="-375" dirty="0">
                <a:solidFill>
                  <a:sysClr val="windowText" lastClr="000000"/>
                </a:solidFill>
                <a:latin typeface="Times New Roman"/>
                <a:cs typeface="Times New Roman"/>
              </a:rPr>
              <a:t> </a:t>
            </a:r>
            <a:r>
              <a:rPr sz="2750" i="1" kern="0" spc="60" dirty="0">
                <a:solidFill>
                  <a:sysClr val="windowText" lastClr="000000"/>
                </a:solidFill>
                <a:latin typeface="Times New Roman"/>
                <a:cs typeface="Times New Roman"/>
              </a:rPr>
              <a:t>P</a:t>
            </a:r>
            <a:r>
              <a:rPr sz="2750" kern="0" spc="60" dirty="0">
                <a:solidFill>
                  <a:sysClr val="windowText" lastClr="000000"/>
                </a:solidFill>
                <a:latin typeface="Times New Roman"/>
                <a:cs typeface="Times New Roman"/>
              </a:rPr>
              <a:t>(</a:t>
            </a:r>
            <a:r>
              <a:rPr sz="2900" i="1" kern="0" spc="60" dirty="0">
                <a:solidFill>
                  <a:sysClr val="windowText" lastClr="000000"/>
                </a:solidFill>
                <a:latin typeface="Symbol"/>
                <a:cs typeface="Symbol"/>
              </a:rPr>
              <a:t></a:t>
            </a:r>
            <a:r>
              <a:rPr sz="2700" kern="0" spc="89" baseline="-21604" dirty="0">
                <a:solidFill>
                  <a:sysClr val="windowText" lastClr="000000"/>
                </a:solidFill>
                <a:latin typeface="Times New Roman"/>
                <a:cs typeface="Times New Roman"/>
              </a:rPr>
              <a:t>1</a:t>
            </a:r>
            <a:r>
              <a:rPr sz="2700" kern="0" spc="-292" baseline="-21604" dirty="0">
                <a:solidFill>
                  <a:sysClr val="windowText" lastClr="000000"/>
                </a:solidFill>
                <a:latin typeface="Times New Roman"/>
                <a:cs typeface="Times New Roman"/>
              </a:rPr>
              <a:t> </a:t>
            </a:r>
            <a:r>
              <a:rPr sz="2750" kern="0" dirty="0">
                <a:solidFill>
                  <a:sysClr val="windowText" lastClr="000000"/>
                </a:solidFill>
                <a:latin typeface="Times New Roman"/>
                <a:cs typeface="Times New Roman"/>
              </a:rPr>
              <a:t>),</a:t>
            </a:r>
            <a:r>
              <a:rPr sz="2750" kern="0" spc="-235" dirty="0">
                <a:solidFill>
                  <a:sysClr val="windowText" lastClr="000000"/>
                </a:solidFill>
                <a:latin typeface="Times New Roman"/>
                <a:cs typeface="Times New Roman"/>
              </a:rPr>
              <a:t> </a:t>
            </a:r>
            <a:r>
              <a:rPr sz="2750" i="1" kern="0" spc="110" dirty="0">
                <a:solidFill>
                  <a:sysClr val="windowText" lastClr="000000"/>
                </a:solidFill>
                <a:latin typeface="Times New Roman"/>
                <a:cs typeface="Times New Roman"/>
              </a:rPr>
              <a:t>P</a:t>
            </a:r>
            <a:r>
              <a:rPr sz="2750" kern="0" spc="110" dirty="0">
                <a:solidFill>
                  <a:sysClr val="windowText" lastClr="000000"/>
                </a:solidFill>
                <a:latin typeface="Times New Roman"/>
                <a:cs typeface="Times New Roman"/>
              </a:rPr>
              <a:t>(</a:t>
            </a:r>
            <a:r>
              <a:rPr sz="2900" i="1" kern="0" spc="110" dirty="0">
                <a:solidFill>
                  <a:sysClr val="windowText" lastClr="000000"/>
                </a:solidFill>
                <a:latin typeface="Symbol"/>
                <a:cs typeface="Symbol"/>
              </a:rPr>
              <a:t></a:t>
            </a:r>
            <a:r>
              <a:rPr sz="2700" kern="0" spc="165" baseline="-21604" dirty="0">
                <a:solidFill>
                  <a:sysClr val="windowText" lastClr="000000"/>
                </a:solidFill>
                <a:latin typeface="Times New Roman"/>
                <a:cs typeface="Times New Roman"/>
              </a:rPr>
              <a:t>2</a:t>
            </a:r>
            <a:r>
              <a:rPr sz="2700" kern="0" spc="-52" baseline="-21604" dirty="0">
                <a:solidFill>
                  <a:sysClr val="windowText" lastClr="000000"/>
                </a:solidFill>
                <a:latin typeface="Times New Roman"/>
                <a:cs typeface="Times New Roman"/>
              </a:rPr>
              <a:t> </a:t>
            </a:r>
            <a:r>
              <a:rPr sz="2750" kern="0" spc="-25" dirty="0">
                <a:solidFill>
                  <a:sysClr val="windowText" lastClr="000000"/>
                </a:solidFill>
                <a:latin typeface="Times New Roman"/>
                <a:cs typeface="Times New Roman"/>
              </a:rPr>
              <a:t>))</a:t>
            </a:r>
            <a:endParaRPr sz="2750" kern="0">
              <a:solidFill>
                <a:sysClr val="windowText" lastClr="000000"/>
              </a:solidFill>
              <a:latin typeface="Times New Roman"/>
              <a:cs typeface="Times New Roman"/>
            </a:endParaRPr>
          </a:p>
        </p:txBody>
      </p:sp>
      <p:sp>
        <p:nvSpPr>
          <p:cNvPr id="4" name="object 4"/>
          <p:cNvSpPr txBox="1"/>
          <p:nvPr/>
        </p:nvSpPr>
        <p:spPr>
          <a:xfrm>
            <a:off x="1686124" y="913359"/>
            <a:ext cx="5953125" cy="4230645"/>
          </a:xfrm>
          <a:prstGeom prst="rect">
            <a:avLst/>
          </a:prstGeom>
        </p:spPr>
        <p:txBody>
          <a:bodyPr vert="horz" wrap="square" lIns="0" tIns="110490" rIns="0" bIns="0" rtlCol="0">
            <a:spAutoFit/>
          </a:bodyPr>
          <a:lstStyle/>
          <a:p>
            <a:pPr marL="729615" indent="-342900">
              <a:spcBef>
                <a:spcPts val="870"/>
              </a:spcBef>
              <a:buClr>
                <a:srgbClr val="3333FF"/>
              </a:buClr>
              <a:buSzPct val="70312"/>
              <a:buFont typeface="Wingdings"/>
              <a:buChar char=""/>
              <a:tabLst>
                <a:tab pos="729615" algn="l"/>
              </a:tabLst>
            </a:pPr>
            <a:r>
              <a:rPr sz="3200" kern="0" dirty="0">
                <a:solidFill>
                  <a:sysClr val="windowText" lastClr="000000"/>
                </a:solidFill>
                <a:latin typeface="Times New Roman"/>
                <a:cs typeface="Times New Roman"/>
              </a:rPr>
              <a:t>Two</a:t>
            </a:r>
            <a:r>
              <a:rPr sz="3200" kern="0" spc="-6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classes:</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pennies</a:t>
            </a:r>
            <a:r>
              <a:rPr sz="3200" kern="0" spc="-7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6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dimes</a:t>
            </a:r>
            <a:endParaRPr sz="3200" kern="0">
              <a:solidFill>
                <a:sysClr val="windowText" lastClr="000000"/>
              </a:solidFill>
              <a:latin typeface="Times New Roman"/>
              <a:cs typeface="Times New Roman"/>
            </a:endParaRPr>
          </a:p>
          <a:p>
            <a:pPr marL="729615" indent="-342900">
              <a:spcBef>
                <a:spcPts val="770"/>
              </a:spcBef>
              <a:buClr>
                <a:srgbClr val="3333FF"/>
              </a:buClr>
              <a:buSzPct val="70312"/>
              <a:buFont typeface="Wingdings"/>
              <a:buChar char=""/>
              <a:tabLst>
                <a:tab pos="729615" algn="l"/>
              </a:tabLst>
            </a:pPr>
            <a:r>
              <a:rPr sz="3200" kern="0" dirty="0">
                <a:solidFill>
                  <a:sysClr val="windowText" lastClr="000000"/>
                </a:solidFill>
                <a:latin typeface="Times New Roman"/>
                <a:cs typeface="Times New Roman"/>
              </a:rPr>
              <a:t>No </a:t>
            </a:r>
            <a:r>
              <a:rPr sz="3200" kern="0" spc="-10" dirty="0">
                <a:solidFill>
                  <a:sysClr val="windowText" lastClr="000000"/>
                </a:solidFill>
                <a:latin typeface="Times New Roman"/>
                <a:cs typeface="Times New Roman"/>
              </a:rPr>
              <a:t>measurements</a:t>
            </a:r>
            <a:endParaRPr sz="3200" kern="0">
              <a:solidFill>
                <a:sysClr val="windowText" lastClr="000000"/>
              </a:solidFill>
              <a:latin typeface="Times New Roman"/>
              <a:cs typeface="Times New Roman"/>
            </a:endParaRPr>
          </a:p>
          <a:p>
            <a:pPr marL="729615" indent="-342900">
              <a:spcBef>
                <a:spcPts val="765"/>
              </a:spcBef>
              <a:buClr>
                <a:srgbClr val="3333FF"/>
              </a:buClr>
              <a:buSzPct val="70312"/>
              <a:buFont typeface="Wingdings"/>
              <a:buChar char=""/>
              <a:tabLst>
                <a:tab pos="729615" algn="l"/>
              </a:tabLst>
            </a:pPr>
            <a:r>
              <a:rPr sz="3200" kern="0" spc="-10" dirty="0">
                <a:solidFill>
                  <a:sysClr val="windowText" lastClr="000000"/>
                </a:solidFill>
                <a:latin typeface="Times New Roman"/>
                <a:cs typeface="Times New Roman"/>
              </a:rPr>
              <a:t>Classification:</a:t>
            </a:r>
            <a:endParaRPr sz="3200" kern="0">
              <a:solidFill>
                <a:sysClr val="windowText" lastClr="000000"/>
              </a:solidFill>
              <a:latin typeface="Times New Roman"/>
              <a:cs typeface="Times New Roman"/>
            </a:endParaRPr>
          </a:p>
          <a:p>
            <a:pPr marL="1130935" lvl="1" indent="-286385">
              <a:spcBef>
                <a:spcPts val="680"/>
              </a:spcBef>
              <a:buClr>
                <a:srgbClr val="3333FF"/>
              </a:buClr>
              <a:buSzPct val="69642"/>
              <a:buFont typeface="Wingdings"/>
              <a:buChar char=""/>
              <a:tabLst>
                <a:tab pos="1130935" algn="l"/>
              </a:tabLst>
            </a:pPr>
            <a:r>
              <a:rPr sz="2800" kern="0" dirty="0">
                <a:solidFill>
                  <a:sysClr val="windowText" lastClr="000000"/>
                </a:solidFill>
                <a:latin typeface="Times New Roman"/>
                <a:cs typeface="Times New Roman"/>
              </a:rPr>
              <a:t>based</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prior</a:t>
            </a:r>
            <a:r>
              <a:rPr sz="2800" kern="0" spc="-2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probabilities</a:t>
            </a:r>
            <a:endParaRPr sz="2800" kern="0">
              <a:solidFill>
                <a:sysClr val="windowText" lastClr="000000"/>
              </a:solidFill>
              <a:latin typeface="Times New Roman"/>
              <a:cs typeface="Times New Roman"/>
            </a:endParaRPr>
          </a:p>
          <a:p>
            <a:pPr marL="729615" indent="-342900">
              <a:spcBef>
                <a:spcPts val="765"/>
              </a:spcBef>
              <a:buClr>
                <a:srgbClr val="3333FF"/>
              </a:buClr>
              <a:buSzPct val="70312"/>
              <a:buFont typeface="Wingdings"/>
              <a:buChar char=""/>
              <a:tabLst>
                <a:tab pos="729615" algn="l"/>
              </a:tabLst>
            </a:pPr>
            <a:r>
              <a:rPr sz="3200" kern="0" dirty="0">
                <a:solidFill>
                  <a:sysClr val="windowText" lastClr="000000"/>
                </a:solidFill>
                <a:latin typeface="Times New Roman"/>
                <a:cs typeface="Times New Roman"/>
              </a:rPr>
              <a:t>Error</a:t>
            </a:r>
            <a:r>
              <a:rPr sz="3200" kern="0" spc="-2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rate:</a:t>
            </a:r>
            <a:endParaRPr sz="3200" kern="0">
              <a:solidFill>
                <a:sysClr val="windowText" lastClr="000000"/>
              </a:solidFill>
              <a:latin typeface="Times New Roman"/>
              <a:cs typeface="Times New Roman"/>
            </a:endParaRPr>
          </a:p>
          <a:p>
            <a:pPr marL="63500">
              <a:lnSpc>
                <a:spcPts val="3390"/>
              </a:lnSpc>
              <a:spcBef>
                <a:spcPts val="229"/>
              </a:spcBef>
              <a:tabLst>
                <a:tab pos="1557020" algn="l"/>
                <a:tab pos="1949450" algn="l"/>
              </a:tabLst>
            </a:pPr>
            <a:r>
              <a:rPr sz="2900" i="1" kern="0" spc="-25" dirty="0">
                <a:solidFill>
                  <a:sysClr val="windowText" lastClr="000000"/>
                </a:solidFill>
                <a:latin typeface="Symbol"/>
                <a:cs typeface="Symbol"/>
              </a:rPr>
              <a:t></a:t>
            </a:r>
            <a:r>
              <a:rPr sz="2700" kern="0" spc="-37" baseline="-21604" dirty="0">
                <a:solidFill>
                  <a:sysClr val="windowText" lastClr="000000"/>
                </a:solidFill>
                <a:latin typeface="Times New Roman"/>
                <a:cs typeface="Times New Roman"/>
              </a:rPr>
              <a:t>1</a:t>
            </a:r>
            <a:r>
              <a:rPr sz="2700" kern="0" baseline="-21604" dirty="0">
                <a:solidFill>
                  <a:sysClr val="windowText" lastClr="000000"/>
                </a:solidFill>
                <a:latin typeface="Times New Roman"/>
                <a:cs typeface="Times New Roman"/>
              </a:rPr>
              <a:t>	</a:t>
            </a:r>
            <a:r>
              <a:rPr sz="2700" i="1" kern="0" spc="35" dirty="0">
                <a:solidFill>
                  <a:sysClr val="windowText" lastClr="000000"/>
                </a:solidFill>
                <a:latin typeface="Times New Roman"/>
                <a:cs typeface="Times New Roman"/>
              </a:rPr>
              <a:t>if</a:t>
            </a:r>
            <a:r>
              <a:rPr sz="2700" i="1" kern="0" dirty="0">
                <a:solidFill>
                  <a:sysClr val="windowText" lastClr="000000"/>
                </a:solidFill>
                <a:latin typeface="Times New Roman"/>
                <a:cs typeface="Times New Roman"/>
              </a:rPr>
              <a:t>	</a:t>
            </a:r>
            <a:r>
              <a:rPr sz="2700" i="1" kern="0" spc="55" dirty="0">
                <a:solidFill>
                  <a:sysClr val="windowText" lastClr="000000"/>
                </a:solidFill>
                <a:latin typeface="Times New Roman"/>
                <a:cs typeface="Times New Roman"/>
              </a:rPr>
              <a:t>P</a:t>
            </a:r>
            <a:r>
              <a:rPr sz="2700" kern="0" spc="55" dirty="0">
                <a:solidFill>
                  <a:sysClr val="windowText" lastClr="000000"/>
                </a:solidFill>
                <a:latin typeface="Times New Roman"/>
                <a:cs typeface="Times New Roman"/>
              </a:rPr>
              <a:t>(</a:t>
            </a:r>
            <a:r>
              <a:rPr sz="2900" i="1" kern="0" spc="55" dirty="0">
                <a:solidFill>
                  <a:sysClr val="windowText" lastClr="000000"/>
                </a:solidFill>
                <a:latin typeface="Symbol"/>
                <a:cs typeface="Symbol"/>
              </a:rPr>
              <a:t></a:t>
            </a:r>
            <a:r>
              <a:rPr sz="2700" kern="0" spc="82" baseline="-21604" dirty="0">
                <a:solidFill>
                  <a:sysClr val="windowText" lastClr="000000"/>
                </a:solidFill>
                <a:latin typeface="Times New Roman"/>
                <a:cs typeface="Times New Roman"/>
              </a:rPr>
              <a:t>1</a:t>
            </a:r>
            <a:r>
              <a:rPr sz="2700" kern="0" spc="-322" baseline="-21604" dirty="0">
                <a:solidFill>
                  <a:sysClr val="windowText" lastClr="000000"/>
                </a:solidFill>
                <a:latin typeface="Times New Roman"/>
                <a:cs typeface="Times New Roman"/>
              </a:rPr>
              <a:t> </a:t>
            </a:r>
            <a:r>
              <a:rPr sz="2700" kern="0" spc="70" dirty="0">
                <a:solidFill>
                  <a:sysClr val="windowText" lastClr="000000"/>
                </a:solidFill>
                <a:latin typeface="Times New Roman"/>
                <a:cs typeface="Times New Roman"/>
              </a:rPr>
              <a:t>)</a:t>
            </a:r>
            <a:r>
              <a:rPr sz="2700" kern="0" spc="-110" dirty="0">
                <a:solidFill>
                  <a:sysClr val="windowText" lastClr="000000"/>
                </a:solidFill>
                <a:latin typeface="Times New Roman"/>
                <a:cs typeface="Times New Roman"/>
              </a:rPr>
              <a:t> </a:t>
            </a:r>
            <a:r>
              <a:rPr sz="2700" kern="0" spc="100" dirty="0">
                <a:solidFill>
                  <a:sysClr val="windowText" lastClr="000000"/>
                </a:solidFill>
                <a:latin typeface="Symbol"/>
                <a:cs typeface="Symbol"/>
              </a:rPr>
              <a:t></a:t>
            </a:r>
            <a:r>
              <a:rPr sz="2700" kern="0" spc="145" dirty="0">
                <a:solidFill>
                  <a:sysClr val="windowText" lastClr="000000"/>
                </a:solidFill>
                <a:latin typeface="Times New Roman"/>
                <a:cs typeface="Times New Roman"/>
              </a:rPr>
              <a:t> </a:t>
            </a:r>
            <a:r>
              <a:rPr sz="2700" i="1" kern="0" spc="105" dirty="0">
                <a:solidFill>
                  <a:sysClr val="windowText" lastClr="000000"/>
                </a:solidFill>
                <a:latin typeface="Times New Roman"/>
                <a:cs typeface="Times New Roman"/>
              </a:rPr>
              <a:t>P</a:t>
            </a:r>
            <a:r>
              <a:rPr sz="2700" kern="0" spc="105" dirty="0">
                <a:solidFill>
                  <a:sysClr val="windowText" lastClr="000000"/>
                </a:solidFill>
                <a:latin typeface="Times New Roman"/>
                <a:cs typeface="Times New Roman"/>
              </a:rPr>
              <a:t>(</a:t>
            </a:r>
            <a:r>
              <a:rPr sz="2900" i="1" kern="0" spc="105" dirty="0">
                <a:solidFill>
                  <a:sysClr val="windowText" lastClr="000000"/>
                </a:solidFill>
                <a:latin typeface="Symbol"/>
                <a:cs typeface="Symbol"/>
              </a:rPr>
              <a:t></a:t>
            </a:r>
            <a:r>
              <a:rPr sz="2700" kern="0" spc="157" baseline="-21604" dirty="0">
                <a:solidFill>
                  <a:sysClr val="windowText" lastClr="000000"/>
                </a:solidFill>
                <a:latin typeface="Times New Roman"/>
                <a:cs typeface="Times New Roman"/>
              </a:rPr>
              <a:t>2</a:t>
            </a:r>
            <a:r>
              <a:rPr sz="2700" kern="0" spc="-97" baseline="-21604" dirty="0">
                <a:solidFill>
                  <a:sysClr val="windowText" lastClr="000000"/>
                </a:solidFill>
                <a:latin typeface="Times New Roman"/>
                <a:cs typeface="Times New Roman"/>
              </a:rPr>
              <a:t> </a:t>
            </a:r>
            <a:r>
              <a:rPr sz="2700" kern="0" spc="20" dirty="0">
                <a:solidFill>
                  <a:sysClr val="windowText" lastClr="000000"/>
                </a:solidFill>
                <a:latin typeface="Times New Roman"/>
                <a:cs typeface="Times New Roman"/>
              </a:rPr>
              <a:t>)</a:t>
            </a:r>
            <a:endParaRPr sz="2700" kern="0">
              <a:solidFill>
                <a:sysClr val="windowText" lastClr="000000"/>
              </a:solidFill>
              <a:latin typeface="Times New Roman"/>
              <a:cs typeface="Times New Roman"/>
            </a:endParaRPr>
          </a:p>
          <a:p>
            <a:pPr marL="63500">
              <a:lnSpc>
                <a:spcPts val="3300"/>
              </a:lnSpc>
              <a:tabLst>
                <a:tab pos="1600835" algn="l"/>
                <a:tab pos="1993264" algn="l"/>
              </a:tabLst>
            </a:pPr>
            <a:r>
              <a:rPr sz="2900" i="1" kern="0" spc="95" dirty="0">
                <a:solidFill>
                  <a:sysClr val="windowText" lastClr="000000"/>
                </a:solidFill>
                <a:latin typeface="Symbol"/>
                <a:cs typeface="Symbol"/>
              </a:rPr>
              <a:t></a:t>
            </a:r>
            <a:r>
              <a:rPr sz="2700" kern="0" spc="142" baseline="-21604" dirty="0">
                <a:solidFill>
                  <a:sysClr val="windowText" lastClr="000000"/>
                </a:solidFill>
                <a:latin typeface="Times New Roman"/>
                <a:cs typeface="Times New Roman"/>
              </a:rPr>
              <a:t>2</a:t>
            </a:r>
            <a:r>
              <a:rPr sz="2700" kern="0" baseline="-21604" dirty="0">
                <a:solidFill>
                  <a:sysClr val="windowText" lastClr="000000"/>
                </a:solidFill>
                <a:latin typeface="Times New Roman"/>
                <a:cs typeface="Times New Roman"/>
              </a:rPr>
              <a:t>	</a:t>
            </a:r>
            <a:r>
              <a:rPr sz="2700" i="1" kern="0" spc="35" dirty="0">
                <a:solidFill>
                  <a:sysClr val="windowText" lastClr="000000"/>
                </a:solidFill>
                <a:latin typeface="Times New Roman"/>
                <a:cs typeface="Times New Roman"/>
              </a:rPr>
              <a:t>if</a:t>
            </a:r>
            <a:r>
              <a:rPr sz="2700" i="1" kern="0" dirty="0">
                <a:solidFill>
                  <a:sysClr val="windowText" lastClr="000000"/>
                </a:solidFill>
                <a:latin typeface="Times New Roman"/>
                <a:cs typeface="Times New Roman"/>
              </a:rPr>
              <a:t>	</a:t>
            </a:r>
            <a:r>
              <a:rPr sz="2700" i="1" kern="0" spc="55" dirty="0">
                <a:solidFill>
                  <a:sysClr val="windowText" lastClr="000000"/>
                </a:solidFill>
                <a:latin typeface="Times New Roman"/>
                <a:cs typeface="Times New Roman"/>
              </a:rPr>
              <a:t>P</a:t>
            </a:r>
            <a:r>
              <a:rPr sz="2700" kern="0" spc="55" dirty="0">
                <a:solidFill>
                  <a:sysClr val="windowText" lastClr="000000"/>
                </a:solidFill>
                <a:latin typeface="Times New Roman"/>
                <a:cs typeface="Times New Roman"/>
              </a:rPr>
              <a:t>(</a:t>
            </a:r>
            <a:r>
              <a:rPr sz="2900" i="1" kern="0" spc="55" dirty="0">
                <a:solidFill>
                  <a:sysClr val="windowText" lastClr="000000"/>
                </a:solidFill>
                <a:latin typeface="Symbol"/>
                <a:cs typeface="Symbol"/>
              </a:rPr>
              <a:t></a:t>
            </a:r>
            <a:r>
              <a:rPr sz="2700" kern="0" spc="82" baseline="-21604" dirty="0">
                <a:solidFill>
                  <a:sysClr val="windowText" lastClr="000000"/>
                </a:solidFill>
                <a:latin typeface="Times New Roman"/>
                <a:cs typeface="Times New Roman"/>
              </a:rPr>
              <a:t>1</a:t>
            </a:r>
            <a:r>
              <a:rPr sz="2700" kern="0" spc="-322" baseline="-21604" dirty="0">
                <a:solidFill>
                  <a:sysClr val="windowText" lastClr="000000"/>
                </a:solidFill>
                <a:latin typeface="Times New Roman"/>
                <a:cs typeface="Times New Roman"/>
              </a:rPr>
              <a:t> </a:t>
            </a:r>
            <a:r>
              <a:rPr sz="2700" kern="0" spc="70" dirty="0">
                <a:solidFill>
                  <a:sysClr val="windowText" lastClr="000000"/>
                </a:solidFill>
                <a:latin typeface="Times New Roman"/>
                <a:cs typeface="Times New Roman"/>
              </a:rPr>
              <a:t>)</a:t>
            </a:r>
            <a:r>
              <a:rPr sz="2700" kern="0" spc="-105" dirty="0">
                <a:solidFill>
                  <a:sysClr val="windowText" lastClr="000000"/>
                </a:solidFill>
                <a:latin typeface="Times New Roman"/>
                <a:cs typeface="Times New Roman"/>
              </a:rPr>
              <a:t> </a:t>
            </a:r>
            <a:r>
              <a:rPr sz="2700" kern="0" spc="100" dirty="0">
                <a:solidFill>
                  <a:sysClr val="windowText" lastClr="000000"/>
                </a:solidFill>
                <a:latin typeface="Symbol"/>
                <a:cs typeface="Symbol"/>
              </a:rPr>
              <a:t></a:t>
            </a:r>
            <a:r>
              <a:rPr sz="2700" kern="0" spc="145" dirty="0">
                <a:solidFill>
                  <a:sysClr val="windowText" lastClr="000000"/>
                </a:solidFill>
                <a:latin typeface="Times New Roman"/>
                <a:cs typeface="Times New Roman"/>
              </a:rPr>
              <a:t> </a:t>
            </a:r>
            <a:r>
              <a:rPr sz="2700" i="1" kern="0" spc="105" dirty="0">
                <a:solidFill>
                  <a:sysClr val="windowText" lastClr="000000"/>
                </a:solidFill>
                <a:latin typeface="Times New Roman"/>
                <a:cs typeface="Times New Roman"/>
              </a:rPr>
              <a:t>P</a:t>
            </a:r>
            <a:r>
              <a:rPr sz="2700" kern="0" spc="105" dirty="0">
                <a:solidFill>
                  <a:sysClr val="windowText" lastClr="000000"/>
                </a:solidFill>
                <a:latin typeface="Times New Roman"/>
                <a:cs typeface="Times New Roman"/>
              </a:rPr>
              <a:t>(</a:t>
            </a:r>
            <a:r>
              <a:rPr sz="2900" i="1" kern="0" spc="105" dirty="0">
                <a:solidFill>
                  <a:sysClr val="windowText" lastClr="000000"/>
                </a:solidFill>
                <a:latin typeface="Symbol"/>
                <a:cs typeface="Symbol"/>
              </a:rPr>
              <a:t></a:t>
            </a:r>
            <a:r>
              <a:rPr sz="2700" kern="0" spc="157" baseline="-21604" dirty="0">
                <a:solidFill>
                  <a:sysClr val="windowText" lastClr="000000"/>
                </a:solidFill>
                <a:latin typeface="Times New Roman"/>
                <a:cs typeface="Times New Roman"/>
              </a:rPr>
              <a:t>2</a:t>
            </a:r>
            <a:r>
              <a:rPr sz="2700" kern="0" spc="-97" baseline="-21604" dirty="0">
                <a:solidFill>
                  <a:sysClr val="windowText" lastClr="000000"/>
                </a:solidFill>
                <a:latin typeface="Times New Roman"/>
                <a:cs typeface="Times New Roman"/>
              </a:rPr>
              <a:t> </a:t>
            </a:r>
            <a:r>
              <a:rPr sz="2700" kern="0" spc="20" dirty="0">
                <a:solidFill>
                  <a:sysClr val="windowText" lastClr="000000"/>
                </a:solidFill>
                <a:latin typeface="Times New Roman"/>
                <a:cs typeface="Times New Roman"/>
              </a:rPr>
              <a:t>)</a:t>
            </a:r>
            <a:endParaRPr sz="2700" kern="0">
              <a:solidFill>
                <a:sysClr val="windowText" lastClr="000000"/>
              </a:solidFill>
              <a:latin typeface="Times New Roman"/>
              <a:cs typeface="Times New Roman"/>
            </a:endParaRPr>
          </a:p>
          <a:p>
            <a:pPr marL="63500">
              <a:lnSpc>
                <a:spcPts val="3390"/>
              </a:lnSpc>
              <a:tabLst>
                <a:tab pos="1568450" algn="l"/>
              </a:tabLst>
            </a:pPr>
            <a:r>
              <a:rPr sz="2900" i="1" kern="0" dirty="0">
                <a:solidFill>
                  <a:sysClr val="windowText" lastClr="000000"/>
                </a:solidFill>
                <a:latin typeface="Symbol"/>
                <a:cs typeface="Symbol"/>
              </a:rPr>
              <a:t></a:t>
            </a:r>
            <a:r>
              <a:rPr sz="2700" kern="0" baseline="-21604" dirty="0">
                <a:solidFill>
                  <a:sysClr val="windowText" lastClr="000000"/>
                </a:solidFill>
                <a:latin typeface="Times New Roman"/>
                <a:cs typeface="Times New Roman"/>
              </a:rPr>
              <a:t>1</a:t>
            </a:r>
            <a:r>
              <a:rPr sz="2700" kern="0" spc="450" baseline="-21604" dirty="0">
                <a:solidFill>
                  <a:sysClr val="windowText" lastClr="000000"/>
                </a:solidFill>
                <a:latin typeface="Times New Roman"/>
                <a:cs typeface="Times New Roman"/>
              </a:rPr>
              <a:t> </a:t>
            </a:r>
            <a:r>
              <a:rPr sz="2700" i="1" kern="0" spc="95" dirty="0">
                <a:solidFill>
                  <a:sysClr val="windowText" lastClr="000000"/>
                </a:solidFill>
                <a:latin typeface="Times New Roman"/>
                <a:cs typeface="Times New Roman"/>
              </a:rPr>
              <a:t>or</a:t>
            </a:r>
            <a:r>
              <a:rPr sz="2700" i="1" kern="0" spc="-35" dirty="0">
                <a:solidFill>
                  <a:sysClr val="windowText" lastClr="000000"/>
                </a:solidFill>
                <a:latin typeface="Times New Roman"/>
                <a:cs typeface="Times New Roman"/>
              </a:rPr>
              <a:t> </a:t>
            </a:r>
            <a:r>
              <a:rPr sz="2900" i="1" kern="0" spc="95" dirty="0">
                <a:solidFill>
                  <a:sysClr val="windowText" lastClr="000000"/>
                </a:solidFill>
                <a:latin typeface="Symbol"/>
                <a:cs typeface="Symbol"/>
              </a:rPr>
              <a:t></a:t>
            </a:r>
            <a:r>
              <a:rPr sz="2700" kern="0" spc="142" baseline="-21604" dirty="0">
                <a:solidFill>
                  <a:sysClr val="windowText" lastClr="000000"/>
                </a:solidFill>
                <a:latin typeface="Times New Roman"/>
                <a:cs typeface="Times New Roman"/>
              </a:rPr>
              <a:t>2</a:t>
            </a:r>
            <a:r>
              <a:rPr sz="2700" kern="0" baseline="-21604" dirty="0">
                <a:solidFill>
                  <a:sysClr val="windowText" lastClr="000000"/>
                </a:solidFill>
                <a:latin typeface="Times New Roman"/>
                <a:cs typeface="Times New Roman"/>
              </a:rPr>
              <a:t>	</a:t>
            </a:r>
            <a:r>
              <a:rPr sz="2700" i="1" kern="0" spc="85" dirty="0">
                <a:solidFill>
                  <a:sysClr val="windowText" lastClr="000000"/>
                </a:solidFill>
                <a:latin typeface="Times New Roman"/>
                <a:cs typeface="Times New Roman"/>
              </a:rPr>
              <a:t>otherwise</a:t>
            </a:r>
            <a:endParaRPr sz="2700" kern="0">
              <a:solidFill>
                <a:sysClr val="windowText" lastClr="000000"/>
              </a:solidFill>
              <a:latin typeface="Times New Roman"/>
              <a:cs typeface="Times New Roman"/>
            </a:endParaRPr>
          </a:p>
        </p:txBody>
      </p:sp>
      <p:sp>
        <p:nvSpPr>
          <p:cNvPr id="5" name="object 5"/>
          <p:cNvSpPr/>
          <p:nvPr/>
        </p:nvSpPr>
        <p:spPr>
          <a:xfrm>
            <a:off x="5105400" y="4495800"/>
            <a:ext cx="5334000" cy="2133600"/>
          </a:xfrm>
          <a:custGeom>
            <a:avLst/>
            <a:gdLst/>
            <a:ahLst/>
            <a:cxnLst/>
            <a:rect l="l" t="t" r="r" b="b"/>
            <a:pathLst>
              <a:path w="5334000" h="2133600">
                <a:moveTo>
                  <a:pt x="0" y="1066800"/>
                </a:moveTo>
                <a:lnTo>
                  <a:pt x="3263" y="1013558"/>
                </a:lnTo>
                <a:lnTo>
                  <a:pt x="12953" y="960991"/>
                </a:lnTo>
                <a:lnTo>
                  <a:pt x="28917" y="909161"/>
                </a:lnTo>
                <a:lnTo>
                  <a:pt x="51000" y="858129"/>
                </a:lnTo>
                <a:lnTo>
                  <a:pt x="79051" y="807956"/>
                </a:lnTo>
                <a:lnTo>
                  <a:pt x="112917" y="758702"/>
                </a:lnTo>
                <a:lnTo>
                  <a:pt x="152446" y="710430"/>
                </a:lnTo>
                <a:lnTo>
                  <a:pt x="197483" y="663201"/>
                </a:lnTo>
                <a:lnTo>
                  <a:pt x="247877" y="617074"/>
                </a:lnTo>
                <a:lnTo>
                  <a:pt x="303474" y="572112"/>
                </a:lnTo>
                <a:lnTo>
                  <a:pt x="364123" y="528376"/>
                </a:lnTo>
                <a:lnTo>
                  <a:pt x="396293" y="506987"/>
                </a:lnTo>
                <a:lnTo>
                  <a:pt x="429669" y="485926"/>
                </a:lnTo>
                <a:lnTo>
                  <a:pt x="464231" y="465203"/>
                </a:lnTo>
                <a:lnTo>
                  <a:pt x="499961" y="444825"/>
                </a:lnTo>
                <a:lnTo>
                  <a:pt x="536838" y="424799"/>
                </a:lnTo>
                <a:lnTo>
                  <a:pt x="574845" y="405133"/>
                </a:lnTo>
                <a:lnTo>
                  <a:pt x="613961" y="385834"/>
                </a:lnTo>
                <a:lnTo>
                  <a:pt x="654169" y="366910"/>
                </a:lnTo>
                <a:lnTo>
                  <a:pt x="695448" y="348370"/>
                </a:lnTo>
                <a:lnTo>
                  <a:pt x="737780" y="330219"/>
                </a:lnTo>
                <a:lnTo>
                  <a:pt x="781145" y="312467"/>
                </a:lnTo>
                <a:lnTo>
                  <a:pt x="825524" y="295121"/>
                </a:lnTo>
                <a:lnTo>
                  <a:pt x="870899" y="278188"/>
                </a:lnTo>
                <a:lnTo>
                  <a:pt x="917251" y="261676"/>
                </a:lnTo>
                <a:lnTo>
                  <a:pt x="964559" y="245593"/>
                </a:lnTo>
                <a:lnTo>
                  <a:pt x="1012805" y="229946"/>
                </a:lnTo>
                <a:lnTo>
                  <a:pt x="1061971" y="214743"/>
                </a:lnTo>
                <a:lnTo>
                  <a:pt x="1112036" y="199991"/>
                </a:lnTo>
                <a:lnTo>
                  <a:pt x="1162981" y="185699"/>
                </a:lnTo>
                <a:lnTo>
                  <a:pt x="1214789" y="171874"/>
                </a:lnTo>
                <a:lnTo>
                  <a:pt x="1267439" y="158523"/>
                </a:lnTo>
                <a:lnTo>
                  <a:pt x="1320912" y="145654"/>
                </a:lnTo>
                <a:lnTo>
                  <a:pt x="1375190" y="133276"/>
                </a:lnTo>
                <a:lnTo>
                  <a:pt x="1430253" y="121394"/>
                </a:lnTo>
                <a:lnTo>
                  <a:pt x="1486082" y="110018"/>
                </a:lnTo>
                <a:lnTo>
                  <a:pt x="1542658" y="99155"/>
                </a:lnTo>
                <a:lnTo>
                  <a:pt x="1599963" y="88811"/>
                </a:lnTo>
                <a:lnTo>
                  <a:pt x="1657976" y="78996"/>
                </a:lnTo>
                <a:lnTo>
                  <a:pt x="1716678" y="69717"/>
                </a:lnTo>
                <a:lnTo>
                  <a:pt x="1776052" y="60981"/>
                </a:lnTo>
                <a:lnTo>
                  <a:pt x="1836076" y="52795"/>
                </a:lnTo>
                <a:lnTo>
                  <a:pt x="1896734" y="45169"/>
                </a:lnTo>
                <a:lnTo>
                  <a:pt x="1958004" y="38108"/>
                </a:lnTo>
                <a:lnTo>
                  <a:pt x="2019869" y="31622"/>
                </a:lnTo>
                <a:lnTo>
                  <a:pt x="2082309" y="25717"/>
                </a:lnTo>
                <a:lnTo>
                  <a:pt x="2145305" y="20401"/>
                </a:lnTo>
                <a:lnTo>
                  <a:pt x="2208838" y="15682"/>
                </a:lnTo>
                <a:lnTo>
                  <a:pt x="2272889" y="11567"/>
                </a:lnTo>
                <a:lnTo>
                  <a:pt x="2337439" y="8064"/>
                </a:lnTo>
                <a:lnTo>
                  <a:pt x="2402468" y="5181"/>
                </a:lnTo>
                <a:lnTo>
                  <a:pt x="2467958" y="2926"/>
                </a:lnTo>
                <a:lnTo>
                  <a:pt x="2533889" y="1305"/>
                </a:lnTo>
                <a:lnTo>
                  <a:pt x="2600243" y="327"/>
                </a:lnTo>
                <a:lnTo>
                  <a:pt x="2667000" y="0"/>
                </a:lnTo>
                <a:lnTo>
                  <a:pt x="2733756" y="327"/>
                </a:lnTo>
                <a:lnTo>
                  <a:pt x="2800110" y="1305"/>
                </a:lnTo>
                <a:lnTo>
                  <a:pt x="2866041" y="2926"/>
                </a:lnTo>
                <a:lnTo>
                  <a:pt x="2931531" y="5181"/>
                </a:lnTo>
                <a:lnTo>
                  <a:pt x="2996560" y="8064"/>
                </a:lnTo>
                <a:lnTo>
                  <a:pt x="3061110" y="11567"/>
                </a:lnTo>
                <a:lnTo>
                  <a:pt x="3125161" y="15682"/>
                </a:lnTo>
                <a:lnTo>
                  <a:pt x="3188694" y="20401"/>
                </a:lnTo>
                <a:lnTo>
                  <a:pt x="3251690" y="25717"/>
                </a:lnTo>
                <a:lnTo>
                  <a:pt x="3314130" y="31622"/>
                </a:lnTo>
                <a:lnTo>
                  <a:pt x="3375995" y="38108"/>
                </a:lnTo>
                <a:lnTo>
                  <a:pt x="3437265" y="45169"/>
                </a:lnTo>
                <a:lnTo>
                  <a:pt x="3497923" y="52795"/>
                </a:lnTo>
                <a:lnTo>
                  <a:pt x="3557947" y="60981"/>
                </a:lnTo>
                <a:lnTo>
                  <a:pt x="3617321" y="69717"/>
                </a:lnTo>
                <a:lnTo>
                  <a:pt x="3676023" y="78996"/>
                </a:lnTo>
                <a:lnTo>
                  <a:pt x="3734036" y="88811"/>
                </a:lnTo>
                <a:lnTo>
                  <a:pt x="3791341" y="99155"/>
                </a:lnTo>
                <a:lnTo>
                  <a:pt x="3847917" y="110018"/>
                </a:lnTo>
                <a:lnTo>
                  <a:pt x="3903746" y="121394"/>
                </a:lnTo>
                <a:lnTo>
                  <a:pt x="3958809" y="133276"/>
                </a:lnTo>
                <a:lnTo>
                  <a:pt x="4013087" y="145654"/>
                </a:lnTo>
                <a:lnTo>
                  <a:pt x="4066560" y="158523"/>
                </a:lnTo>
                <a:lnTo>
                  <a:pt x="4119210" y="171874"/>
                </a:lnTo>
                <a:lnTo>
                  <a:pt x="4171018" y="185699"/>
                </a:lnTo>
                <a:lnTo>
                  <a:pt x="4221963" y="199991"/>
                </a:lnTo>
                <a:lnTo>
                  <a:pt x="4272028" y="214743"/>
                </a:lnTo>
                <a:lnTo>
                  <a:pt x="4321194" y="229946"/>
                </a:lnTo>
                <a:lnTo>
                  <a:pt x="4369440" y="245593"/>
                </a:lnTo>
                <a:lnTo>
                  <a:pt x="4416748" y="261676"/>
                </a:lnTo>
                <a:lnTo>
                  <a:pt x="4463100" y="278188"/>
                </a:lnTo>
                <a:lnTo>
                  <a:pt x="4508475" y="295121"/>
                </a:lnTo>
                <a:lnTo>
                  <a:pt x="4552854" y="312467"/>
                </a:lnTo>
                <a:lnTo>
                  <a:pt x="4596219" y="330219"/>
                </a:lnTo>
                <a:lnTo>
                  <a:pt x="4638551" y="348370"/>
                </a:lnTo>
                <a:lnTo>
                  <a:pt x="4679830" y="366910"/>
                </a:lnTo>
                <a:lnTo>
                  <a:pt x="4720038" y="385834"/>
                </a:lnTo>
                <a:lnTo>
                  <a:pt x="4759154" y="405133"/>
                </a:lnTo>
                <a:lnTo>
                  <a:pt x="4797161" y="424799"/>
                </a:lnTo>
                <a:lnTo>
                  <a:pt x="4834038" y="444825"/>
                </a:lnTo>
                <a:lnTo>
                  <a:pt x="4869768" y="465203"/>
                </a:lnTo>
                <a:lnTo>
                  <a:pt x="4904330" y="485926"/>
                </a:lnTo>
                <a:lnTo>
                  <a:pt x="4937706" y="506987"/>
                </a:lnTo>
                <a:lnTo>
                  <a:pt x="4969876" y="528376"/>
                </a:lnTo>
                <a:lnTo>
                  <a:pt x="5030525" y="572112"/>
                </a:lnTo>
                <a:lnTo>
                  <a:pt x="5086122" y="617074"/>
                </a:lnTo>
                <a:lnTo>
                  <a:pt x="5136516" y="663201"/>
                </a:lnTo>
                <a:lnTo>
                  <a:pt x="5181553" y="710430"/>
                </a:lnTo>
                <a:lnTo>
                  <a:pt x="5221082" y="758702"/>
                </a:lnTo>
                <a:lnTo>
                  <a:pt x="5254948" y="807956"/>
                </a:lnTo>
                <a:lnTo>
                  <a:pt x="5282999" y="858129"/>
                </a:lnTo>
                <a:lnTo>
                  <a:pt x="5305082" y="909161"/>
                </a:lnTo>
                <a:lnTo>
                  <a:pt x="5321046" y="960991"/>
                </a:lnTo>
                <a:lnTo>
                  <a:pt x="5330736" y="1013558"/>
                </a:lnTo>
                <a:lnTo>
                  <a:pt x="5334000" y="1066800"/>
                </a:lnTo>
                <a:lnTo>
                  <a:pt x="5333180" y="1093502"/>
                </a:lnTo>
                <a:lnTo>
                  <a:pt x="5326684" y="1146416"/>
                </a:lnTo>
                <a:lnTo>
                  <a:pt x="5313839" y="1198624"/>
                </a:lnTo>
                <a:lnTo>
                  <a:pt x="5294796" y="1250064"/>
                </a:lnTo>
                <a:lnTo>
                  <a:pt x="5269710" y="1300676"/>
                </a:lnTo>
                <a:lnTo>
                  <a:pt x="5238732" y="1350398"/>
                </a:lnTo>
                <a:lnTo>
                  <a:pt x="5202016" y="1399169"/>
                </a:lnTo>
                <a:lnTo>
                  <a:pt x="5159714" y="1446928"/>
                </a:lnTo>
                <a:lnTo>
                  <a:pt x="5111979" y="1493614"/>
                </a:lnTo>
                <a:lnTo>
                  <a:pt x="5058964" y="1539166"/>
                </a:lnTo>
                <a:lnTo>
                  <a:pt x="5000822" y="1583523"/>
                </a:lnTo>
                <a:lnTo>
                  <a:pt x="4937706" y="1626624"/>
                </a:lnTo>
                <a:lnTo>
                  <a:pt x="4904330" y="1647684"/>
                </a:lnTo>
                <a:lnTo>
                  <a:pt x="4869768" y="1668407"/>
                </a:lnTo>
                <a:lnTo>
                  <a:pt x="4834038" y="1688785"/>
                </a:lnTo>
                <a:lnTo>
                  <a:pt x="4797161" y="1708811"/>
                </a:lnTo>
                <a:lnTo>
                  <a:pt x="4759154" y="1728477"/>
                </a:lnTo>
                <a:lnTo>
                  <a:pt x="4720038" y="1747776"/>
                </a:lnTo>
                <a:lnTo>
                  <a:pt x="4679830" y="1766699"/>
                </a:lnTo>
                <a:lnTo>
                  <a:pt x="4638551" y="1785240"/>
                </a:lnTo>
                <a:lnTo>
                  <a:pt x="4596219" y="1803390"/>
                </a:lnTo>
                <a:lnTo>
                  <a:pt x="4552854" y="1821141"/>
                </a:lnTo>
                <a:lnTo>
                  <a:pt x="4508475" y="1838487"/>
                </a:lnTo>
                <a:lnTo>
                  <a:pt x="4463100" y="1855420"/>
                </a:lnTo>
                <a:lnTo>
                  <a:pt x="4416748" y="1871932"/>
                </a:lnTo>
                <a:lnTo>
                  <a:pt x="4369440" y="1888015"/>
                </a:lnTo>
                <a:lnTo>
                  <a:pt x="4321194" y="1903661"/>
                </a:lnTo>
                <a:lnTo>
                  <a:pt x="4272028" y="1918864"/>
                </a:lnTo>
                <a:lnTo>
                  <a:pt x="4221963" y="1933615"/>
                </a:lnTo>
                <a:lnTo>
                  <a:pt x="4171018" y="1947907"/>
                </a:lnTo>
                <a:lnTo>
                  <a:pt x="4119210" y="1961732"/>
                </a:lnTo>
                <a:lnTo>
                  <a:pt x="4066560" y="1975082"/>
                </a:lnTo>
                <a:lnTo>
                  <a:pt x="4013087" y="1987950"/>
                </a:lnTo>
                <a:lnTo>
                  <a:pt x="3958809" y="2000329"/>
                </a:lnTo>
                <a:lnTo>
                  <a:pt x="3903746" y="2012210"/>
                </a:lnTo>
                <a:lnTo>
                  <a:pt x="3847917" y="2023585"/>
                </a:lnTo>
                <a:lnTo>
                  <a:pt x="3791341" y="2034449"/>
                </a:lnTo>
                <a:lnTo>
                  <a:pt x="3734036" y="2044791"/>
                </a:lnTo>
                <a:lnTo>
                  <a:pt x="3676023" y="2054606"/>
                </a:lnTo>
                <a:lnTo>
                  <a:pt x="3617321" y="2063885"/>
                </a:lnTo>
                <a:lnTo>
                  <a:pt x="3557947" y="2072621"/>
                </a:lnTo>
                <a:lnTo>
                  <a:pt x="3497923" y="2080806"/>
                </a:lnTo>
                <a:lnTo>
                  <a:pt x="3437265" y="2088432"/>
                </a:lnTo>
                <a:lnTo>
                  <a:pt x="3375995" y="2095492"/>
                </a:lnTo>
                <a:lnTo>
                  <a:pt x="3314130" y="2101979"/>
                </a:lnTo>
                <a:lnTo>
                  <a:pt x="3251690" y="2107884"/>
                </a:lnTo>
                <a:lnTo>
                  <a:pt x="3188694" y="2113199"/>
                </a:lnTo>
                <a:lnTo>
                  <a:pt x="3125161" y="2117918"/>
                </a:lnTo>
                <a:lnTo>
                  <a:pt x="3061110" y="2122033"/>
                </a:lnTo>
                <a:lnTo>
                  <a:pt x="2996560" y="2125535"/>
                </a:lnTo>
                <a:lnTo>
                  <a:pt x="2931531" y="2128418"/>
                </a:lnTo>
                <a:lnTo>
                  <a:pt x="2866041" y="2130673"/>
                </a:lnTo>
                <a:lnTo>
                  <a:pt x="2800110" y="2132294"/>
                </a:lnTo>
                <a:lnTo>
                  <a:pt x="2733756" y="2133272"/>
                </a:lnTo>
                <a:lnTo>
                  <a:pt x="2667000" y="2133600"/>
                </a:lnTo>
                <a:lnTo>
                  <a:pt x="2600243" y="2133272"/>
                </a:lnTo>
                <a:lnTo>
                  <a:pt x="2533889" y="2132294"/>
                </a:lnTo>
                <a:lnTo>
                  <a:pt x="2467958" y="2130673"/>
                </a:lnTo>
                <a:lnTo>
                  <a:pt x="2402468" y="2128418"/>
                </a:lnTo>
                <a:lnTo>
                  <a:pt x="2337439" y="2125535"/>
                </a:lnTo>
                <a:lnTo>
                  <a:pt x="2272889" y="2122033"/>
                </a:lnTo>
                <a:lnTo>
                  <a:pt x="2208838" y="2117918"/>
                </a:lnTo>
                <a:lnTo>
                  <a:pt x="2145305" y="2113199"/>
                </a:lnTo>
                <a:lnTo>
                  <a:pt x="2082309" y="2107884"/>
                </a:lnTo>
                <a:lnTo>
                  <a:pt x="2019869" y="2101979"/>
                </a:lnTo>
                <a:lnTo>
                  <a:pt x="1958004" y="2095492"/>
                </a:lnTo>
                <a:lnTo>
                  <a:pt x="1896734" y="2088432"/>
                </a:lnTo>
                <a:lnTo>
                  <a:pt x="1836076" y="2080806"/>
                </a:lnTo>
                <a:lnTo>
                  <a:pt x="1776052" y="2072621"/>
                </a:lnTo>
                <a:lnTo>
                  <a:pt x="1716678" y="2063885"/>
                </a:lnTo>
                <a:lnTo>
                  <a:pt x="1657976" y="2054606"/>
                </a:lnTo>
                <a:lnTo>
                  <a:pt x="1599963" y="2044791"/>
                </a:lnTo>
                <a:lnTo>
                  <a:pt x="1542658" y="2034449"/>
                </a:lnTo>
                <a:lnTo>
                  <a:pt x="1486082" y="2023585"/>
                </a:lnTo>
                <a:lnTo>
                  <a:pt x="1430253" y="2012210"/>
                </a:lnTo>
                <a:lnTo>
                  <a:pt x="1375190" y="2000329"/>
                </a:lnTo>
                <a:lnTo>
                  <a:pt x="1320912" y="1987950"/>
                </a:lnTo>
                <a:lnTo>
                  <a:pt x="1267439" y="1975082"/>
                </a:lnTo>
                <a:lnTo>
                  <a:pt x="1214789" y="1961732"/>
                </a:lnTo>
                <a:lnTo>
                  <a:pt x="1162981" y="1947907"/>
                </a:lnTo>
                <a:lnTo>
                  <a:pt x="1112036" y="1933615"/>
                </a:lnTo>
                <a:lnTo>
                  <a:pt x="1061971" y="1918864"/>
                </a:lnTo>
                <a:lnTo>
                  <a:pt x="1012805" y="1903661"/>
                </a:lnTo>
                <a:lnTo>
                  <a:pt x="964559" y="1888015"/>
                </a:lnTo>
                <a:lnTo>
                  <a:pt x="917251" y="1871932"/>
                </a:lnTo>
                <a:lnTo>
                  <a:pt x="870899" y="1855420"/>
                </a:lnTo>
                <a:lnTo>
                  <a:pt x="825524" y="1838487"/>
                </a:lnTo>
                <a:lnTo>
                  <a:pt x="781145" y="1821141"/>
                </a:lnTo>
                <a:lnTo>
                  <a:pt x="737780" y="1803390"/>
                </a:lnTo>
                <a:lnTo>
                  <a:pt x="695448" y="1785240"/>
                </a:lnTo>
                <a:lnTo>
                  <a:pt x="654169" y="1766699"/>
                </a:lnTo>
                <a:lnTo>
                  <a:pt x="613961" y="1747776"/>
                </a:lnTo>
                <a:lnTo>
                  <a:pt x="574845" y="1728477"/>
                </a:lnTo>
                <a:lnTo>
                  <a:pt x="536838" y="1708811"/>
                </a:lnTo>
                <a:lnTo>
                  <a:pt x="499961" y="1688785"/>
                </a:lnTo>
                <a:lnTo>
                  <a:pt x="464231" y="1668407"/>
                </a:lnTo>
                <a:lnTo>
                  <a:pt x="429669" y="1647684"/>
                </a:lnTo>
                <a:lnTo>
                  <a:pt x="396293" y="1626624"/>
                </a:lnTo>
                <a:lnTo>
                  <a:pt x="364123" y="1605234"/>
                </a:lnTo>
                <a:lnTo>
                  <a:pt x="303474" y="1561498"/>
                </a:lnTo>
                <a:lnTo>
                  <a:pt x="247877" y="1516536"/>
                </a:lnTo>
                <a:lnTo>
                  <a:pt x="197483" y="1470409"/>
                </a:lnTo>
                <a:lnTo>
                  <a:pt x="152446" y="1423179"/>
                </a:lnTo>
                <a:lnTo>
                  <a:pt x="112917" y="1374906"/>
                </a:lnTo>
                <a:lnTo>
                  <a:pt x="79051" y="1325652"/>
                </a:lnTo>
                <a:lnTo>
                  <a:pt x="51000" y="1275477"/>
                </a:lnTo>
                <a:lnTo>
                  <a:pt x="28917" y="1224444"/>
                </a:lnTo>
                <a:lnTo>
                  <a:pt x="12953" y="1172612"/>
                </a:lnTo>
                <a:lnTo>
                  <a:pt x="3263" y="1120044"/>
                </a:lnTo>
                <a:lnTo>
                  <a:pt x="0" y="1066800"/>
                </a:lnTo>
                <a:close/>
              </a:path>
              <a:path w="5334000" h="2133600">
                <a:moveTo>
                  <a:pt x="1295400" y="188975"/>
                </a:moveTo>
                <a:lnTo>
                  <a:pt x="1331639" y="227500"/>
                </a:lnTo>
                <a:lnTo>
                  <a:pt x="1367105" y="266090"/>
                </a:lnTo>
                <a:lnTo>
                  <a:pt x="1401026" y="304816"/>
                </a:lnTo>
                <a:lnTo>
                  <a:pt x="1432628" y="343751"/>
                </a:lnTo>
                <a:lnTo>
                  <a:pt x="1461139" y="382966"/>
                </a:lnTo>
                <a:lnTo>
                  <a:pt x="1485785" y="422532"/>
                </a:lnTo>
                <a:lnTo>
                  <a:pt x="1505794" y="462522"/>
                </a:lnTo>
                <a:lnTo>
                  <a:pt x="1520393" y="503006"/>
                </a:lnTo>
                <a:lnTo>
                  <a:pt x="1528809" y="544056"/>
                </a:lnTo>
                <a:lnTo>
                  <a:pt x="1530268" y="585744"/>
                </a:lnTo>
                <a:lnTo>
                  <a:pt x="1524000" y="628142"/>
                </a:lnTo>
                <a:lnTo>
                  <a:pt x="1493415" y="685343"/>
                </a:lnTo>
                <a:lnTo>
                  <a:pt x="1436489" y="740445"/>
                </a:lnTo>
                <a:lnTo>
                  <a:pt x="1401077" y="767785"/>
                </a:lnTo>
                <a:lnTo>
                  <a:pt x="1362595" y="795292"/>
                </a:lnTo>
                <a:lnTo>
                  <a:pt x="1322216" y="823195"/>
                </a:lnTo>
                <a:lnTo>
                  <a:pt x="1281112" y="851725"/>
                </a:lnTo>
                <a:lnTo>
                  <a:pt x="1240454" y="881112"/>
                </a:lnTo>
                <a:lnTo>
                  <a:pt x="1201415" y="911587"/>
                </a:lnTo>
                <a:lnTo>
                  <a:pt x="1165166" y="943380"/>
                </a:lnTo>
                <a:lnTo>
                  <a:pt x="1132879" y="976721"/>
                </a:lnTo>
                <a:lnTo>
                  <a:pt x="1105727" y="1011840"/>
                </a:lnTo>
                <a:lnTo>
                  <a:pt x="1084882" y="1048968"/>
                </a:lnTo>
                <a:lnTo>
                  <a:pt x="1071515" y="1088336"/>
                </a:lnTo>
                <a:lnTo>
                  <a:pt x="1066800" y="1130173"/>
                </a:lnTo>
                <a:lnTo>
                  <a:pt x="1068485" y="1165378"/>
                </a:lnTo>
                <a:lnTo>
                  <a:pt x="1081458" y="1239741"/>
                </a:lnTo>
                <a:lnTo>
                  <a:pt x="1092403" y="1278758"/>
                </a:lnTo>
                <a:lnTo>
                  <a:pt x="1106090" y="1318904"/>
                </a:lnTo>
                <a:lnTo>
                  <a:pt x="1122349" y="1360109"/>
                </a:lnTo>
                <a:lnTo>
                  <a:pt x="1141009" y="1402303"/>
                </a:lnTo>
                <a:lnTo>
                  <a:pt x="1161897" y="1445414"/>
                </a:lnTo>
                <a:lnTo>
                  <a:pt x="1184843" y="1489372"/>
                </a:lnTo>
                <a:lnTo>
                  <a:pt x="1209674" y="1534107"/>
                </a:lnTo>
                <a:lnTo>
                  <a:pt x="1236221" y="1579548"/>
                </a:lnTo>
                <a:lnTo>
                  <a:pt x="1264310" y="1625624"/>
                </a:lnTo>
                <a:lnTo>
                  <a:pt x="1293771" y="1672264"/>
                </a:lnTo>
                <a:lnTo>
                  <a:pt x="1324432" y="1719399"/>
                </a:lnTo>
                <a:lnTo>
                  <a:pt x="1356121" y="1766957"/>
                </a:lnTo>
                <a:lnTo>
                  <a:pt x="1388668" y="1814869"/>
                </a:lnTo>
                <a:lnTo>
                  <a:pt x="1421901" y="1863062"/>
                </a:lnTo>
                <a:lnTo>
                  <a:pt x="1455648" y="1911468"/>
                </a:lnTo>
                <a:lnTo>
                  <a:pt x="1489738" y="1960014"/>
                </a:lnTo>
                <a:lnTo>
                  <a:pt x="1524000" y="2008632"/>
                </a:lnTo>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6" name="object 6"/>
          <p:cNvSpPr txBox="1"/>
          <p:nvPr/>
        </p:nvSpPr>
        <p:spPr>
          <a:xfrm>
            <a:off x="5463163" y="5198586"/>
            <a:ext cx="666115" cy="524510"/>
          </a:xfrm>
          <a:prstGeom prst="rect">
            <a:avLst/>
          </a:prstGeom>
        </p:spPr>
        <p:txBody>
          <a:bodyPr vert="horz" wrap="square" lIns="0" tIns="15240" rIns="0" bIns="0" rtlCol="0">
            <a:spAutoFit/>
          </a:bodyPr>
          <a:lstStyle/>
          <a:p>
            <a:pPr marL="38100">
              <a:spcBef>
                <a:spcPts val="120"/>
              </a:spcBef>
            </a:pPr>
            <a:r>
              <a:rPr sz="3250" i="1" kern="0" spc="645" dirty="0">
                <a:solidFill>
                  <a:sysClr val="windowText" lastClr="000000"/>
                </a:solidFill>
                <a:latin typeface="Symbol"/>
                <a:cs typeface="Symbol"/>
              </a:rPr>
              <a:t></a:t>
            </a:r>
            <a:r>
              <a:rPr sz="3250" kern="0" spc="-355" dirty="0">
                <a:solidFill>
                  <a:sysClr val="windowText" lastClr="000000"/>
                </a:solidFill>
                <a:latin typeface="Times New Roman"/>
                <a:cs typeface="Times New Roman"/>
              </a:rPr>
              <a:t> </a:t>
            </a:r>
            <a:r>
              <a:rPr sz="2550" kern="0" spc="472" baseline="-24509" dirty="0">
                <a:solidFill>
                  <a:sysClr val="windowText" lastClr="000000"/>
                </a:solidFill>
                <a:latin typeface="Times New Roman"/>
                <a:cs typeface="Times New Roman"/>
              </a:rPr>
              <a:t>1</a:t>
            </a:r>
            <a:endParaRPr sz="2550" kern="0" baseline="-24509">
              <a:solidFill>
                <a:sysClr val="windowText" lastClr="000000"/>
              </a:solidFill>
              <a:latin typeface="Times New Roman"/>
              <a:cs typeface="Times New Roman"/>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7" name="object 7"/>
          <p:cNvSpPr txBox="1"/>
          <p:nvPr/>
        </p:nvSpPr>
        <p:spPr>
          <a:xfrm>
            <a:off x="7593554" y="5294304"/>
            <a:ext cx="596265" cy="504825"/>
          </a:xfrm>
          <a:prstGeom prst="rect">
            <a:avLst/>
          </a:prstGeom>
        </p:spPr>
        <p:txBody>
          <a:bodyPr vert="horz" wrap="square" lIns="0" tIns="11430" rIns="0" bIns="0" rtlCol="0">
            <a:spAutoFit/>
          </a:bodyPr>
          <a:lstStyle/>
          <a:p>
            <a:pPr marL="38100">
              <a:spcBef>
                <a:spcPts val="90"/>
              </a:spcBef>
            </a:pPr>
            <a:r>
              <a:rPr sz="3150" i="1" kern="0" spc="245" dirty="0">
                <a:solidFill>
                  <a:sysClr val="windowText" lastClr="000000"/>
                </a:solidFill>
                <a:latin typeface="Symbol"/>
                <a:cs typeface="Symbol"/>
              </a:rPr>
              <a:t></a:t>
            </a:r>
            <a:r>
              <a:rPr sz="3150" kern="0" spc="-235" dirty="0">
                <a:solidFill>
                  <a:sysClr val="windowText" lastClr="000000"/>
                </a:solidFill>
                <a:latin typeface="Times New Roman"/>
                <a:cs typeface="Times New Roman"/>
              </a:rPr>
              <a:t> </a:t>
            </a:r>
            <a:r>
              <a:rPr sz="2550" kern="0" spc="179" baseline="-24509" dirty="0">
                <a:solidFill>
                  <a:sysClr val="windowText" lastClr="000000"/>
                </a:solidFill>
                <a:latin typeface="Times New Roman"/>
                <a:cs typeface="Times New Roman"/>
              </a:rPr>
              <a:t>2</a:t>
            </a:r>
            <a:endParaRPr sz="2550" kern="0" baseline="-24509">
              <a:solidFill>
                <a:sysClr val="windowText" lastClr="000000"/>
              </a:solidFill>
              <a:latin typeface="Times New Roman"/>
              <a:cs typeface="Times New Roman"/>
            </a:endParaRPr>
          </a:p>
        </p:txBody>
      </p:sp>
      <p:sp>
        <p:nvSpPr>
          <p:cNvPr id="10" name="Date Placeholder 9">
            <a:extLst>
              <a:ext uri="{FF2B5EF4-FFF2-40B4-BE49-F238E27FC236}">
                <a16:creationId xmlns:a16="http://schemas.microsoft.com/office/drawing/2014/main" id="{508969D6-E9AF-E95E-F54D-EC4E36754892}"/>
              </a:ext>
            </a:extLst>
          </p:cNvPr>
          <p:cNvSpPr>
            <a:spLocks noGrp="1"/>
          </p:cNvSpPr>
          <p:nvPr>
            <p:ph type="dt" sz="half" idx="6"/>
          </p:nvPr>
        </p:nvSpPr>
        <p:spPr/>
        <p:txBody>
          <a:bodyPr/>
          <a:lstStyle/>
          <a:p>
            <a:fld id="{138FA292-8769-41AF-9966-B0BBE6D686D2}"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1503191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308850" y="3879850"/>
            <a:ext cx="698500" cy="393700"/>
            <a:chOff x="5784850" y="3879850"/>
            <a:chExt cx="698500" cy="393700"/>
          </a:xfrm>
        </p:grpSpPr>
        <p:sp>
          <p:nvSpPr>
            <p:cNvPr id="3" name="object 3"/>
            <p:cNvSpPr/>
            <p:nvPr/>
          </p:nvSpPr>
          <p:spPr>
            <a:xfrm>
              <a:off x="5791200" y="3886200"/>
              <a:ext cx="685800" cy="381000"/>
            </a:xfrm>
            <a:custGeom>
              <a:avLst/>
              <a:gdLst/>
              <a:ahLst/>
              <a:cxnLst/>
              <a:rect l="l" t="t" r="r" b="b"/>
              <a:pathLst>
                <a:path w="685800" h="381000">
                  <a:moveTo>
                    <a:pt x="342900" y="0"/>
                  </a:moveTo>
                  <a:lnTo>
                    <a:pt x="281268" y="3070"/>
                  </a:lnTo>
                  <a:lnTo>
                    <a:pt x="223259" y="11924"/>
                  </a:lnTo>
                  <a:lnTo>
                    <a:pt x="169841" y="26020"/>
                  </a:lnTo>
                  <a:lnTo>
                    <a:pt x="121982" y="44821"/>
                  </a:lnTo>
                  <a:lnTo>
                    <a:pt x="80652" y="67785"/>
                  </a:lnTo>
                  <a:lnTo>
                    <a:pt x="46820" y="94375"/>
                  </a:lnTo>
                  <a:lnTo>
                    <a:pt x="21455" y="124050"/>
                  </a:lnTo>
                  <a:lnTo>
                    <a:pt x="0" y="190500"/>
                  </a:lnTo>
                  <a:lnTo>
                    <a:pt x="5525" y="224728"/>
                  </a:lnTo>
                  <a:lnTo>
                    <a:pt x="46820" y="286624"/>
                  </a:lnTo>
                  <a:lnTo>
                    <a:pt x="80652" y="313214"/>
                  </a:lnTo>
                  <a:lnTo>
                    <a:pt x="121982" y="336178"/>
                  </a:lnTo>
                  <a:lnTo>
                    <a:pt x="169841" y="354979"/>
                  </a:lnTo>
                  <a:lnTo>
                    <a:pt x="223259" y="369075"/>
                  </a:lnTo>
                  <a:lnTo>
                    <a:pt x="281268" y="377929"/>
                  </a:lnTo>
                  <a:lnTo>
                    <a:pt x="342900" y="381000"/>
                  </a:lnTo>
                  <a:lnTo>
                    <a:pt x="404531" y="377929"/>
                  </a:lnTo>
                  <a:lnTo>
                    <a:pt x="462540" y="369075"/>
                  </a:lnTo>
                  <a:lnTo>
                    <a:pt x="515958" y="354979"/>
                  </a:lnTo>
                  <a:lnTo>
                    <a:pt x="563817" y="336178"/>
                  </a:lnTo>
                  <a:lnTo>
                    <a:pt x="605147" y="313214"/>
                  </a:lnTo>
                  <a:lnTo>
                    <a:pt x="638979" y="286624"/>
                  </a:lnTo>
                  <a:lnTo>
                    <a:pt x="664344" y="256949"/>
                  </a:lnTo>
                  <a:lnTo>
                    <a:pt x="685800" y="190500"/>
                  </a:lnTo>
                  <a:lnTo>
                    <a:pt x="680274" y="156271"/>
                  </a:lnTo>
                  <a:lnTo>
                    <a:pt x="638979" y="94375"/>
                  </a:lnTo>
                  <a:lnTo>
                    <a:pt x="605147" y="67785"/>
                  </a:lnTo>
                  <a:lnTo>
                    <a:pt x="563817" y="44821"/>
                  </a:lnTo>
                  <a:lnTo>
                    <a:pt x="515958" y="26020"/>
                  </a:lnTo>
                  <a:lnTo>
                    <a:pt x="462540" y="11924"/>
                  </a:lnTo>
                  <a:lnTo>
                    <a:pt x="404531" y="3070"/>
                  </a:lnTo>
                  <a:lnTo>
                    <a:pt x="342900"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4" name="object 4"/>
            <p:cNvSpPr/>
            <p:nvPr/>
          </p:nvSpPr>
          <p:spPr>
            <a:xfrm>
              <a:off x="5791200" y="3886200"/>
              <a:ext cx="685800" cy="381000"/>
            </a:xfrm>
            <a:custGeom>
              <a:avLst/>
              <a:gdLst/>
              <a:ahLst/>
              <a:cxnLst/>
              <a:rect l="l" t="t" r="r" b="b"/>
              <a:pathLst>
                <a:path w="685800" h="381000">
                  <a:moveTo>
                    <a:pt x="0" y="190500"/>
                  </a:moveTo>
                  <a:lnTo>
                    <a:pt x="21455" y="124050"/>
                  </a:lnTo>
                  <a:lnTo>
                    <a:pt x="46820" y="94375"/>
                  </a:lnTo>
                  <a:lnTo>
                    <a:pt x="80652" y="67785"/>
                  </a:lnTo>
                  <a:lnTo>
                    <a:pt x="121982" y="44821"/>
                  </a:lnTo>
                  <a:lnTo>
                    <a:pt x="169841" y="26020"/>
                  </a:lnTo>
                  <a:lnTo>
                    <a:pt x="223259" y="11924"/>
                  </a:lnTo>
                  <a:lnTo>
                    <a:pt x="281268" y="3070"/>
                  </a:lnTo>
                  <a:lnTo>
                    <a:pt x="342900" y="0"/>
                  </a:lnTo>
                  <a:lnTo>
                    <a:pt x="404531" y="3070"/>
                  </a:lnTo>
                  <a:lnTo>
                    <a:pt x="462540" y="11924"/>
                  </a:lnTo>
                  <a:lnTo>
                    <a:pt x="515958" y="26020"/>
                  </a:lnTo>
                  <a:lnTo>
                    <a:pt x="563817" y="44821"/>
                  </a:lnTo>
                  <a:lnTo>
                    <a:pt x="605147" y="67785"/>
                  </a:lnTo>
                  <a:lnTo>
                    <a:pt x="638979" y="94375"/>
                  </a:lnTo>
                  <a:lnTo>
                    <a:pt x="664344" y="124050"/>
                  </a:lnTo>
                  <a:lnTo>
                    <a:pt x="685800" y="190500"/>
                  </a:lnTo>
                  <a:lnTo>
                    <a:pt x="680274" y="224728"/>
                  </a:lnTo>
                  <a:lnTo>
                    <a:pt x="638979" y="286624"/>
                  </a:lnTo>
                  <a:lnTo>
                    <a:pt x="605147" y="313214"/>
                  </a:lnTo>
                  <a:lnTo>
                    <a:pt x="563817" y="336178"/>
                  </a:lnTo>
                  <a:lnTo>
                    <a:pt x="515958" y="354979"/>
                  </a:lnTo>
                  <a:lnTo>
                    <a:pt x="462540" y="369075"/>
                  </a:lnTo>
                  <a:lnTo>
                    <a:pt x="404531" y="377929"/>
                  </a:lnTo>
                  <a:lnTo>
                    <a:pt x="342900" y="381000"/>
                  </a:lnTo>
                  <a:lnTo>
                    <a:pt x="281268" y="377929"/>
                  </a:lnTo>
                  <a:lnTo>
                    <a:pt x="223259" y="369075"/>
                  </a:lnTo>
                  <a:lnTo>
                    <a:pt x="169841" y="354979"/>
                  </a:lnTo>
                  <a:lnTo>
                    <a:pt x="121982" y="336178"/>
                  </a:lnTo>
                  <a:lnTo>
                    <a:pt x="80652" y="313214"/>
                  </a:lnTo>
                  <a:lnTo>
                    <a:pt x="46820" y="286624"/>
                  </a:lnTo>
                  <a:lnTo>
                    <a:pt x="21455" y="256949"/>
                  </a:lnTo>
                  <a:lnTo>
                    <a:pt x="0" y="190500"/>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5" name="object 5"/>
          <p:cNvSpPr txBox="1"/>
          <p:nvPr/>
        </p:nvSpPr>
        <p:spPr>
          <a:xfrm>
            <a:off x="7570471" y="3871037"/>
            <a:ext cx="178435" cy="391795"/>
          </a:xfrm>
          <a:prstGeom prst="rect">
            <a:avLst/>
          </a:prstGeom>
        </p:spPr>
        <p:txBody>
          <a:bodyPr vert="horz" wrap="square" lIns="0" tIns="12700" rIns="0" bIns="0" rtlCol="0">
            <a:spAutoFit/>
          </a:bodyPr>
          <a:lstStyle/>
          <a:p>
            <a:pPr marL="12700">
              <a:spcBef>
                <a:spcPts val="100"/>
              </a:spcBef>
            </a:pPr>
            <a:r>
              <a:rPr sz="2400" kern="0" spc="-50"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6" name="object 6"/>
          <p:cNvSpPr txBox="1">
            <a:spLocks noGrp="1"/>
          </p:cNvSpPr>
          <p:nvPr>
            <p:ph type="title"/>
          </p:nvPr>
        </p:nvSpPr>
        <p:spPr>
          <a:xfrm>
            <a:off x="2277262" y="313690"/>
            <a:ext cx="7555230" cy="635000"/>
          </a:xfrm>
          <a:prstGeom prst="rect">
            <a:avLst/>
          </a:prstGeom>
        </p:spPr>
        <p:txBody>
          <a:bodyPr vert="horz" wrap="square" lIns="0" tIns="12065" rIns="0" bIns="0" rtlCol="0">
            <a:spAutoFit/>
          </a:bodyPr>
          <a:lstStyle/>
          <a:p>
            <a:pPr marL="12700">
              <a:spcBef>
                <a:spcPts val="95"/>
              </a:spcBef>
            </a:pPr>
            <a:r>
              <a:rPr sz="4000" dirty="0"/>
              <a:t>A</a:t>
            </a:r>
            <a:r>
              <a:rPr sz="4000" spc="-100" dirty="0"/>
              <a:t> </a:t>
            </a:r>
            <a:r>
              <a:rPr sz="4000" dirty="0"/>
              <a:t>slightly</a:t>
            </a:r>
            <a:r>
              <a:rPr sz="4000" spc="-110" dirty="0"/>
              <a:t> </a:t>
            </a:r>
            <a:r>
              <a:rPr sz="4000" dirty="0"/>
              <a:t>more</a:t>
            </a:r>
            <a:r>
              <a:rPr sz="4000" spc="-80" dirty="0"/>
              <a:t> </a:t>
            </a:r>
            <a:r>
              <a:rPr sz="4000" dirty="0"/>
              <a:t>complicated</a:t>
            </a:r>
            <a:r>
              <a:rPr sz="4000" spc="-120" dirty="0"/>
              <a:t> </a:t>
            </a:r>
            <a:r>
              <a:rPr sz="4000" spc="-10" dirty="0"/>
              <a:t>example</a:t>
            </a:r>
            <a:endParaRPr sz="4000"/>
          </a:p>
        </p:txBody>
      </p:sp>
      <p:sp>
        <p:nvSpPr>
          <p:cNvPr id="7" name="object 7"/>
          <p:cNvSpPr txBox="1"/>
          <p:nvPr/>
        </p:nvSpPr>
        <p:spPr>
          <a:xfrm>
            <a:off x="2060550" y="1065441"/>
            <a:ext cx="6760845" cy="2721610"/>
          </a:xfrm>
          <a:prstGeom prst="rect">
            <a:avLst/>
          </a:prstGeom>
        </p:spPr>
        <p:txBody>
          <a:bodyPr vert="horz" wrap="square" lIns="0" tIns="110489" rIns="0" bIns="0" rtlCol="0">
            <a:spAutoFit/>
          </a:bodyPr>
          <a:lstStyle/>
          <a:p>
            <a:pPr marL="354965" indent="-342265">
              <a:spcBef>
                <a:spcPts val="869"/>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Two</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classes:</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pennies</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3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dimes</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A</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measurement</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x</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is</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made</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(e.g.</a:t>
            </a:r>
            <a:r>
              <a:rPr sz="3200" kern="0" spc="-4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weight)</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spc="-10" dirty="0">
                <a:solidFill>
                  <a:sysClr val="windowText" lastClr="000000"/>
                </a:solidFill>
                <a:latin typeface="Times New Roman"/>
                <a:cs typeface="Times New Roman"/>
              </a:rPr>
              <a:t>Classification</a:t>
            </a:r>
            <a:endParaRPr sz="3200" kern="0">
              <a:solidFill>
                <a:sysClr val="windowText" lastClr="000000"/>
              </a:solidFill>
              <a:latin typeface="Times New Roman"/>
              <a:cs typeface="Times New Roman"/>
            </a:endParaRPr>
          </a:p>
          <a:p>
            <a:pPr marL="756285" marR="38735" lvl="1" indent="-287020">
              <a:spcBef>
                <a:spcPts val="675"/>
              </a:spcBef>
              <a:buClr>
                <a:srgbClr val="3333FF"/>
              </a:buClr>
              <a:buSzPct val="69642"/>
              <a:buFont typeface="Wingdings"/>
              <a:buChar char=""/>
              <a:tabLst>
                <a:tab pos="756285" algn="l"/>
              </a:tabLst>
            </a:pPr>
            <a:r>
              <a:rPr sz="2800" kern="0" dirty="0">
                <a:solidFill>
                  <a:sysClr val="windowText" lastClr="000000"/>
                </a:solidFill>
                <a:latin typeface="Times New Roman"/>
                <a:cs typeface="Times New Roman"/>
              </a:rPr>
              <a:t>based</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posterior</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probabilities</a:t>
            </a:r>
            <a:r>
              <a:rPr sz="2800" kern="0" spc="-3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with </a:t>
            </a:r>
            <a:r>
              <a:rPr sz="2800" kern="0" dirty="0">
                <a:solidFill>
                  <a:sysClr val="windowText" lastClr="000000"/>
                </a:solidFill>
                <a:latin typeface="Times New Roman"/>
                <a:cs typeface="Times New Roman"/>
              </a:rPr>
              <a:t>Bayes</a:t>
            </a:r>
            <a:r>
              <a:rPr sz="2800" kern="0" spc="-3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rule</a:t>
            </a:r>
            <a:endParaRPr sz="2800" kern="0">
              <a:solidFill>
                <a:sysClr val="windowText" lastClr="000000"/>
              </a:solidFill>
              <a:latin typeface="Times New Roman"/>
              <a:cs typeface="Times New Roman"/>
            </a:endParaRPr>
          </a:p>
        </p:txBody>
      </p:sp>
      <p:sp>
        <p:nvSpPr>
          <p:cNvPr id="8" name="object 8"/>
          <p:cNvSpPr/>
          <p:nvPr/>
        </p:nvSpPr>
        <p:spPr>
          <a:xfrm>
            <a:off x="3426397" y="5673662"/>
            <a:ext cx="1223010" cy="0"/>
          </a:xfrm>
          <a:custGeom>
            <a:avLst/>
            <a:gdLst/>
            <a:ahLst/>
            <a:cxnLst/>
            <a:rect l="l" t="t" r="r" b="b"/>
            <a:pathLst>
              <a:path w="1223010">
                <a:moveTo>
                  <a:pt x="0" y="0"/>
                </a:moveTo>
                <a:lnTo>
                  <a:pt x="1222571" y="0"/>
                </a:lnTo>
              </a:path>
            </a:pathLst>
          </a:custGeom>
          <a:ln w="6247">
            <a:solidFill>
              <a:srgbClr val="000000"/>
            </a:solidFill>
          </a:ln>
        </p:spPr>
        <p:txBody>
          <a:bodyPr wrap="square" lIns="0" tIns="0" rIns="0" bIns="0" rtlCol="0"/>
          <a:lstStyle/>
          <a:p>
            <a:endParaRPr kern="0">
              <a:solidFill>
                <a:sysClr val="windowText" lastClr="000000"/>
              </a:solidFill>
            </a:endParaRPr>
          </a:p>
        </p:txBody>
      </p:sp>
      <p:sp>
        <p:nvSpPr>
          <p:cNvPr id="9" name="object 9"/>
          <p:cNvSpPr/>
          <p:nvPr/>
        </p:nvSpPr>
        <p:spPr>
          <a:xfrm>
            <a:off x="5051636" y="5673662"/>
            <a:ext cx="2093595" cy="0"/>
          </a:xfrm>
          <a:custGeom>
            <a:avLst/>
            <a:gdLst/>
            <a:ahLst/>
            <a:cxnLst/>
            <a:rect l="l" t="t" r="r" b="b"/>
            <a:pathLst>
              <a:path w="2093595">
                <a:moveTo>
                  <a:pt x="0" y="0"/>
                </a:moveTo>
                <a:lnTo>
                  <a:pt x="2093234" y="0"/>
                </a:lnTo>
              </a:path>
            </a:pathLst>
          </a:custGeom>
          <a:ln w="6247">
            <a:solidFill>
              <a:srgbClr val="000000"/>
            </a:solidFill>
          </a:ln>
        </p:spPr>
        <p:txBody>
          <a:bodyPr wrap="square" lIns="0" tIns="0" rIns="0" bIns="0" rtlCol="0"/>
          <a:lstStyle/>
          <a:p>
            <a:endParaRPr kern="0">
              <a:solidFill>
                <a:sysClr val="windowText" lastClr="000000"/>
              </a:solidFill>
            </a:endParaRPr>
          </a:p>
        </p:txBody>
      </p:sp>
      <p:sp>
        <p:nvSpPr>
          <p:cNvPr id="10" name="object 10"/>
          <p:cNvSpPr txBox="1"/>
          <p:nvPr/>
        </p:nvSpPr>
        <p:spPr>
          <a:xfrm>
            <a:off x="2100981" y="4475968"/>
            <a:ext cx="151130" cy="323215"/>
          </a:xfrm>
          <a:prstGeom prst="rect">
            <a:avLst/>
          </a:prstGeom>
        </p:spPr>
        <p:txBody>
          <a:bodyPr vert="horz" wrap="square" lIns="0" tIns="12700" rIns="0" bIns="0" rtlCol="0">
            <a:spAutoFit/>
          </a:bodyPr>
          <a:lstStyle/>
          <a:p>
            <a:pPr marL="12700">
              <a:spcBef>
                <a:spcPts val="100"/>
              </a:spcBef>
            </a:pPr>
            <a:r>
              <a:rPr sz="1950" kern="0" spc="-50" dirty="0">
                <a:solidFill>
                  <a:sysClr val="windowText" lastClr="000000"/>
                </a:solidFill>
                <a:latin typeface="Times New Roman"/>
                <a:cs typeface="Times New Roman"/>
              </a:rPr>
              <a:t>2</a:t>
            </a:r>
            <a:endParaRPr sz="1950" kern="0">
              <a:solidFill>
                <a:sysClr val="windowText" lastClr="000000"/>
              </a:solidFill>
              <a:latin typeface="Times New Roman"/>
              <a:cs typeface="Times New Roman"/>
            </a:endParaRPr>
          </a:p>
        </p:txBody>
      </p:sp>
      <p:sp>
        <p:nvSpPr>
          <p:cNvPr id="11" name="object 11"/>
          <p:cNvSpPr txBox="1"/>
          <p:nvPr/>
        </p:nvSpPr>
        <p:spPr>
          <a:xfrm>
            <a:off x="3507925" y="4475967"/>
            <a:ext cx="2717800" cy="702310"/>
          </a:xfrm>
          <a:prstGeom prst="rect">
            <a:avLst/>
          </a:prstGeom>
        </p:spPr>
        <p:txBody>
          <a:bodyPr vert="horz" wrap="square" lIns="0" tIns="12700" rIns="0" bIns="0" rtlCol="0">
            <a:spAutoFit/>
          </a:bodyPr>
          <a:lstStyle/>
          <a:p>
            <a:pPr marL="986155">
              <a:lnSpc>
                <a:spcPts val="2090"/>
              </a:lnSpc>
              <a:spcBef>
                <a:spcPts val="100"/>
              </a:spcBef>
              <a:tabLst>
                <a:tab pos="2578735" algn="l"/>
              </a:tabLst>
            </a:pPr>
            <a:r>
              <a:rPr sz="1950" kern="0" spc="-50" dirty="0">
                <a:solidFill>
                  <a:sysClr val="windowText" lastClr="000000"/>
                </a:solidFill>
                <a:latin typeface="Times New Roman"/>
                <a:cs typeface="Times New Roman"/>
              </a:rPr>
              <a:t>1</a:t>
            </a:r>
            <a:r>
              <a:rPr sz="1950" kern="0" dirty="0">
                <a:solidFill>
                  <a:sysClr val="windowText" lastClr="000000"/>
                </a:solidFill>
                <a:latin typeface="Times New Roman"/>
                <a:cs typeface="Times New Roman"/>
              </a:rPr>
              <a:t>	</a:t>
            </a:r>
            <a:r>
              <a:rPr sz="1950" kern="0" spc="-50" dirty="0">
                <a:solidFill>
                  <a:sysClr val="windowText" lastClr="000000"/>
                </a:solidFill>
                <a:latin typeface="Times New Roman"/>
                <a:cs typeface="Times New Roman"/>
              </a:rPr>
              <a:t>2</a:t>
            </a:r>
            <a:endParaRPr sz="1950" kern="0">
              <a:solidFill>
                <a:sysClr val="windowText" lastClr="000000"/>
              </a:solidFill>
              <a:latin typeface="Times New Roman"/>
              <a:cs typeface="Times New Roman"/>
            </a:endParaRPr>
          </a:p>
          <a:p>
            <a:pPr marL="12700">
              <a:lnSpc>
                <a:spcPts val="3229"/>
              </a:lnSpc>
            </a:pPr>
            <a:r>
              <a:rPr sz="2900" i="1" kern="0" spc="-10" dirty="0">
                <a:solidFill>
                  <a:sysClr val="windowText" lastClr="000000"/>
                </a:solidFill>
                <a:latin typeface="Times New Roman"/>
                <a:cs typeface="Times New Roman"/>
              </a:rPr>
              <a:t>otherwise</a:t>
            </a:r>
            <a:endParaRPr sz="2900" kern="0">
              <a:solidFill>
                <a:sysClr val="windowText" lastClr="000000"/>
              </a:solidFill>
              <a:latin typeface="Times New Roman"/>
              <a:cs typeface="Times New Roman"/>
            </a:endParaRPr>
          </a:p>
        </p:txBody>
      </p:sp>
      <p:sp>
        <p:nvSpPr>
          <p:cNvPr id="12" name="object 12"/>
          <p:cNvSpPr txBox="1"/>
          <p:nvPr/>
        </p:nvSpPr>
        <p:spPr>
          <a:xfrm>
            <a:off x="2491259" y="5599683"/>
            <a:ext cx="95250" cy="323215"/>
          </a:xfrm>
          <a:prstGeom prst="rect">
            <a:avLst/>
          </a:prstGeom>
        </p:spPr>
        <p:txBody>
          <a:bodyPr vert="horz" wrap="square" lIns="0" tIns="12700" rIns="0" bIns="0" rtlCol="0">
            <a:spAutoFit/>
          </a:bodyPr>
          <a:lstStyle/>
          <a:p>
            <a:pPr marL="12700">
              <a:spcBef>
                <a:spcPts val="100"/>
              </a:spcBef>
            </a:pPr>
            <a:r>
              <a:rPr sz="1950" i="1" kern="0" spc="-50" dirty="0">
                <a:solidFill>
                  <a:sysClr val="windowText" lastClr="000000"/>
                </a:solidFill>
                <a:latin typeface="Times New Roman"/>
                <a:cs typeface="Times New Roman"/>
              </a:rPr>
              <a:t>i</a:t>
            </a:r>
            <a:endParaRPr sz="1950" kern="0">
              <a:solidFill>
                <a:sysClr val="windowText" lastClr="000000"/>
              </a:solidFill>
              <a:latin typeface="Times New Roman"/>
              <a:cs typeface="Times New Roman"/>
            </a:endParaRPr>
          </a:p>
        </p:txBody>
      </p:sp>
      <p:sp>
        <p:nvSpPr>
          <p:cNvPr id="13" name="object 13"/>
          <p:cNvSpPr txBox="1"/>
          <p:nvPr/>
        </p:nvSpPr>
        <p:spPr>
          <a:xfrm>
            <a:off x="4395423" y="5371879"/>
            <a:ext cx="95250" cy="323215"/>
          </a:xfrm>
          <a:prstGeom prst="rect">
            <a:avLst/>
          </a:prstGeom>
        </p:spPr>
        <p:txBody>
          <a:bodyPr vert="horz" wrap="square" lIns="0" tIns="12700" rIns="0" bIns="0" rtlCol="0">
            <a:spAutoFit/>
          </a:bodyPr>
          <a:lstStyle/>
          <a:p>
            <a:pPr marL="12700">
              <a:spcBef>
                <a:spcPts val="100"/>
              </a:spcBef>
            </a:pPr>
            <a:r>
              <a:rPr sz="1950" i="1" kern="0" spc="-50" dirty="0">
                <a:solidFill>
                  <a:sysClr val="windowText" lastClr="000000"/>
                </a:solidFill>
                <a:latin typeface="Times New Roman"/>
                <a:cs typeface="Times New Roman"/>
              </a:rPr>
              <a:t>i</a:t>
            </a:r>
            <a:endParaRPr sz="1950" kern="0">
              <a:solidFill>
                <a:sysClr val="windowText" lastClr="000000"/>
              </a:solidFill>
              <a:latin typeface="Times New Roman"/>
              <a:cs typeface="Times New Roman"/>
            </a:endParaRPr>
          </a:p>
        </p:txBody>
      </p:sp>
      <p:sp>
        <p:nvSpPr>
          <p:cNvPr id="14" name="object 14"/>
          <p:cNvSpPr txBox="1"/>
          <p:nvPr/>
        </p:nvSpPr>
        <p:spPr>
          <a:xfrm>
            <a:off x="5983096" y="5371879"/>
            <a:ext cx="95250" cy="323215"/>
          </a:xfrm>
          <a:prstGeom prst="rect">
            <a:avLst/>
          </a:prstGeom>
        </p:spPr>
        <p:txBody>
          <a:bodyPr vert="horz" wrap="square" lIns="0" tIns="12700" rIns="0" bIns="0" rtlCol="0">
            <a:spAutoFit/>
          </a:bodyPr>
          <a:lstStyle/>
          <a:p>
            <a:pPr marL="12700">
              <a:spcBef>
                <a:spcPts val="100"/>
              </a:spcBef>
            </a:pPr>
            <a:r>
              <a:rPr sz="1950" i="1" kern="0" spc="-50" dirty="0">
                <a:solidFill>
                  <a:sysClr val="windowText" lastClr="000000"/>
                </a:solidFill>
                <a:latin typeface="Times New Roman"/>
                <a:cs typeface="Times New Roman"/>
              </a:rPr>
              <a:t>i</a:t>
            </a:r>
            <a:endParaRPr sz="1950" kern="0">
              <a:solidFill>
                <a:sysClr val="windowText" lastClr="000000"/>
              </a:solidFill>
              <a:latin typeface="Times New Roman"/>
              <a:cs typeface="Times New Roman"/>
            </a:endParaRPr>
          </a:p>
        </p:txBody>
      </p:sp>
      <p:sp>
        <p:nvSpPr>
          <p:cNvPr id="15" name="object 15"/>
          <p:cNvSpPr txBox="1"/>
          <p:nvPr/>
        </p:nvSpPr>
        <p:spPr>
          <a:xfrm>
            <a:off x="6891324" y="5371879"/>
            <a:ext cx="95250" cy="323215"/>
          </a:xfrm>
          <a:prstGeom prst="rect">
            <a:avLst/>
          </a:prstGeom>
        </p:spPr>
        <p:txBody>
          <a:bodyPr vert="horz" wrap="square" lIns="0" tIns="12700" rIns="0" bIns="0" rtlCol="0">
            <a:spAutoFit/>
          </a:bodyPr>
          <a:lstStyle/>
          <a:p>
            <a:pPr marL="12700">
              <a:spcBef>
                <a:spcPts val="100"/>
              </a:spcBef>
            </a:pPr>
            <a:r>
              <a:rPr sz="1950" i="1" kern="0" spc="-50" dirty="0">
                <a:solidFill>
                  <a:sysClr val="windowText" lastClr="000000"/>
                </a:solidFill>
                <a:latin typeface="Times New Roman"/>
                <a:cs typeface="Times New Roman"/>
              </a:rPr>
              <a:t>i</a:t>
            </a:r>
            <a:endParaRPr sz="1950" kern="0">
              <a:solidFill>
                <a:sysClr val="windowText" lastClr="000000"/>
              </a:solidFill>
              <a:latin typeface="Times New Roman"/>
              <a:cs typeface="Times New Roman"/>
            </a:endParaRPr>
          </a:p>
        </p:txBody>
      </p:sp>
      <p:sp>
        <p:nvSpPr>
          <p:cNvPr id="16" name="object 16"/>
          <p:cNvSpPr txBox="1"/>
          <p:nvPr/>
        </p:nvSpPr>
        <p:spPr>
          <a:xfrm>
            <a:off x="3463952" y="5134259"/>
            <a:ext cx="1206500" cy="496570"/>
          </a:xfrm>
          <a:prstGeom prst="rect">
            <a:avLst/>
          </a:prstGeom>
        </p:spPr>
        <p:txBody>
          <a:bodyPr vert="horz" wrap="square" lIns="0" tIns="17145" rIns="0" bIns="0" rtlCol="0">
            <a:spAutoFit/>
          </a:bodyPr>
          <a:lstStyle/>
          <a:p>
            <a:pPr marL="12700">
              <a:spcBef>
                <a:spcPts val="135"/>
              </a:spcBef>
            </a:pPr>
            <a:r>
              <a:rPr sz="2900" i="1" kern="0" dirty="0">
                <a:solidFill>
                  <a:sysClr val="windowText" lastClr="000000"/>
                </a:solidFill>
                <a:latin typeface="Times New Roman"/>
                <a:cs typeface="Times New Roman"/>
              </a:rPr>
              <a:t>p</a:t>
            </a:r>
            <a:r>
              <a:rPr sz="2900" kern="0" dirty="0">
                <a:solidFill>
                  <a:sysClr val="windowText" lastClr="000000"/>
                </a:solidFill>
                <a:latin typeface="Times New Roman"/>
                <a:cs typeface="Times New Roman"/>
              </a:rPr>
              <a:t>(</a:t>
            </a:r>
            <a:r>
              <a:rPr sz="2900" kern="0" spc="-434" dirty="0">
                <a:solidFill>
                  <a:sysClr val="windowText" lastClr="000000"/>
                </a:solidFill>
                <a:latin typeface="Times New Roman"/>
                <a:cs typeface="Times New Roman"/>
              </a:rPr>
              <a:t> </a:t>
            </a:r>
            <a:r>
              <a:rPr sz="2900" i="1" kern="0" spc="65" dirty="0">
                <a:solidFill>
                  <a:sysClr val="windowText" lastClr="000000"/>
                </a:solidFill>
                <a:latin typeface="Times New Roman"/>
                <a:cs typeface="Times New Roman"/>
              </a:rPr>
              <a:t>x</a:t>
            </a:r>
            <a:r>
              <a:rPr sz="2900" kern="0" spc="65" dirty="0">
                <a:solidFill>
                  <a:sysClr val="windowText" lastClr="000000"/>
                </a:solidFill>
                <a:latin typeface="Times New Roman"/>
                <a:cs typeface="Times New Roman"/>
              </a:rPr>
              <a:t>,</a:t>
            </a:r>
            <a:r>
              <a:rPr sz="3050" i="1" kern="0" spc="65" dirty="0">
                <a:solidFill>
                  <a:sysClr val="windowText" lastClr="000000"/>
                </a:solidFill>
                <a:latin typeface="Symbol"/>
                <a:cs typeface="Symbol"/>
              </a:rPr>
              <a:t></a:t>
            </a:r>
            <a:r>
              <a:rPr sz="3050" kern="0" spc="434" dirty="0">
                <a:solidFill>
                  <a:sysClr val="windowText" lastClr="000000"/>
                </a:solidFill>
                <a:latin typeface="Times New Roman"/>
                <a:cs typeface="Times New Roman"/>
              </a:rPr>
              <a:t> </a:t>
            </a:r>
            <a:r>
              <a:rPr sz="2900" kern="0" spc="-50" dirty="0">
                <a:solidFill>
                  <a:sysClr val="windowText" lastClr="000000"/>
                </a:solidFill>
                <a:latin typeface="Times New Roman"/>
                <a:cs typeface="Times New Roman"/>
              </a:rPr>
              <a:t>)</a:t>
            </a:r>
            <a:endParaRPr sz="2900" kern="0">
              <a:solidFill>
                <a:sysClr val="windowText" lastClr="000000"/>
              </a:solidFill>
              <a:latin typeface="Times New Roman"/>
              <a:cs typeface="Times New Roman"/>
            </a:endParaRPr>
          </a:p>
        </p:txBody>
      </p:sp>
      <p:sp>
        <p:nvSpPr>
          <p:cNvPr id="17" name="object 17"/>
          <p:cNvSpPr txBox="1"/>
          <p:nvPr/>
        </p:nvSpPr>
        <p:spPr>
          <a:xfrm>
            <a:off x="3715477" y="5666648"/>
            <a:ext cx="703580" cy="471805"/>
          </a:xfrm>
          <a:prstGeom prst="rect">
            <a:avLst/>
          </a:prstGeom>
        </p:spPr>
        <p:txBody>
          <a:bodyPr vert="horz" wrap="square" lIns="0" tIns="15875" rIns="0" bIns="0" rtlCol="0">
            <a:spAutoFit/>
          </a:bodyPr>
          <a:lstStyle/>
          <a:p>
            <a:pPr marL="12700">
              <a:spcBef>
                <a:spcPts val="125"/>
              </a:spcBef>
            </a:pPr>
            <a:r>
              <a:rPr sz="2900" i="1" kern="0" dirty="0">
                <a:solidFill>
                  <a:sysClr val="windowText" lastClr="000000"/>
                </a:solidFill>
                <a:latin typeface="Times New Roman"/>
                <a:cs typeface="Times New Roman"/>
              </a:rPr>
              <a:t>p</a:t>
            </a:r>
            <a:r>
              <a:rPr sz="2900" kern="0" dirty="0">
                <a:solidFill>
                  <a:sysClr val="windowText" lastClr="000000"/>
                </a:solidFill>
                <a:latin typeface="Times New Roman"/>
                <a:cs typeface="Times New Roman"/>
              </a:rPr>
              <a:t>(</a:t>
            </a:r>
            <a:r>
              <a:rPr sz="2900" kern="0" spc="-390"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x</a:t>
            </a:r>
            <a:r>
              <a:rPr sz="2900" i="1" kern="0" spc="-430" dirty="0">
                <a:solidFill>
                  <a:sysClr val="windowText" lastClr="000000"/>
                </a:solidFill>
                <a:latin typeface="Times New Roman"/>
                <a:cs typeface="Times New Roman"/>
              </a:rPr>
              <a:t> </a:t>
            </a:r>
            <a:r>
              <a:rPr sz="2900" kern="0" spc="-50" dirty="0">
                <a:solidFill>
                  <a:sysClr val="windowText" lastClr="000000"/>
                </a:solidFill>
                <a:latin typeface="Times New Roman"/>
                <a:cs typeface="Times New Roman"/>
              </a:rPr>
              <a:t>)</a:t>
            </a:r>
            <a:endParaRPr sz="2900" kern="0">
              <a:solidFill>
                <a:sysClr val="windowText" lastClr="000000"/>
              </a:solidFill>
              <a:latin typeface="Times New Roman"/>
              <a:cs typeface="Times New Roman"/>
            </a:endParaRPr>
          </a:p>
        </p:txBody>
      </p:sp>
      <p:sp>
        <p:nvSpPr>
          <p:cNvPr id="18" name="object 18"/>
          <p:cNvSpPr txBox="1"/>
          <p:nvPr/>
        </p:nvSpPr>
        <p:spPr>
          <a:xfrm>
            <a:off x="5089191" y="5134259"/>
            <a:ext cx="2077085" cy="496570"/>
          </a:xfrm>
          <a:prstGeom prst="rect">
            <a:avLst/>
          </a:prstGeom>
        </p:spPr>
        <p:txBody>
          <a:bodyPr vert="horz" wrap="square" lIns="0" tIns="17145" rIns="0" bIns="0" rtlCol="0">
            <a:spAutoFit/>
          </a:bodyPr>
          <a:lstStyle/>
          <a:p>
            <a:pPr marL="12700">
              <a:spcBef>
                <a:spcPts val="135"/>
              </a:spcBef>
            </a:pPr>
            <a:r>
              <a:rPr sz="2900" i="1" kern="0" dirty="0">
                <a:solidFill>
                  <a:sysClr val="windowText" lastClr="000000"/>
                </a:solidFill>
                <a:latin typeface="Times New Roman"/>
                <a:cs typeface="Times New Roman"/>
              </a:rPr>
              <a:t>p</a:t>
            </a:r>
            <a:r>
              <a:rPr sz="2900" kern="0" dirty="0">
                <a:solidFill>
                  <a:sysClr val="windowText" lastClr="000000"/>
                </a:solidFill>
                <a:latin typeface="Times New Roman"/>
                <a:cs typeface="Times New Roman"/>
              </a:rPr>
              <a:t>(</a:t>
            </a:r>
            <a:r>
              <a:rPr sz="2900" kern="0" spc="-409"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x</a:t>
            </a:r>
            <a:r>
              <a:rPr sz="2900" kern="0" dirty="0">
                <a:solidFill>
                  <a:sysClr val="windowText" lastClr="000000"/>
                </a:solidFill>
                <a:latin typeface="Times New Roman"/>
                <a:cs typeface="Times New Roman"/>
              </a:rPr>
              <a:t>|</a:t>
            </a:r>
            <a:r>
              <a:rPr sz="3050" i="1" kern="0" dirty="0">
                <a:solidFill>
                  <a:sysClr val="windowText" lastClr="000000"/>
                </a:solidFill>
                <a:latin typeface="Symbol"/>
                <a:cs typeface="Symbol"/>
              </a:rPr>
              <a:t></a:t>
            </a:r>
            <a:r>
              <a:rPr sz="3050" kern="0" spc="475" dirty="0">
                <a:solidFill>
                  <a:sysClr val="windowText" lastClr="000000"/>
                </a:solidFill>
                <a:latin typeface="Times New Roman"/>
                <a:cs typeface="Times New Roman"/>
              </a:rPr>
              <a:t> </a:t>
            </a:r>
            <a:r>
              <a:rPr sz="2900" kern="0" dirty="0">
                <a:solidFill>
                  <a:sysClr val="windowText" lastClr="000000"/>
                </a:solidFill>
                <a:latin typeface="Times New Roman"/>
                <a:cs typeface="Times New Roman"/>
              </a:rPr>
              <a:t>)</a:t>
            </a:r>
            <a:r>
              <a:rPr sz="2900" i="1" kern="0" dirty="0">
                <a:solidFill>
                  <a:sysClr val="windowText" lastClr="000000"/>
                </a:solidFill>
                <a:latin typeface="Times New Roman"/>
                <a:cs typeface="Times New Roman"/>
              </a:rPr>
              <a:t>P</a:t>
            </a:r>
            <a:r>
              <a:rPr sz="2900" kern="0" dirty="0">
                <a:solidFill>
                  <a:sysClr val="windowText" lastClr="000000"/>
                </a:solidFill>
                <a:latin typeface="Times New Roman"/>
                <a:cs typeface="Times New Roman"/>
              </a:rPr>
              <a:t>(</a:t>
            </a:r>
            <a:r>
              <a:rPr sz="3050" i="1" kern="0" dirty="0">
                <a:solidFill>
                  <a:sysClr val="windowText" lastClr="000000"/>
                </a:solidFill>
                <a:latin typeface="Symbol"/>
                <a:cs typeface="Symbol"/>
              </a:rPr>
              <a:t></a:t>
            </a:r>
            <a:r>
              <a:rPr sz="3050" kern="0" spc="470" dirty="0">
                <a:solidFill>
                  <a:sysClr val="windowText" lastClr="000000"/>
                </a:solidFill>
                <a:latin typeface="Times New Roman"/>
                <a:cs typeface="Times New Roman"/>
              </a:rPr>
              <a:t> </a:t>
            </a:r>
            <a:r>
              <a:rPr sz="2900" kern="0" spc="-50" dirty="0">
                <a:solidFill>
                  <a:sysClr val="windowText" lastClr="000000"/>
                </a:solidFill>
                <a:latin typeface="Times New Roman"/>
                <a:cs typeface="Times New Roman"/>
              </a:rPr>
              <a:t>)</a:t>
            </a:r>
            <a:endParaRPr sz="2900" kern="0">
              <a:solidFill>
                <a:sysClr val="windowText" lastClr="000000"/>
              </a:solidFill>
              <a:latin typeface="Times New Roman"/>
              <a:cs typeface="Times New Roman"/>
            </a:endParaRPr>
          </a:p>
        </p:txBody>
      </p:sp>
      <p:sp>
        <p:nvSpPr>
          <p:cNvPr id="19" name="object 19"/>
          <p:cNvSpPr txBox="1"/>
          <p:nvPr/>
        </p:nvSpPr>
        <p:spPr>
          <a:xfrm>
            <a:off x="5776424" y="5666648"/>
            <a:ext cx="702945" cy="471805"/>
          </a:xfrm>
          <a:prstGeom prst="rect">
            <a:avLst/>
          </a:prstGeom>
        </p:spPr>
        <p:txBody>
          <a:bodyPr vert="horz" wrap="square" lIns="0" tIns="15875" rIns="0" bIns="0" rtlCol="0">
            <a:spAutoFit/>
          </a:bodyPr>
          <a:lstStyle/>
          <a:p>
            <a:pPr marL="12700">
              <a:spcBef>
                <a:spcPts val="125"/>
              </a:spcBef>
            </a:pPr>
            <a:r>
              <a:rPr sz="2900" i="1" kern="0" dirty="0">
                <a:solidFill>
                  <a:sysClr val="windowText" lastClr="000000"/>
                </a:solidFill>
                <a:latin typeface="Times New Roman"/>
                <a:cs typeface="Times New Roman"/>
              </a:rPr>
              <a:t>p</a:t>
            </a:r>
            <a:r>
              <a:rPr sz="2900" kern="0" dirty="0">
                <a:solidFill>
                  <a:sysClr val="windowText" lastClr="000000"/>
                </a:solidFill>
                <a:latin typeface="Times New Roman"/>
                <a:cs typeface="Times New Roman"/>
              </a:rPr>
              <a:t>(</a:t>
            </a:r>
            <a:r>
              <a:rPr sz="2900" kern="0" spc="-390"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x</a:t>
            </a:r>
            <a:r>
              <a:rPr sz="2900" i="1" kern="0" spc="-430" dirty="0">
                <a:solidFill>
                  <a:sysClr val="windowText" lastClr="000000"/>
                </a:solidFill>
                <a:latin typeface="Times New Roman"/>
                <a:cs typeface="Times New Roman"/>
              </a:rPr>
              <a:t> </a:t>
            </a:r>
            <a:r>
              <a:rPr sz="2900" kern="0" spc="-50" dirty="0">
                <a:solidFill>
                  <a:sysClr val="windowText" lastClr="000000"/>
                </a:solidFill>
                <a:latin typeface="Times New Roman"/>
                <a:cs typeface="Times New Roman"/>
              </a:rPr>
              <a:t>)</a:t>
            </a:r>
            <a:endParaRPr sz="2900" kern="0">
              <a:solidFill>
                <a:sysClr val="windowText" lastClr="000000"/>
              </a:solidFill>
              <a:latin typeface="Times New Roman"/>
              <a:cs typeface="Times New Roman"/>
            </a:endParaRPr>
          </a:p>
        </p:txBody>
      </p:sp>
      <p:sp>
        <p:nvSpPr>
          <p:cNvPr id="20" name="object 20"/>
          <p:cNvSpPr txBox="1"/>
          <p:nvPr/>
        </p:nvSpPr>
        <p:spPr>
          <a:xfrm>
            <a:off x="1774989" y="3790202"/>
            <a:ext cx="4910455" cy="1415131"/>
          </a:xfrm>
          <a:prstGeom prst="rect">
            <a:avLst/>
          </a:prstGeom>
        </p:spPr>
        <p:txBody>
          <a:bodyPr vert="horz" wrap="square" lIns="0" tIns="17145" rIns="0" bIns="0" rtlCol="0">
            <a:spAutoFit/>
          </a:bodyPr>
          <a:lstStyle/>
          <a:p>
            <a:pPr marL="50800">
              <a:spcBef>
                <a:spcPts val="135"/>
              </a:spcBef>
              <a:tabLst>
                <a:tab pos="1663064" algn="l"/>
                <a:tab pos="2059305" algn="l"/>
              </a:tabLst>
            </a:pPr>
            <a:r>
              <a:rPr sz="3050" i="1" kern="0" spc="-25" dirty="0">
                <a:solidFill>
                  <a:sysClr val="windowText" lastClr="000000"/>
                </a:solidFill>
                <a:latin typeface="Symbol"/>
                <a:cs typeface="Symbol"/>
              </a:rPr>
              <a:t></a:t>
            </a:r>
            <a:r>
              <a:rPr sz="2925" kern="0" spc="-37" baseline="-21367" dirty="0">
                <a:solidFill>
                  <a:sysClr val="windowText" lastClr="000000"/>
                </a:solidFill>
                <a:latin typeface="Times New Roman"/>
                <a:cs typeface="Times New Roman"/>
              </a:rPr>
              <a:t>1</a:t>
            </a:r>
            <a:r>
              <a:rPr sz="2925" kern="0" baseline="-21367" dirty="0">
                <a:solidFill>
                  <a:sysClr val="windowText" lastClr="000000"/>
                </a:solidFill>
                <a:latin typeface="Times New Roman"/>
                <a:cs typeface="Times New Roman"/>
              </a:rPr>
              <a:t>	</a:t>
            </a:r>
            <a:r>
              <a:rPr sz="2900" i="1" kern="0" spc="-25" dirty="0">
                <a:solidFill>
                  <a:sysClr val="windowText" lastClr="000000"/>
                </a:solidFill>
                <a:latin typeface="Times New Roman"/>
                <a:cs typeface="Times New Roman"/>
              </a:rPr>
              <a:t>if</a:t>
            </a:r>
            <a:r>
              <a:rPr sz="2900" i="1" kern="0" dirty="0">
                <a:solidFill>
                  <a:sysClr val="windowText" lastClr="000000"/>
                </a:solidFill>
                <a:latin typeface="Times New Roman"/>
                <a:cs typeface="Times New Roman"/>
              </a:rPr>
              <a:t>	</a:t>
            </a:r>
            <a:r>
              <a:rPr sz="2900" i="1" kern="0" spc="-20" dirty="0">
                <a:solidFill>
                  <a:sysClr val="windowText" lastClr="000000"/>
                </a:solidFill>
                <a:latin typeface="Times New Roman"/>
                <a:cs typeface="Times New Roman"/>
              </a:rPr>
              <a:t>P</a:t>
            </a:r>
            <a:r>
              <a:rPr sz="2900" kern="0" spc="-20" dirty="0">
                <a:solidFill>
                  <a:sysClr val="windowText" lastClr="000000"/>
                </a:solidFill>
                <a:latin typeface="Times New Roman"/>
                <a:cs typeface="Times New Roman"/>
              </a:rPr>
              <a:t>(</a:t>
            </a:r>
            <a:r>
              <a:rPr sz="3050" i="1" kern="0" spc="-20" dirty="0">
                <a:solidFill>
                  <a:sysClr val="windowText" lastClr="000000"/>
                </a:solidFill>
                <a:latin typeface="Symbol"/>
                <a:cs typeface="Symbol"/>
              </a:rPr>
              <a:t></a:t>
            </a:r>
            <a:r>
              <a:rPr sz="2925" kern="0" spc="-30" baseline="-21367" dirty="0">
                <a:solidFill>
                  <a:sysClr val="windowText" lastClr="000000"/>
                </a:solidFill>
                <a:latin typeface="Times New Roman"/>
                <a:cs typeface="Times New Roman"/>
              </a:rPr>
              <a:t>1</a:t>
            </a:r>
            <a:r>
              <a:rPr sz="2900" kern="0" spc="-20" dirty="0">
                <a:solidFill>
                  <a:sysClr val="windowText" lastClr="000000"/>
                </a:solidFill>
                <a:latin typeface="Times New Roman"/>
                <a:cs typeface="Times New Roman"/>
              </a:rPr>
              <a:t>|</a:t>
            </a:r>
            <a:r>
              <a:rPr sz="2900" kern="0" spc="-355"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x</a:t>
            </a:r>
            <a:r>
              <a:rPr sz="2900" i="1" kern="0" spc="-455" dirty="0">
                <a:solidFill>
                  <a:sysClr val="windowText" lastClr="000000"/>
                </a:solidFill>
                <a:latin typeface="Times New Roman"/>
                <a:cs typeface="Times New Roman"/>
              </a:rPr>
              <a:t> </a:t>
            </a:r>
            <a:r>
              <a:rPr sz="2900" kern="0" dirty="0">
                <a:solidFill>
                  <a:sysClr val="windowText" lastClr="000000"/>
                </a:solidFill>
                <a:latin typeface="Times New Roman"/>
                <a:cs typeface="Times New Roman"/>
              </a:rPr>
              <a:t>)</a:t>
            </a:r>
            <a:r>
              <a:rPr sz="2900" kern="0" spc="-130" dirty="0">
                <a:solidFill>
                  <a:sysClr val="windowText" lastClr="000000"/>
                </a:solidFill>
                <a:latin typeface="Times New Roman"/>
                <a:cs typeface="Times New Roman"/>
              </a:rPr>
              <a:t> </a:t>
            </a:r>
            <a:r>
              <a:rPr sz="2900" kern="0" dirty="0">
                <a:solidFill>
                  <a:sysClr val="windowText" lastClr="000000"/>
                </a:solidFill>
                <a:latin typeface="Symbol"/>
                <a:cs typeface="Symbol"/>
              </a:rPr>
              <a:t></a:t>
            </a:r>
            <a:r>
              <a:rPr sz="2900" kern="0" spc="130" dirty="0">
                <a:solidFill>
                  <a:sysClr val="windowText" lastClr="000000"/>
                </a:solidFill>
                <a:latin typeface="Times New Roman"/>
                <a:cs typeface="Times New Roman"/>
              </a:rPr>
              <a:t> </a:t>
            </a:r>
            <a:r>
              <a:rPr sz="2900" i="1" kern="0" spc="55" dirty="0">
                <a:solidFill>
                  <a:sysClr val="windowText" lastClr="000000"/>
                </a:solidFill>
                <a:latin typeface="Times New Roman"/>
                <a:cs typeface="Times New Roman"/>
              </a:rPr>
              <a:t>P</a:t>
            </a:r>
            <a:r>
              <a:rPr sz="2900" kern="0" spc="55" dirty="0">
                <a:solidFill>
                  <a:sysClr val="windowText" lastClr="000000"/>
                </a:solidFill>
                <a:latin typeface="Times New Roman"/>
                <a:cs typeface="Times New Roman"/>
              </a:rPr>
              <a:t>(</a:t>
            </a:r>
            <a:r>
              <a:rPr sz="3050" i="1" kern="0" spc="55" dirty="0">
                <a:solidFill>
                  <a:sysClr val="windowText" lastClr="000000"/>
                </a:solidFill>
                <a:latin typeface="Symbol"/>
                <a:cs typeface="Symbol"/>
              </a:rPr>
              <a:t></a:t>
            </a:r>
            <a:r>
              <a:rPr sz="2925" kern="0" spc="82" baseline="-21367" dirty="0">
                <a:solidFill>
                  <a:sysClr val="windowText" lastClr="000000"/>
                </a:solidFill>
                <a:latin typeface="Times New Roman"/>
                <a:cs typeface="Times New Roman"/>
              </a:rPr>
              <a:t>2</a:t>
            </a:r>
            <a:r>
              <a:rPr sz="2900" kern="0" spc="55" dirty="0">
                <a:solidFill>
                  <a:sysClr val="windowText" lastClr="000000"/>
                </a:solidFill>
                <a:latin typeface="Times New Roman"/>
                <a:cs typeface="Times New Roman"/>
              </a:rPr>
              <a:t>|</a:t>
            </a:r>
            <a:r>
              <a:rPr sz="2900" kern="0" spc="-355"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x</a:t>
            </a:r>
            <a:r>
              <a:rPr sz="2900" i="1" kern="0" spc="-450" dirty="0">
                <a:solidFill>
                  <a:sysClr val="windowText" lastClr="000000"/>
                </a:solidFill>
                <a:latin typeface="Times New Roman"/>
                <a:cs typeface="Times New Roman"/>
              </a:rPr>
              <a:t> </a:t>
            </a:r>
            <a:r>
              <a:rPr sz="2900" kern="0" spc="-50" dirty="0">
                <a:solidFill>
                  <a:sysClr val="windowText" lastClr="000000"/>
                </a:solidFill>
                <a:latin typeface="Times New Roman"/>
                <a:cs typeface="Times New Roman"/>
              </a:rPr>
              <a:t>)</a:t>
            </a:r>
            <a:endParaRPr sz="2900" kern="0">
              <a:solidFill>
                <a:sysClr val="windowText" lastClr="000000"/>
              </a:solidFill>
              <a:latin typeface="Times New Roman"/>
              <a:cs typeface="Times New Roman"/>
            </a:endParaRPr>
          </a:p>
          <a:p>
            <a:pPr>
              <a:spcBef>
                <a:spcPts val="60"/>
              </a:spcBef>
            </a:pPr>
            <a:endParaRPr sz="2900" kern="0">
              <a:solidFill>
                <a:sysClr val="windowText" lastClr="000000"/>
              </a:solidFill>
              <a:latin typeface="Times New Roman"/>
              <a:cs typeface="Times New Roman"/>
            </a:endParaRPr>
          </a:p>
          <a:p>
            <a:pPr marL="50800"/>
            <a:r>
              <a:rPr sz="3050" i="1" kern="0" dirty="0">
                <a:solidFill>
                  <a:sysClr val="windowText" lastClr="000000"/>
                </a:solidFill>
                <a:latin typeface="Symbol"/>
                <a:cs typeface="Symbol"/>
              </a:rPr>
              <a:t></a:t>
            </a:r>
            <a:r>
              <a:rPr sz="2925" kern="0" baseline="-21367" dirty="0">
                <a:solidFill>
                  <a:sysClr val="windowText" lastClr="000000"/>
                </a:solidFill>
                <a:latin typeface="Times New Roman"/>
                <a:cs typeface="Times New Roman"/>
              </a:rPr>
              <a:t>1</a:t>
            </a:r>
            <a:r>
              <a:rPr sz="2925" kern="0" spc="315" baseline="-21367"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or</a:t>
            </a:r>
            <a:r>
              <a:rPr sz="2900" i="1" kern="0" spc="-125" dirty="0">
                <a:solidFill>
                  <a:sysClr val="windowText" lastClr="000000"/>
                </a:solidFill>
                <a:latin typeface="Times New Roman"/>
                <a:cs typeface="Times New Roman"/>
              </a:rPr>
              <a:t> </a:t>
            </a:r>
            <a:r>
              <a:rPr sz="3050" i="1" kern="0" spc="-25" dirty="0">
                <a:solidFill>
                  <a:sysClr val="windowText" lastClr="000000"/>
                </a:solidFill>
                <a:latin typeface="Symbol"/>
                <a:cs typeface="Symbol"/>
              </a:rPr>
              <a:t></a:t>
            </a:r>
            <a:r>
              <a:rPr sz="2925" kern="0" spc="-37" baseline="-21367" dirty="0">
                <a:solidFill>
                  <a:sysClr val="windowText" lastClr="000000"/>
                </a:solidFill>
                <a:latin typeface="Times New Roman"/>
                <a:cs typeface="Times New Roman"/>
              </a:rPr>
              <a:t>2</a:t>
            </a:r>
            <a:endParaRPr sz="2925" kern="0" baseline="-21367">
              <a:solidFill>
                <a:sysClr val="windowText" lastClr="000000"/>
              </a:solidFill>
              <a:latin typeface="Times New Roman"/>
              <a:cs typeface="Times New Roman"/>
            </a:endParaRPr>
          </a:p>
        </p:txBody>
      </p:sp>
      <p:sp>
        <p:nvSpPr>
          <p:cNvPr id="21" name="object 21"/>
          <p:cNvSpPr txBox="1"/>
          <p:nvPr/>
        </p:nvSpPr>
        <p:spPr>
          <a:xfrm>
            <a:off x="1813088" y="4238286"/>
            <a:ext cx="4878070" cy="496570"/>
          </a:xfrm>
          <a:prstGeom prst="rect">
            <a:avLst/>
          </a:prstGeom>
        </p:spPr>
        <p:txBody>
          <a:bodyPr vert="horz" wrap="square" lIns="0" tIns="17145" rIns="0" bIns="0" rtlCol="0">
            <a:spAutoFit/>
          </a:bodyPr>
          <a:lstStyle/>
          <a:p>
            <a:pPr marL="12700">
              <a:spcBef>
                <a:spcPts val="135"/>
              </a:spcBef>
              <a:tabLst>
                <a:tab pos="1669414" algn="l"/>
                <a:tab pos="2065655" algn="l"/>
                <a:tab pos="4420235" algn="l"/>
              </a:tabLst>
            </a:pPr>
            <a:r>
              <a:rPr sz="3050" i="1" kern="0" spc="-50" dirty="0">
                <a:solidFill>
                  <a:sysClr val="windowText" lastClr="000000"/>
                </a:solidFill>
                <a:latin typeface="Symbol"/>
                <a:cs typeface="Symbol"/>
              </a:rPr>
              <a:t></a:t>
            </a:r>
            <a:r>
              <a:rPr sz="3050" kern="0" dirty="0">
                <a:solidFill>
                  <a:sysClr val="windowText" lastClr="000000"/>
                </a:solidFill>
                <a:latin typeface="Times New Roman"/>
                <a:cs typeface="Times New Roman"/>
              </a:rPr>
              <a:t>	</a:t>
            </a:r>
            <a:r>
              <a:rPr sz="2900" i="1" kern="0" spc="-25" dirty="0">
                <a:solidFill>
                  <a:sysClr val="windowText" lastClr="000000"/>
                </a:solidFill>
                <a:latin typeface="Times New Roman"/>
                <a:cs typeface="Times New Roman"/>
              </a:rPr>
              <a:t>if</a:t>
            </a:r>
            <a:r>
              <a:rPr sz="2900" i="1" kern="0" dirty="0">
                <a:solidFill>
                  <a:sysClr val="windowText" lastClr="000000"/>
                </a:solidFill>
                <a:latin typeface="Times New Roman"/>
                <a:cs typeface="Times New Roman"/>
              </a:rPr>
              <a:t>	P</a:t>
            </a:r>
            <a:r>
              <a:rPr sz="2900" kern="0" dirty="0">
                <a:solidFill>
                  <a:sysClr val="windowText" lastClr="000000"/>
                </a:solidFill>
                <a:latin typeface="Times New Roman"/>
                <a:cs typeface="Times New Roman"/>
              </a:rPr>
              <a:t>(</a:t>
            </a:r>
            <a:r>
              <a:rPr sz="3050" i="1" kern="0" dirty="0">
                <a:solidFill>
                  <a:sysClr val="windowText" lastClr="000000"/>
                </a:solidFill>
                <a:latin typeface="Symbol"/>
                <a:cs typeface="Symbol"/>
              </a:rPr>
              <a:t></a:t>
            </a:r>
            <a:r>
              <a:rPr sz="3050" kern="0" spc="210" dirty="0">
                <a:solidFill>
                  <a:sysClr val="windowText" lastClr="000000"/>
                </a:solidFill>
                <a:latin typeface="Times New Roman"/>
                <a:cs typeface="Times New Roman"/>
              </a:rPr>
              <a:t> </a:t>
            </a:r>
            <a:r>
              <a:rPr sz="2900" kern="0" dirty="0">
                <a:solidFill>
                  <a:sysClr val="windowText" lastClr="000000"/>
                </a:solidFill>
                <a:latin typeface="Times New Roman"/>
                <a:cs typeface="Times New Roman"/>
              </a:rPr>
              <a:t>|</a:t>
            </a:r>
            <a:r>
              <a:rPr sz="2900" kern="0" spc="-375"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x</a:t>
            </a:r>
            <a:r>
              <a:rPr sz="2900" i="1" kern="0" spc="-465" dirty="0">
                <a:solidFill>
                  <a:sysClr val="windowText" lastClr="000000"/>
                </a:solidFill>
                <a:latin typeface="Times New Roman"/>
                <a:cs typeface="Times New Roman"/>
              </a:rPr>
              <a:t> </a:t>
            </a:r>
            <a:r>
              <a:rPr sz="2900" kern="0" dirty="0">
                <a:solidFill>
                  <a:sysClr val="windowText" lastClr="000000"/>
                </a:solidFill>
                <a:latin typeface="Times New Roman"/>
                <a:cs typeface="Times New Roman"/>
              </a:rPr>
              <a:t>)</a:t>
            </a:r>
            <a:r>
              <a:rPr sz="2900" kern="0" spc="-160" dirty="0">
                <a:solidFill>
                  <a:sysClr val="windowText" lastClr="000000"/>
                </a:solidFill>
                <a:latin typeface="Times New Roman"/>
                <a:cs typeface="Times New Roman"/>
              </a:rPr>
              <a:t> </a:t>
            </a:r>
            <a:r>
              <a:rPr sz="2900" kern="0" dirty="0">
                <a:solidFill>
                  <a:sysClr val="windowText" lastClr="000000"/>
                </a:solidFill>
                <a:latin typeface="Symbol"/>
                <a:cs typeface="Symbol"/>
              </a:rPr>
              <a:t></a:t>
            </a:r>
            <a:r>
              <a:rPr sz="2900" kern="0" spc="95" dirty="0">
                <a:solidFill>
                  <a:sysClr val="windowText" lastClr="000000"/>
                </a:solidFill>
                <a:latin typeface="Times New Roman"/>
                <a:cs typeface="Times New Roman"/>
              </a:rPr>
              <a:t> </a:t>
            </a:r>
            <a:r>
              <a:rPr sz="2900" i="1" kern="0" spc="-25" dirty="0">
                <a:solidFill>
                  <a:sysClr val="windowText" lastClr="000000"/>
                </a:solidFill>
                <a:latin typeface="Times New Roman"/>
                <a:cs typeface="Times New Roman"/>
              </a:rPr>
              <a:t>P</a:t>
            </a:r>
            <a:r>
              <a:rPr sz="2900" kern="0" spc="-25" dirty="0">
                <a:solidFill>
                  <a:sysClr val="windowText" lastClr="000000"/>
                </a:solidFill>
                <a:latin typeface="Times New Roman"/>
                <a:cs typeface="Times New Roman"/>
              </a:rPr>
              <a:t>(</a:t>
            </a:r>
            <a:r>
              <a:rPr sz="3050" i="1" kern="0" spc="-25" dirty="0">
                <a:solidFill>
                  <a:sysClr val="windowText" lastClr="000000"/>
                </a:solidFill>
                <a:latin typeface="Symbol"/>
                <a:cs typeface="Symbol"/>
              </a:rPr>
              <a:t></a:t>
            </a:r>
            <a:r>
              <a:rPr sz="3050" kern="0" dirty="0">
                <a:solidFill>
                  <a:sysClr val="windowText" lastClr="000000"/>
                </a:solidFill>
                <a:latin typeface="Times New Roman"/>
                <a:cs typeface="Times New Roman"/>
              </a:rPr>
              <a:t>	</a:t>
            </a:r>
            <a:r>
              <a:rPr sz="2900" kern="0" dirty="0">
                <a:solidFill>
                  <a:sysClr val="windowText" lastClr="000000"/>
                </a:solidFill>
                <a:latin typeface="Times New Roman"/>
                <a:cs typeface="Times New Roman"/>
              </a:rPr>
              <a:t>|</a:t>
            </a:r>
            <a:r>
              <a:rPr sz="2900" kern="0" spc="-355"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x</a:t>
            </a:r>
            <a:r>
              <a:rPr sz="2900" i="1" kern="0" spc="-450" dirty="0">
                <a:solidFill>
                  <a:sysClr val="windowText" lastClr="000000"/>
                </a:solidFill>
                <a:latin typeface="Times New Roman"/>
                <a:cs typeface="Times New Roman"/>
              </a:rPr>
              <a:t> </a:t>
            </a:r>
            <a:r>
              <a:rPr sz="2900" kern="0" spc="-50" dirty="0">
                <a:solidFill>
                  <a:sysClr val="windowText" lastClr="000000"/>
                </a:solidFill>
                <a:latin typeface="Times New Roman"/>
                <a:cs typeface="Times New Roman"/>
              </a:rPr>
              <a:t>)</a:t>
            </a:r>
            <a:endParaRPr sz="2900" kern="0">
              <a:solidFill>
                <a:sysClr val="windowText" lastClr="000000"/>
              </a:solidFill>
              <a:latin typeface="Times New Roman"/>
              <a:cs typeface="Times New Roman"/>
            </a:endParaRPr>
          </a:p>
        </p:txBody>
      </p:sp>
      <p:sp>
        <p:nvSpPr>
          <p:cNvPr id="22" name="object 22"/>
          <p:cNvSpPr txBox="1"/>
          <p:nvPr/>
        </p:nvSpPr>
        <p:spPr>
          <a:xfrm>
            <a:off x="1851034" y="5362063"/>
            <a:ext cx="1490345" cy="496570"/>
          </a:xfrm>
          <a:prstGeom prst="rect">
            <a:avLst/>
          </a:prstGeom>
        </p:spPr>
        <p:txBody>
          <a:bodyPr vert="horz" wrap="square" lIns="0" tIns="17145" rIns="0" bIns="0" rtlCol="0">
            <a:spAutoFit/>
          </a:bodyPr>
          <a:lstStyle/>
          <a:p>
            <a:pPr marL="12700">
              <a:spcBef>
                <a:spcPts val="135"/>
              </a:spcBef>
            </a:pPr>
            <a:r>
              <a:rPr sz="2900" i="1" kern="0" dirty="0">
                <a:solidFill>
                  <a:sysClr val="windowText" lastClr="000000"/>
                </a:solidFill>
                <a:latin typeface="Times New Roman"/>
                <a:cs typeface="Times New Roman"/>
              </a:rPr>
              <a:t>P</a:t>
            </a:r>
            <a:r>
              <a:rPr sz="2900" kern="0" dirty="0">
                <a:solidFill>
                  <a:sysClr val="windowText" lastClr="000000"/>
                </a:solidFill>
                <a:latin typeface="Times New Roman"/>
                <a:cs typeface="Times New Roman"/>
              </a:rPr>
              <a:t>(</a:t>
            </a:r>
            <a:r>
              <a:rPr sz="3050" i="1" kern="0" dirty="0">
                <a:solidFill>
                  <a:sysClr val="windowText" lastClr="000000"/>
                </a:solidFill>
                <a:latin typeface="Symbol"/>
                <a:cs typeface="Symbol"/>
              </a:rPr>
              <a:t></a:t>
            </a:r>
            <a:r>
              <a:rPr sz="3050" kern="0" spc="150" dirty="0">
                <a:solidFill>
                  <a:sysClr val="windowText" lastClr="000000"/>
                </a:solidFill>
                <a:latin typeface="Times New Roman"/>
                <a:cs typeface="Times New Roman"/>
              </a:rPr>
              <a:t> </a:t>
            </a:r>
            <a:r>
              <a:rPr sz="2900" kern="0" dirty="0">
                <a:solidFill>
                  <a:sysClr val="windowText" lastClr="000000"/>
                </a:solidFill>
                <a:latin typeface="Times New Roman"/>
                <a:cs typeface="Times New Roman"/>
              </a:rPr>
              <a:t>|</a:t>
            </a:r>
            <a:r>
              <a:rPr sz="2900" kern="0" spc="-375" dirty="0">
                <a:solidFill>
                  <a:sysClr val="windowText" lastClr="000000"/>
                </a:solidFill>
                <a:latin typeface="Times New Roman"/>
                <a:cs typeface="Times New Roman"/>
              </a:rPr>
              <a:t> </a:t>
            </a:r>
            <a:r>
              <a:rPr sz="2900" i="1" kern="0" dirty="0">
                <a:solidFill>
                  <a:sysClr val="windowText" lastClr="000000"/>
                </a:solidFill>
                <a:latin typeface="Times New Roman"/>
                <a:cs typeface="Times New Roman"/>
              </a:rPr>
              <a:t>x</a:t>
            </a:r>
            <a:r>
              <a:rPr sz="2900" i="1" kern="0" spc="-470" dirty="0">
                <a:solidFill>
                  <a:sysClr val="windowText" lastClr="000000"/>
                </a:solidFill>
                <a:latin typeface="Times New Roman"/>
                <a:cs typeface="Times New Roman"/>
              </a:rPr>
              <a:t> </a:t>
            </a:r>
            <a:r>
              <a:rPr sz="2900" kern="0" dirty="0">
                <a:solidFill>
                  <a:sysClr val="windowText" lastClr="000000"/>
                </a:solidFill>
                <a:latin typeface="Times New Roman"/>
                <a:cs typeface="Times New Roman"/>
              </a:rPr>
              <a:t>)</a:t>
            </a:r>
            <a:r>
              <a:rPr sz="2900" kern="0" spc="-120" dirty="0">
                <a:solidFill>
                  <a:sysClr val="windowText" lastClr="000000"/>
                </a:solidFill>
                <a:latin typeface="Times New Roman"/>
                <a:cs typeface="Times New Roman"/>
              </a:rPr>
              <a:t> </a:t>
            </a:r>
            <a:r>
              <a:rPr sz="2900" kern="0" spc="-50" dirty="0">
                <a:solidFill>
                  <a:sysClr val="windowText" lastClr="000000"/>
                </a:solidFill>
                <a:latin typeface="Symbol"/>
                <a:cs typeface="Symbol"/>
              </a:rPr>
              <a:t></a:t>
            </a:r>
            <a:endParaRPr sz="2900" kern="0">
              <a:solidFill>
                <a:sysClr val="windowText" lastClr="000000"/>
              </a:solidFill>
              <a:latin typeface="Symbol"/>
              <a:cs typeface="Symbol"/>
            </a:endParaRPr>
          </a:p>
        </p:txBody>
      </p:sp>
      <p:sp>
        <p:nvSpPr>
          <p:cNvPr id="23" name="object 23"/>
          <p:cNvSpPr txBox="1"/>
          <p:nvPr/>
        </p:nvSpPr>
        <p:spPr>
          <a:xfrm>
            <a:off x="4734517" y="5382641"/>
            <a:ext cx="232410" cy="471805"/>
          </a:xfrm>
          <a:prstGeom prst="rect">
            <a:avLst/>
          </a:prstGeom>
        </p:spPr>
        <p:txBody>
          <a:bodyPr vert="horz" wrap="square" lIns="0" tIns="15875" rIns="0" bIns="0" rtlCol="0">
            <a:spAutoFit/>
          </a:bodyPr>
          <a:lstStyle/>
          <a:p>
            <a:pPr marL="12700">
              <a:spcBef>
                <a:spcPts val="125"/>
              </a:spcBef>
            </a:pPr>
            <a:r>
              <a:rPr sz="2900" kern="0" spc="-50" dirty="0">
                <a:solidFill>
                  <a:sysClr val="windowText" lastClr="000000"/>
                </a:solidFill>
                <a:latin typeface="Symbol"/>
                <a:cs typeface="Symbol"/>
              </a:rPr>
              <a:t></a:t>
            </a:r>
            <a:endParaRPr sz="2900" kern="0">
              <a:solidFill>
                <a:sysClr val="windowText" lastClr="000000"/>
              </a:solidFill>
              <a:latin typeface="Symbol"/>
              <a:cs typeface="Symbol"/>
            </a:endParaRPr>
          </a:p>
        </p:txBody>
      </p:sp>
      <p:sp>
        <p:nvSpPr>
          <p:cNvPr id="24" name="object 24"/>
          <p:cNvSpPr/>
          <p:nvPr/>
        </p:nvSpPr>
        <p:spPr>
          <a:xfrm>
            <a:off x="6858000" y="3581400"/>
            <a:ext cx="3581400" cy="1524000"/>
          </a:xfrm>
          <a:custGeom>
            <a:avLst/>
            <a:gdLst/>
            <a:ahLst/>
            <a:cxnLst/>
            <a:rect l="l" t="t" r="r" b="b"/>
            <a:pathLst>
              <a:path w="3581400" h="1524000">
                <a:moveTo>
                  <a:pt x="0" y="762000"/>
                </a:moveTo>
                <a:lnTo>
                  <a:pt x="4697" y="706378"/>
                </a:lnTo>
                <a:lnTo>
                  <a:pt x="18572" y="651839"/>
                </a:lnTo>
                <a:lnTo>
                  <a:pt x="41303" y="598521"/>
                </a:lnTo>
                <a:lnTo>
                  <a:pt x="72564" y="546562"/>
                </a:lnTo>
                <a:lnTo>
                  <a:pt x="112033" y="496098"/>
                </a:lnTo>
                <a:lnTo>
                  <a:pt x="159386" y="447268"/>
                </a:lnTo>
                <a:lnTo>
                  <a:pt x="214299" y="400209"/>
                </a:lnTo>
                <a:lnTo>
                  <a:pt x="276447" y="355059"/>
                </a:lnTo>
                <a:lnTo>
                  <a:pt x="310134" y="333243"/>
                </a:lnTo>
                <a:lnTo>
                  <a:pt x="345509" y="311956"/>
                </a:lnTo>
                <a:lnTo>
                  <a:pt x="382530" y="291215"/>
                </a:lnTo>
                <a:lnTo>
                  <a:pt x="421159" y="271037"/>
                </a:lnTo>
                <a:lnTo>
                  <a:pt x="461353" y="251440"/>
                </a:lnTo>
                <a:lnTo>
                  <a:pt x="503074" y="232441"/>
                </a:lnTo>
                <a:lnTo>
                  <a:pt x="546280" y="214056"/>
                </a:lnTo>
                <a:lnTo>
                  <a:pt x="590930" y="196303"/>
                </a:lnTo>
                <a:lnTo>
                  <a:pt x="636986" y="179200"/>
                </a:lnTo>
                <a:lnTo>
                  <a:pt x="684405" y="162764"/>
                </a:lnTo>
                <a:lnTo>
                  <a:pt x="733147" y="147011"/>
                </a:lnTo>
                <a:lnTo>
                  <a:pt x="783173" y="131959"/>
                </a:lnTo>
                <a:lnTo>
                  <a:pt x="834441" y="117625"/>
                </a:lnTo>
                <a:lnTo>
                  <a:pt x="886911" y="104027"/>
                </a:lnTo>
                <a:lnTo>
                  <a:pt x="940543" y="91181"/>
                </a:lnTo>
                <a:lnTo>
                  <a:pt x="995296" y="79105"/>
                </a:lnTo>
                <a:lnTo>
                  <a:pt x="1051130" y="67816"/>
                </a:lnTo>
                <a:lnTo>
                  <a:pt x="1108004" y="57331"/>
                </a:lnTo>
                <a:lnTo>
                  <a:pt x="1165877" y="47668"/>
                </a:lnTo>
                <a:lnTo>
                  <a:pt x="1224710" y="38843"/>
                </a:lnTo>
                <a:lnTo>
                  <a:pt x="1284462" y="30874"/>
                </a:lnTo>
                <a:lnTo>
                  <a:pt x="1345092" y="23779"/>
                </a:lnTo>
                <a:lnTo>
                  <a:pt x="1406561" y="17573"/>
                </a:lnTo>
                <a:lnTo>
                  <a:pt x="1468826" y="12275"/>
                </a:lnTo>
                <a:lnTo>
                  <a:pt x="1531849" y="7902"/>
                </a:lnTo>
                <a:lnTo>
                  <a:pt x="1595588" y="4470"/>
                </a:lnTo>
                <a:lnTo>
                  <a:pt x="1660003" y="1998"/>
                </a:lnTo>
                <a:lnTo>
                  <a:pt x="1725054" y="502"/>
                </a:lnTo>
                <a:lnTo>
                  <a:pt x="1790700" y="0"/>
                </a:lnTo>
                <a:lnTo>
                  <a:pt x="1856345" y="502"/>
                </a:lnTo>
                <a:lnTo>
                  <a:pt x="1921396" y="1998"/>
                </a:lnTo>
                <a:lnTo>
                  <a:pt x="1985811" y="4470"/>
                </a:lnTo>
                <a:lnTo>
                  <a:pt x="2049550" y="7902"/>
                </a:lnTo>
                <a:lnTo>
                  <a:pt x="2112573" y="12275"/>
                </a:lnTo>
                <a:lnTo>
                  <a:pt x="2174838" y="17573"/>
                </a:lnTo>
                <a:lnTo>
                  <a:pt x="2236307" y="23779"/>
                </a:lnTo>
                <a:lnTo>
                  <a:pt x="2296937" y="30874"/>
                </a:lnTo>
                <a:lnTo>
                  <a:pt x="2356689" y="38843"/>
                </a:lnTo>
                <a:lnTo>
                  <a:pt x="2415522" y="47668"/>
                </a:lnTo>
                <a:lnTo>
                  <a:pt x="2473395" y="57331"/>
                </a:lnTo>
                <a:lnTo>
                  <a:pt x="2530269" y="67816"/>
                </a:lnTo>
                <a:lnTo>
                  <a:pt x="2586103" y="79105"/>
                </a:lnTo>
                <a:lnTo>
                  <a:pt x="2640856" y="91181"/>
                </a:lnTo>
                <a:lnTo>
                  <a:pt x="2694488" y="104027"/>
                </a:lnTo>
                <a:lnTo>
                  <a:pt x="2746958" y="117625"/>
                </a:lnTo>
                <a:lnTo>
                  <a:pt x="2798226" y="131959"/>
                </a:lnTo>
                <a:lnTo>
                  <a:pt x="2848252" y="147011"/>
                </a:lnTo>
                <a:lnTo>
                  <a:pt x="2896994" y="162764"/>
                </a:lnTo>
                <a:lnTo>
                  <a:pt x="2944413" y="179200"/>
                </a:lnTo>
                <a:lnTo>
                  <a:pt x="2990469" y="196303"/>
                </a:lnTo>
                <a:lnTo>
                  <a:pt x="3035119" y="214056"/>
                </a:lnTo>
                <a:lnTo>
                  <a:pt x="3078325" y="232441"/>
                </a:lnTo>
                <a:lnTo>
                  <a:pt x="3120046" y="251440"/>
                </a:lnTo>
                <a:lnTo>
                  <a:pt x="3160240" y="271037"/>
                </a:lnTo>
                <a:lnTo>
                  <a:pt x="3198869" y="291215"/>
                </a:lnTo>
                <a:lnTo>
                  <a:pt x="3235890" y="311956"/>
                </a:lnTo>
                <a:lnTo>
                  <a:pt x="3271265" y="333243"/>
                </a:lnTo>
                <a:lnTo>
                  <a:pt x="3304952" y="355059"/>
                </a:lnTo>
                <a:lnTo>
                  <a:pt x="3336910" y="377387"/>
                </a:lnTo>
                <a:lnTo>
                  <a:pt x="3395482" y="423509"/>
                </a:lnTo>
                <a:lnTo>
                  <a:pt x="3446655" y="471470"/>
                </a:lnTo>
                <a:lnTo>
                  <a:pt x="3490106" y="521134"/>
                </a:lnTo>
                <a:lnTo>
                  <a:pt x="3525512" y="572363"/>
                </a:lnTo>
                <a:lnTo>
                  <a:pt x="3552548" y="625019"/>
                </a:lnTo>
                <a:lnTo>
                  <a:pt x="3570892" y="678965"/>
                </a:lnTo>
                <a:lnTo>
                  <a:pt x="3580218" y="734062"/>
                </a:lnTo>
                <a:lnTo>
                  <a:pt x="3581400" y="762000"/>
                </a:lnTo>
                <a:lnTo>
                  <a:pt x="3580218" y="789937"/>
                </a:lnTo>
                <a:lnTo>
                  <a:pt x="3570892" y="845034"/>
                </a:lnTo>
                <a:lnTo>
                  <a:pt x="3552548" y="898980"/>
                </a:lnTo>
                <a:lnTo>
                  <a:pt x="3525512" y="951636"/>
                </a:lnTo>
                <a:lnTo>
                  <a:pt x="3490106" y="1002865"/>
                </a:lnTo>
                <a:lnTo>
                  <a:pt x="3446655" y="1052529"/>
                </a:lnTo>
                <a:lnTo>
                  <a:pt x="3395482" y="1100490"/>
                </a:lnTo>
                <a:lnTo>
                  <a:pt x="3336910" y="1146612"/>
                </a:lnTo>
                <a:lnTo>
                  <a:pt x="3304952" y="1168940"/>
                </a:lnTo>
                <a:lnTo>
                  <a:pt x="3271265" y="1190756"/>
                </a:lnTo>
                <a:lnTo>
                  <a:pt x="3235890" y="1212043"/>
                </a:lnTo>
                <a:lnTo>
                  <a:pt x="3198869" y="1232784"/>
                </a:lnTo>
                <a:lnTo>
                  <a:pt x="3160240" y="1252962"/>
                </a:lnTo>
                <a:lnTo>
                  <a:pt x="3120046" y="1272559"/>
                </a:lnTo>
                <a:lnTo>
                  <a:pt x="3078325" y="1291558"/>
                </a:lnTo>
                <a:lnTo>
                  <a:pt x="3035119" y="1309943"/>
                </a:lnTo>
                <a:lnTo>
                  <a:pt x="2990469" y="1327696"/>
                </a:lnTo>
                <a:lnTo>
                  <a:pt x="2944413" y="1344799"/>
                </a:lnTo>
                <a:lnTo>
                  <a:pt x="2896994" y="1361235"/>
                </a:lnTo>
                <a:lnTo>
                  <a:pt x="2848252" y="1376988"/>
                </a:lnTo>
                <a:lnTo>
                  <a:pt x="2798226" y="1392040"/>
                </a:lnTo>
                <a:lnTo>
                  <a:pt x="2746958" y="1406374"/>
                </a:lnTo>
                <a:lnTo>
                  <a:pt x="2694488" y="1419972"/>
                </a:lnTo>
                <a:lnTo>
                  <a:pt x="2640856" y="1432818"/>
                </a:lnTo>
                <a:lnTo>
                  <a:pt x="2586103" y="1444894"/>
                </a:lnTo>
                <a:lnTo>
                  <a:pt x="2530269" y="1456183"/>
                </a:lnTo>
                <a:lnTo>
                  <a:pt x="2473395" y="1466668"/>
                </a:lnTo>
                <a:lnTo>
                  <a:pt x="2415522" y="1476331"/>
                </a:lnTo>
                <a:lnTo>
                  <a:pt x="2356689" y="1485156"/>
                </a:lnTo>
                <a:lnTo>
                  <a:pt x="2296937" y="1493125"/>
                </a:lnTo>
                <a:lnTo>
                  <a:pt x="2236307" y="1500220"/>
                </a:lnTo>
                <a:lnTo>
                  <a:pt x="2174838" y="1506426"/>
                </a:lnTo>
                <a:lnTo>
                  <a:pt x="2112573" y="1511724"/>
                </a:lnTo>
                <a:lnTo>
                  <a:pt x="2049550" y="1516097"/>
                </a:lnTo>
                <a:lnTo>
                  <a:pt x="1985811" y="1519529"/>
                </a:lnTo>
                <a:lnTo>
                  <a:pt x="1921396" y="1522001"/>
                </a:lnTo>
                <a:lnTo>
                  <a:pt x="1856345" y="1523497"/>
                </a:lnTo>
                <a:lnTo>
                  <a:pt x="1790700" y="1524000"/>
                </a:lnTo>
                <a:lnTo>
                  <a:pt x="1725054" y="1523497"/>
                </a:lnTo>
                <a:lnTo>
                  <a:pt x="1660003" y="1522001"/>
                </a:lnTo>
                <a:lnTo>
                  <a:pt x="1595588" y="1519529"/>
                </a:lnTo>
                <a:lnTo>
                  <a:pt x="1531849" y="1516097"/>
                </a:lnTo>
                <a:lnTo>
                  <a:pt x="1468826" y="1511724"/>
                </a:lnTo>
                <a:lnTo>
                  <a:pt x="1406561" y="1506426"/>
                </a:lnTo>
                <a:lnTo>
                  <a:pt x="1345092" y="1500220"/>
                </a:lnTo>
                <a:lnTo>
                  <a:pt x="1284462" y="1493125"/>
                </a:lnTo>
                <a:lnTo>
                  <a:pt x="1224710" y="1485156"/>
                </a:lnTo>
                <a:lnTo>
                  <a:pt x="1165877" y="1476331"/>
                </a:lnTo>
                <a:lnTo>
                  <a:pt x="1108004" y="1466668"/>
                </a:lnTo>
                <a:lnTo>
                  <a:pt x="1051130" y="1456183"/>
                </a:lnTo>
                <a:lnTo>
                  <a:pt x="995296" y="1444894"/>
                </a:lnTo>
                <a:lnTo>
                  <a:pt x="940543" y="1432818"/>
                </a:lnTo>
                <a:lnTo>
                  <a:pt x="886911" y="1419972"/>
                </a:lnTo>
                <a:lnTo>
                  <a:pt x="834441" y="1406374"/>
                </a:lnTo>
                <a:lnTo>
                  <a:pt x="783173" y="1392040"/>
                </a:lnTo>
                <a:lnTo>
                  <a:pt x="733147" y="1376988"/>
                </a:lnTo>
                <a:lnTo>
                  <a:pt x="684405" y="1361235"/>
                </a:lnTo>
                <a:lnTo>
                  <a:pt x="636986" y="1344799"/>
                </a:lnTo>
                <a:lnTo>
                  <a:pt x="590930" y="1327696"/>
                </a:lnTo>
                <a:lnTo>
                  <a:pt x="546280" y="1309943"/>
                </a:lnTo>
                <a:lnTo>
                  <a:pt x="503074" y="1291558"/>
                </a:lnTo>
                <a:lnTo>
                  <a:pt x="461353" y="1272559"/>
                </a:lnTo>
                <a:lnTo>
                  <a:pt x="421159" y="1252962"/>
                </a:lnTo>
                <a:lnTo>
                  <a:pt x="382530" y="1232784"/>
                </a:lnTo>
                <a:lnTo>
                  <a:pt x="345509" y="1212043"/>
                </a:lnTo>
                <a:lnTo>
                  <a:pt x="310134" y="1190756"/>
                </a:lnTo>
                <a:lnTo>
                  <a:pt x="276447" y="1168940"/>
                </a:lnTo>
                <a:lnTo>
                  <a:pt x="244489" y="1146612"/>
                </a:lnTo>
                <a:lnTo>
                  <a:pt x="185917" y="1100490"/>
                </a:lnTo>
                <a:lnTo>
                  <a:pt x="134744" y="1052529"/>
                </a:lnTo>
                <a:lnTo>
                  <a:pt x="91293" y="1002865"/>
                </a:lnTo>
                <a:lnTo>
                  <a:pt x="55887" y="951636"/>
                </a:lnTo>
                <a:lnTo>
                  <a:pt x="28851" y="898980"/>
                </a:lnTo>
                <a:lnTo>
                  <a:pt x="10507" y="845034"/>
                </a:lnTo>
                <a:lnTo>
                  <a:pt x="1181" y="789937"/>
                </a:lnTo>
                <a:lnTo>
                  <a:pt x="0" y="762000"/>
                </a:lnTo>
                <a:close/>
              </a:path>
              <a:path w="3581400" h="1524000">
                <a:moveTo>
                  <a:pt x="869569" y="135636"/>
                </a:moveTo>
                <a:lnTo>
                  <a:pt x="902914" y="173424"/>
                </a:lnTo>
                <a:lnTo>
                  <a:pt x="934902" y="211345"/>
                </a:lnTo>
                <a:lnTo>
                  <a:pt x="964187" y="249531"/>
                </a:lnTo>
                <a:lnTo>
                  <a:pt x="989425" y="288115"/>
                </a:lnTo>
                <a:lnTo>
                  <a:pt x="1009269" y="327228"/>
                </a:lnTo>
                <a:lnTo>
                  <a:pt x="1022373" y="367004"/>
                </a:lnTo>
                <a:lnTo>
                  <a:pt x="1027394" y="407574"/>
                </a:lnTo>
                <a:lnTo>
                  <a:pt x="1022985" y="449072"/>
                </a:lnTo>
                <a:lnTo>
                  <a:pt x="986933" y="507825"/>
                </a:lnTo>
                <a:lnTo>
                  <a:pt x="955943" y="536249"/>
                </a:lnTo>
                <a:lnTo>
                  <a:pt x="919535" y="564709"/>
                </a:lnTo>
                <a:lnTo>
                  <a:pt x="880130" y="593708"/>
                </a:lnTo>
                <a:lnTo>
                  <a:pt x="840147" y="623750"/>
                </a:lnTo>
                <a:lnTo>
                  <a:pt x="802008" y="655338"/>
                </a:lnTo>
                <a:lnTo>
                  <a:pt x="768132" y="688975"/>
                </a:lnTo>
                <a:lnTo>
                  <a:pt x="740938" y="725164"/>
                </a:lnTo>
                <a:lnTo>
                  <a:pt x="722848" y="764408"/>
                </a:lnTo>
                <a:lnTo>
                  <a:pt x="716279" y="807212"/>
                </a:lnTo>
                <a:lnTo>
                  <a:pt x="718570" y="843402"/>
                </a:lnTo>
                <a:lnTo>
                  <a:pt x="725218" y="881498"/>
                </a:lnTo>
                <a:lnTo>
                  <a:pt x="735889" y="921354"/>
                </a:lnTo>
                <a:lnTo>
                  <a:pt x="750247" y="962825"/>
                </a:lnTo>
                <a:lnTo>
                  <a:pt x="767959" y="1005762"/>
                </a:lnTo>
                <a:lnTo>
                  <a:pt x="788688" y="1050021"/>
                </a:lnTo>
                <a:lnTo>
                  <a:pt x="812101" y="1095454"/>
                </a:lnTo>
                <a:lnTo>
                  <a:pt x="837862" y="1141915"/>
                </a:lnTo>
                <a:lnTo>
                  <a:pt x="865636" y="1189259"/>
                </a:lnTo>
                <a:lnTo>
                  <a:pt x="895088" y="1237338"/>
                </a:lnTo>
                <a:lnTo>
                  <a:pt x="925884" y="1286006"/>
                </a:lnTo>
                <a:lnTo>
                  <a:pt x="957689" y="1335118"/>
                </a:lnTo>
                <a:lnTo>
                  <a:pt x="990167" y="1384525"/>
                </a:lnTo>
                <a:lnTo>
                  <a:pt x="1022985" y="1434083"/>
                </a:lnTo>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25" name="object 25"/>
          <p:cNvSpPr txBox="1"/>
          <p:nvPr/>
        </p:nvSpPr>
        <p:spPr>
          <a:xfrm>
            <a:off x="7403413" y="4287426"/>
            <a:ext cx="129539" cy="201978"/>
          </a:xfrm>
          <a:prstGeom prst="rect">
            <a:avLst/>
          </a:prstGeom>
        </p:spPr>
        <p:txBody>
          <a:bodyPr vert="horz" wrap="square" lIns="0" tIns="17145" rIns="0" bIns="0" rtlCol="0">
            <a:spAutoFit/>
          </a:bodyPr>
          <a:lstStyle/>
          <a:p>
            <a:pPr marL="12700">
              <a:spcBef>
                <a:spcPts val="135"/>
              </a:spcBef>
            </a:pPr>
            <a:r>
              <a:rPr sz="1200" kern="0" spc="165" dirty="0">
                <a:solidFill>
                  <a:sysClr val="windowText" lastClr="000000"/>
                </a:solidFill>
                <a:latin typeface="Times New Roman"/>
                <a:cs typeface="Times New Roman"/>
              </a:rPr>
              <a:t>1</a:t>
            </a:r>
            <a:endParaRPr sz="1200" kern="0">
              <a:solidFill>
                <a:sysClr val="windowText" lastClr="000000"/>
              </a:solidFill>
              <a:latin typeface="Times New Roman"/>
              <a:cs typeface="Times New Roman"/>
            </a:endParaRPr>
          </a:p>
        </p:txBody>
      </p:sp>
      <p:sp>
        <p:nvSpPr>
          <p:cNvPr id="30" name="object 30"/>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26" name="object 26"/>
          <p:cNvSpPr txBox="1"/>
          <p:nvPr/>
        </p:nvSpPr>
        <p:spPr>
          <a:xfrm>
            <a:off x="7111307" y="4083097"/>
            <a:ext cx="278765" cy="377825"/>
          </a:xfrm>
          <a:prstGeom prst="rect">
            <a:avLst/>
          </a:prstGeom>
        </p:spPr>
        <p:txBody>
          <a:bodyPr vert="horz" wrap="square" lIns="0" tIns="13970" rIns="0" bIns="0" rtlCol="0">
            <a:spAutoFit/>
          </a:bodyPr>
          <a:lstStyle/>
          <a:p>
            <a:pPr marL="12700">
              <a:spcBef>
                <a:spcPts val="110"/>
              </a:spcBef>
            </a:pPr>
            <a:r>
              <a:rPr sz="2300" i="1" kern="0" spc="290" dirty="0">
                <a:solidFill>
                  <a:sysClr val="windowText" lastClr="000000"/>
                </a:solidFill>
                <a:latin typeface="Symbol"/>
                <a:cs typeface="Symbol"/>
              </a:rPr>
              <a:t></a:t>
            </a:r>
            <a:endParaRPr sz="2300" kern="0">
              <a:solidFill>
                <a:sysClr val="windowText" lastClr="000000"/>
              </a:solidFill>
              <a:latin typeface="Symbol"/>
              <a:cs typeface="Symbol"/>
            </a:endParaRPr>
          </a:p>
        </p:txBody>
      </p:sp>
      <p:sp>
        <p:nvSpPr>
          <p:cNvPr id="27" name="object 27"/>
          <p:cNvSpPr txBox="1"/>
          <p:nvPr/>
        </p:nvSpPr>
        <p:spPr>
          <a:xfrm>
            <a:off x="8802370" y="4345537"/>
            <a:ext cx="113030" cy="199413"/>
          </a:xfrm>
          <a:prstGeom prst="rect">
            <a:avLst/>
          </a:prstGeom>
        </p:spPr>
        <p:txBody>
          <a:bodyPr vert="horz" wrap="square" lIns="0" tIns="14604" rIns="0" bIns="0" rtlCol="0">
            <a:spAutoFit/>
          </a:bodyPr>
          <a:lstStyle/>
          <a:p>
            <a:pPr marL="12700">
              <a:spcBef>
                <a:spcPts val="114"/>
              </a:spcBef>
            </a:pPr>
            <a:r>
              <a:rPr sz="1200" kern="0" spc="30" dirty="0">
                <a:solidFill>
                  <a:sysClr val="windowText" lastClr="000000"/>
                </a:solidFill>
                <a:latin typeface="Times New Roman"/>
                <a:cs typeface="Times New Roman"/>
              </a:rPr>
              <a:t>2</a:t>
            </a:r>
            <a:endParaRPr sz="1200" kern="0">
              <a:solidFill>
                <a:sysClr val="windowText" lastClr="000000"/>
              </a:solidFill>
              <a:latin typeface="Times New Roman"/>
              <a:cs typeface="Times New Roman"/>
            </a:endParaRPr>
          </a:p>
        </p:txBody>
      </p:sp>
      <p:sp>
        <p:nvSpPr>
          <p:cNvPr id="28" name="object 28"/>
          <p:cNvSpPr txBox="1"/>
          <p:nvPr/>
        </p:nvSpPr>
        <p:spPr>
          <a:xfrm>
            <a:off x="8541700" y="4150736"/>
            <a:ext cx="238760" cy="365125"/>
          </a:xfrm>
          <a:prstGeom prst="rect">
            <a:avLst/>
          </a:prstGeom>
        </p:spPr>
        <p:txBody>
          <a:bodyPr vert="horz" wrap="square" lIns="0" tIns="15875" rIns="0" bIns="0" rtlCol="0">
            <a:spAutoFit/>
          </a:bodyPr>
          <a:lstStyle/>
          <a:p>
            <a:pPr marL="12700">
              <a:spcBef>
                <a:spcPts val="125"/>
              </a:spcBef>
            </a:pPr>
            <a:r>
              <a:rPr sz="2200" i="1" kern="0" spc="55" dirty="0">
                <a:solidFill>
                  <a:sysClr val="windowText" lastClr="000000"/>
                </a:solidFill>
                <a:latin typeface="Symbol"/>
                <a:cs typeface="Symbol"/>
              </a:rPr>
              <a:t></a:t>
            </a:r>
            <a:endParaRPr sz="2200" kern="0">
              <a:solidFill>
                <a:sysClr val="windowText" lastClr="000000"/>
              </a:solidFill>
              <a:latin typeface="Symbol"/>
              <a:cs typeface="Symbol"/>
            </a:endParaRPr>
          </a:p>
        </p:txBody>
      </p:sp>
      <p:sp>
        <p:nvSpPr>
          <p:cNvPr id="31" name="Date Placeholder 30">
            <a:extLst>
              <a:ext uri="{FF2B5EF4-FFF2-40B4-BE49-F238E27FC236}">
                <a16:creationId xmlns:a16="http://schemas.microsoft.com/office/drawing/2014/main" id="{B8BB34C9-FD0A-0F18-D52E-3F49806D998F}"/>
              </a:ext>
            </a:extLst>
          </p:cNvPr>
          <p:cNvSpPr>
            <a:spLocks noGrp="1"/>
          </p:cNvSpPr>
          <p:nvPr>
            <p:ph type="dt" sz="half" idx="6"/>
          </p:nvPr>
        </p:nvSpPr>
        <p:spPr/>
        <p:txBody>
          <a:bodyPr/>
          <a:lstStyle/>
          <a:p>
            <a:fld id="{504F9399-B095-4A65-8560-93A95CC21742}"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1858306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88685" y="6519773"/>
            <a:ext cx="1215390" cy="228268"/>
          </a:xfrm>
          <a:prstGeom prst="rect">
            <a:avLst/>
          </a:prstGeom>
        </p:spPr>
        <p:txBody>
          <a:bodyPr vert="horz" wrap="square" lIns="0" tIns="12700" rIns="0" bIns="0" rtlCol="0">
            <a:spAutoFit/>
          </a:bodyPr>
          <a:lstStyle/>
          <a:p>
            <a:pPr marL="12700">
              <a:spcBef>
                <a:spcPts val="100"/>
              </a:spcBef>
            </a:pPr>
            <a:r>
              <a:rPr sz="1400" i="1" kern="0" dirty="0">
                <a:solidFill>
                  <a:srgbClr val="3333FF"/>
                </a:solidFill>
                <a:latin typeface="Monotype Corsiva"/>
                <a:cs typeface="Monotype Corsiva"/>
              </a:rPr>
              <a:t>PR</a:t>
            </a:r>
            <a:r>
              <a:rPr sz="1400" i="1" kern="0" spc="-15" dirty="0">
                <a:solidFill>
                  <a:srgbClr val="3333FF"/>
                </a:solidFill>
                <a:latin typeface="Monotype Corsiva"/>
                <a:cs typeface="Monotype Corsiva"/>
              </a:rPr>
              <a:t> </a:t>
            </a:r>
            <a:r>
              <a:rPr sz="1400" i="1" kern="0" dirty="0">
                <a:solidFill>
                  <a:srgbClr val="3333FF"/>
                </a:solidFill>
                <a:latin typeface="Monotype Corsiva"/>
                <a:cs typeface="Monotype Corsiva"/>
              </a:rPr>
              <a:t>, ANN,</a:t>
            </a:r>
            <a:r>
              <a:rPr sz="1400" i="1" kern="0" spc="-20" dirty="0">
                <a:solidFill>
                  <a:srgbClr val="3333FF"/>
                </a:solidFill>
                <a:latin typeface="Monotype Corsiva"/>
                <a:cs typeface="Monotype Corsiva"/>
              </a:rPr>
              <a:t> </a:t>
            </a:r>
            <a:r>
              <a:rPr sz="1400" i="1" kern="0" dirty="0">
                <a:solidFill>
                  <a:srgbClr val="3333FF"/>
                </a:solidFill>
                <a:latin typeface="Monotype Corsiva"/>
                <a:cs typeface="Monotype Corsiva"/>
              </a:rPr>
              <a:t>&amp;</a:t>
            </a:r>
            <a:r>
              <a:rPr sz="1400" i="1" kern="0" spc="-5" dirty="0">
                <a:solidFill>
                  <a:srgbClr val="3333FF"/>
                </a:solidFill>
                <a:latin typeface="Monotype Corsiva"/>
                <a:cs typeface="Monotype Corsiva"/>
              </a:rPr>
              <a:t> </a:t>
            </a:r>
            <a:r>
              <a:rPr sz="1400" i="1" kern="0" spc="-25" dirty="0">
                <a:solidFill>
                  <a:srgbClr val="3333FF"/>
                </a:solidFill>
                <a:latin typeface="Monotype Corsiva"/>
                <a:cs typeface="Monotype Corsiva"/>
              </a:rPr>
              <a:t>ML</a:t>
            </a:r>
            <a:endParaRPr sz="1400" kern="0">
              <a:solidFill>
                <a:sysClr val="windowText" lastClr="000000"/>
              </a:solidFill>
              <a:latin typeface="Monotype Corsiva"/>
              <a:cs typeface="Monotype Corsiva"/>
            </a:endParaRPr>
          </a:p>
        </p:txBody>
      </p:sp>
      <p:grpSp>
        <p:nvGrpSpPr>
          <p:cNvPr id="3" name="object 3"/>
          <p:cNvGrpSpPr/>
          <p:nvPr/>
        </p:nvGrpSpPr>
        <p:grpSpPr>
          <a:xfrm>
            <a:off x="2933700" y="70103"/>
            <a:ext cx="6057900" cy="1797050"/>
            <a:chOff x="1409700" y="70103"/>
            <a:chExt cx="6057900" cy="1797050"/>
          </a:xfrm>
        </p:grpSpPr>
        <p:sp>
          <p:nvSpPr>
            <p:cNvPr id="4" name="object 4"/>
            <p:cNvSpPr/>
            <p:nvPr/>
          </p:nvSpPr>
          <p:spPr>
            <a:xfrm>
              <a:off x="1409700" y="457199"/>
              <a:ext cx="6057900" cy="1409700"/>
            </a:xfrm>
            <a:custGeom>
              <a:avLst/>
              <a:gdLst/>
              <a:ahLst/>
              <a:cxnLst/>
              <a:rect l="l" t="t" r="r" b="b"/>
              <a:pathLst>
                <a:path w="6057900" h="1409700">
                  <a:moveTo>
                    <a:pt x="6057900" y="1371600"/>
                  </a:moveTo>
                  <a:lnTo>
                    <a:pt x="6045200" y="1365250"/>
                  </a:lnTo>
                  <a:lnTo>
                    <a:pt x="5981700" y="1333500"/>
                  </a:lnTo>
                  <a:lnTo>
                    <a:pt x="6002858" y="1365250"/>
                  </a:lnTo>
                  <a:lnTo>
                    <a:pt x="44450" y="1365250"/>
                  </a:lnTo>
                  <a:lnTo>
                    <a:pt x="44450" y="55041"/>
                  </a:lnTo>
                  <a:lnTo>
                    <a:pt x="76200" y="76200"/>
                  </a:lnTo>
                  <a:lnTo>
                    <a:pt x="63500" y="50800"/>
                  </a:lnTo>
                  <a:lnTo>
                    <a:pt x="38100" y="0"/>
                  </a:lnTo>
                  <a:lnTo>
                    <a:pt x="0" y="76200"/>
                  </a:lnTo>
                  <a:lnTo>
                    <a:pt x="31750" y="55041"/>
                  </a:lnTo>
                  <a:lnTo>
                    <a:pt x="31750" y="1371600"/>
                  </a:lnTo>
                  <a:lnTo>
                    <a:pt x="38100" y="1371600"/>
                  </a:lnTo>
                  <a:lnTo>
                    <a:pt x="38100" y="1377950"/>
                  </a:lnTo>
                  <a:lnTo>
                    <a:pt x="6002858" y="1377950"/>
                  </a:lnTo>
                  <a:lnTo>
                    <a:pt x="5981700" y="1409700"/>
                  </a:lnTo>
                  <a:lnTo>
                    <a:pt x="6045200" y="1377950"/>
                  </a:lnTo>
                  <a:lnTo>
                    <a:pt x="6057900" y="137160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5" name="object 5"/>
            <p:cNvSpPr/>
            <p:nvPr/>
          </p:nvSpPr>
          <p:spPr>
            <a:xfrm>
              <a:off x="2514600" y="76199"/>
              <a:ext cx="4800600" cy="1752600"/>
            </a:xfrm>
            <a:custGeom>
              <a:avLst/>
              <a:gdLst/>
              <a:ahLst/>
              <a:cxnLst/>
              <a:rect l="l" t="t" r="r" b="b"/>
              <a:pathLst>
                <a:path w="4800600" h="1752600">
                  <a:moveTo>
                    <a:pt x="0" y="1752600"/>
                  </a:moveTo>
                  <a:lnTo>
                    <a:pt x="1371600" y="0"/>
                  </a:lnTo>
                </a:path>
                <a:path w="4800600" h="1752600">
                  <a:moveTo>
                    <a:pt x="1371600" y="0"/>
                  </a:moveTo>
                  <a:lnTo>
                    <a:pt x="2743200" y="1752600"/>
                  </a:lnTo>
                </a:path>
                <a:path w="4800600" h="1752600">
                  <a:moveTo>
                    <a:pt x="1676400" y="1752600"/>
                  </a:moveTo>
                  <a:lnTo>
                    <a:pt x="3200400" y="0"/>
                  </a:lnTo>
                </a:path>
                <a:path w="4800600" h="1752600">
                  <a:moveTo>
                    <a:pt x="3200400" y="0"/>
                  </a:moveTo>
                  <a:lnTo>
                    <a:pt x="4800600" y="1752600"/>
                  </a:lnTo>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6" name="object 6"/>
          <p:cNvSpPr txBox="1"/>
          <p:nvPr/>
        </p:nvSpPr>
        <p:spPr>
          <a:xfrm>
            <a:off x="9209023" y="1607008"/>
            <a:ext cx="855980" cy="391795"/>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weight</a:t>
            </a:r>
            <a:endParaRPr sz="2400" kern="0">
              <a:solidFill>
                <a:sysClr val="windowText" lastClr="000000"/>
              </a:solidFill>
              <a:latin typeface="Times New Roman"/>
              <a:cs typeface="Times New Roman"/>
            </a:endParaRPr>
          </a:p>
        </p:txBody>
      </p:sp>
      <p:sp>
        <p:nvSpPr>
          <p:cNvPr id="7" name="object 7"/>
          <p:cNvSpPr txBox="1"/>
          <p:nvPr/>
        </p:nvSpPr>
        <p:spPr>
          <a:xfrm>
            <a:off x="2273301" y="82754"/>
            <a:ext cx="1367155" cy="391795"/>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probability</a:t>
            </a:r>
            <a:endParaRPr sz="2400" kern="0">
              <a:solidFill>
                <a:sysClr val="windowText" lastClr="000000"/>
              </a:solidFill>
              <a:latin typeface="Times New Roman"/>
              <a:cs typeface="Times New Roman"/>
            </a:endParaRPr>
          </a:p>
        </p:txBody>
      </p:sp>
      <p:sp>
        <p:nvSpPr>
          <p:cNvPr id="8" name="object 8"/>
          <p:cNvSpPr txBox="1"/>
          <p:nvPr/>
        </p:nvSpPr>
        <p:spPr>
          <a:xfrm>
            <a:off x="6611470" y="749535"/>
            <a:ext cx="1237615" cy="454659"/>
          </a:xfrm>
          <a:prstGeom prst="rect">
            <a:avLst/>
          </a:prstGeom>
        </p:spPr>
        <p:txBody>
          <a:bodyPr vert="horz" wrap="square" lIns="0" tIns="14604" rIns="0" bIns="0" rtlCol="0">
            <a:spAutoFit/>
          </a:bodyPr>
          <a:lstStyle/>
          <a:p>
            <a:pPr marL="38100">
              <a:spcBef>
                <a:spcPts val="114"/>
              </a:spcBef>
            </a:pPr>
            <a:r>
              <a:rPr sz="2650" i="1" kern="0" spc="90" dirty="0">
                <a:solidFill>
                  <a:sysClr val="windowText" lastClr="000000"/>
                </a:solidFill>
                <a:latin typeface="Times New Roman"/>
                <a:cs typeface="Times New Roman"/>
              </a:rPr>
              <a:t>p</a:t>
            </a:r>
            <a:r>
              <a:rPr sz="2650" kern="0" spc="90" dirty="0">
                <a:solidFill>
                  <a:sysClr val="windowText" lastClr="000000"/>
                </a:solidFill>
                <a:latin typeface="Times New Roman"/>
                <a:cs typeface="Times New Roman"/>
              </a:rPr>
              <a:t>(</a:t>
            </a:r>
            <a:r>
              <a:rPr sz="2650" kern="0" spc="-370" dirty="0">
                <a:solidFill>
                  <a:sysClr val="windowText" lastClr="000000"/>
                </a:solidFill>
                <a:latin typeface="Times New Roman"/>
                <a:cs typeface="Times New Roman"/>
              </a:rPr>
              <a:t> </a:t>
            </a:r>
            <a:r>
              <a:rPr sz="2650" i="1" kern="0" spc="125" dirty="0">
                <a:solidFill>
                  <a:sysClr val="windowText" lastClr="000000"/>
                </a:solidFill>
                <a:latin typeface="Times New Roman"/>
                <a:cs typeface="Times New Roman"/>
              </a:rPr>
              <a:t>x</a:t>
            </a:r>
            <a:r>
              <a:rPr sz="2650" kern="0" spc="125" dirty="0">
                <a:solidFill>
                  <a:sysClr val="windowText" lastClr="000000"/>
                </a:solidFill>
                <a:latin typeface="Times New Roman"/>
                <a:cs typeface="Times New Roman"/>
              </a:rPr>
              <a:t>|</a:t>
            </a:r>
            <a:r>
              <a:rPr sz="2800" i="1" kern="0" spc="125" dirty="0">
                <a:solidFill>
                  <a:sysClr val="windowText" lastClr="000000"/>
                </a:solidFill>
                <a:latin typeface="Symbol"/>
                <a:cs typeface="Symbol"/>
              </a:rPr>
              <a:t></a:t>
            </a:r>
            <a:r>
              <a:rPr sz="2625" kern="0" spc="187" baseline="-20634" dirty="0">
                <a:solidFill>
                  <a:sysClr val="windowText" lastClr="000000"/>
                </a:solidFill>
                <a:latin typeface="Times New Roman"/>
                <a:cs typeface="Times New Roman"/>
              </a:rPr>
              <a:t>2</a:t>
            </a:r>
            <a:r>
              <a:rPr sz="2625" kern="0" spc="-60" baseline="-20634" dirty="0">
                <a:solidFill>
                  <a:sysClr val="windowText" lastClr="000000"/>
                </a:solidFill>
                <a:latin typeface="Times New Roman"/>
                <a:cs typeface="Times New Roman"/>
              </a:rPr>
              <a:t> </a:t>
            </a:r>
            <a:r>
              <a:rPr sz="2650" kern="0" spc="10" dirty="0">
                <a:solidFill>
                  <a:sysClr val="windowText" lastClr="000000"/>
                </a:solidFill>
                <a:latin typeface="Times New Roman"/>
                <a:cs typeface="Times New Roman"/>
              </a:rPr>
              <a:t>)</a:t>
            </a:r>
            <a:endParaRPr sz="2650" kern="0">
              <a:solidFill>
                <a:sysClr val="windowText" lastClr="000000"/>
              </a:solidFill>
              <a:latin typeface="Times New Roman"/>
              <a:cs typeface="Times New Roman"/>
            </a:endParaRPr>
          </a:p>
        </p:txBody>
      </p:sp>
      <p:sp>
        <p:nvSpPr>
          <p:cNvPr id="9" name="object 9"/>
          <p:cNvSpPr txBox="1">
            <a:spLocks noGrp="1"/>
          </p:cNvSpPr>
          <p:nvPr>
            <p:ph type="title"/>
          </p:nvPr>
        </p:nvSpPr>
        <p:spPr>
          <a:xfrm>
            <a:off x="4657588" y="749612"/>
            <a:ext cx="1191895" cy="454659"/>
          </a:xfrm>
          <a:prstGeom prst="rect">
            <a:avLst/>
          </a:prstGeom>
        </p:spPr>
        <p:txBody>
          <a:bodyPr vert="horz" wrap="square" lIns="0" tIns="14605" rIns="0" bIns="0" rtlCol="0">
            <a:spAutoFit/>
          </a:bodyPr>
          <a:lstStyle/>
          <a:p>
            <a:pPr marL="38100">
              <a:spcBef>
                <a:spcPts val="115"/>
              </a:spcBef>
            </a:pPr>
            <a:r>
              <a:rPr sz="2650" spc="85" dirty="0">
                <a:solidFill>
                  <a:srgbClr val="000000"/>
                </a:solidFill>
              </a:rPr>
              <a:t>p</a:t>
            </a:r>
            <a:r>
              <a:rPr sz="2650" i="0" spc="85" dirty="0">
                <a:solidFill>
                  <a:srgbClr val="000000"/>
                </a:solidFill>
              </a:rPr>
              <a:t>(</a:t>
            </a:r>
            <a:r>
              <a:rPr sz="2650" i="0" spc="-370" dirty="0">
                <a:solidFill>
                  <a:srgbClr val="000000"/>
                </a:solidFill>
              </a:rPr>
              <a:t> </a:t>
            </a:r>
            <a:r>
              <a:rPr sz="2650" spc="75" dirty="0">
                <a:solidFill>
                  <a:srgbClr val="000000"/>
                </a:solidFill>
              </a:rPr>
              <a:t>x</a:t>
            </a:r>
            <a:r>
              <a:rPr sz="2650" i="0" spc="75" dirty="0">
                <a:solidFill>
                  <a:srgbClr val="000000"/>
                </a:solidFill>
              </a:rPr>
              <a:t>|</a:t>
            </a:r>
            <a:r>
              <a:rPr sz="2800" spc="75" dirty="0">
                <a:solidFill>
                  <a:srgbClr val="000000"/>
                </a:solidFill>
                <a:latin typeface="Symbol"/>
                <a:cs typeface="Symbol"/>
              </a:rPr>
              <a:t></a:t>
            </a:r>
            <a:r>
              <a:rPr sz="2625" i="0" spc="112" baseline="-20634" dirty="0">
                <a:solidFill>
                  <a:srgbClr val="000000"/>
                </a:solidFill>
              </a:rPr>
              <a:t>1</a:t>
            </a:r>
            <a:r>
              <a:rPr sz="2625" i="0" spc="-284" baseline="-20634" dirty="0">
                <a:solidFill>
                  <a:srgbClr val="000000"/>
                </a:solidFill>
              </a:rPr>
              <a:t> </a:t>
            </a:r>
            <a:r>
              <a:rPr sz="2650" i="0" spc="10" dirty="0">
                <a:solidFill>
                  <a:srgbClr val="000000"/>
                </a:solidFill>
              </a:rPr>
              <a:t>)</a:t>
            </a:r>
            <a:endParaRPr sz="2650"/>
          </a:p>
        </p:txBody>
      </p:sp>
      <p:grpSp>
        <p:nvGrpSpPr>
          <p:cNvPr id="10" name="object 10"/>
          <p:cNvGrpSpPr/>
          <p:nvPr/>
        </p:nvGrpSpPr>
        <p:grpSpPr>
          <a:xfrm>
            <a:off x="2933700" y="2432050"/>
            <a:ext cx="6057900" cy="1795780"/>
            <a:chOff x="1409700" y="2432050"/>
            <a:chExt cx="6057900" cy="1795780"/>
          </a:xfrm>
        </p:grpSpPr>
        <p:sp>
          <p:nvSpPr>
            <p:cNvPr id="11" name="object 11"/>
            <p:cNvSpPr/>
            <p:nvPr/>
          </p:nvSpPr>
          <p:spPr>
            <a:xfrm>
              <a:off x="1409700" y="2817875"/>
              <a:ext cx="6057900" cy="1409700"/>
            </a:xfrm>
            <a:custGeom>
              <a:avLst/>
              <a:gdLst/>
              <a:ahLst/>
              <a:cxnLst/>
              <a:rect l="l" t="t" r="r" b="b"/>
              <a:pathLst>
                <a:path w="6057900" h="1409700">
                  <a:moveTo>
                    <a:pt x="6057900" y="1371600"/>
                  </a:moveTo>
                  <a:lnTo>
                    <a:pt x="6045200" y="1365250"/>
                  </a:lnTo>
                  <a:lnTo>
                    <a:pt x="5981700" y="1333500"/>
                  </a:lnTo>
                  <a:lnTo>
                    <a:pt x="6002858" y="1365250"/>
                  </a:lnTo>
                  <a:lnTo>
                    <a:pt x="44450" y="1365250"/>
                  </a:lnTo>
                  <a:lnTo>
                    <a:pt x="44450" y="55041"/>
                  </a:lnTo>
                  <a:lnTo>
                    <a:pt x="76200" y="76200"/>
                  </a:lnTo>
                  <a:lnTo>
                    <a:pt x="63500" y="50800"/>
                  </a:lnTo>
                  <a:lnTo>
                    <a:pt x="38100" y="0"/>
                  </a:lnTo>
                  <a:lnTo>
                    <a:pt x="0" y="76200"/>
                  </a:lnTo>
                  <a:lnTo>
                    <a:pt x="31750" y="55041"/>
                  </a:lnTo>
                  <a:lnTo>
                    <a:pt x="31750" y="1371600"/>
                  </a:lnTo>
                  <a:lnTo>
                    <a:pt x="38100" y="1371600"/>
                  </a:lnTo>
                  <a:lnTo>
                    <a:pt x="38100" y="1377950"/>
                  </a:lnTo>
                  <a:lnTo>
                    <a:pt x="6002858" y="1377950"/>
                  </a:lnTo>
                  <a:lnTo>
                    <a:pt x="5981700" y="1409700"/>
                  </a:lnTo>
                  <a:lnTo>
                    <a:pt x="6045200" y="1377950"/>
                  </a:lnTo>
                  <a:lnTo>
                    <a:pt x="6057900" y="137160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2" name="object 12"/>
            <p:cNvSpPr/>
            <p:nvPr/>
          </p:nvSpPr>
          <p:spPr>
            <a:xfrm>
              <a:off x="2819400" y="2438400"/>
              <a:ext cx="4495800" cy="1752600"/>
            </a:xfrm>
            <a:custGeom>
              <a:avLst/>
              <a:gdLst/>
              <a:ahLst/>
              <a:cxnLst/>
              <a:rect l="l" t="t" r="r" b="b"/>
              <a:pathLst>
                <a:path w="4495800" h="1752600">
                  <a:moveTo>
                    <a:pt x="0" y="1752600"/>
                  </a:moveTo>
                  <a:lnTo>
                    <a:pt x="1371600" y="0"/>
                  </a:lnTo>
                </a:path>
                <a:path w="4495800" h="1752600">
                  <a:moveTo>
                    <a:pt x="1371600" y="0"/>
                  </a:moveTo>
                  <a:lnTo>
                    <a:pt x="2743200" y="1752600"/>
                  </a:lnTo>
                </a:path>
                <a:path w="4495800" h="1752600">
                  <a:moveTo>
                    <a:pt x="1371600" y="1751076"/>
                  </a:moveTo>
                  <a:lnTo>
                    <a:pt x="2971800" y="608076"/>
                  </a:lnTo>
                </a:path>
                <a:path w="4495800" h="1752600">
                  <a:moveTo>
                    <a:pt x="2971800" y="608076"/>
                  </a:moveTo>
                  <a:lnTo>
                    <a:pt x="4495800" y="1751076"/>
                  </a:lnTo>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13" name="object 13"/>
          <p:cNvSpPr txBox="1"/>
          <p:nvPr/>
        </p:nvSpPr>
        <p:spPr>
          <a:xfrm>
            <a:off x="9209023" y="3968622"/>
            <a:ext cx="855344" cy="391160"/>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weight</a:t>
            </a:r>
            <a:endParaRPr sz="2400" kern="0">
              <a:solidFill>
                <a:sysClr val="windowText" lastClr="000000"/>
              </a:solidFill>
              <a:latin typeface="Times New Roman"/>
              <a:cs typeface="Times New Roman"/>
            </a:endParaRPr>
          </a:p>
        </p:txBody>
      </p:sp>
      <p:sp>
        <p:nvSpPr>
          <p:cNvPr id="14" name="object 14"/>
          <p:cNvSpPr txBox="1"/>
          <p:nvPr/>
        </p:nvSpPr>
        <p:spPr>
          <a:xfrm>
            <a:off x="2349805" y="2368041"/>
            <a:ext cx="1364615" cy="391160"/>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probability</a:t>
            </a:r>
            <a:endParaRPr sz="2400" kern="0">
              <a:solidFill>
                <a:sysClr val="windowText" lastClr="000000"/>
              </a:solidFill>
              <a:latin typeface="Times New Roman"/>
              <a:cs typeface="Times New Roman"/>
            </a:endParaRPr>
          </a:p>
        </p:txBody>
      </p:sp>
      <p:sp>
        <p:nvSpPr>
          <p:cNvPr id="15" name="object 15"/>
          <p:cNvSpPr txBox="1"/>
          <p:nvPr/>
        </p:nvSpPr>
        <p:spPr>
          <a:xfrm>
            <a:off x="7283355" y="3416249"/>
            <a:ext cx="2165350" cy="440055"/>
          </a:xfrm>
          <a:prstGeom prst="rect">
            <a:avLst/>
          </a:prstGeom>
        </p:spPr>
        <p:txBody>
          <a:bodyPr vert="horz" wrap="square" lIns="0" tIns="15240" rIns="0" bIns="0" rtlCol="0">
            <a:spAutoFit/>
          </a:bodyPr>
          <a:lstStyle/>
          <a:p>
            <a:pPr marL="38100">
              <a:spcBef>
                <a:spcPts val="120"/>
              </a:spcBef>
            </a:pPr>
            <a:r>
              <a:rPr sz="2550" i="1" kern="0" spc="135" dirty="0">
                <a:solidFill>
                  <a:sysClr val="windowText" lastClr="000000"/>
                </a:solidFill>
                <a:latin typeface="Times New Roman"/>
                <a:cs typeface="Times New Roman"/>
              </a:rPr>
              <a:t>p</a:t>
            </a:r>
            <a:r>
              <a:rPr sz="2550" kern="0" spc="135" dirty="0">
                <a:solidFill>
                  <a:sysClr val="windowText" lastClr="000000"/>
                </a:solidFill>
                <a:latin typeface="Times New Roman"/>
                <a:cs typeface="Times New Roman"/>
              </a:rPr>
              <a:t>(</a:t>
            </a:r>
            <a:r>
              <a:rPr sz="2550" kern="0" spc="-350" dirty="0">
                <a:solidFill>
                  <a:sysClr val="windowText" lastClr="000000"/>
                </a:solidFill>
                <a:latin typeface="Times New Roman"/>
                <a:cs typeface="Times New Roman"/>
              </a:rPr>
              <a:t> </a:t>
            </a:r>
            <a:r>
              <a:rPr sz="2550" i="1" kern="0" spc="160" dirty="0">
                <a:solidFill>
                  <a:sysClr val="windowText" lastClr="000000"/>
                </a:solidFill>
                <a:latin typeface="Times New Roman"/>
                <a:cs typeface="Times New Roman"/>
              </a:rPr>
              <a:t>x</a:t>
            </a:r>
            <a:r>
              <a:rPr sz="2550" kern="0" spc="160" dirty="0">
                <a:solidFill>
                  <a:sysClr val="windowText" lastClr="000000"/>
                </a:solidFill>
                <a:latin typeface="Times New Roman"/>
                <a:cs typeface="Times New Roman"/>
              </a:rPr>
              <a:t>|</a:t>
            </a:r>
            <a:r>
              <a:rPr sz="2700" i="1" kern="0" spc="160" dirty="0">
                <a:solidFill>
                  <a:sysClr val="windowText" lastClr="000000"/>
                </a:solidFill>
                <a:latin typeface="Symbol"/>
                <a:cs typeface="Symbol"/>
              </a:rPr>
              <a:t></a:t>
            </a:r>
            <a:r>
              <a:rPr sz="2550" kern="0" spc="240" baseline="-21241" dirty="0">
                <a:solidFill>
                  <a:sysClr val="windowText" lastClr="000000"/>
                </a:solidFill>
                <a:latin typeface="Times New Roman"/>
                <a:cs typeface="Times New Roman"/>
              </a:rPr>
              <a:t>2</a:t>
            </a:r>
            <a:r>
              <a:rPr sz="2550" kern="0" spc="-60" baseline="-21241" dirty="0">
                <a:solidFill>
                  <a:sysClr val="windowText" lastClr="000000"/>
                </a:solidFill>
                <a:latin typeface="Times New Roman"/>
                <a:cs typeface="Times New Roman"/>
              </a:rPr>
              <a:t> </a:t>
            </a:r>
            <a:r>
              <a:rPr sz="2550" kern="0" spc="170" dirty="0">
                <a:solidFill>
                  <a:sysClr val="windowText" lastClr="000000"/>
                </a:solidFill>
                <a:latin typeface="Times New Roman"/>
                <a:cs typeface="Times New Roman"/>
              </a:rPr>
              <a:t>)</a:t>
            </a:r>
            <a:r>
              <a:rPr sz="2550" i="1" kern="0" spc="170" dirty="0">
                <a:solidFill>
                  <a:sysClr val="windowText" lastClr="000000"/>
                </a:solidFill>
                <a:latin typeface="Times New Roman"/>
                <a:cs typeface="Times New Roman"/>
              </a:rPr>
              <a:t>P</a:t>
            </a:r>
            <a:r>
              <a:rPr sz="2550" kern="0" spc="170" dirty="0">
                <a:solidFill>
                  <a:sysClr val="windowText" lastClr="000000"/>
                </a:solidFill>
                <a:latin typeface="Times New Roman"/>
                <a:cs typeface="Times New Roman"/>
              </a:rPr>
              <a:t>(</a:t>
            </a:r>
            <a:r>
              <a:rPr sz="2700" i="1" kern="0" spc="170" dirty="0">
                <a:solidFill>
                  <a:sysClr val="windowText" lastClr="000000"/>
                </a:solidFill>
                <a:latin typeface="Symbol"/>
                <a:cs typeface="Symbol"/>
              </a:rPr>
              <a:t></a:t>
            </a:r>
            <a:r>
              <a:rPr sz="2550" kern="0" spc="254" baseline="-21241" dirty="0">
                <a:solidFill>
                  <a:sysClr val="windowText" lastClr="000000"/>
                </a:solidFill>
                <a:latin typeface="Times New Roman"/>
                <a:cs typeface="Times New Roman"/>
              </a:rPr>
              <a:t>2</a:t>
            </a:r>
            <a:r>
              <a:rPr sz="2550" kern="0" spc="-60" baseline="-21241" dirty="0">
                <a:solidFill>
                  <a:sysClr val="windowText" lastClr="000000"/>
                </a:solidFill>
                <a:latin typeface="Times New Roman"/>
                <a:cs typeface="Times New Roman"/>
              </a:rPr>
              <a:t> </a:t>
            </a:r>
            <a:r>
              <a:rPr sz="2550" kern="0" spc="50" dirty="0">
                <a:solidFill>
                  <a:sysClr val="windowText" lastClr="000000"/>
                </a:solidFill>
                <a:latin typeface="Times New Roman"/>
                <a:cs typeface="Times New Roman"/>
              </a:rPr>
              <a:t>)</a:t>
            </a:r>
            <a:endParaRPr sz="2550" kern="0">
              <a:solidFill>
                <a:sysClr val="windowText" lastClr="000000"/>
              </a:solidFill>
              <a:latin typeface="Times New Roman"/>
              <a:cs typeface="Times New Roman"/>
            </a:endParaRPr>
          </a:p>
        </p:txBody>
      </p:sp>
      <p:sp>
        <p:nvSpPr>
          <p:cNvPr id="16" name="object 16"/>
          <p:cNvSpPr txBox="1"/>
          <p:nvPr/>
        </p:nvSpPr>
        <p:spPr>
          <a:xfrm>
            <a:off x="3669389" y="3265504"/>
            <a:ext cx="2063114" cy="425450"/>
          </a:xfrm>
          <a:prstGeom prst="rect">
            <a:avLst/>
          </a:prstGeom>
        </p:spPr>
        <p:txBody>
          <a:bodyPr vert="horz" wrap="square" lIns="0" tIns="15240" rIns="0" bIns="0" rtlCol="0">
            <a:spAutoFit/>
          </a:bodyPr>
          <a:lstStyle/>
          <a:p>
            <a:pPr marL="38100">
              <a:spcBef>
                <a:spcPts val="120"/>
              </a:spcBef>
            </a:pPr>
            <a:r>
              <a:rPr sz="2450" i="1" kern="0" spc="170" dirty="0">
                <a:solidFill>
                  <a:sysClr val="windowText" lastClr="000000"/>
                </a:solidFill>
                <a:latin typeface="Times New Roman"/>
                <a:cs typeface="Times New Roman"/>
              </a:rPr>
              <a:t>p</a:t>
            </a:r>
            <a:r>
              <a:rPr sz="2450" kern="0" spc="170" dirty="0">
                <a:solidFill>
                  <a:sysClr val="windowText" lastClr="000000"/>
                </a:solidFill>
                <a:latin typeface="Times New Roman"/>
                <a:cs typeface="Times New Roman"/>
              </a:rPr>
              <a:t>(</a:t>
            </a:r>
            <a:r>
              <a:rPr sz="2450" kern="0" spc="-335" dirty="0">
                <a:solidFill>
                  <a:sysClr val="windowText" lastClr="000000"/>
                </a:solidFill>
                <a:latin typeface="Times New Roman"/>
                <a:cs typeface="Times New Roman"/>
              </a:rPr>
              <a:t> </a:t>
            </a:r>
            <a:r>
              <a:rPr sz="2450" i="1" kern="0" spc="150" dirty="0">
                <a:solidFill>
                  <a:sysClr val="windowText" lastClr="000000"/>
                </a:solidFill>
                <a:latin typeface="Times New Roman"/>
                <a:cs typeface="Times New Roman"/>
              </a:rPr>
              <a:t>x</a:t>
            </a:r>
            <a:r>
              <a:rPr sz="2450" kern="0" spc="150" dirty="0">
                <a:solidFill>
                  <a:sysClr val="windowText" lastClr="000000"/>
                </a:solidFill>
                <a:latin typeface="Times New Roman"/>
                <a:cs typeface="Times New Roman"/>
              </a:rPr>
              <a:t>|</a:t>
            </a:r>
            <a:r>
              <a:rPr sz="2600" i="1" kern="0" spc="150" dirty="0">
                <a:solidFill>
                  <a:sysClr val="windowText" lastClr="000000"/>
                </a:solidFill>
                <a:latin typeface="Symbol"/>
                <a:cs typeface="Symbol"/>
              </a:rPr>
              <a:t></a:t>
            </a:r>
            <a:r>
              <a:rPr sz="2400" kern="0" spc="225" baseline="-20833" dirty="0">
                <a:solidFill>
                  <a:sysClr val="windowText" lastClr="000000"/>
                </a:solidFill>
                <a:latin typeface="Times New Roman"/>
                <a:cs typeface="Times New Roman"/>
              </a:rPr>
              <a:t>1</a:t>
            </a:r>
            <a:r>
              <a:rPr sz="2400" kern="0" spc="-247" baseline="-20833" dirty="0">
                <a:solidFill>
                  <a:sysClr val="windowText" lastClr="000000"/>
                </a:solidFill>
                <a:latin typeface="Times New Roman"/>
                <a:cs typeface="Times New Roman"/>
              </a:rPr>
              <a:t> </a:t>
            </a:r>
            <a:r>
              <a:rPr sz="2450" kern="0" spc="175" dirty="0">
                <a:solidFill>
                  <a:sysClr val="windowText" lastClr="000000"/>
                </a:solidFill>
                <a:latin typeface="Times New Roman"/>
                <a:cs typeface="Times New Roman"/>
              </a:rPr>
              <a:t>)</a:t>
            </a:r>
            <a:r>
              <a:rPr sz="2450" i="1" kern="0" spc="175" dirty="0">
                <a:solidFill>
                  <a:sysClr val="windowText" lastClr="000000"/>
                </a:solidFill>
                <a:latin typeface="Times New Roman"/>
                <a:cs typeface="Times New Roman"/>
              </a:rPr>
              <a:t>P</a:t>
            </a:r>
            <a:r>
              <a:rPr sz="2450" kern="0" spc="175" dirty="0">
                <a:solidFill>
                  <a:sysClr val="windowText" lastClr="000000"/>
                </a:solidFill>
                <a:latin typeface="Times New Roman"/>
                <a:cs typeface="Times New Roman"/>
              </a:rPr>
              <a:t>(</a:t>
            </a:r>
            <a:r>
              <a:rPr sz="2600" i="1" kern="0" spc="175" dirty="0">
                <a:solidFill>
                  <a:sysClr val="windowText" lastClr="000000"/>
                </a:solidFill>
                <a:latin typeface="Symbol"/>
                <a:cs typeface="Symbol"/>
              </a:rPr>
              <a:t></a:t>
            </a:r>
            <a:r>
              <a:rPr sz="2400" kern="0" spc="262" baseline="-20833" dirty="0">
                <a:solidFill>
                  <a:sysClr val="windowText" lastClr="000000"/>
                </a:solidFill>
                <a:latin typeface="Times New Roman"/>
                <a:cs typeface="Times New Roman"/>
              </a:rPr>
              <a:t>1</a:t>
            </a:r>
            <a:r>
              <a:rPr sz="2400" kern="0" spc="-254" baseline="-20833" dirty="0">
                <a:solidFill>
                  <a:sysClr val="windowText" lastClr="000000"/>
                </a:solidFill>
                <a:latin typeface="Times New Roman"/>
                <a:cs typeface="Times New Roman"/>
              </a:rPr>
              <a:t> </a:t>
            </a:r>
            <a:r>
              <a:rPr sz="2450" kern="0" spc="80" dirty="0">
                <a:solidFill>
                  <a:sysClr val="windowText" lastClr="000000"/>
                </a:solidFill>
                <a:latin typeface="Times New Roman"/>
                <a:cs typeface="Times New Roman"/>
              </a:rPr>
              <a:t>)</a:t>
            </a:r>
            <a:endParaRPr sz="2450" kern="0">
              <a:solidFill>
                <a:sysClr val="windowText" lastClr="000000"/>
              </a:solidFill>
              <a:latin typeface="Times New Roman"/>
              <a:cs typeface="Times New Roman"/>
            </a:endParaRPr>
          </a:p>
        </p:txBody>
      </p:sp>
      <p:sp>
        <p:nvSpPr>
          <p:cNvPr id="17" name="object 17"/>
          <p:cNvSpPr txBox="1"/>
          <p:nvPr/>
        </p:nvSpPr>
        <p:spPr>
          <a:xfrm>
            <a:off x="4796479" y="1896680"/>
            <a:ext cx="1143635" cy="423545"/>
          </a:xfrm>
          <a:prstGeom prst="rect">
            <a:avLst/>
          </a:prstGeom>
        </p:spPr>
        <p:txBody>
          <a:bodyPr vert="horz" wrap="square" lIns="0" tIns="13970" rIns="0" bIns="0" rtlCol="0">
            <a:spAutoFit/>
          </a:bodyPr>
          <a:lstStyle/>
          <a:p>
            <a:pPr marL="12700">
              <a:spcBef>
                <a:spcPts val="110"/>
              </a:spcBef>
              <a:tabLst>
                <a:tab pos="1013460" algn="l"/>
              </a:tabLst>
            </a:pPr>
            <a:r>
              <a:rPr sz="2450" kern="0" spc="160" dirty="0">
                <a:solidFill>
                  <a:sysClr val="windowText" lastClr="000000"/>
                </a:solidFill>
                <a:latin typeface="Symbol"/>
                <a:cs typeface="Symbol"/>
              </a:rPr>
              <a:t></a:t>
            </a:r>
            <a:r>
              <a:rPr sz="2450" kern="0" spc="60" dirty="0">
                <a:solidFill>
                  <a:sysClr val="windowText" lastClr="000000"/>
                </a:solidFill>
                <a:latin typeface="Times New Roman"/>
                <a:cs typeface="Times New Roman"/>
              </a:rPr>
              <a:t> </a:t>
            </a:r>
            <a:r>
              <a:rPr sz="2450" i="1" kern="0" spc="100" dirty="0">
                <a:solidFill>
                  <a:sysClr val="windowText" lastClr="000000"/>
                </a:solidFill>
                <a:latin typeface="Times New Roman"/>
                <a:cs typeface="Times New Roman"/>
              </a:rPr>
              <a:t>P</a:t>
            </a:r>
            <a:r>
              <a:rPr sz="2450" kern="0" spc="100" dirty="0">
                <a:solidFill>
                  <a:sysClr val="windowText" lastClr="000000"/>
                </a:solidFill>
                <a:latin typeface="Times New Roman"/>
                <a:cs typeface="Times New Roman"/>
              </a:rPr>
              <a:t>(</a:t>
            </a:r>
            <a:r>
              <a:rPr sz="2600" i="1" kern="0" spc="100" dirty="0">
                <a:solidFill>
                  <a:sysClr val="windowText" lastClr="000000"/>
                </a:solidFill>
                <a:latin typeface="Symbol"/>
                <a:cs typeface="Symbol"/>
              </a:rPr>
              <a:t></a:t>
            </a:r>
            <a:r>
              <a:rPr sz="2600" kern="0" dirty="0">
                <a:solidFill>
                  <a:sysClr val="windowText" lastClr="000000"/>
                </a:solidFill>
                <a:latin typeface="Times New Roman"/>
                <a:cs typeface="Times New Roman"/>
              </a:rPr>
              <a:t>	</a:t>
            </a:r>
            <a:r>
              <a:rPr sz="2450" kern="0" spc="55" dirty="0">
                <a:solidFill>
                  <a:sysClr val="windowText" lastClr="000000"/>
                </a:solidFill>
                <a:latin typeface="Times New Roman"/>
                <a:cs typeface="Times New Roman"/>
              </a:rPr>
              <a:t>)</a:t>
            </a:r>
            <a:endParaRPr sz="2450" kern="0">
              <a:solidFill>
                <a:sysClr val="windowText" lastClr="000000"/>
              </a:solidFill>
              <a:latin typeface="Times New Roman"/>
              <a:cs typeface="Times New Roman"/>
            </a:endParaRPr>
          </a:p>
        </p:txBody>
      </p:sp>
      <p:sp>
        <p:nvSpPr>
          <p:cNvPr id="18" name="object 18"/>
          <p:cNvSpPr txBox="1"/>
          <p:nvPr/>
        </p:nvSpPr>
        <p:spPr>
          <a:xfrm>
            <a:off x="5651404" y="2099590"/>
            <a:ext cx="142875" cy="262892"/>
          </a:xfrm>
          <a:prstGeom prst="rect">
            <a:avLst/>
          </a:prstGeom>
        </p:spPr>
        <p:txBody>
          <a:bodyPr vert="horz" wrap="square" lIns="0" tIns="16510" rIns="0" bIns="0" rtlCol="0">
            <a:spAutoFit/>
          </a:bodyPr>
          <a:lstStyle/>
          <a:p>
            <a:pPr marL="12700">
              <a:spcBef>
                <a:spcPts val="130"/>
              </a:spcBef>
            </a:pPr>
            <a:r>
              <a:rPr sz="1600" kern="0" spc="70" dirty="0">
                <a:solidFill>
                  <a:sysClr val="windowText" lastClr="000000"/>
                </a:solidFill>
                <a:latin typeface="Times New Roman"/>
                <a:cs typeface="Times New Roman"/>
              </a:rPr>
              <a:t>1</a:t>
            </a:r>
            <a:endParaRPr sz="1600" kern="0">
              <a:solidFill>
                <a:sysClr val="windowText" lastClr="000000"/>
              </a:solidFill>
              <a:latin typeface="Times New Roman"/>
              <a:cs typeface="Times New Roman"/>
            </a:endParaRPr>
          </a:p>
        </p:txBody>
      </p:sp>
      <p:sp>
        <p:nvSpPr>
          <p:cNvPr id="19" name="object 19"/>
          <p:cNvSpPr txBox="1"/>
          <p:nvPr/>
        </p:nvSpPr>
        <p:spPr>
          <a:xfrm>
            <a:off x="7207801" y="1818370"/>
            <a:ext cx="1208405" cy="439420"/>
          </a:xfrm>
          <a:prstGeom prst="rect">
            <a:avLst/>
          </a:prstGeom>
        </p:spPr>
        <p:txBody>
          <a:bodyPr vert="horz" wrap="square" lIns="0" tIns="14605" rIns="0" bIns="0" rtlCol="0">
            <a:spAutoFit/>
          </a:bodyPr>
          <a:lstStyle/>
          <a:p>
            <a:pPr marL="12700">
              <a:spcBef>
                <a:spcPts val="115"/>
              </a:spcBef>
              <a:tabLst>
                <a:tab pos="1075690" algn="l"/>
              </a:tabLst>
            </a:pPr>
            <a:r>
              <a:rPr sz="2550" kern="0" spc="140" dirty="0">
                <a:solidFill>
                  <a:sysClr val="windowText" lastClr="000000"/>
                </a:solidFill>
                <a:latin typeface="Symbol"/>
                <a:cs typeface="Symbol"/>
              </a:rPr>
              <a:t></a:t>
            </a:r>
            <a:r>
              <a:rPr sz="2550" kern="0" spc="55" dirty="0">
                <a:solidFill>
                  <a:sysClr val="windowText" lastClr="000000"/>
                </a:solidFill>
                <a:latin typeface="Times New Roman"/>
                <a:cs typeface="Times New Roman"/>
              </a:rPr>
              <a:t> </a:t>
            </a:r>
            <a:r>
              <a:rPr sz="2550" i="1" kern="0" spc="75" dirty="0">
                <a:solidFill>
                  <a:sysClr val="windowText" lastClr="000000"/>
                </a:solidFill>
                <a:latin typeface="Times New Roman"/>
                <a:cs typeface="Times New Roman"/>
              </a:rPr>
              <a:t>P</a:t>
            </a:r>
            <a:r>
              <a:rPr sz="2550" kern="0" spc="75" dirty="0">
                <a:solidFill>
                  <a:sysClr val="windowText" lastClr="000000"/>
                </a:solidFill>
                <a:latin typeface="Times New Roman"/>
                <a:cs typeface="Times New Roman"/>
              </a:rPr>
              <a:t>(</a:t>
            </a:r>
            <a:r>
              <a:rPr sz="2700" i="1" kern="0" spc="75" dirty="0">
                <a:solidFill>
                  <a:sysClr val="windowText" lastClr="000000"/>
                </a:solidFill>
                <a:latin typeface="Symbol"/>
                <a:cs typeface="Symbol"/>
              </a:rPr>
              <a:t></a:t>
            </a:r>
            <a:r>
              <a:rPr sz="2700" kern="0" dirty="0">
                <a:solidFill>
                  <a:sysClr val="windowText" lastClr="000000"/>
                </a:solidFill>
                <a:latin typeface="Times New Roman"/>
                <a:cs typeface="Times New Roman"/>
              </a:rPr>
              <a:t>	</a:t>
            </a:r>
            <a:r>
              <a:rPr sz="2550" kern="0" spc="35" dirty="0">
                <a:solidFill>
                  <a:sysClr val="windowText" lastClr="000000"/>
                </a:solidFill>
                <a:latin typeface="Times New Roman"/>
                <a:cs typeface="Times New Roman"/>
              </a:rPr>
              <a:t>)</a:t>
            </a:r>
            <a:endParaRPr sz="2550" kern="0">
              <a:solidFill>
                <a:sysClr val="windowText" lastClr="000000"/>
              </a:solidFill>
              <a:latin typeface="Times New Roman"/>
              <a:cs typeface="Times New Roman"/>
            </a:endParaRPr>
          </a:p>
        </p:txBody>
      </p:sp>
      <p:sp>
        <p:nvSpPr>
          <p:cNvPr id="20" name="object 20"/>
          <p:cNvSpPr txBox="1"/>
          <p:nvPr/>
        </p:nvSpPr>
        <p:spPr>
          <a:xfrm>
            <a:off x="8104478" y="2028850"/>
            <a:ext cx="144780" cy="284480"/>
          </a:xfrm>
          <a:prstGeom prst="rect">
            <a:avLst/>
          </a:prstGeom>
        </p:spPr>
        <p:txBody>
          <a:bodyPr vert="horz" wrap="square" lIns="0" tIns="12065" rIns="0" bIns="0" rtlCol="0">
            <a:spAutoFit/>
          </a:bodyPr>
          <a:lstStyle/>
          <a:p>
            <a:pPr marL="12700">
              <a:spcBef>
                <a:spcPts val="95"/>
              </a:spcBef>
            </a:pPr>
            <a:r>
              <a:rPr sz="1700" kern="0" spc="35" dirty="0">
                <a:solidFill>
                  <a:sysClr val="windowText" lastClr="000000"/>
                </a:solidFill>
                <a:latin typeface="Times New Roman"/>
                <a:cs typeface="Times New Roman"/>
              </a:rPr>
              <a:t>2</a:t>
            </a:r>
            <a:endParaRPr sz="1700" kern="0">
              <a:solidFill>
                <a:sysClr val="windowText" lastClr="000000"/>
              </a:solidFill>
              <a:latin typeface="Times New Roman"/>
              <a:cs typeface="Times New Roman"/>
            </a:endParaRPr>
          </a:p>
        </p:txBody>
      </p:sp>
      <p:sp>
        <p:nvSpPr>
          <p:cNvPr id="21" name="object 21"/>
          <p:cNvSpPr/>
          <p:nvPr/>
        </p:nvSpPr>
        <p:spPr>
          <a:xfrm>
            <a:off x="5295900" y="2362199"/>
            <a:ext cx="2514600" cy="304800"/>
          </a:xfrm>
          <a:custGeom>
            <a:avLst/>
            <a:gdLst/>
            <a:ahLst/>
            <a:cxnLst/>
            <a:rect l="l" t="t" r="r" b="b"/>
            <a:pathLst>
              <a:path w="2514600" h="304800">
                <a:moveTo>
                  <a:pt x="76200" y="228600"/>
                </a:moveTo>
                <a:lnTo>
                  <a:pt x="44450" y="249770"/>
                </a:lnTo>
                <a:lnTo>
                  <a:pt x="44450" y="0"/>
                </a:lnTo>
                <a:lnTo>
                  <a:pt x="31750" y="0"/>
                </a:lnTo>
                <a:lnTo>
                  <a:pt x="31750" y="249770"/>
                </a:lnTo>
                <a:lnTo>
                  <a:pt x="0" y="228600"/>
                </a:lnTo>
                <a:lnTo>
                  <a:pt x="38100" y="304800"/>
                </a:lnTo>
                <a:lnTo>
                  <a:pt x="63500" y="254000"/>
                </a:lnTo>
                <a:lnTo>
                  <a:pt x="76200" y="228600"/>
                </a:lnTo>
                <a:close/>
              </a:path>
              <a:path w="2514600" h="304800">
                <a:moveTo>
                  <a:pt x="2514600" y="228600"/>
                </a:moveTo>
                <a:lnTo>
                  <a:pt x="2482850" y="249770"/>
                </a:lnTo>
                <a:lnTo>
                  <a:pt x="2482850" y="0"/>
                </a:lnTo>
                <a:lnTo>
                  <a:pt x="2470150" y="0"/>
                </a:lnTo>
                <a:lnTo>
                  <a:pt x="2470150" y="249770"/>
                </a:lnTo>
                <a:lnTo>
                  <a:pt x="2438400" y="228600"/>
                </a:lnTo>
                <a:lnTo>
                  <a:pt x="2476500" y="304800"/>
                </a:lnTo>
                <a:lnTo>
                  <a:pt x="2501900" y="254000"/>
                </a:lnTo>
                <a:lnTo>
                  <a:pt x="2514600" y="22860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22" name="object 22"/>
          <p:cNvSpPr txBox="1"/>
          <p:nvPr/>
        </p:nvSpPr>
        <p:spPr>
          <a:xfrm>
            <a:off x="4890231" y="4122625"/>
            <a:ext cx="955675" cy="395605"/>
          </a:xfrm>
          <a:prstGeom prst="rect">
            <a:avLst/>
          </a:prstGeom>
        </p:spPr>
        <p:txBody>
          <a:bodyPr vert="horz" wrap="square" lIns="0" tIns="15875" rIns="0" bIns="0" rtlCol="0">
            <a:spAutoFit/>
          </a:bodyPr>
          <a:lstStyle/>
          <a:p>
            <a:pPr marL="12700">
              <a:spcBef>
                <a:spcPts val="125"/>
              </a:spcBef>
            </a:pPr>
            <a:r>
              <a:rPr sz="2400" kern="0" spc="195" dirty="0">
                <a:solidFill>
                  <a:sysClr val="windowText" lastClr="000000"/>
                </a:solidFill>
                <a:latin typeface="Symbol"/>
                <a:cs typeface="Symbol"/>
              </a:rPr>
              <a:t></a:t>
            </a:r>
            <a:r>
              <a:rPr sz="2400" kern="0" spc="270" dirty="0">
                <a:solidFill>
                  <a:sysClr val="windowText" lastClr="000000"/>
                </a:solidFill>
                <a:latin typeface="Times New Roman"/>
                <a:cs typeface="Times New Roman"/>
              </a:rPr>
              <a:t> </a:t>
            </a:r>
            <a:r>
              <a:rPr sz="2400" i="1" kern="0" spc="140" dirty="0">
                <a:solidFill>
                  <a:sysClr val="windowText" lastClr="000000"/>
                </a:solidFill>
                <a:latin typeface="Times New Roman"/>
                <a:cs typeface="Times New Roman"/>
              </a:rPr>
              <a:t>p</a:t>
            </a:r>
            <a:r>
              <a:rPr sz="2400" kern="0" spc="140" dirty="0">
                <a:solidFill>
                  <a:sysClr val="windowText" lastClr="000000"/>
                </a:solidFill>
                <a:latin typeface="Times New Roman"/>
                <a:cs typeface="Times New Roman"/>
              </a:rPr>
              <a:t>(</a:t>
            </a:r>
            <a:r>
              <a:rPr sz="2400" kern="0" spc="-335" dirty="0">
                <a:solidFill>
                  <a:sysClr val="windowText" lastClr="000000"/>
                </a:solidFill>
                <a:latin typeface="Times New Roman"/>
                <a:cs typeface="Times New Roman"/>
              </a:rPr>
              <a:t> </a:t>
            </a:r>
            <a:r>
              <a:rPr sz="2400" i="1" kern="0" spc="225" dirty="0">
                <a:solidFill>
                  <a:sysClr val="windowText" lastClr="000000"/>
                </a:solidFill>
                <a:latin typeface="Times New Roman"/>
                <a:cs typeface="Times New Roman"/>
              </a:rPr>
              <a:t>x</a:t>
            </a:r>
            <a:r>
              <a:rPr sz="2400" kern="0" spc="225"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23" name="object 23"/>
          <p:cNvSpPr txBox="1"/>
          <p:nvPr/>
        </p:nvSpPr>
        <p:spPr>
          <a:xfrm>
            <a:off x="7330538" y="4119684"/>
            <a:ext cx="973455" cy="410845"/>
          </a:xfrm>
          <a:prstGeom prst="rect">
            <a:avLst/>
          </a:prstGeom>
        </p:spPr>
        <p:txBody>
          <a:bodyPr vert="horz" wrap="square" lIns="0" tIns="15875" rIns="0" bIns="0" rtlCol="0">
            <a:spAutoFit/>
          </a:bodyPr>
          <a:lstStyle/>
          <a:p>
            <a:pPr marL="12700">
              <a:spcBef>
                <a:spcPts val="125"/>
              </a:spcBef>
            </a:pPr>
            <a:r>
              <a:rPr sz="2500" kern="0" spc="165" dirty="0">
                <a:solidFill>
                  <a:sysClr val="windowText" lastClr="000000"/>
                </a:solidFill>
                <a:latin typeface="Symbol"/>
                <a:cs typeface="Symbol"/>
              </a:rPr>
              <a:t></a:t>
            </a:r>
            <a:r>
              <a:rPr sz="2500" kern="0" spc="260" dirty="0">
                <a:solidFill>
                  <a:sysClr val="windowText" lastClr="000000"/>
                </a:solidFill>
                <a:latin typeface="Times New Roman"/>
                <a:cs typeface="Times New Roman"/>
              </a:rPr>
              <a:t> </a:t>
            </a:r>
            <a:r>
              <a:rPr sz="2500" i="1" kern="0" spc="120" dirty="0">
                <a:solidFill>
                  <a:sysClr val="windowText" lastClr="000000"/>
                </a:solidFill>
                <a:latin typeface="Times New Roman"/>
                <a:cs typeface="Times New Roman"/>
              </a:rPr>
              <a:t>p</a:t>
            </a:r>
            <a:r>
              <a:rPr sz="2500" kern="0" spc="120" dirty="0">
                <a:solidFill>
                  <a:sysClr val="windowText" lastClr="000000"/>
                </a:solidFill>
                <a:latin typeface="Times New Roman"/>
                <a:cs typeface="Times New Roman"/>
              </a:rPr>
              <a:t>(</a:t>
            </a:r>
            <a:r>
              <a:rPr sz="2500" kern="0" spc="-355" dirty="0">
                <a:solidFill>
                  <a:sysClr val="windowText" lastClr="000000"/>
                </a:solidFill>
                <a:latin typeface="Times New Roman"/>
                <a:cs typeface="Times New Roman"/>
              </a:rPr>
              <a:t> </a:t>
            </a:r>
            <a:r>
              <a:rPr sz="2500" i="1" kern="0" spc="204" dirty="0">
                <a:solidFill>
                  <a:sysClr val="windowText" lastClr="000000"/>
                </a:solidFill>
                <a:latin typeface="Times New Roman"/>
                <a:cs typeface="Times New Roman"/>
              </a:rPr>
              <a:t>x</a:t>
            </a:r>
            <a:r>
              <a:rPr sz="2500" kern="0" spc="204" dirty="0">
                <a:solidFill>
                  <a:sysClr val="windowText" lastClr="000000"/>
                </a:solidFill>
                <a:latin typeface="Times New Roman"/>
                <a:cs typeface="Times New Roman"/>
              </a:rPr>
              <a:t>)</a:t>
            </a:r>
            <a:endParaRPr sz="2500" kern="0">
              <a:solidFill>
                <a:sysClr val="windowText" lastClr="000000"/>
              </a:solidFill>
              <a:latin typeface="Times New Roman"/>
              <a:cs typeface="Times New Roman"/>
            </a:endParaRPr>
          </a:p>
        </p:txBody>
      </p:sp>
      <p:sp>
        <p:nvSpPr>
          <p:cNvPr id="24" name="object 24"/>
          <p:cNvSpPr/>
          <p:nvPr/>
        </p:nvSpPr>
        <p:spPr>
          <a:xfrm>
            <a:off x="2933700" y="4572000"/>
            <a:ext cx="6057900" cy="1940560"/>
          </a:xfrm>
          <a:custGeom>
            <a:avLst/>
            <a:gdLst/>
            <a:ahLst/>
            <a:cxnLst/>
            <a:rect l="l" t="t" r="r" b="b"/>
            <a:pathLst>
              <a:path w="6057900" h="1940559">
                <a:moveTo>
                  <a:pt x="2514600" y="228600"/>
                </a:moveTo>
                <a:lnTo>
                  <a:pt x="2482850" y="249770"/>
                </a:lnTo>
                <a:lnTo>
                  <a:pt x="2482850" y="0"/>
                </a:lnTo>
                <a:lnTo>
                  <a:pt x="2470150" y="0"/>
                </a:lnTo>
                <a:lnTo>
                  <a:pt x="2470150" y="249770"/>
                </a:lnTo>
                <a:lnTo>
                  <a:pt x="2438400" y="228600"/>
                </a:lnTo>
                <a:lnTo>
                  <a:pt x="2476500" y="304800"/>
                </a:lnTo>
                <a:lnTo>
                  <a:pt x="2501900" y="254000"/>
                </a:lnTo>
                <a:lnTo>
                  <a:pt x="2514600" y="228600"/>
                </a:lnTo>
                <a:close/>
              </a:path>
              <a:path w="6057900" h="1940559">
                <a:moveTo>
                  <a:pt x="4953000" y="228600"/>
                </a:moveTo>
                <a:lnTo>
                  <a:pt x="4921250" y="249770"/>
                </a:lnTo>
                <a:lnTo>
                  <a:pt x="4921250" y="0"/>
                </a:lnTo>
                <a:lnTo>
                  <a:pt x="4908550" y="0"/>
                </a:lnTo>
                <a:lnTo>
                  <a:pt x="4908550" y="249770"/>
                </a:lnTo>
                <a:lnTo>
                  <a:pt x="4876800" y="228600"/>
                </a:lnTo>
                <a:lnTo>
                  <a:pt x="4914900" y="304800"/>
                </a:lnTo>
                <a:lnTo>
                  <a:pt x="4940300" y="254000"/>
                </a:lnTo>
                <a:lnTo>
                  <a:pt x="4953000" y="228600"/>
                </a:lnTo>
                <a:close/>
              </a:path>
              <a:path w="6057900" h="1940559">
                <a:moveTo>
                  <a:pt x="6057900" y="1901952"/>
                </a:moveTo>
                <a:lnTo>
                  <a:pt x="6045200" y="1895602"/>
                </a:lnTo>
                <a:lnTo>
                  <a:pt x="5981700" y="1863852"/>
                </a:lnTo>
                <a:lnTo>
                  <a:pt x="6002858" y="1895602"/>
                </a:lnTo>
                <a:lnTo>
                  <a:pt x="44450" y="1895602"/>
                </a:lnTo>
                <a:lnTo>
                  <a:pt x="44450" y="585393"/>
                </a:lnTo>
                <a:lnTo>
                  <a:pt x="76200" y="606552"/>
                </a:lnTo>
                <a:lnTo>
                  <a:pt x="63500" y="581152"/>
                </a:lnTo>
                <a:lnTo>
                  <a:pt x="38100" y="530352"/>
                </a:lnTo>
                <a:lnTo>
                  <a:pt x="0" y="606552"/>
                </a:lnTo>
                <a:lnTo>
                  <a:pt x="31750" y="585393"/>
                </a:lnTo>
                <a:lnTo>
                  <a:pt x="31750" y="1901952"/>
                </a:lnTo>
                <a:lnTo>
                  <a:pt x="38100" y="1901964"/>
                </a:lnTo>
                <a:lnTo>
                  <a:pt x="38100" y="1908302"/>
                </a:lnTo>
                <a:lnTo>
                  <a:pt x="6002858" y="1908302"/>
                </a:lnTo>
                <a:lnTo>
                  <a:pt x="5981700" y="1940052"/>
                </a:lnTo>
                <a:lnTo>
                  <a:pt x="6045200" y="1908302"/>
                </a:lnTo>
                <a:lnTo>
                  <a:pt x="6057900" y="1901952"/>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25" name="object 25"/>
          <p:cNvSpPr txBox="1"/>
          <p:nvPr/>
        </p:nvSpPr>
        <p:spPr>
          <a:xfrm>
            <a:off x="9209024" y="6253683"/>
            <a:ext cx="1067435" cy="526426"/>
          </a:xfrm>
          <a:prstGeom prst="rect">
            <a:avLst/>
          </a:prstGeom>
        </p:spPr>
        <p:txBody>
          <a:bodyPr vert="horz" wrap="square" lIns="0" tIns="12700" rIns="0" bIns="0" rtlCol="0">
            <a:spAutoFit/>
          </a:bodyPr>
          <a:lstStyle/>
          <a:p>
            <a:pPr marL="12700">
              <a:lnSpc>
                <a:spcPts val="2420"/>
              </a:lnSpc>
              <a:spcBef>
                <a:spcPts val="100"/>
              </a:spcBef>
            </a:pPr>
            <a:r>
              <a:rPr sz="2400" kern="0" spc="-10" dirty="0">
                <a:solidFill>
                  <a:sysClr val="windowText" lastClr="000000"/>
                </a:solidFill>
                <a:latin typeface="Times New Roman"/>
                <a:cs typeface="Times New Roman"/>
              </a:rPr>
              <a:t>weight</a:t>
            </a:r>
            <a:endParaRPr sz="2400" kern="0">
              <a:solidFill>
                <a:sysClr val="windowText" lastClr="000000"/>
              </a:solidFill>
              <a:latin typeface="Times New Roman"/>
              <a:cs typeface="Times New Roman"/>
            </a:endParaRPr>
          </a:p>
          <a:p>
            <a:pPr marR="5080" algn="r">
              <a:lnSpc>
                <a:spcPts val="1460"/>
              </a:lnSpc>
            </a:pPr>
            <a:r>
              <a:rPr sz="1600" i="1" kern="0" spc="-25" dirty="0">
                <a:solidFill>
                  <a:srgbClr val="3333FF"/>
                </a:solidFill>
                <a:latin typeface="Monotype Corsiva"/>
                <a:cs typeface="Monotype Corsiva"/>
              </a:rPr>
              <a:t>50</a:t>
            </a:r>
            <a:endParaRPr sz="1600" kern="0">
              <a:solidFill>
                <a:sysClr val="windowText" lastClr="000000"/>
              </a:solidFill>
              <a:latin typeface="Monotype Corsiva"/>
              <a:cs typeface="Monotype Corsiva"/>
            </a:endParaRPr>
          </a:p>
        </p:txBody>
      </p:sp>
      <p:sp>
        <p:nvSpPr>
          <p:cNvPr id="26" name="object 26"/>
          <p:cNvSpPr txBox="1"/>
          <p:nvPr/>
        </p:nvSpPr>
        <p:spPr>
          <a:xfrm>
            <a:off x="2273301" y="4576395"/>
            <a:ext cx="1367155" cy="391795"/>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probability</a:t>
            </a:r>
            <a:endParaRPr sz="2400" kern="0">
              <a:solidFill>
                <a:sysClr val="windowText" lastClr="000000"/>
              </a:solidFill>
              <a:latin typeface="Times New Roman"/>
              <a:cs typeface="Times New Roman"/>
            </a:endParaRPr>
          </a:p>
        </p:txBody>
      </p:sp>
      <p:sp>
        <p:nvSpPr>
          <p:cNvPr id="27" name="object 27"/>
          <p:cNvSpPr txBox="1"/>
          <p:nvPr/>
        </p:nvSpPr>
        <p:spPr>
          <a:xfrm>
            <a:off x="4035745" y="5018789"/>
            <a:ext cx="1163320" cy="408305"/>
          </a:xfrm>
          <a:prstGeom prst="rect">
            <a:avLst/>
          </a:prstGeom>
        </p:spPr>
        <p:txBody>
          <a:bodyPr vert="horz" wrap="square" lIns="0" tIns="13970" rIns="0" bIns="0" rtlCol="0">
            <a:spAutoFit/>
          </a:bodyPr>
          <a:lstStyle/>
          <a:p>
            <a:pPr marL="38100">
              <a:spcBef>
                <a:spcPts val="110"/>
              </a:spcBef>
            </a:pPr>
            <a:r>
              <a:rPr sz="2300" i="1" kern="0" spc="165" dirty="0">
                <a:solidFill>
                  <a:sysClr val="windowText" lastClr="000000"/>
                </a:solidFill>
                <a:latin typeface="Times New Roman"/>
                <a:cs typeface="Times New Roman"/>
              </a:rPr>
              <a:t>p</a:t>
            </a:r>
            <a:r>
              <a:rPr sz="2300" kern="0" spc="165" dirty="0">
                <a:solidFill>
                  <a:sysClr val="windowText" lastClr="000000"/>
                </a:solidFill>
                <a:latin typeface="Times New Roman"/>
                <a:cs typeface="Times New Roman"/>
              </a:rPr>
              <a:t>(</a:t>
            </a:r>
            <a:r>
              <a:rPr sz="2500" i="1" kern="0" spc="165" dirty="0">
                <a:solidFill>
                  <a:sysClr val="windowText" lastClr="000000"/>
                </a:solidFill>
                <a:latin typeface="Symbol"/>
                <a:cs typeface="Symbol"/>
              </a:rPr>
              <a:t></a:t>
            </a:r>
            <a:r>
              <a:rPr sz="2325" kern="0" spc="247" baseline="-21505" dirty="0">
                <a:solidFill>
                  <a:sysClr val="windowText" lastClr="000000"/>
                </a:solidFill>
                <a:latin typeface="Times New Roman"/>
                <a:cs typeface="Times New Roman"/>
              </a:rPr>
              <a:t>1</a:t>
            </a:r>
            <a:r>
              <a:rPr sz="2300" kern="0" spc="165" dirty="0">
                <a:solidFill>
                  <a:sysClr val="windowText" lastClr="000000"/>
                </a:solidFill>
                <a:latin typeface="Times New Roman"/>
                <a:cs typeface="Times New Roman"/>
              </a:rPr>
              <a:t>|</a:t>
            </a:r>
            <a:r>
              <a:rPr sz="2300" kern="0" spc="-235" dirty="0">
                <a:solidFill>
                  <a:sysClr val="windowText" lastClr="000000"/>
                </a:solidFill>
                <a:latin typeface="Times New Roman"/>
                <a:cs typeface="Times New Roman"/>
              </a:rPr>
              <a:t> </a:t>
            </a:r>
            <a:r>
              <a:rPr sz="2300" i="1" kern="0" spc="204" dirty="0">
                <a:solidFill>
                  <a:sysClr val="windowText" lastClr="000000"/>
                </a:solidFill>
                <a:latin typeface="Times New Roman"/>
                <a:cs typeface="Times New Roman"/>
              </a:rPr>
              <a:t>x</a:t>
            </a:r>
            <a:r>
              <a:rPr sz="2300" i="1" kern="0" spc="-325" dirty="0">
                <a:solidFill>
                  <a:sysClr val="windowText" lastClr="000000"/>
                </a:solidFill>
                <a:latin typeface="Times New Roman"/>
                <a:cs typeface="Times New Roman"/>
              </a:rPr>
              <a:t> </a:t>
            </a:r>
            <a:r>
              <a:rPr sz="2300" kern="0" spc="110" dirty="0">
                <a:solidFill>
                  <a:sysClr val="windowText" lastClr="000000"/>
                </a:solidFill>
                <a:latin typeface="Times New Roman"/>
                <a:cs typeface="Times New Roman"/>
              </a:rPr>
              <a:t>)</a:t>
            </a:r>
            <a:endParaRPr sz="2300" kern="0">
              <a:solidFill>
                <a:sysClr val="windowText" lastClr="000000"/>
              </a:solidFill>
              <a:latin typeface="Times New Roman"/>
              <a:cs typeface="Times New Roman"/>
            </a:endParaRPr>
          </a:p>
        </p:txBody>
      </p:sp>
      <p:sp>
        <p:nvSpPr>
          <p:cNvPr id="28" name="object 28"/>
          <p:cNvSpPr txBox="1"/>
          <p:nvPr/>
        </p:nvSpPr>
        <p:spPr>
          <a:xfrm>
            <a:off x="7594848" y="5096869"/>
            <a:ext cx="1187450" cy="393065"/>
          </a:xfrm>
          <a:prstGeom prst="rect">
            <a:avLst/>
          </a:prstGeom>
        </p:spPr>
        <p:txBody>
          <a:bodyPr vert="horz" wrap="square" lIns="0" tIns="13970" rIns="0" bIns="0" rtlCol="0">
            <a:spAutoFit/>
          </a:bodyPr>
          <a:lstStyle/>
          <a:p>
            <a:pPr marL="38100">
              <a:spcBef>
                <a:spcPts val="110"/>
              </a:spcBef>
            </a:pPr>
            <a:r>
              <a:rPr sz="2200" i="1" kern="0" spc="254" dirty="0">
                <a:solidFill>
                  <a:sysClr val="windowText" lastClr="000000"/>
                </a:solidFill>
                <a:latin typeface="Times New Roman"/>
                <a:cs typeface="Times New Roman"/>
              </a:rPr>
              <a:t>p</a:t>
            </a:r>
            <a:r>
              <a:rPr sz="2200" kern="0" spc="254" dirty="0">
                <a:solidFill>
                  <a:sysClr val="windowText" lastClr="000000"/>
                </a:solidFill>
                <a:latin typeface="Times New Roman"/>
                <a:cs typeface="Times New Roman"/>
              </a:rPr>
              <a:t>(</a:t>
            </a:r>
            <a:r>
              <a:rPr sz="2400" i="1" kern="0" spc="254" dirty="0">
                <a:solidFill>
                  <a:sysClr val="windowText" lastClr="000000"/>
                </a:solidFill>
                <a:latin typeface="Symbol"/>
                <a:cs typeface="Symbol"/>
              </a:rPr>
              <a:t></a:t>
            </a:r>
            <a:r>
              <a:rPr sz="2175" kern="0" spc="382" baseline="-21072" dirty="0">
                <a:solidFill>
                  <a:sysClr val="windowText" lastClr="000000"/>
                </a:solidFill>
                <a:latin typeface="Times New Roman"/>
                <a:cs typeface="Times New Roman"/>
              </a:rPr>
              <a:t>2</a:t>
            </a:r>
            <a:r>
              <a:rPr sz="2175" kern="0" spc="-315" baseline="-21072" dirty="0">
                <a:solidFill>
                  <a:sysClr val="windowText" lastClr="000000"/>
                </a:solidFill>
                <a:latin typeface="Times New Roman"/>
                <a:cs typeface="Times New Roman"/>
              </a:rPr>
              <a:t> </a:t>
            </a:r>
            <a:r>
              <a:rPr sz="2200" kern="0" spc="105" dirty="0">
                <a:solidFill>
                  <a:sysClr val="windowText" lastClr="000000"/>
                </a:solidFill>
                <a:latin typeface="Times New Roman"/>
                <a:cs typeface="Times New Roman"/>
              </a:rPr>
              <a:t>|</a:t>
            </a:r>
            <a:r>
              <a:rPr sz="2200" kern="0" spc="-210" dirty="0">
                <a:solidFill>
                  <a:sysClr val="windowText" lastClr="000000"/>
                </a:solidFill>
                <a:latin typeface="Times New Roman"/>
                <a:cs typeface="Times New Roman"/>
              </a:rPr>
              <a:t> </a:t>
            </a:r>
            <a:r>
              <a:rPr sz="2200" i="1" kern="0" spc="229" dirty="0">
                <a:solidFill>
                  <a:sysClr val="windowText" lastClr="000000"/>
                </a:solidFill>
                <a:latin typeface="Times New Roman"/>
                <a:cs typeface="Times New Roman"/>
              </a:rPr>
              <a:t>x</a:t>
            </a:r>
            <a:r>
              <a:rPr sz="2200" i="1" kern="0" spc="-295" dirty="0">
                <a:solidFill>
                  <a:sysClr val="windowText" lastClr="000000"/>
                </a:solidFill>
                <a:latin typeface="Times New Roman"/>
                <a:cs typeface="Times New Roman"/>
              </a:rPr>
              <a:t> </a:t>
            </a:r>
            <a:r>
              <a:rPr sz="2200" kern="0" spc="114"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p:txBody>
      </p:sp>
      <p:sp>
        <p:nvSpPr>
          <p:cNvPr id="29" name="object 29"/>
          <p:cNvSpPr/>
          <p:nvPr/>
        </p:nvSpPr>
        <p:spPr>
          <a:xfrm>
            <a:off x="4495800" y="4876800"/>
            <a:ext cx="4191000" cy="1600200"/>
          </a:xfrm>
          <a:custGeom>
            <a:avLst/>
            <a:gdLst/>
            <a:ahLst/>
            <a:cxnLst/>
            <a:rect l="l" t="t" r="r" b="b"/>
            <a:pathLst>
              <a:path w="4191000" h="1600200">
                <a:moveTo>
                  <a:pt x="0" y="0"/>
                </a:moveTo>
                <a:lnTo>
                  <a:pt x="838200" y="152400"/>
                </a:lnTo>
              </a:path>
              <a:path w="4191000" h="1600200">
                <a:moveTo>
                  <a:pt x="838200" y="152400"/>
                </a:moveTo>
                <a:lnTo>
                  <a:pt x="1905000" y="990600"/>
                </a:lnTo>
              </a:path>
              <a:path w="4191000" h="1600200">
                <a:moveTo>
                  <a:pt x="1905000" y="990600"/>
                </a:moveTo>
                <a:lnTo>
                  <a:pt x="2743200" y="1600200"/>
                </a:lnTo>
              </a:path>
              <a:path w="4191000" h="1600200">
                <a:moveTo>
                  <a:pt x="990600" y="1600200"/>
                </a:moveTo>
                <a:lnTo>
                  <a:pt x="1676400" y="838200"/>
                </a:lnTo>
              </a:path>
              <a:path w="4191000" h="1600200">
                <a:moveTo>
                  <a:pt x="1676400" y="838200"/>
                </a:moveTo>
                <a:lnTo>
                  <a:pt x="2514600" y="228600"/>
                </a:lnTo>
              </a:path>
              <a:path w="4191000" h="1600200">
                <a:moveTo>
                  <a:pt x="2514600" y="228600"/>
                </a:moveTo>
                <a:lnTo>
                  <a:pt x="4191000" y="0"/>
                </a:lnTo>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0" name="Date Placeholder 29">
            <a:extLst>
              <a:ext uri="{FF2B5EF4-FFF2-40B4-BE49-F238E27FC236}">
                <a16:creationId xmlns:a16="http://schemas.microsoft.com/office/drawing/2014/main" id="{64003B7B-EDB7-1396-5C7D-B8A1C424538A}"/>
              </a:ext>
            </a:extLst>
          </p:cNvPr>
          <p:cNvSpPr>
            <a:spLocks noGrp="1"/>
          </p:cNvSpPr>
          <p:nvPr>
            <p:ph type="dt" sz="half" idx="6"/>
          </p:nvPr>
        </p:nvSpPr>
        <p:spPr/>
        <p:txBody>
          <a:bodyPr/>
          <a:lstStyle/>
          <a:p>
            <a:fld id="{9DC2683D-BAB9-4398-B79C-8A9383657E97}" type="datetime1">
              <a:rPr lang="en-US" kern="0" smtClean="0">
                <a:solidFill>
                  <a:prstClr val="black">
                    <a:tint val="75000"/>
                  </a:prstClr>
                </a:solidFill>
              </a:rPr>
              <a:t>12-Jan-26</a:t>
            </a:fld>
            <a:endParaRPr lang="en-US" kern="0">
              <a:solidFill>
                <a:prstClr val="black">
                  <a:tint val="75000"/>
                </a:prstClr>
              </a:solidFill>
            </a:endParaRPr>
          </a:p>
        </p:txBody>
      </p:sp>
      <p:sp>
        <p:nvSpPr>
          <p:cNvPr id="31" name="Footer Placeholder 30">
            <a:extLst>
              <a:ext uri="{FF2B5EF4-FFF2-40B4-BE49-F238E27FC236}">
                <a16:creationId xmlns:a16="http://schemas.microsoft.com/office/drawing/2014/main" id="{1C5C6910-2541-CD54-891C-966873F5884E}"/>
              </a:ext>
            </a:extLst>
          </p:cNvPr>
          <p:cNvSpPr>
            <a:spLocks noGrp="1"/>
          </p:cNvSpPr>
          <p:nvPr>
            <p:ph type="ftr" sz="quarter" idx="5"/>
          </p:nvPr>
        </p:nvSpPr>
        <p:spPr/>
        <p:txBody>
          <a:bodyPr/>
          <a:lstStyle/>
          <a:p>
            <a:pPr marL="12700">
              <a:lnSpc>
                <a:spcPts val="1490"/>
              </a:lnSpc>
            </a:pPr>
            <a:r>
              <a:rPr lang="fr-FR" kern="0"/>
              <a:t>Md. Masudur Rahman, Lecturer, CSE, UGV.</a:t>
            </a:r>
            <a:endParaRPr lang="en-US" kern="0" spc="-25" dirty="0"/>
          </a:p>
        </p:txBody>
      </p:sp>
    </p:spTree>
    <p:extLst>
      <p:ext uri="{BB962C8B-B14F-4D97-AF65-F5344CB8AC3E}">
        <p14:creationId xmlns:p14="http://schemas.microsoft.com/office/powerpoint/2010/main" val="1265898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513965">
              <a:spcBef>
                <a:spcPts val="100"/>
              </a:spcBef>
            </a:pPr>
            <a:r>
              <a:rPr dirty="0"/>
              <a:t>Why </a:t>
            </a:r>
            <a:r>
              <a:rPr spc="-10" dirty="0"/>
              <a:t>Both?</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387036" y="970731"/>
            <a:ext cx="7305675" cy="4291965"/>
          </a:xfrm>
          <a:prstGeom prst="rect">
            <a:avLst/>
          </a:prstGeom>
        </p:spPr>
        <p:txBody>
          <a:bodyPr vert="horz" wrap="square" lIns="0" tIns="13335" rIns="0" bIns="0" rtlCol="0">
            <a:spAutoFit/>
          </a:bodyPr>
          <a:lstStyle/>
          <a:p>
            <a:pPr marL="38100">
              <a:spcBef>
                <a:spcPts val="105"/>
              </a:spcBef>
              <a:tabLst>
                <a:tab pos="1042669" algn="l"/>
                <a:tab pos="1459865" algn="l"/>
              </a:tabLst>
            </a:pPr>
            <a:r>
              <a:rPr sz="2750" i="1" kern="0" spc="-310" dirty="0">
                <a:solidFill>
                  <a:sysClr val="windowText" lastClr="000000"/>
                </a:solidFill>
                <a:latin typeface="Times New Roman"/>
                <a:cs typeface="Times New Roman"/>
              </a:rPr>
              <a:t>p</a:t>
            </a:r>
            <a:r>
              <a:rPr sz="2750" kern="0" spc="-310" dirty="0">
                <a:solidFill>
                  <a:sysClr val="windowText" lastClr="000000"/>
                </a:solidFill>
                <a:latin typeface="Times New Roman"/>
                <a:cs typeface="Times New Roman"/>
              </a:rPr>
              <a:t>(</a:t>
            </a:r>
            <a:r>
              <a:rPr sz="2750" i="1" kern="0" spc="-310" dirty="0">
                <a:solidFill>
                  <a:sysClr val="windowText" lastClr="000000"/>
                </a:solidFill>
                <a:latin typeface="Times New Roman"/>
                <a:cs typeface="Times New Roman"/>
              </a:rPr>
              <a:t>x</a:t>
            </a:r>
            <a:r>
              <a:rPr sz="2750" i="1" kern="0" spc="-290" dirty="0">
                <a:solidFill>
                  <a:sysClr val="windowText" lastClr="000000"/>
                </a:solidFill>
                <a:latin typeface="Times New Roman"/>
                <a:cs typeface="Times New Roman"/>
              </a:rPr>
              <a:t> </a:t>
            </a:r>
            <a:r>
              <a:rPr sz="2750" kern="0" spc="-265" dirty="0">
                <a:solidFill>
                  <a:sysClr val="windowText" lastClr="000000"/>
                </a:solidFill>
                <a:latin typeface="Times New Roman"/>
                <a:cs typeface="Times New Roman"/>
              </a:rPr>
              <a:t>|</a:t>
            </a:r>
            <a:r>
              <a:rPr sz="2850" i="1" kern="0" spc="-265" dirty="0">
                <a:solidFill>
                  <a:sysClr val="windowText" lastClr="000000"/>
                </a:solidFill>
                <a:latin typeface="Symbol"/>
                <a:cs typeface="Symbol"/>
              </a:rPr>
              <a:t></a:t>
            </a:r>
            <a:r>
              <a:rPr sz="2400" i="1" kern="0" spc="-397" baseline="-24305" dirty="0">
                <a:solidFill>
                  <a:sysClr val="windowText" lastClr="000000"/>
                </a:solidFill>
                <a:latin typeface="Times New Roman"/>
                <a:cs typeface="Times New Roman"/>
              </a:rPr>
              <a:t>i</a:t>
            </a:r>
            <a:r>
              <a:rPr sz="2400" i="1" kern="0" spc="-247" baseline="-24305" dirty="0">
                <a:solidFill>
                  <a:sysClr val="windowText" lastClr="000000"/>
                </a:solidFill>
                <a:latin typeface="Times New Roman"/>
                <a:cs typeface="Times New Roman"/>
              </a:rPr>
              <a:t> </a:t>
            </a:r>
            <a:r>
              <a:rPr sz="2750" kern="0" spc="-345" dirty="0">
                <a:solidFill>
                  <a:sysClr val="windowText" lastClr="000000"/>
                </a:solidFill>
                <a:latin typeface="Times New Roman"/>
                <a:cs typeface="Times New Roman"/>
              </a:rPr>
              <a:t>)</a:t>
            </a:r>
            <a:r>
              <a:rPr sz="2750" kern="0" dirty="0">
                <a:solidFill>
                  <a:sysClr val="windowText" lastClr="000000"/>
                </a:solidFill>
                <a:latin typeface="Times New Roman"/>
                <a:cs typeface="Times New Roman"/>
              </a:rPr>
              <a:t>	</a:t>
            </a:r>
            <a:r>
              <a:rPr sz="2750" kern="0" spc="-735" dirty="0">
                <a:solidFill>
                  <a:sysClr val="windowText" lastClr="000000"/>
                </a:solidFill>
                <a:latin typeface="Times New Roman"/>
                <a:cs typeface="Times New Roman"/>
              </a:rPr>
              <a:t>&amp;</a:t>
            </a:r>
            <a:r>
              <a:rPr sz="2750" kern="0" dirty="0">
                <a:solidFill>
                  <a:sysClr val="windowText" lastClr="000000"/>
                </a:solidFill>
                <a:latin typeface="Times New Roman"/>
                <a:cs typeface="Times New Roman"/>
              </a:rPr>
              <a:t>	</a:t>
            </a:r>
            <a:r>
              <a:rPr sz="2750" i="1" kern="0" spc="-415" dirty="0">
                <a:solidFill>
                  <a:sysClr val="windowText" lastClr="000000"/>
                </a:solidFill>
                <a:latin typeface="Times New Roman"/>
                <a:cs typeface="Times New Roman"/>
              </a:rPr>
              <a:t>P</a:t>
            </a:r>
            <a:r>
              <a:rPr sz="2750" kern="0" spc="-415" dirty="0">
                <a:solidFill>
                  <a:sysClr val="windowText" lastClr="000000"/>
                </a:solidFill>
                <a:latin typeface="Times New Roman"/>
                <a:cs typeface="Times New Roman"/>
              </a:rPr>
              <a:t>(</a:t>
            </a:r>
            <a:r>
              <a:rPr sz="2850" i="1" kern="0" spc="-415" dirty="0">
                <a:solidFill>
                  <a:sysClr val="windowText" lastClr="000000"/>
                </a:solidFill>
                <a:latin typeface="Symbol"/>
                <a:cs typeface="Symbol"/>
              </a:rPr>
              <a:t></a:t>
            </a:r>
            <a:r>
              <a:rPr sz="2400" i="1" kern="0" spc="-622" baseline="-24305" dirty="0">
                <a:solidFill>
                  <a:sysClr val="windowText" lastClr="000000"/>
                </a:solidFill>
                <a:latin typeface="Times New Roman"/>
                <a:cs typeface="Times New Roman"/>
              </a:rPr>
              <a:t>i</a:t>
            </a:r>
            <a:r>
              <a:rPr sz="2400" i="1" kern="0" spc="-240" baseline="-24305" dirty="0">
                <a:solidFill>
                  <a:sysClr val="windowText" lastClr="000000"/>
                </a:solidFill>
                <a:latin typeface="Times New Roman"/>
                <a:cs typeface="Times New Roman"/>
              </a:rPr>
              <a:t> </a:t>
            </a:r>
            <a:r>
              <a:rPr sz="2750" kern="0" spc="-25" dirty="0">
                <a:solidFill>
                  <a:sysClr val="windowText" lastClr="000000"/>
                </a:solidFill>
                <a:latin typeface="Times New Roman"/>
                <a:cs typeface="Times New Roman"/>
              </a:rPr>
              <a:t>)?</a:t>
            </a:r>
            <a:endParaRPr sz="2750" kern="0">
              <a:solidFill>
                <a:sysClr val="windowText" lastClr="000000"/>
              </a:solidFill>
              <a:latin typeface="Times New Roman"/>
              <a:cs typeface="Times New Roman"/>
            </a:endParaRPr>
          </a:p>
          <a:p>
            <a:pPr marL="429895" marR="201295" indent="-287020">
              <a:spcBef>
                <a:spcPts val="2610"/>
              </a:spcBef>
              <a:buClr>
                <a:srgbClr val="3333FF"/>
              </a:buClr>
              <a:buSzPct val="69642"/>
              <a:buFont typeface="Wingdings"/>
              <a:buChar char=""/>
              <a:tabLst>
                <a:tab pos="429895" algn="l"/>
              </a:tabLst>
            </a:pPr>
            <a:r>
              <a:rPr sz="2800" kern="0" dirty="0">
                <a:solidFill>
                  <a:sysClr val="windowText" lastClr="000000"/>
                </a:solidFill>
                <a:latin typeface="Times New Roman"/>
                <a:cs typeface="Times New Roman"/>
              </a:rPr>
              <a:t>In</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day</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time,</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some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animal</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runs</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front</a:t>
            </a:r>
            <a:r>
              <a:rPr sz="2800" kern="0" spc="-4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of </a:t>
            </a:r>
            <a:r>
              <a:rPr sz="2800" kern="0" dirty="0">
                <a:solidFill>
                  <a:sysClr val="windowText" lastClr="000000"/>
                </a:solidFill>
                <a:latin typeface="Times New Roman"/>
                <a:cs typeface="Times New Roman"/>
              </a:rPr>
              <a:t>you</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bike</a:t>
            </a:r>
            <a:r>
              <a:rPr sz="2800" kern="0" spc="-5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path,</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you</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know</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exactly</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what</a:t>
            </a:r>
            <a:r>
              <a:rPr sz="2800" kern="0" spc="-3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it </a:t>
            </a:r>
            <a:r>
              <a:rPr sz="2800" kern="0" dirty="0">
                <a:solidFill>
                  <a:sysClr val="windowText" lastClr="000000"/>
                </a:solidFill>
                <a:latin typeface="Times New Roman"/>
                <a:cs typeface="Times New Roman"/>
              </a:rPr>
              <a:t>is</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(p(x|w)</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is</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sufficient)</a:t>
            </a:r>
            <a:endParaRPr sz="2800" kern="0">
              <a:solidFill>
                <a:sysClr val="windowText" lastClr="000000"/>
              </a:solidFill>
              <a:latin typeface="Times New Roman"/>
              <a:cs typeface="Times New Roman"/>
            </a:endParaRPr>
          </a:p>
          <a:p>
            <a:pPr marL="429895" marR="30480" indent="-287020">
              <a:spcBef>
                <a:spcPts val="675"/>
              </a:spcBef>
              <a:buClr>
                <a:srgbClr val="3333FF"/>
              </a:buClr>
              <a:buSzPct val="69642"/>
              <a:buFont typeface="Wingdings"/>
              <a:buChar char=""/>
              <a:tabLst>
                <a:tab pos="429895" algn="l"/>
              </a:tabLst>
            </a:pPr>
            <a:r>
              <a:rPr sz="2800" kern="0" dirty="0">
                <a:solidFill>
                  <a:sysClr val="windowText" lastClr="000000"/>
                </a:solidFill>
                <a:latin typeface="Times New Roman"/>
                <a:cs typeface="Times New Roman"/>
              </a:rPr>
              <a:t>In</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night</a:t>
            </a:r>
            <a:r>
              <a:rPr sz="2800" kern="0" spc="-5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time,</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some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animal</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runs</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front</a:t>
            </a:r>
            <a:r>
              <a:rPr sz="2800" kern="0" spc="-30" dirty="0">
                <a:solidFill>
                  <a:sysClr val="windowText" lastClr="000000"/>
                </a:solidFill>
                <a:latin typeface="Times New Roman"/>
                <a:cs typeface="Times New Roman"/>
              </a:rPr>
              <a:t> </a:t>
            </a:r>
            <a:r>
              <a:rPr sz="2800" kern="0" spc="-25" dirty="0">
                <a:solidFill>
                  <a:sysClr val="windowText" lastClr="000000"/>
                </a:solidFill>
                <a:latin typeface="Times New Roman"/>
                <a:cs typeface="Times New Roman"/>
              </a:rPr>
              <a:t>of </a:t>
            </a:r>
            <a:r>
              <a:rPr sz="2800" kern="0" dirty="0">
                <a:solidFill>
                  <a:sysClr val="windowText" lastClr="000000"/>
                </a:solidFill>
                <a:latin typeface="Times New Roman"/>
                <a:cs typeface="Times New Roman"/>
              </a:rPr>
              <a:t>you</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bike</a:t>
            </a:r>
            <a:r>
              <a:rPr sz="2800" kern="0" spc="-5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path,</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you</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can</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hardly</a:t>
            </a:r>
            <a:r>
              <a:rPr sz="2800" kern="0" spc="-2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distinguish </a:t>
            </a:r>
            <a:r>
              <a:rPr sz="2800" kern="0" dirty="0">
                <a:solidFill>
                  <a:sysClr val="windowText" lastClr="000000"/>
                </a:solidFill>
                <a:latin typeface="Times New Roman"/>
                <a:cs typeface="Times New Roman"/>
              </a:rPr>
              <a:t>the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shape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(p(x|w)</a:t>
            </a:r>
            <a:r>
              <a:rPr sz="2800" kern="0" spc="-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is</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low</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for</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all</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cases,</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but</a:t>
            </a:r>
            <a:r>
              <a:rPr sz="2800" kern="0" spc="-25" dirty="0">
                <a:solidFill>
                  <a:sysClr val="windowText" lastClr="000000"/>
                </a:solidFill>
                <a:latin typeface="Times New Roman"/>
                <a:cs typeface="Times New Roman"/>
              </a:rPr>
              <a:t> you </a:t>
            </a:r>
            <a:r>
              <a:rPr sz="2800" kern="0" dirty="0">
                <a:solidFill>
                  <a:sysClr val="windowText" lastClr="000000"/>
                </a:solidFill>
                <a:latin typeface="Times New Roman"/>
                <a:cs typeface="Times New Roman"/>
              </a:rPr>
              <a:t>know</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it</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is</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probably</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squirrel,</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not</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3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lion</a:t>
            </a:r>
            <a:r>
              <a:rPr sz="2800" kern="0" spc="70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because</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of</a:t>
            </a:r>
            <a:r>
              <a:rPr sz="2800" kern="0" spc="-25"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p(w))</a:t>
            </a:r>
            <a:endParaRPr sz="28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59B3BB50-1634-3C13-7D3F-7B40875EF54A}"/>
              </a:ext>
            </a:extLst>
          </p:cNvPr>
          <p:cNvSpPr>
            <a:spLocks noGrp="1"/>
          </p:cNvSpPr>
          <p:nvPr>
            <p:ph type="dt" sz="half" idx="6"/>
          </p:nvPr>
        </p:nvSpPr>
        <p:spPr/>
        <p:txBody>
          <a:bodyPr/>
          <a:lstStyle/>
          <a:p>
            <a:fld id="{6462855B-4940-4018-B1E3-A5B295E38B44}"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6909972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847975">
              <a:spcBef>
                <a:spcPts val="100"/>
              </a:spcBef>
            </a:pPr>
            <a:r>
              <a:rPr spc="-10" dirty="0"/>
              <a:t>Essence</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49" y="1162633"/>
            <a:ext cx="7525384" cy="3246120"/>
          </a:xfrm>
          <a:prstGeom prst="rect">
            <a:avLst/>
          </a:prstGeom>
        </p:spPr>
        <p:txBody>
          <a:bodyPr vert="horz" wrap="square" lIns="0" tIns="13335" rIns="0" bIns="0" rtlCol="0">
            <a:spAutoFit/>
          </a:bodyPr>
          <a:lstStyle/>
          <a:p>
            <a:pPr marL="354330" marR="535940" indent="-342265">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Turn</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a:t>
            </a:r>
            <a:r>
              <a:rPr sz="3200" kern="0" spc="-1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backward</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(analysis)</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problem</a:t>
            </a:r>
            <a:r>
              <a:rPr sz="3200" kern="0" spc="-45" dirty="0">
                <a:solidFill>
                  <a:sysClr val="windowText" lastClr="000000"/>
                </a:solidFill>
                <a:latin typeface="Times New Roman"/>
                <a:cs typeface="Times New Roman"/>
              </a:rPr>
              <a:t> </a:t>
            </a:r>
            <a:r>
              <a:rPr sz="3200" kern="0" spc="-20" dirty="0">
                <a:solidFill>
                  <a:sysClr val="windowText" lastClr="000000"/>
                </a:solidFill>
                <a:latin typeface="Times New Roman"/>
                <a:cs typeface="Times New Roman"/>
              </a:rPr>
              <a:t>into 	</a:t>
            </a:r>
            <a:r>
              <a:rPr sz="3200" kern="0" dirty="0">
                <a:solidFill>
                  <a:sysClr val="windowText" lastClr="000000"/>
                </a:solidFill>
                <a:latin typeface="Times New Roman"/>
                <a:cs typeface="Times New Roman"/>
              </a:rPr>
              <a:t>several</a:t>
            </a:r>
            <a:r>
              <a:rPr sz="3200" kern="0" spc="-6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forward</a:t>
            </a:r>
            <a:r>
              <a:rPr sz="3200" kern="0" spc="-7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(synthesis)</a:t>
            </a:r>
            <a:r>
              <a:rPr sz="3200" kern="0" spc="-7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problem</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Or</a:t>
            </a:r>
            <a:r>
              <a:rPr sz="3200" kern="0" spc="8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analysis-by-synthesis</a:t>
            </a:r>
            <a:endParaRPr sz="3200" kern="0">
              <a:solidFill>
                <a:sysClr val="windowText" lastClr="000000"/>
              </a:solidFill>
              <a:latin typeface="Times New Roman"/>
              <a:cs typeface="Times New Roman"/>
            </a:endParaRPr>
          </a:p>
          <a:p>
            <a:pPr marL="355600" marR="5080" indent="-343535">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Whichever</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model</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has</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highly</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likelihood</a:t>
            </a:r>
            <a:r>
              <a:rPr sz="3200" kern="0" spc="-50"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of </a:t>
            </a:r>
            <a:r>
              <a:rPr sz="3200" kern="0" dirty="0">
                <a:solidFill>
                  <a:sysClr val="windowText" lastClr="000000"/>
                </a:solidFill>
                <a:latin typeface="Times New Roman"/>
                <a:cs typeface="Times New Roman"/>
              </a:rPr>
              <a:t>synthesizing</a:t>
            </a:r>
            <a:r>
              <a:rPr sz="3200" kern="0" spc="-5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outcome</a:t>
            </a:r>
            <a:r>
              <a:rPr sz="3200" kern="0" spc="-55" dirty="0">
                <a:solidFill>
                  <a:sysClr val="windowText" lastClr="000000"/>
                </a:solidFill>
                <a:latin typeface="Times New Roman"/>
                <a:cs typeface="Times New Roman"/>
              </a:rPr>
              <a:t> </a:t>
            </a:r>
            <a:r>
              <a:rPr sz="3200" kern="0" spc="-20" dirty="0">
                <a:solidFill>
                  <a:sysClr val="windowText" lastClr="000000"/>
                </a:solidFill>
                <a:latin typeface="Times New Roman"/>
                <a:cs typeface="Times New Roman"/>
              </a:rPr>
              <a:t>wins</a:t>
            </a:r>
            <a:endParaRPr sz="3200" kern="0">
              <a:solidFill>
                <a:sysClr val="windowText" lastClr="000000"/>
              </a:solidFill>
              <a:latin typeface="Times New Roman"/>
              <a:cs typeface="Times New Roman"/>
            </a:endParaRPr>
          </a:p>
          <a:p>
            <a:pPr marL="354965" indent="-342265">
              <a:spcBef>
                <a:spcPts val="770"/>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The</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formula</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is</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not mathematically</a:t>
            </a:r>
            <a:r>
              <a:rPr sz="3200" kern="0" spc="-5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provable</a:t>
            </a:r>
            <a:endParaRPr sz="32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5C638510-0CE0-7ED1-5B88-6D21A50EC3A3}"/>
              </a:ext>
            </a:extLst>
          </p:cNvPr>
          <p:cNvSpPr>
            <a:spLocks noGrp="1"/>
          </p:cNvSpPr>
          <p:nvPr>
            <p:ph type="dt" sz="half" idx="6"/>
          </p:nvPr>
        </p:nvSpPr>
        <p:spPr/>
        <p:txBody>
          <a:bodyPr/>
          <a:lstStyle/>
          <a:p>
            <a:fld id="{80236B17-644A-4DE2-BB3B-3C31CA67AEAA}"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4080828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2591435">
              <a:spcBef>
                <a:spcPts val="100"/>
              </a:spcBef>
            </a:pPr>
            <a:r>
              <a:rPr dirty="0"/>
              <a:t>Error </a:t>
            </a:r>
            <a:r>
              <a:rPr spc="-20" dirty="0"/>
              <a:t>rate</a:t>
            </a:r>
          </a:p>
        </p:txBody>
      </p:sp>
      <p:sp>
        <p:nvSpPr>
          <p:cNvPr id="3" name="object 3"/>
          <p:cNvSpPr txBox="1"/>
          <p:nvPr/>
        </p:nvSpPr>
        <p:spPr>
          <a:xfrm>
            <a:off x="2047850" y="1063493"/>
            <a:ext cx="6482715" cy="2233295"/>
          </a:xfrm>
          <a:prstGeom prst="rect">
            <a:avLst/>
          </a:prstGeom>
        </p:spPr>
        <p:txBody>
          <a:bodyPr vert="horz" wrap="square" lIns="0" tIns="112395" rIns="0" bIns="0" rtlCol="0">
            <a:spAutoFit/>
          </a:bodyPr>
          <a:lstStyle/>
          <a:p>
            <a:pPr marL="367665" indent="-342265">
              <a:spcBef>
                <a:spcPts val="885"/>
              </a:spcBef>
              <a:buClr>
                <a:srgbClr val="3333FF"/>
              </a:buClr>
              <a:buSzPct val="70312"/>
              <a:buFont typeface="Wingdings"/>
              <a:buChar char=""/>
              <a:tabLst>
                <a:tab pos="367665" algn="l"/>
              </a:tabLst>
            </a:pPr>
            <a:r>
              <a:rPr sz="3200" kern="0" dirty="0">
                <a:solidFill>
                  <a:sysClr val="windowText" lastClr="000000"/>
                </a:solidFill>
                <a:latin typeface="Times New Roman"/>
                <a:cs typeface="Times New Roman"/>
              </a:rPr>
              <a:t>Determined</a:t>
            </a:r>
            <a:r>
              <a:rPr sz="3200" kern="0" spc="-40"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by</a:t>
            </a:r>
            <a:endParaRPr sz="3200" kern="0">
              <a:solidFill>
                <a:sysClr val="windowText" lastClr="000000"/>
              </a:solidFill>
              <a:latin typeface="Times New Roman"/>
              <a:cs typeface="Times New Roman"/>
            </a:endParaRPr>
          </a:p>
          <a:p>
            <a:pPr marL="768985" lvl="1" indent="-286385">
              <a:spcBef>
                <a:spcPts val="680"/>
              </a:spcBef>
              <a:buClr>
                <a:srgbClr val="3333FF"/>
              </a:buClr>
              <a:buSzPct val="69642"/>
              <a:buFont typeface="Wingdings"/>
              <a:buChar char=""/>
              <a:tabLst>
                <a:tab pos="768985" algn="l"/>
              </a:tabLst>
            </a:pPr>
            <a:r>
              <a:rPr sz="2800" kern="0" dirty="0">
                <a:solidFill>
                  <a:sysClr val="windowText" lastClr="000000"/>
                </a:solidFill>
                <a:latin typeface="Times New Roman"/>
                <a:cs typeface="Times New Roman"/>
              </a:rPr>
              <a:t>The</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likelihood</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of</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2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class</a:t>
            </a:r>
            <a:endParaRPr sz="2800" kern="0">
              <a:solidFill>
                <a:sysClr val="windowText" lastClr="000000"/>
              </a:solidFill>
              <a:latin typeface="Times New Roman"/>
              <a:cs typeface="Times New Roman"/>
            </a:endParaRPr>
          </a:p>
          <a:p>
            <a:pPr marL="768985" lvl="1" indent="-286385">
              <a:spcBef>
                <a:spcPts val="670"/>
              </a:spcBef>
              <a:buClr>
                <a:srgbClr val="3333FF"/>
              </a:buClr>
              <a:buSzPct val="69642"/>
              <a:buFont typeface="Wingdings"/>
              <a:buChar char=""/>
              <a:tabLst>
                <a:tab pos="768985" algn="l"/>
              </a:tabLst>
            </a:pPr>
            <a:r>
              <a:rPr sz="2800" kern="0" dirty="0">
                <a:solidFill>
                  <a:sysClr val="windowText" lastClr="000000"/>
                </a:solidFill>
                <a:latin typeface="Times New Roman"/>
                <a:cs typeface="Times New Roman"/>
              </a:rPr>
              <a:t>The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likelihood</a:t>
            </a:r>
            <a:r>
              <a:rPr sz="2800" kern="0" spc="-6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of</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measuring</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x</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class</a:t>
            </a:r>
            <a:endParaRPr sz="2800" kern="0">
              <a:solidFill>
                <a:sysClr val="windowText" lastClr="000000"/>
              </a:solidFill>
              <a:latin typeface="Times New Roman"/>
              <a:cs typeface="Times New Roman"/>
            </a:endParaRPr>
          </a:p>
          <a:p>
            <a:pPr marR="384175" algn="ctr">
              <a:spcBef>
                <a:spcPts val="1680"/>
              </a:spcBef>
              <a:tabLst>
                <a:tab pos="3710304" algn="l"/>
              </a:tabLst>
            </a:pPr>
            <a:r>
              <a:rPr sz="2300" kern="0" spc="280" dirty="0">
                <a:solidFill>
                  <a:sysClr val="windowText" lastClr="000000"/>
                </a:solidFill>
                <a:latin typeface="Times New Roman"/>
                <a:cs typeface="Times New Roman"/>
              </a:rPr>
              <a:t>min(</a:t>
            </a:r>
            <a:r>
              <a:rPr sz="2300" kern="0" spc="-280" dirty="0">
                <a:solidFill>
                  <a:sysClr val="windowText" lastClr="000000"/>
                </a:solidFill>
                <a:latin typeface="Times New Roman"/>
                <a:cs typeface="Times New Roman"/>
              </a:rPr>
              <a:t> </a:t>
            </a:r>
            <a:r>
              <a:rPr sz="2300" i="1" kern="0" spc="215" dirty="0">
                <a:solidFill>
                  <a:sysClr val="windowText" lastClr="000000"/>
                </a:solidFill>
                <a:latin typeface="Times New Roman"/>
                <a:cs typeface="Times New Roman"/>
              </a:rPr>
              <a:t>P</a:t>
            </a:r>
            <a:r>
              <a:rPr sz="2300" kern="0" spc="215" dirty="0">
                <a:solidFill>
                  <a:sysClr val="windowText" lastClr="000000"/>
                </a:solidFill>
                <a:latin typeface="Times New Roman"/>
                <a:cs typeface="Times New Roman"/>
              </a:rPr>
              <a:t>(</a:t>
            </a:r>
            <a:r>
              <a:rPr sz="2500" i="1" kern="0" spc="215" dirty="0">
                <a:solidFill>
                  <a:sysClr val="windowText" lastClr="000000"/>
                </a:solidFill>
                <a:latin typeface="Symbol"/>
                <a:cs typeface="Symbol"/>
              </a:rPr>
              <a:t></a:t>
            </a:r>
            <a:r>
              <a:rPr sz="2325" kern="0" spc="322" baseline="-21505" dirty="0">
                <a:solidFill>
                  <a:sysClr val="windowText" lastClr="000000"/>
                </a:solidFill>
                <a:latin typeface="Times New Roman"/>
                <a:cs typeface="Times New Roman"/>
              </a:rPr>
              <a:t>1</a:t>
            </a:r>
            <a:r>
              <a:rPr sz="2300" kern="0" spc="215" dirty="0">
                <a:solidFill>
                  <a:sysClr val="windowText" lastClr="000000"/>
                </a:solidFill>
                <a:latin typeface="Times New Roman"/>
                <a:cs typeface="Times New Roman"/>
              </a:rPr>
              <a:t>|</a:t>
            </a:r>
            <a:r>
              <a:rPr sz="2300" kern="0" spc="-220" dirty="0">
                <a:solidFill>
                  <a:sysClr val="windowText" lastClr="000000"/>
                </a:solidFill>
                <a:latin typeface="Times New Roman"/>
                <a:cs typeface="Times New Roman"/>
              </a:rPr>
              <a:t> </a:t>
            </a:r>
            <a:r>
              <a:rPr sz="2300" i="1" kern="0" spc="254" dirty="0">
                <a:solidFill>
                  <a:sysClr val="windowText" lastClr="000000"/>
                </a:solidFill>
                <a:latin typeface="Times New Roman"/>
                <a:cs typeface="Times New Roman"/>
              </a:rPr>
              <a:t>x</a:t>
            </a:r>
            <a:r>
              <a:rPr sz="2300" i="1" kern="0" spc="-315" dirty="0">
                <a:solidFill>
                  <a:sysClr val="windowText" lastClr="000000"/>
                </a:solidFill>
                <a:latin typeface="Times New Roman"/>
                <a:cs typeface="Times New Roman"/>
              </a:rPr>
              <a:t> </a:t>
            </a:r>
            <a:r>
              <a:rPr sz="2300" kern="0" spc="160" dirty="0">
                <a:solidFill>
                  <a:sysClr val="windowText" lastClr="000000"/>
                </a:solidFill>
                <a:latin typeface="Times New Roman"/>
                <a:cs typeface="Times New Roman"/>
              </a:rPr>
              <a:t>),</a:t>
            </a:r>
            <a:r>
              <a:rPr sz="2300" kern="0" spc="-140" dirty="0">
                <a:solidFill>
                  <a:sysClr val="windowText" lastClr="000000"/>
                </a:solidFill>
                <a:latin typeface="Times New Roman"/>
                <a:cs typeface="Times New Roman"/>
              </a:rPr>
              <a:t> </a:t>
            </a:r>
            <a:r>
              <a:rPr sz="2300" i="1" kern="0" spc="280" dirty="0">
                <a:solidFill>
                  <a:sysClr val="windowText" lastClr="000000"/>
                </a:solidFill>
                <a:latin typeface="Times New Roman"/>
                <a:cs typeface="Times New Roman"/>
              </a:rPr>
              <a:t>P</a:t>
            </a:r>
            <a:r>
              <a:rPr sz="2300" kern="0" spc="280" dirty="0">
                <a:solidFill>
                  <a:sysClr val="windowText" lastClr="000000"/>
                </a:solidFill>
                <a:latin typeface="Times New Roman"/>
                <a:cs typeface="Times New Roman"/>
              </a:rPr>
              <a:t>(</a:t>
            </a:r>
            <a:r>
              <a:rPr sz="2500" i="1" kern="0" spc="280" dirty="0">
                <a:solidFill>
                  <a:sysClr val="windowText" lastClr="000000"/>
                </a:solidFill>
                <a:latin typeface="Symbol"/>
                <a:cs typeface="Symbol"/>
              </a:rPr>
              <a:t></a:t>
            </a:r>
            <a:r>
              <a:rPr sz="2325" kern="0" spc="419" baseline="-21505" dirty="0">
                <a:solidFill>
                  <a:sysClr val="windowText" lastClr="000000"/>
                </a:solidFill>
                <a:latin typeface="Times New Roman"/>
                <a:cs typeface="Times New Roman"/>
              </a:rPr>
              <a:t>2</a:t>
            </a:r>
            <a:r>
              <a:rPr sz="2300" kern="0" spc="280" dirty="0">
                <a:solidFill>
                  <a:sysClr val="windowText" lastClr="000000"/>
                </a:solidFill>
                <a:latin typeface="Times New Roman"/>
                <a:cs typeface="Times New Roman"/>
              </a:rPr>
              <a:t>|</a:t>
            </a:r>
            <a:r>
              <a:rPr sz="2300" kern="0" spc="-220" dirty="0">
                <a:solidFill>
                  <a:sysClr val="windowText" lastClr="000000"/>
                </a:solidFill>
                <a:latin typeface="Times New Roman"/>
                <a:cs typeface="Times New Roman"/>
              </a:rPr>
              <a:t> </a:t>
            </a:r>
            <a:r>
              <a:rPr sz="2300" i="1" kern="0" spc="254" dirty="0">
                <a:solidFill>
                  <a:sysClr val="windowText" lastClr="000000"/>
                </a:solidFill>
                <a:latin typeface="Times New Roman"/>
                <a:cs typeface="Times New Roman"/>
              </a:rPr>
              <a:t>x</a:t>
            </a:r>
            <a:r>
              <a:rPr sz="2300" i="1" kern="0" spc="-320" dirty="0">
                <a:solidFill>
                  <a:sysClr val="windowText" lastClr="000000"/>
                </a:solidFill>
                <a:latin typeface="Times New Roman"/>
                <a:cs typeface="Times New Roman"/>
              </a:rPr>
              <a:t> </a:t>
            </a:r>
            <a:r>
              <a:rPr sz="2300" kern="0" spc="160" dirty="0">
                <a:solidFill>
                  <a:sysClr val="windowText" lastClr="000000"/>
                </a:solidFill>
                <a:latin typeface="Times New Roman"/>
                <a:cs typeface="Times New Roman"/>
              </a:rPr>
              <a:t>))</a:t>
            </a:r>
            <a:r>
              <a:rPr sz="2300" kern="0" dirty="0">
                <a:solidFill>
                  <a:sysClr val="windowText" lastClr="000000"/>
                </a:solidFill>
                <a:latin typeface="Times New Roman"/>
                <a:cs typeface="Times New Roman"/>
              </a:rPr>
              <a:t>	</a:t>
            </a:r>
            <a:r>
              <a:rPr sz="2300" i="1" kern="0" spc="235" dirty="0">
                <a:solidFill>
                  <a:sysClr val="windowText" lastClr="000000"/>
                </a:solidFill>
                <a:latin typeface="Times New Roman"/>
                <a:cs typeface="Times New Roman"/>
              </a:rPr>
              <a:t>or</a:t>
            </a:r>
            <a:endParaRPr sz="2300" kern="0">
              <a:solidFill>
                <a:sysClr val="windowText" lastClr="000000"/>
              </a:solidFill>
              <a:latin typeface="Times New Roman"/>
              <a:cs typeface="Times New Roman"/>
            </a:endParaRPr>
          </a:p>
        </p:txBody>
      </p:sp>
      <p:sp>
        <p:nvSpPr>
          <p:cNvPr id="4" name="object 4"/>
          <p:cNvSpPr/>
          <p:nvPr/>
        </p:nvSpPr>
        <p:spPr>
          <a:xfrm>
            <a:off x="2996939" y="3972946"/>
            <a:ext cx="715010" cy="0"/>
          </a:xfrm>
          <a:custGeom>
            <a:avLst/>
            <a:gdLst/>
            <a:ahLst/>
            <a:cxnLst/>
            <a:rect l="l" t="t" r="r" b="b"/>
            <a:pathLst>
              <a:path w="715010">
                <a:moveTo>
                  <a:pt x="0" y="0"/>
                </a:moveTo>
                <a:lnTo>
                  <a:pt x="714975" y="0"/>
                </a:lnTo>
              </a:path>
            </a:pathLst>
          </a:custGeom>
          <a:ln w="5529">
            <a:solidFill>
              <a:srgbClr val="000000"/>
            </a:solidFill>
          </a:ln>
        </p:spPr>
        <p:txBody>
          <a:bodyPr wrap="square" lIns="0" tIns="0" rIns="0" bIns="0" rtlCol="0"/>
          <a:lstStyle/>
          <a:p>
            <a:endParaRPr kern="0">
              <a:solidFill>
                <a:sysClr val="windowText" lastClr="000000"/>
              </a:solidFill>
            </a:endParaRPr>
          </a:p>
        </p:txBody>
      </p:sp>
      <p:sp>
        <p:nvSpPr>
          <p:cNvPr id="5" name="object 5"/>
          <p:cNvSpPr txBox="1"/>
          <p:nvPr/>
        </p:nvSpPr>
        <p:spPr>
          <a:xfrm>
            <a:off x="3247912" y="3511815"/>
            <a:ext cx="212725" cy="420370"/>
          </a:xfrm>
          <a:prstGeom prst="rect">
            <a:avLst/>
          </a:prstGeom>
        </p:spPr>
        <p:txBody>
          <a:bodyPr vert="horz" wrap="square" lIns="0" tIns="11430" rIns="0" bIns="0" rtlCol="0">
            <a:spAutoFit/>
          </a:bodyPr>
          <a:lstStyle/>
          <a:p>
            <a:pPr marL="12700">
              <a:spcBef>
                <a:spcPts val="90"/>
              </a:spcBef>
            </a:pPr>
            <a:r>
              <a:rPr sz="2600" kern="0" spc="114" dirty="0">
                <a:solidFill>
                  <a:sysClr val="windowText" lastClr="000000"/>
                </a:solidFill>
                <a:latin typeface="Times New Roman"/>
                <a:cs typeface="Times New Roman"/>
              </a:rPr>
              <a:t>1</a:t>
            </a:r>
            <a:endParaRPr sz="2600" kern="0">
              <a:solidFill>
                <a:sysClr val="windowText" lastClr="000000"/>
              </a:solidFill>
              <a:latin typeface="Times New Roman"/>
              <a:cs typeface="Times New Roman"/>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6" name="object 6"/>
          <p:cNvSpPr txBox="1"/>
          <p:nvPr/>
        </p:nvSpPr>
        <p:spPr>
          <a:xfrm>
            <a:off x="3034219" y="3965268"/>
            <a:ext cx="699135" cy="420370"/>
          </a:xfrm>
          <a:prstGeom prst="rect">
            <a:avLst/>
          </a:prstGeom>
        </p:spPr>
        <p:txBody>
          <a:bodyPr vert="horz" wrap="square" lIns="0" tIns="11430" rIns="0" bIns="0" rtlCol="0">
            <a:spAutoFit/>
          </a:bodyPr>
          <a:lstStyle/>
          <a:p>
            <a:pPr marL="12700">
              <a:spcBef>
                <a:spcPts val="90"/>
              </a:spcBef>
            </a:pPr>
            <a:r>
              <a:rPr sz="2600" i="1" kern="0" spc="145" dirty="0">
                <a:solidFill>
                  <a:sysClr val="windowText" lastClr="000000"/>
                </a:solidFill>
                <a:latin typeface="Times New Roman"/>
                <a:cs typeface="Times New Roman"/>
              </a:rPr>
              <a:t>p</a:t>
            </a:r>
            <a:r>
              <a:rPr sz="2600" kern="0" spc="145" dirty="0">
                <a:solidFill>
                  <a:sysClr val="windowText" lastClr="000000"/>
                </a:solidFill>
                <a:latin typeface="Times New Roman"/>
                <a:cs typeface="Times New Roman"/>
              </a:rPr>
              <a:t>(</a:t>
            </a:r>
            <a:r>
              <a:rPr sz="2600" kern="0" spc="-360" dirty="0">
                <a:solidFill>
                  <a:sysClr val="windowText" lastClr="000000"/>
                </a:solidFill>
                <a:latin typeface="Times New Roman"/>
                <a:cs typeface="Times New Roman"/>
              </a:rPr>
              <a:t> </a:t>
            </a:r>
            <a:r>
              <a:rPr sz="2600" i="1" kern="0" spc="145" dirty="0">
                <a:solidFill>
                  <a:sysClr val="windowText" lastClr="000000"/>
                </a:solidFill>
                <a:latin typeface="Times New Roman"/>
                <a:cs typeface="Times New Roman"/>
              </a:rPr>
              <a:t>x</a:t>
            </a:r>
            <a:r>
              <a:rPr sz="2600" i="1" kern="0" spc="-395" dirty="0">
                <a:solidFill>
                  <a:sysClr val="windowText" lastClr="000000"/>
                </a:solidFill>
                <a:latin typeface="Times New Roman"/>
                <a:cs typeface="Times New Roman"/>
              </a:rPr>
              <a:t> </a:t>
            </a:r>
            <a:r>
              <a:rPr sz="2600" kern="0" spc="60" dirty="0">
                <a:solidFill>
                  <a:sysClr val="windowText" lastClr="000000"/>
                </a:solidFill>
                <a:latin typeface="Times New Roman"/>
                <a:cs typeface="Times New Roman"/>
              </a:rPr>
              <a:t>)</a:t>
            </a:r>
            <a:endParaRPr sz="2600" kern="0">
              <a:solidFill>
                <a:sysClr val="windowText" lastClr="000000"/>
              </a:solidFill>
              <a:latin typeface="Times New Roman"/>
              <a:cs typeface="Times New Roman"/>
            </a:endParaRPr>
          </a:p>
        </p:txBody>
      </p:sp>
      <p:sp>
        <p:nvSpPr>
          <p:cNvPr id="7" name="object 7"/>
          <p:cNvSpPr txBox="1"/>
          <p:nvPr/>
        </p:nvSpPr>
        <p:spPr>
          <a:xfrm>
            <a:off x="3736369" y="3690845"/>
            <a:ext cx="5339715" cy="448309"/>
          </a:xfrm>
          <a:prstGeom prst="rect">
            <a:avLst/>
          </a:prstGeom>
        </p:spPr>
        <p:txBody>
          <a:bodyPr vert="horz" wrap="square" lIns="0" tIns="15240" rIns="0" bIns="0" rtlCol="0">
            <a:spAutoFit/>
          </a:bodyPr>
          <a:lstStyle/>
          <a:p>
            <a:pPr marL="38100">
              <a:spcBef>
                <a:spcPts val="120"/>
              </a:spcBef>
            </a:pPr>
            <a:r>
              <a:rPr sz="2600" kern="0" spc="150" dirty="0">
                <a:solidFill>
                  <a:sysClr val="windowText" lastClr="000000"/>
                </a:solidFill>
                <a:latin typeface="Times New Roman"/>
                <a:cs typeface="Times New Roman"/>
              </a:rPr>
              <a:t>min(</a:t>
            </a:r>
            <a:r>
              <a:rPr sz="2600" kern="0" spc="-135" dirty="0">
                <a:solidFill>
                  <a:sysClr val="windowText" lastClr="000000"/>
                </a:solidFill>
                <a:latin typeface="Times New Roman"/>
                <a:cs typeface="Times New Roman"/>
              </a:rPr>
              <a:t> </a:t>
            </a:r>
            <a:r>
              <a:rPr sz="2600" i="1" kern="0" spc="145" dirty="0">
                <a:solidFill>
                  <a:sysClr val="windowText" lastClr="000000"/>
                </a:solidFill>
                <a:latin typeface="Times New Roman"/>
                <a:cs typeface="Times New Roman"/>
              </a:rPr>
              <a:t>p</a:t>
            </a:r>
            <a:r>
              <a:rPr sz="2600" kern="0" spc="145" dirty="0">
                <a:solidFill>
                  <a:sysClr val="windowText" lastClr="000000"/>
                </a:solidFill>
                <a:latin typeface="Times New Roman"/>
                <a:cs typeface="Times New Roman"/>
              </a:rPr>
              <a:t>(</a:t>
            </a:r>
            <a:r>
              <a:rPr sz="2600" kern="0" spc="-355" dirty="0">
                <a:solidFill>
                  <a:sysClr val="windowText" lastClr="000000"/>
                </a:solidFill>
                <a:latin typeface="Times New Roman"/>
                <a:cs typeface="Times New Roman"/>
              </a:rPr>
              <a:t> </a:t>
            </a:r>
            <a:r>
              <a:rPr sz="2600" i="1" kern="0" spc="125" dirty="0">
                <a:solidFill>
                  <a:sysClr val="windowText" lastClr="000000"/>
                </a:solidFill>
                <a:latin typeface="Times New Roman"/>
                <a:cs typeface="Times New Roman"/>
              </a:rPr>
              <a:t>x</a:t>
            </a:r>
            <a:r>
              <a:rPr sz="2600" kern="0" spc="125" dirty="0">
                <a:solidFill>
                  <a:sysClr val="windowText" lastClr="000000"/>
                </a:solidFill>
                <a:latin typeface="Times New Roman"/>
                <a:cs typeface="Times New Roman"/>
              </a:rPr>
              <a:t>|</a:t>
            </a:r>
            <a:r>
              <a:rPr sz="2750" i="1" kern="0" spc="125" dirty="0">
                <a:solidFill>
                  <a:sysClr val="windowText" lastClr="000000"/>
                </a:solidFill>
                <a:latin typeface="Symbol"/>
                <a:cs typeface="Symbol"/>
              </a:rPr>
              <a:t></a:t>
            </a:r>
            <a:r>
              <a:rPr sz="2550" kern="0" spc="187" baseline="-21241" dirty="0">
                <a:solidFill>
                  <a:sysClr val="windowText" lastClr="000000"/>
                </a:solidFill>
                <a:latin typeface="Times New Roman"/>
                <a:cs typeface="Times New Roman"/>
              </a:rPr>
              <a:t>1</a:t>
            </a:r>
            <a:r>
              <a:rPr sz="2550" kern="0" spc="-277" baseline="-21241" dirty="0">
                <a:solidFill>
                  <a:sysClr val="windowText" lastClr="000000"/>
                </a:solidFill>
                <a:latin typeface="Times New Roman"/>
                <a:cs typeface="Times New Roman"/>
              </a:rPr>
              <a:t> </a:t>
            </a:r>
            <a:r>
              <a:rPr sz="2600" kern="0" spc="150" dirty="0">
                <a:solidFill>
                  <a:sysClr val="windowText" lastClr="000000"/>
                </a:solidFill>
                <a:latin typeface="Times New Roman"/>
                <a:cs typeface="Times New Roman"/>
              </a:rPr>
              <a:t>)</a:t>
            </a:r>
            <a:r>
              <a:rPr sz="2600" i="1" kern="0" spc="150" dirty="0">
                <a:solidFill>
                  <a:sysClr val="windowText" lastClr="000000"/>
                </a:solidFill>
                <a:latin typeface="Times New Roman"/>
                <a:cs typeface="Times New Roman"/>
              </a:rPr>
              <a:t>P</a:t>
            </a:r>
            <a:r>
              <a:rPr sz="2600" kern="0" spc="150" dirty="0">
                <a:solidFill>
                  <a:sysClr val="windowText" lastClr="000000"/>
                </a:solidFill>
                <a:latin typeface="Times New Roman"/>
                <a:cs typeface="Times New Roman"/>
              </a:rPr>
              <a:t>(</a:t>
            </a:r>
            <a:r>
              <a:rPr sz="2750" i="1" kern="0" spc="150" dirty="0">
                <a:solidFill>
                  <a:sysClr val="windowText" lastClr="000000"/>
                </a:solidFill>
                <a:latin typeface="Symbol"/>
                <a:cs typeface="Symbol"/>
              </a:rPr>
              <a:t></a:t>
            </a:r>
            <a:r>
              <a:rPr sz="2550" kern="0" spc="225" baseline="-21241" dirty="0">
                <a:solidFill>
                  <a:sysClr val="windowText" lastClr="000000"/>
                </a:solidFill>
                <a:latin typeface="Times New Roman"/>
                <a:cs typeface="Times New Roman"/>
              </a:rPr>
              <a:t>1</a:t>
            </a:r>
            <a:r>
              <a:rPr sz="2550" kern="0" spc="-270" baseline="-21241" dirty="0">
                <a:solidFill>
                  <a:sysClr val="windowText" lastClr="000000"/>
                </a:solidFill>
                <a:latin typeface="Times New Roman"/>
                <a:cs typeface="Times New Roman"/>
              </a:rPr>
              <a:t> </a:t>
            </a:r>
            <a:r>
              <a:rPr sz="2600" kern="0" spc="100" dirty="0">
                <a:solidFill>
                  <a:sysClr val="windowText" lastClr="000000"/>
                </a:solidFill>
                <a:latin typeface="Times New Roman"/>
                <a:cs typeface="Times New Roman"/>
              </a:rPr>
              <a:t>),</a:t>
            </a:r>
            <a:r>
              <a:rPr sz="2600" kern="0" spc="5" dirty="0">
                <a:solidFill>
                  <a:sysClr val="windowText" lastClr="000000"/>
                </a:solidFill>
                <a:latin typeface="Times New Roman"/>
                <a:cs typeface="Times New Roman"/>
              </a:rPr>
              <a:t> </a:t>
            </a:r>
            <a:r>
              <a:rPr sz="2600" i="1" kern="0" spc="145" dirty="0">
                <a:solidFill>
                  <a:sysClr val="windowText" lastClr="000000"/>
                </a:solidFill>
                <a:latin typeface="Times New Roman"/>
                <a:cs typeface="Times New Roman"/>
              </a:rPr>
              <a:t>p</a:t>
            </a:r>
            <a:r>
              <a:rPr sz="2600" kern="0" spc="145" dirty="0">
                <a:solidFill>
                  <a:sysClr val="windowText" lastClr="000000"/>
                </a:solidFill>
                <a:latin typeface="Times New Roman"/>
                <a:cs typeface="Times New Roman"/>
              </a:rPr>
              <a:t>(</a:t>
            </a:r>
            <a:r>
              <a:rPr sz="2600" kern="0" spc="-355" dirty="0">
                <a:solidFill>
                  <a:sysClr val="windowText" lastClr="000000"/>
                </a:solidFill>
                <a:latin typeface="Times New Roman"/>
                <a:cs typeface="Times New Roman"/>
              </a:rPr>
              <a:t> </a:t>
            </a:r>
            <a:r>
              <a:rPr sz="2600" i="1" kern="0" spc="175" dirty="0">
                <a:solidFill>
                  <a:sysClr val="windowText" lastClr="000000"/>
                </a:solidFill>
                <a:latin typeface="Times New Roman"/>
                <a:cs typeface="Times New Roman"/>
              </a:rPr>
              <a:t>x</a:t>
            </a:r>
            <a:r>
              <a:rPr sz="2600" kern="0" spc="175" dirty="0">
                <a:solidFill>
                  <a:sysClr val="windowText" lastClr="000000"/>
                </a:solidFill>
                <a:latin typeface="Times New Roman"/>
                <a:cs typeface="Times New Roman"/>
              </a:rPr>
              <a:t>|</a:t>
            </a:r>
            <a:r>
              <a:rPr sz="2750" i="1" kern="0" spc="175" dirty="0">
                <a:solidFill>
                  <a:sysClr val="windowText" lastClr="000000"/>
                </a:solidFill>
                <a:latin typeface="Symbol"/>
                <a:cs typeface="Symbol"/>
              </a:rPr>
              <a:t></a:t>
            </a:r>
            <a:r>
              <a:rPr sz="2550" kern="0" spc="262" baseline="-21241" dirty="0">
                <a:solidFill>
                  <a:sysClr val="windowText" lastClr="000000"/>
                </a:solidFill>
                <a:latin typeface="Times New Roman"/>
                <a:cs typeface="Times New Roman"/>
              </a:rPr>
              <a:t>2</a:t>
            </a:r>
            <a:r>
              <a:rPr sz="2550" kern="0" spc="-52" baseline="-21241" dirty="0">
                <a:solidFill>
                  <a:sysClr val="windowText" lastClr="000000"/>
                </a:solidFill>
                <a:latin typeface="Times New Roman"/>
                <a:cs typeface="Times New Roman"/>
              </a:rPr>
              <a:t> </a:t>
            </a:r>
            <a:r>
              <a:rPr sz="2600" kern="0" spc="190" dirty="0">
                <a:solidFill>
                  <a:sysClr val="windowText" lastClr="000000"/>
                </a:solidFill>
                <a:latin typeface="Times New Roman"/>
                <a:cs typeface="Times New Roman"/>
              </a:rPr>
              <a:t>)</a:t>
            </a:r>
            <a:r>
              <a:rPr sz="2600" i="1" kern="0" spc="190" dirty="0">
                <a:solidFill>
                  <a:sysClr val="windowText" lastClr="000000"/>
                </a:solidFill>
                <a:latin typeface="Times New Roman"/>
                <a:cs typeface="Times New Roman"/>
              </a:rPr>
              <a:t>P</a:t>
            </a:r>
            <a:r>
              <a:rPr sz="2600" kern="0" spc="190" dirty="0">
                <a:solidFill>
                  <a:sysClr val="windowText" lastClr="000000"/>
                </a:solidFill>
                <a:latin typeface="Times New Roman"/>
                <a:cs typeface="Times New Roman"/>
              </a:rPr>
              <a:t>(</a:t>
            </a:r>
            <a:r>
              <a:rPr sz="2750" i="1" kern="0" spc="190" dirty="0">
                <a:solidFill>
                  <a:sysClr val="windowText" lastClr="000000"/>
                </a:solidFill>
                <a:latin typeface="Symbol"/>
                <a:cs typeface="Symbol"/>
              </a:rPr>
              <a:t></a:t>
            </a:r>
            <a:r>
              <a:rPr sz="2550" kern="0" spc="284" baseline="-21241" dirty="0">
                <a:solidFill>
                  <a:sysClr val="windowText" lastClr="000000"/>
                </a:solidFill>
                <a:latin typeface="Times New Roman"/>
                <a:cs typeface="Times New Roman"/>
              </a:rPr>
              <a:t>2</a:t>
            </a:r>
            <a:r>
              <a:rPr sz="2550" kern="0" spc="-52" baseline="-21241" dirty="0">
                <a:solidFill>
                  <a:sysClr val="windowText" lastClr="000000"/>
                </a:solidFill>
                <a:latin typeface="Times New Roman"/>
                <a:cs typeface="Times New Roman"/>
              </a:rPr>
              <a:t> </a:t>
            </a:r>
            <a:r>
              <a:rPr sz="2600" kern="0" spc="90" dirty="0">
                <a:solidFill>
                  <a:sysClr val="windowText" lastClr="000000"/>
                </a:solidFill>
                <a:latin typeface="Times New Roman"/>
                <a:cs typeface="Times New Roman"/>
              </a:rPr>
              <a:t>))</a:t>
            </a:r>
            <a:endParaRPr sz="2600" kern="0">
              <a:solidFill>
                <a:sysClr val="windowText" lastClr="000000"/>
              </a:solidFill>
              <a:latin typeface="Times New Roman"/>
              <a:cs typeface="Times New Roman"/>
            </a:endParaRPr>
          </a:p>
        </p:txBody>
      </p:sp>
      <p:sp>
        <p:nvSpPr>
          <p:cNvPr id="10" name="Date Placeholder 9">
            <a:extLst>
              <a:ext uri="{FF2B5EF4-FFF2-40B4-BE49-F238E27FC236}">
                <a16:creationId xmlns:a16="http://schemas.microsoft.com/office/drawing/2014/main" id="{85E4C7B6-6FEE-C519-8D09-E00557C74185}"/>
              </a:ext>
            </a:extLst>
          </p:cNvPr>
          <p:cNvSpPr>
            <a:spLocks noGrp="1"/>
          </p:cNvSpPr>
          <p:nvPr>
            <p:ph type="dt" sz="half" idx="6"/>
          </p:nvPr>
        </p:nvSpPr>
        <p:spPr/>
        <p:txBody>
          <a:bodyPr/>
          <a:lstStyle/>
          <a:p>
            <a:fld id="{4D8D231E-4DA2-482E-8A54-0483894E73E7}"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1889269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721485">
              <a:spcBef>
                <a:spcPts val="100"/>
              </a:spcBef>
            </a:pPr>
            <a:r>
              <a:rPr dirty="0"/>
              <a:t>Error Rate</a:t>
            </a:r>
            <a:r>
              <a:rPr spc="-15" dirty="0"/>
              <a:t> </a:t>
            </a:r>
            <a:r>
              <a:rPr spc="-10" dirty="0"/>
              <a:t>(cont.)</a:t>
            </a:r>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572678" y="4063628"/>
            <a:ext cx="1044575" cy="403860"/>
          </a:xfrm>
          <a:prstGeom prst="rect">
            <a:avLst/>
          </a:prstGeom>
        </p:spPr>
        <p:txBody>
          <a:bodyPr vert="horz" wrap="square" lIns="0" tIns="16510" rIns="0" bIns="0" rtlCol="0">
            <a:spAutoFit/>
          </a:bodyPr>
          <a:lstStyle/>
          <a:p>
            <a:pPr marL="12700">
              <a:spcBef>
                <a:spcPts val="130"/>
              </a:spcBef>
            </a:pPr>
            <a:r>
              <a:rPr sz="2450" i="1" kern="0" spc="390" dirty="0">
                <a:solidFill>
                  <a:sysClr val="windowText" lastClr="000000"/>
                </a:solidFill>
                <a:latin typeface="Times New Roman"/>
                <a:cs typeface="Times New Roman"/>
              </a:rPr>
              <a:t>where</a:t>
            </a:r>
            <a:endParaRPr sz="2450" kern="0">
              <a:solidFill>
                <a:sysClr val="windowText" lastClr="000000"/>
              </a:solidFill>
              <a:latin typeface="Times New Roman"/>
              <a:cs typeface="Times New Roman"/>
            </a:endParaRPr>
          </a:p>
        </p:txBody>
      </p:sp>
      <p:sp>
        <p:nvSpPr>
          <p:cNvPr id="4" name="object 4"/>
          <p:cNvSpPr txBox="1"/>
          <p:nvPr/>
        </p:nvSpPr>
        <p:spPr>
          <a:xfrm>
            <a:off x="9046974" y="3263551"/>
            <a:ext cx="829944" cy="403860"/>
          </a:xfrm>
          <a:prstGeom prst="rect">
            <a:avLst/>
          </a:prstGeom>
        </p:spPr>
        <p:txBody>
          <a:bodyPr vert="horz" wrap="square" lIns="0" tIns="16510" rIns="0" bIns="0" rtlCol="0">
            <a:spAutoFit/>
          </a:bodyPr>
          <a:lstStyle/>
          <a:p>
            <a:pPr marL="38100">
              <a:spcBef>
                <a:spcPts val="130"/>
              </a:spcBef>
            </a:pPr>
            <a:r>
              <a:rPr sz="2175" kern="0" spc="352" baseline="49808" dirty="0">
                <a:solidFill>
                  <a:sysClr val="windowText" lastClr="000000"/>
                </a:solidFill>
                <a:latin typeface="Times New Roman"/>
                <a:cs typeface="Times New Roman"/>
              </a:rPr>
              <a:t>*</a:t>
            </a:r>
            <a:r>
              <a:rPr sz="2175" kern="0" spc="705" baseline="49808" dirty="0">
                <a:solidFill>
                  <a:sysClr val="windowText" lastClr="000000"/>
                </a:solidFill>
                <a:latin typeface="Times New Roman"/>
                <a:cs typeface="Times New Roman"/>
              </a:rPr>
              <a:t> </a:t>
            </a:r>
            <a:r>
              <a:rPr sz="2450" kern="0" spc="170" dirty="0">
                <a:solidFill>
                  <a:sysClr val="windowText" lastClr="000000"/>
                </a:solidFill>
                <a:latin typeface="Times New Roman"/>
                <a:cs typeface="Times New Roman"/>
              </a:rPr>
              <a:t>|</a:t>
            </a:r>
            <a:r>
              <a:rPr sz="2450" kern="0" spc="125" dirty="0">
                <a:solidFill>
                  <a:sysClr val="windowText" lastClr="000000"/>
                </a:solidFill>
                <a:latin typeface="Times New Roman"/>
                <a:cs typeface="Times New Roman"/>
              </a:rPr>
              <a:t> </a:t>
            </a:r>
            <a:r>
              <a:rPr sz="2450" i="1" kern="0" spc="385" dirty="0">
                <a:solidFill>
                  <a:sysClr val="windowText" lastClr="000000"/>
                </a:solidFill>
                <a:latin typeface="Times New Roman"/>
                <a:cs typeface="Times New Roman"/>
              </a:rPr>
              <a:t>x</a:t>
            </a:r>
            <a:r>
              <a:rPr sz="2450" kern="0" spc="385" dirty="0">
                <a:solidFill>
                  <a:sysClr val="windowText" lastClr="000000"/>
                </a:solidFill>
                <a:latin typeface="Times New Roman"/>
                <a:cs typeface="Times New Roman"/>
              </a:rPr>
              <a:t>)</a:t>
            </a:r>
            <a:endParaRPr sz="2450" kern="0">
              <a:solidFill>
                <a:sysClr val="windowText" lastClr="000000"/>
              </a:solidFill>
              <a:latin typeface="Times New Roman"/>
              <a:cs typeface="Times New Roman"/>
            </a:endParaRPr>
          </a:p>
        </p:txBody>
      </p:sp>
      <p:sp>
        <p:nvSpPr>
          <p:cNvPr id="5" name="object 5"/>
          <p:cNvSpPr txBox="1"/>
          <p:nvPr/>
        </p:nvSpPr>
        <p:spPr>
          <a:xfrm>
            <a:off x="5899275" y="4812289"/>
            <a:ext cx="93980" cy="235321"/>
          </a:xfrm>
          <a:prstGeom prst="rect">
            <a:avLst/>
          </a:prstGeom>
        </p:spPr>
        <p:txBody>
          <a:bodyPr vert="horz" wrap="square" lIns="0" tIns="12065" rIns="0" bIns="0" rtlCol="0">
            <a:spAutoFit/>
          </a:bodyPr>
          <a:lstStyle/>
          <a:p>
            <a:pPr marL="12700">
              <a:spcBef>
                <a:spcPts val="95"/>
              </a:spcBef>
            </a:pPr>
            <a:r>
              <a:rPr sz="1450" i="1" kern="0" spc="85" dirty="0">
                <a:solidFill>
                  <a:sysClr val="windowText" lastClr="000000"/>
                </a:solidFill>
                <a:latin typeface="Times New Roman"/>
                <a:cs typeface="Times New Roman"/>
              </a:rPr>
              <a:t>i</a:t>
            </a:r>
            <a:endParaRPr sz="1450" kern="0">
              <a:solidFill>
                <a:sysClr val="windowText" lastClr="000000"/>
              </a:solidFill>
              <a:latin typeface="Times New Roman"/>
              <a:cs typeface="Times New Roman"/>
            </a:endParaRPr>
          </a:p>
        </p:txBody>
      </p:sp>
      <p:sp>
        <p:nvSpPr>
          <p:cNvPr id="6" name="object 6"/>
          <p:cNvSpPr txBox="1"/>
          <p:nvPr/>
        </p:nvSpPr>
        <p:spPr>
          <a:xfrm>
            <a:off x="2860005" y="4812289"/>
            <a:ext cx="361950" cy="235321"/>
          </a:xfrm>
          <a:prstGeom prst="rect">
            <a:avLst/>
          </a:prstGeom>
        </p:spPr>
        <p:txBody>
          <a:bodyPr vert="horz" wrap="square" lIns="0" tIns="12065" rIns="0" bIns="0" rtlCol="0">
            <a:spAutoFit/>
          </a:bodyPr>
          <a:lstStyle/>
          <a:p>
            <a:pPr marL="12700">
              <a:spcBef>
                <a:spcPts val="95"/>
              </a:spcBef>
            </a:pPr>
            <a:r>
              <a:rPr sz="1450" kern="0" spc="150" dirty="0">
                <a:solidFill>
                  <a:sysClr val="windowText" lastClr="000000"/>
                </a:solidFill>
                <a:latin typeface="Times New Roman"/>
                <a:cs typeface="Times New Roman"/>
              </a:rPr>
              <a:t>(</a:t>
            </a:r>
            <a:r>
              <a:rPr sz="1450" kern="0" spc="-70" dirty="0">
                <a:solidFill>
                  <a:sysClr val="windowText" lastClr="000000"/>
                </a:solidFill>
                <a:latin typeface="Times New Roman"/>
                <a:cs typeface="Times New Roman"/>
              </a:rPr>
              <a:t> </a:t>
            </a:r>
            <a:r>
              <a:rPr sz="1450" i="1" kern="0" spc="215" dirty="0">
                <a:solidFill>
                  <a:sysClr val="windowText" lastClr="000000"/>
                </a:solidFill>
                <a:latin typeface="Times New Roman"/>
                <a:cs typeface="Times New Roman"/>
              </a:rPr>
              <a:t>x</a:t>
            </a:r>
            <a:r>
              <a:rPr sz="1450" i="1" kern="0" spc="-155" dirty="0">
                <a:solidFill>
                  <a:sysClr val="windowText" lastClr="000000"/>
                </a:solidFill>
                <a:latin typeface="Times New Roman"/>
                <a:cs typeface="Times New Roman"/>
              </a:rPr>
              <a:t> </a:t>
            </a:r>
            <a:r>
              <a:rPr sz="1450" kern="0" spc="100" dirty="0">
                <a:solidFill>
                  <a:sysClr val="windowText" lastClr="000000"/>
                </a:solidFill>
                <a:latin typeface="Times New Roman"/>
                <a:cs typeface="Times New Roman"/>
              </a:rPr>
              <a:t>)</a:t>
            </a:r>
            <a:endParaRPr sz="1450" kern="0">
              <a:solidFill>
                <a:sysClr val="windowText" lastClr="000000"/>
              </a:solidFill>
              <a:latin typeface="Times New Roman"/>
              <a:cs typeface="Times New Roman"/>
            </a:endParaRPr>
          </a:p>
        </p:txBody>
      </p:sp>
      <p:sp>
        <p:nvSpPr>
          <p:cNvPr id="7" name="object 7"/>
          <p:cNvSpPr txBox="1"/>
          <p:nvPr/>
        </p:nvSpPr>
        <p:spPr>
          <a:xfrm>
            <a:off x="8729631" y="3474358"/>
            <a:ext cx="361950" cy="235321"/>
          </a:xfrm>
          <a:prstGeom prst="rect">
            <a:avLst/>
          </a:prstGeom>
        </p:spPr>
        <p:txBody>
          <a:bodyPr vert="horz" wrap="square" lIns="0" tIns="12065" rIns="0" bIns="0" rtlCol="0">
            <a:spAutoFit/>
          </a:bodyPr>
          <a:lstStyle/>
          <a:p>
            <a:pPr marL="12700">
              <a:spcBef>
                <a:spcPts val="95"/>
              </a:spcBef>
            </a:pPr>
            <a:r>
              <a:rPr sz="1450" kern="0" spc="150" dirty="0">
                <a:solidFill>
                  <a:sysClr val="windowText" lastClr="000000"/>
                </a:solidFill>
                <a:latin typeface="Times New Roman"/>
                <a:cs typeface="Times New Roman"/>
              </a:rPr>
              <a:t>(</a:t>
            </a:r>
            <a:r>
              <a:rPr sz="1450" kern="0" spc="-70" dirty="0">
                <a:solidFill>
                  <a:sysClr val="windowText" lastClr="000000"/>
                </a:solidFill>
                <a:latin typeface="Times New Roman"/>
                <a:cs typeface="Times New Roman"/>
              </a:rPr>
              <a:t> </a:t>
            </a:r>
            <a:r>
              <a:rPr sz="1450" i="1" kern="0" spc="215" dirty="0">
                <a:solidFill>
                  <a:sysClr val="windowText" lastClr="000000"/>
                </a:solidFill>
                <a:latin typeface="Times New Roman"/>
                <a:cs typeface="Times New Roman"/>
              </a:rPr>
              <a:t>x</a:t>
            </a:r>
            <a:r>
              <a:rPr sz="1450" i="1" kern="0" spc="-155" dirty="0">
                <a:solidFill>
                  <a:sysClr val="windowText" lastClr="000000"/>
                </a:solidFill>
                <a:latin typeface="Times New Roman"/>
                <a:cs typeface="Times New Roman"/>
              </a:rPr>
              <a:t> </a:t>
            </a:r>
            <a:r>
              <a:rPr sz="1450" kern="0" spc="100" dirty="0">
                <a:solidFill>
                  <a:sysClr val="windowText" lastClr="000000"/>
                </a:solidFill>
                <a:latin typeface="Times New Roman"/>
                <a:cs typeface="Times New Roman"/>
              </a:rPr>
              <a:t>)</a:t>
            </a:r>
            <a:endParaRPr sz="1450" kern="0">
              <a:solidFill>
                <a:sysClr val="windowText" lastClr="000000"/>
              </a:solidFill>
              <a:latin typeface="Times New Roman"/>
              <a:cs typeface="Times New Roman"/>
            </a:endParaRPr>
          </a:p>
        </p:txBody>
      </p:sp>
      <p:sp>
        <p:nvSpPr>
          <p:cNvPr id="8" name="object 8"/>
          <p:cNvSpPr txBox="1"/>
          <p:nvPr/>
        </p:nvSpPr>
        <p:spPr>
          <a:xfrm>
            <a:off x="6415851" y="3474358"/>
            <a:ext cx="93980" cy="235321"/>
          </a:xfrm>
          <a:prstGeom prst="rect">
            <a:avLst/>
          </a:prstGeom>
        </p:spPr>
        <p:txBody>
          <a:bodyPr vert="horz" wrap="square" lIns="0" tIns="12065" rIns="0" bIns="0" rtlCol="0">
            <a:spAutoFit/>
          </a:bodyPr>
          <a:lstStyle/>
          <a:p>
            <a:pPr marL="12700">
              <a:spcBef>
                <a:spcPts val="95"/>
              </a:spcBef>
            </a:pPr>
            <a:r>
              <a:rPr sz="1450" i="1" kern="0" spc="85" dirty="0">
                <a:solidFill>
                  <a:sysClr val="windowText" lastClr="000000"/>
                </a:solidFill>
                <a:latin typeface="Times New Roman"/>
                <a:cs typeface="Times New Roman"/>
              </a:rPr>
              <a:t>i</a:t>
            </a:r>
            <a:endParaRPr sz="1450" kern="0">
              <a:solidFill>
                <a:sysClr val="windowText" lastClr="000000"/>
              </a:solidFill>
              <a:latin typeface="Times New Roman"/>
              <a:cs typeface="Times New Roman"/>
            </a:endParaRPr>
          </a:p>
        </p:txBody>
      </p:sp>
      <p:sp>
        <p:nvSpPr>
          <p:cNvPr id="9" name="object 9"/>
          <p:cNvSpPr txBox="1"/>
          <p:nvPr/>
        </p:nvSpPr>
        <p:spPr>
          <a:xfrm>
            <a:off x="2475596" y="4571727"/>
            <a:ext cx="4194810" cy="596900"/>
          </a:xfrm>
          <a:prstGeom prst="rect">
            <a:avLst/>
          </a:prstGeom>
        </p:spPr>
        <p:txBody>
          <a:bodyPr vert="horz" wrap="square" lIns="0" tIns="14604" rIns="0" bIns="0" rtlCol="0">
            <a:spAutoFit/>
          </a:bodyPr>
          <a:lstStyle/>
          <a:p>
            <a:pPr marL="50800">
              <a:lnSpc>
                <a:spcPts val="2990"/>
              </a:lnSpc>
              <a:spcBef>
                <a:spcPts val="114"/>
              </a:spcBef>
              <a:tabLst>
                <a:tab pos="739775" algn="l"/>
                <a:tab pos="2763520" algn="l"/>
                <a:tab pos="3630295" algn="l"/>
              </a:tabLst>
            </a:pPr>
            <a:r>
              <a:rPr sz="2700" i="1" kern="0" spc="370" dirty="0">
                <a:solidFill>
                  <a:sysClr val="windowText" lastClr="000000"/>
                </a:solidFill>
                <a:latin typeface="Symbol"/>
                <a:cs typeface="Symbol"/>
              </a:rPr>
              <a:t></a:t>
            </a:r>
            <a:r>
              <a:rPr sz="2700" kern="0" dirty="0">
                <a:solidFill>
                  <a:sysClr val="windowText" lastClr="000000"/>
                </a:solidFill>
                <a:latin typeface="Times New Roman"/>
                <a:cs typeface="Times New Roman"/>
              </a:rPr>
              <a:t>	</a:t>
            </a:r>
            <a:r>
              <a:rPr sz="2175" kern="0" spc="352" baseline="49808" dirty="0">
                <a:solidFill>
                  <a:sysClr val="windowText" lastClr="000000"/>
                </a:solidFill>
                <a:latin typeface="Times New Roman"/>
                <a:cs typeface="Times New Roman"/>
              </a:rPr>
              <a:t>*</a:t>
            </a:r>
            <a:r>
              <a:rPr sz="2175" kern="0" spc="202" baseline="49808" dirty="0">
                <a:solidFill>
                  <a:sysClr val="windowText" lastClr="000000"/>
                </a:solidFill>
                <a:latin typeface="Times New Roman"/>
                <a:cs typeface="Times New Roman"/>
              </a:rPr>
              <a:t>  </a:t>
            </a:r>
            <a:r>
              <a:rPr sz="2450" kern="0" spc="455" dirty="0">
                <a:solidFill>
                  <a:sysClr val="windowText" lastClr="000000"/>
                </a:solidFill>
                <a:latin typeface="Symbol"/>
                <a:cs typeface="Symbol"/>
              </a:rPr>
              <a:t></a:t>
            </a:r>
            <a:r>
              <a:rPr sz="2450" kern="0" spc="160" dirty="0">
                <a:solidFill>
                  <a:sysClr val="windowText" lastClr="000000"/>
                </a:solidFill>
                <a:latin typeface="Times New Roman"/>
                <a:cs typeface="Times New Roman"/>
              </a:rPr>
              <a:t> </a:t>
            </a:r>
            <a:r>
              <a:rPr sz="2450" kern="0" spc="295" dirty="0">
                <a:solidFill>
                  <a:sysClr val="windowText" lastClr="000000"/>
                </a:solidFill>
                <a:latin typeface="Times New Roman"/>
                <a:cs typeface="Times New Roman"/>
              </a:rPr>
              <a:t>arg</a:t>
            </a:r>
            <a:r>
              <a:rPr sz="2450" kern="0" spc="120" dirty="0">
                <a:solidFill>
                  <a:sysClr val="windowText" lastClr="000000"/>
                </a:solidFill>
                <a:latin typeface="Times New Roman"/>
                <a:cs typeface="Times New Roman"/>
              </a:rPr>
              <a:t> </a:t>
            </a:r>
            <a:r>
              <a:rPr sz="2450" kern="0" spc="395" dirty="0">
                <a:solidFill>
                  <a:sysClr val="windowText" lastClr="000000"/>
                </a:solidFill>
                <a:latin typeface="Times New Roman"/>
                <a:cs typeface="Times New Roman"/>
              </a:rPr>
              <a:t>max</a:t>
            </a:r>
            <a:r>
              <a:rPr sz="2450" kern="0" dirty="0">
                <a:solidFill>
                  <a:sysClr val="windowText" lastClr="000000"/>
                </a:solidFill>
                <a:latin typeface="Times New Roman"/>
                <a:cs typeface="Times New Roman"/>
              </a:rPr>
              <a:t>	</a:t>
            </a:r>
            <a:r>
              <a:rPr sz="2450" i="1" kern="0" spc="295" dirty="0">
                <a:solidFill>
                  <a:sysClr val="windowText" lastClr="000000"/>
                </a:solidFill>
                <a:latin typeface="Times New Roman"/>
                <a:cs typeface="Times New Roman"/>
              </a:rPr>
              <a:t>p</a:t>
            </a:r>
            <a:r>
              <a:rPr sz="2450" kern="0" spc="295" dirty="0">
                <a:solidFill>
                  <a:sysClr val="windowText" lastClr="000000"/>
                </a:solidFill>
                <a:latin typeface="Times New Roman"/>
                <a:cs typeface="Times New Roman"/>
              </a:rPr>
              <a:t>(</a:t>
            </a:r>
            <a:r>
              <a:rPr sz="2700" i="1" kern="0" spc="295" dirty="0">
                <a:solidFill>
                  <a:sysClr val="windowText" lastClr="000000"/>
                </a:solidFill>
                <a:latin typeface="Symbol"/>
                <a:cs typeface="Symbol"/>
              </a:rPr>
              <a:t></a:t>
            </a:r>
            <a:r>
              <a:rPr sz="2700" kern="0" dirty="0">
                <a:solidFill>
                  <a:sysClr val="windowText" lastClr="000000"/>
                </a:solidFill>
                <a:latin typeface="Times New Roman"/>
                <a:cs typeface="Times New Roman"/>
              </a:rPr>
              <a:t>	</a:t>
            </a:r>
            <a:r>
              <a:rPr sz="2450" kern="0" spc="170" dirty="0">
                <a:solidFill>
                  <a:sysClr val="windowText" lastClr="000000"/>
                </a:solidFill>
                <a:latin typeface="Times New Roman"/>
                <a:cs typeface="Times New Roman"/>
              </a:rPr>
              <a:t>|</a:t>
            </a:r>
            <a:r>
              <a:rPr sz="2450" kern="0" spc="125" dirty="0">
                <a:solidFill>
                  <a:sysClr val="windowText" lastClr="000000"/>
                </a:solidFill>
                <a:latin typeface="Times New Roman"/>
                <a:cs typeface="Times New Roman"/>
              </a:rPr>
              <a:t> </a:t>
            </a:r>
            <a:r>
              <a:rPr sz="2450" i="1" kern="0" spc="385" dirty="0">
                <a:solidFill>
                  <a:sysClr val="windowText" lastClr="000000"/>
                </a:solidFill>
                <a:latin typeface="Times New Roman"/>
                <a:cs typeface="Times New Roman"/>
              </a:rPr>
              <a:t>x</a:t>
            </a:r>
            <a:r>
              <a:rPr sz="2450" kern="0" spc="385" dirty="0">
                <a:solidFill>
                  <a:sysClr val="windowText" lastClr="000000"/>
                </a:solidFill>
                <a:latin typeface="Times New Roman"/>
                <a:cs typeface="Times New Roman"/>
              </a:rPr>
              <a:t>)</a:t>
            </a:r>
            <a:endParaRPr sz="2450" kern="0">
              <a:solidFill>
                <a:sysClr val="windowText" lastClr="000000"/>
              </a:solidFill>
              <a:latin typeface="Times New Roman"/>
              <a:cs typeface="Times New Roman"/>
            </a:endParaRPr>
          </a:p>
          <a:p>
            <a:pPr marL="365125" algn="ctr">
              <a:lnSpc>
                <a:spcPts val="1490"/>
              </a:lnSpc>
            </a:pPr>
            <a:r>
              <a:rPr sz="1450" i="1" kern="0" spc="85" dirty="0">
                <a:solidFill>
                  <a:sysClr val="windowText" lastClr="000000"/>
                </a:solidFill>
                <a:latin typeface="Times New Roman"/>
                <a:cs typeface="Times New Roman"/>
              </a:rPr>
              <a:t>i</a:t>
            </a:r>
            <a:endParaRPr sz="1450" kern="0">
              <a:solidFill>
                <a:sysClr val="windowText" lastClr="000000"/>
              </a:solidFill>
              <a:latin typeface="Times New Roman"/>
              <a:cs typeface="Times New Roman"/>
            </a:endParaRPr>
          </a:p>
        </p:txBody>
      </p:sp>
      <p:sp>
        <p:nvSpPr>
          <p:cNvPr id="10" name="object 10"/>
          <p:cNvSpPr txBox="1"/>
          <p:nvPr/>
        </p:nvSpPr>
        <p:spPr>
          <a:xfrm>
            <a:off x="6610249" y="3233813"/>
            <a:ext cx="2098675" cy="440055"/>
          </a:xfrm>
          <a:prstGeom prst="rect">
            <a:avLst/>
          </a:prstGeom>
        </p:spPr>
        <p:txBody>
          <a:bodyPr vert="horz" wrap="square" lIns="0" tIns="14604" rIns="0" bIns="0" rtlCol="0">
            <a:spAutoFit/>
          </a:bodyPr>
          <a:lstStyle/>
          <a:p>
            <a:pPr marL="12700">
              <a:spcBef>
                <a:spcPts val="114"/>
              </a:spcBef>
            </a:pPr>
            <a:r>
              <a:rPr sz="2450" kern="0" spc="170" dirty="0">
                <a:solidFill>
                  <a:sysClr val="windowText" lastClr="000000"/>
                </a:solidFill>
                <a:latin typeface="Times New Roman"/>
                <a:cs typeface="Times New Roman"/>
              </a:rPr>
              <a:t>|</a:t>
            </a:r>
            <a:r>
              <a:rPr sz="2450" kern="0" spc="130" dirty="0">
                <a:solidFill>
                  <a:sysClr val="windowText" lastClr="000000"/>
                </a:solidFill>
                <a:latin typeface="Times New Roman"/>
                <a:cs typeface="Times New Roman"/>
              </a:rPr>
              <a:t> </a:t>
            </a:r>
            <a:r>
              <a:rPr sz="2450" i="1" kern="0" spc="409" dirty="0">
                <a:solidFill>
                  <a:sysClr val="windowText" lastClr="000000"/>
                </a:solidFill>
                <a:latin typeface="Times New Roman"/>
                <a:cs typeface="Times New Roman"/>
              </a:rPr>
              <a:t>x</a:t>
            </a:r>
            <a:r>
              <a:rPr sz="2450" kern="0" spc="409" dirty="0">
                <a:solidFill>
                  <a:sysClr val="windowText" lastClr="000000"/>
                </a:solidFill>
                <a:latin typeface="Times New Roman"/>
                <a:cs typeface="Times New Roman"/>
              </a:rPr>
              <a:t>)</a:t>
            </a:r>
            <a:r>
              <a:rPr sz="2450" kern="0" spc="190" dirty="0">
                <a:solidFill>
                  <a:sysClr val="windowText" lastClr="000000"/>
                </a:solidFill>
                <a:latin typeface="Times New Roman"/>
                <a:cs typeface="Times New Roman"/>
              </a:rPr>
              <a:t> </a:t>
            </a:r>
            <a:r>
              <a:rPr sz="2450" kern="0" spc="455" dirty="0">
                <a:solidFill>
                  <a:sysClr val="windowText" lastClr="000000"/>
                </a:solidFill>
                <a:latin typeface="Symbol"/>
                <a:cs typeface="Symbol"/>
              </a:rPr>
              <a:t></a:t>
            </a:r>
            <a:r>
              <a:rPr sz="2450" kern="0" spc="-105" dirty="0">
                <a:solidFill>
                  <a:sysClr val="windowText" lastClr="000000"/>
                </a:solidFill>
                <a:latin typeface="Times New Roman"/>
                <a:cs typeface="Times New Roman"/>
              </a:rPr>
              <a:t> </a:t>
            </a:r>
            <a:r>
              <a:rPr sz="2450" kern="0" spc="425" dirty="0">
                <a:solidFill>
                  <a:sysClr val="windowText" lastClr="000000"/>
                </a:solidFill>
                <a:latin typeface="Times New Roman"/>
                <a:cs typeface="Times New Roman"/>
              </a:rPr>
              <a:t>1</a:t>
            </a:r>
            <a:r>
              <a:rPr sz="2450" kern="0" spc="-240" dirty="0">
                <a:solidFill>
                  <a:sysClr val="windowText" lastClr="000000"/>
                </a:solidFill>
                <a:latin typeface="Times New Roman"/>
                <a:cs typeface="Times New Roman"/>
              </a:rPr>
              <a:t> </a:t>
            </a:r>
            <a:r>
              <a:rPr sz="2450" kern="0" spc="455" dirty="0">
                <a:solidFill>
                  <a:sysClr val="windowText" lastClr="000000"/>
                </a:solidFill>
                <a:latin typeface="Symbol"/>
                <a:cs typeface="Symbol"/>
              </a:rPr>
              <a:t></a:t>
            </a:r>
            <a:r>
              <a:rPr sz="2450" kern="0" spc="-355" dirty="0">
                <a:solidFill>
                  <a:sysClr val="windowText" lastClr="000000"/>
                </a:solidFill>
                <a:latin typeface="Times New Roman"/>
                <a:cs typeface="Times New Roman"/>
              </a:rPr>
              <a:t> </a:t>
            </a:r>
            <a:r>
              <a:rPr sz="2450" i="1" kern="0" spc="295" dirty="0">
                <a:solidFill>
                  <a:sysClr val="windowText" lastClr="000000"/>
                </a:solidFill>
                <a:latin typeface="Times New Roman"/>
                <a:cs typeface="Times New Roman"/>
              </a:rPr>
              <a:t>p</a:t>
            </a:r>
            <a:r>
              <a:rPr sz="2450" kern="0" spc="295" dirty="0">
                <a:solidFill>
                  <a:sysClr val="windowText" lastClr="000000"/>
                </a:solidFill>
                <a:latin typeface="Times New Roman"/>
                <a:cs typeface="Times New Roman"/>
              </a:rPr>
              <a:t>(</a:t>
            </a:r>
            <a:r>
              <a:rPr sz="2700" i="1" kern="0" spc="295" dirty="0">
                <a:solidFill>
                  <a:sysClr val="windowText" lastClr="000000"/>
                </a:solidFill>
                <a:latin typeface="Symbol"/>
                <a:cs typeface="Symbol"/>
              </a:rPr>
              <a:t></a:t>
            </a:r>
            <a:endParaRPr sz="2700" kern="0">
              <a:solidFill>
                <a:sysClr val="windowText" lastClr="000000"/>
              </a:solidFill>
              <a:latin typeface="Symbol"/>
              <a:cs typeface="Symbol"/>
            </a:endParaRPr>
          </a:p>
        </p:txBody>
      </p:sp>
      <p:sp>
        <p:nvSpPr>
          <p:cNvPr id="11" name="object 11"/>
          <p:cNvSpPr txBox="1"/>
          <p:nvPr/>
        </p:nvSpPr>
        <p:spPr>
          <a:xfrm>
            <a:off x="2613965" y="3263550"/>
            <a:ext cx="2247265" cy="403860"/>
          </a:xfrm>
          <a:prstGeom prst="rect">
            <a:avLst/>
          </a:prstGeom>
        </p:spPr>
        <p:txBody>
          <a:bodyPr vert="horz" wrap="square" lIns="0" tIns="16510" rIns="0" bIns="0" rtlCol="0">
            <a:spAutoFit/>
          </a:bodyPr>
          <a:lstStyle/>
          <a:p>
            <a:pPr marL="12700">
              <a:spcBef>
                <a:spcPts val="130"/>
              </a:spcBef>
            </a:pPr>
            <a:r>
              <a:rPr sz="2450" i="1" kern="0" spc="380" dirty="0">
                <a:solidFill>
                  <a:sysClr val="windowText" lastClr="000000"/>
                </a:solidFill>
                <a:latin typeface="Times New Roman"/>
                <a:cs typeface="Times New Roman"/>
              </a:rPr>
              <a:t>p</a:t>
            </a:r>
            <a:r>
              <a:rPr sz="2450" kern="0" spc="380" dirty="0">
                <a:solidFill>
                  <a:sysClr val="windowText" lastClr="000000"/>
                </a:solidFill>
                <a:latin typeface="Times New Roman"/>
                <a:cs typeface="Times New Roman"/>
              </a:rPr>
              <a:t>(</a:t>
            </a:r>
            <a:r>
              <a:rPr sz="2450" i="1" kern="0" spc="380" dirty="0">
                <a:solidFill>
                  <a:sysClr val="windowText" lastClr="000000"/>
                </a:solidFill>
                <a:latin typeface="Times New Roman"/>
                <a:cs typeface="Times New Roman"/>
              </a:rPr>
              <a:t>error</a:t>
            </a:r>
            <a:r>
              <a:rPr sz="2450" i="1" kern="0" spc="225" dirty="0">
                <a:solidFill>
                  <a:sysClr val="windowText" lastClr="000000"/>
                </a:solidFill>
                <a:latin typeface="Times New Roman"/>
                <a:cs typeface="Times New Roman"/>
              </a:rPr>
              <a:t> </a:t>
            </a:r>
            <a:r>
              <a:rPr sz="2450" kern="0" spc="170" dirty="0">
                <a:solidFill>
                  <a:sysClr val="windowText" lastClr="000000"/>
                </a:solidFill>
                <a:latin typeface="Times New Roman"/>
                <a:cs typeface="Times New Roman"/>
              </a:rPr>
              <a:t>|</a:t>
            </a:r>
            <a:r>
              <a:rPr sz="2450" kern="0" spc="125" dirty="0">
                <a:solidFill>
                  <a:sysClr val="windowText" lastClr="000000"/>
                </a:solidFill>
                <a:latin typeface="Times New Roman"/>
                <a:cs typeface="Times New Roman"/>
              </a:rPr>
              <a:t> </a:t>
            </a:r>
            <a:r>
              <a:rPr sz="2450" i="1" kern="0" spc="409" dirty="0">
                <a:solidFill>
                  <a:sysClr val="windowText" lastClr="000000"/>
                </a:solidFill>
                <a:latin typeface="Times New Roman"/>
                <a:cs typeface="Times New Roman"/>
              </a:rPr>
              <a:t>x</a:t>
            </a:r>
            <a:r>
              <a:rPr sz="2450" kern="0" spc="409" dirty="0">
                <a:solidFill>
                  <a:sysClr val="windowText" lastClr="000000"/>
                </a:solidFill>
                <a:latin typeface="Times New Roman"/>
                <a:cs typeface="Times New Roman"/>
              </a:rPr>
              <a:t>)</a:t>
            </a:r>
            <a:r>
              <a:rPr sz="2450" kern="0" spc="190" dirty="0">
                <a:solidFill>
                  <a:sysClr val="windowText" lastClr="000000"/>
                </a:solidFill>
                <a:latin typeface="Times New Roman"/>
                <a:cs typeface="Times New Roman"/>
              </a:rPr>
              <a:t> </a:t>
            </a:r>
            <a:r>
              <a:rPr sz="2450" kern="0" spc="405" dirty="0">
                <a:solidFill>
                  <a:sysClr val="windowText" lastClr="000000"/>
                </a:solidFill>
                <a:latin typeface="Symbol"/>
                <a:cs typeface="Symbol"/>
              </a:rPr>
              <a:t></a:t>
            </a:r>
            <a:endParaRPr sz="2450" kern="0">
              <a:solidFill>
                <a:sysClr val="windowText" lastClr="000000"/>
              </a:solidFill>
              <a:latin typeface="Symbol"/>
              <a:cs typeface="Symbol"/>
            </a:endParaRPr>
          </a:p>
        </p:txBody>
      </p:sp>
      <p:sp>
        <p:nvSpPr>
          <p:cNvPr id="12" name="object 12"/>
          <p:cNvSpPr txBox="1"/>
          <p:nvPr/>
        </p:nvSpPr>
        <p:spPr>
          <a:xfrm>
            <a:off x="2047850" y="1162634"/>
            <a:ext cx="7568565" cy="1913255"/>
          </a:xfrm>
          <a:prstGeom prst="rect">
            <a:avLst/>
          </a:prstGeom>
        </p:spPr>
        <p:txBody>
          <a:bodyPr vert="horz" wrap="square" lIns="0" tIns="13335" rIns="0" bIns="0" rtlCol="0">
            <a:spAutoFit/>
          </a:bodyPr>
          <a:lstStyle/>
          <a:p>
            <a:pPr marL="367030" marR="17780" indent="-342265">
              <a:spcBef>
                <a:spcPts val="105"/>
              </a:spcBef>
              <a:buClr>
                <a:srgbClr val="3333FF"/>
              </a:buClr>
              <a:buSzPct val="70312"/>
              <a:buFont typeface="Wingdings"/>
              <a:buChar char=""/>
              <a:tabLst>
                <a:tab pos="368300" algn="l"/>
              </a:tabLst>
            </a:pPr>
            <a:r>
              <a:rPr sz="3200" kern="0" dirty="0">
                <a:solidFill>
                  <a:sysClr val="windowText" lastClr="000000"/>
                </a:solidFill>
                <a:latin typeface="Times New Roman"/>
                <a:cs typeface="Times New Roman"/>
              </a:rPr>
              <a:t>Bayes</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Decision</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Rule minimizes</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 </a:t>
            </a:r>
            <a:r>
              <a:rPr sz="3200" kern="0" spc="-10" dirty="0">
                <a:solidFill>
                  <a:sysClr val="windowText" lastClr="000000"/>
                </a:solidFill>
                <a:latin typeface="Times New Roman"/>
                <a:cs typeface="Times New Roman"/>
              </a:rPr>
              <a:t>average 	</a:t>
            </a:r>
            <a:r>
              <a:rPr sz="3200" kern="0" dirty="0">
                <a:solidFill>
                  <a:sysClr val="windowText" lastClr="000000"/>
                </a:solidFill>
                <a:latin typeface="Times New Roman"/>
                <a:cs typeface="Times New Roman"/>
              </a:rPr>
              <a:t>error</a:t>
            </a:r>
            <a:r>
              <a:rPr sz="3200" kern="0" spc="-3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rate:</a:t>
            </a:r>
            <a:endParaRPr sz="3200" kern="0">
              <a:solidFill>
                <a:sysClr val="windowText" lastClr="000000"/>
              </a:solidFill>
              <a:latin typeface="Times New Roman"/>
              <a:cs typeface="Times New Roman"/>
            </a:endParaRPr>
          </a:p>
          <a:p>
            <a:pPr marL="525145">
              <a:spcBef>
                <a:spcPts val="2730"/>
              </a:spcBef>
              <a:tabLst>
                <a:tab pos="1534160" algn="l"/>
              </a:tabLst>
            </a:pPr>
            <a:r>
              <a:rPr sz="2450" i="1" kern="0" spc="335" dirty="0">
                <a:solidFill>
                  <a:sysClr val="windowText" lastClr="000000"/>
                </a:solidFill>
                <a:latin typeface="Times New Roman"/>
                <a:cs typeface="Times New Roman"/>
              </a:rPr>
              <a:t>error</a:t>
            </a:r>
            <a:r>
              <a:rPr sz="2450" i="1" kern="0" dirty="0">
                <a:solidFill>
                  <a:sysClr val="windowText" lastClr="000000"/>
                </a:solidFill>
                <a:latin typeface="Times New Roman"/>
                <a:cs typeface="Times New Roman"/>
              </a:rPr>
              <a:t>	</a:t>
            </a:r>
            <a:r>
              <a:rPr sz="2450" kern="0" spc="455" dirty="0">
                <a:solidFill>
                  <a:sysClr val="windowText" lastClr="000000"/>
                </a:solidFill>
                <a:latin typeface="Symbol"/>
                <a:cs typeface="Symbol"/>
              </a:rPr>
              <a:t></a:t>
            </a:r>
            <a:r>
              <a:rPr sz="2450" kern="0" spc="270" dirty="0">
                <a:solidFill>
                  <a:sysClr val="windowText" lastClr="000000"/>
                </a:solidFill>
                <a:latin typeface="Times New Roman"/>
                <a:cs typeface="Times New Roman"/>
              </a:rPr>
              <a:t> </a:t>
            </a:r>
            <a:r>
              <a:rPr sz="5550" kern="0" spc="509" baseline="-13513" dirty="0">
                <a:solidFill>
                  <a:sysClr val="windowText" lastClr="000000"/>
                </a:solidFill>
                <a:latin typeface="Symbol"/>
                <a:cs typeface="Symbol"/>
              </a:rPr>
              <a:t></a:t>
            </a:r>
            <a:r>
              <a:rPr sz="5550" kern="0" spc="37" baseline="-13513" dirty="0">
                <a:solidFill>
                  <a:sysClr val="windowText" lastClr="000000"/>
                </a:solidFill>
                <a:latin typeface="Times New Roman"/>
                <a:cs typeface="Times New Roman"/>
              </a:rPr>
              <a:t> </a:t>
            </a:r>
            <a:r>
              <a:rPr sz="2450" i="1" kern="0" spc="380" dirty="0">
                <a:solidFill>
                  <a:sysClr val="windowText" lastClr="000000"/>
                </a:solidFill>
                <a:latin typeface="Times New Roman"/>
                <a:cs typeface="Times New Roman"/>
              </a:rPr>
              <a:t>p</a:t>
            </a:r>
            <a:r>
              <a:rPr sz="2450" kern="0" spc="380" dirty="0">
                <a:solidFill>
                  <a:sysClr val="windowText" lastClr="000000"/>
                </a:solidFill>
                <a:latin typeface="Times New Roman"/>
                <a:cs typeface="Times New Roman"/>
              </a:rPr>
              <a:t>(</a:t>
            </a:r>
            <a:r>
              <a:rPr sz="2450" i="1" kern="0" spc="380" dirty="0">
                <a:solidFill>
                  <a:sysClr val="windowText" lastClr="000000"/>
                </a:solidFill>
                <a:latin typeface="Times New Roman"/>
                <a:cs typeface="Times New Roman"/>
              </a:rPr>
              <a:t>error</a:t>
            </a:r>
            <a:r>
              <a:rPr sz="2450" i="1" kern="0" spc="229" dirty="0">
                <a:solidFill>
                  <a:sysClr val="windowText" lastClr="000000"/>
                </a:solidFill>
                <a:latin typeface="Times New Roman"/>
                <a:cs typeface="Times New Roman"/>
              </a:rPr>
              <a:t> </a:t>
            </a:r>
            <a:r>
              <a:rPr sz="2450" kern="0" spc="170" dirty="0">
                <a:solidFill>
                  <a:sysClr val="windowText" lastClr="000000"/>
                </a:solidFill>
                <a:latin typeface="Times New Roman"/>
                <a:cs typeface="Times New Roman"/>
              </a:rPr>
              <a:t>|</a:t>
            </a:r>
            <a:r>
              <a:rPr sz="2450" kern="0" spc="120" dirty="0">
                <a:solidFill>
                  <a:sysClr val="windowText" lastClr="000000"/>
                </a:solidFill>
                <a:latin typeface="Times New Roman"/>
                <a:cs typeface="Times New Roman"/>
              </a:rPr>
              <a:t> </a:t>
            </a:r>
            <a:r>
              <a:rPr sz="2450" i="1" kern="0" spc="409" dirty="0">
                <a:solidFill>
                  <a:sysClr val="windowText" lastClr="000000"/>
                </a:solidFill>
                <a:latin typeface="Times New Roman"/>
                <a:cs typeface="Times New Roman"/>
              </a:rPr>
              <a:t>x</a:t>
            </a:r>
            <a:r>
              <a:rPr sz="2450" kern="0" spc="409" dirty="0">
                <a:solidFill>
                  <a:sysClr val="windowText" lastClr="000000"/>
                </a:solidFill>
                <a:latin typeface="Times New Roman"/>
                <a:cs typeface="Times New Roman"/>
              </a:rPr>
              <a:t>)</a:t>
            </a:r>
            <a:r>
              <a:rPr sz="2450" kern="0" spc="-125" dirty="0">
                <a:solidFill>
                  <a:sysClr val="windowText" lastClr="000000"/>
                </a:solidFill>
                <a:latin typeface="Times New Roman"/>
                <a:cs typeface="Times New Roman"/>
              </a:rPr>
              <a:t> </a:t>
            </a:r>
            <a:r>
              <a:rPr sz="2450" i="1" kern="0" spc="405" dirty="0">
                <a:solidFill>
                  <a:sysClr val="windowText" lastClr="000000"/>
                </a:solidFill>
                <a:latin typeface="Times New Roman"/>
                <a:cs typeface="Times New Roman"/>
              </a:rPr>
              <a:t>p</a:t>
            </a:r>
            <a:r>
              <a:rPr sz="2450" kern="0" spc="405" dirty="0">
                <a:solidFill>
                  <a:sysClr val="windowText" lastClr="000000"/>
                </a:solidFill>
                <a:latin typeface="Times New Roman"/>
                <a:cs typeface="Times New Roman"/>
              </a:rPr>
              <a:t>(</a:t>
            </a:r>
            <a:r>
              <a:rPr sz="2450" kern="0" spc="-295" dirty="0">
                <a:solidFill>
                  <a:sysClr val="windowText" lastClr="000000"/>
                </a:solidFill>
                <a:latin typeface="Times New Roman"/>
                <a:cs typeface="Times New Roman"/>
              </a:rPr>
              <a:t> </a:t>
            </a:r>
            <a:r>
              <a:rPr sz="2450" i="1" kern="0" spc="420" dirty="0">
                <a:solidFill>
                  <a:sysClr val="windowText" lastClr="000000"/>
                </a:solidFill>
                <a:latin typeface="Times New Roman"/>
                <a:cs typeface="Times New Roman"/>
              </a:rPr>
              <a:t>x</a:t>
            </a:r>
            <a:r>
              <a:rPr sz="2450" kern="0" spc="420" dirty="0">
                <a:solidFill>
                  <a:sysClr val="windowText" lastClr="000000"/>
                </a:solidFill>
                <a:latin typeface="Times New Roman"/>
                <a:cs typeface="Times New Roman"/>
              </a:rPr>
              <a:t>)</a:t>
            </a:r>
            <a:r>
              <a:rPr sz="2450" i="1" kern="0" spc="420" dirty="0">
                <a:solidFill>
                  <a:sysClr val="windowText" lastClr="000000"/>
                </a:solidFill>
                <a:latin typeface="Times New Roman"/>
                <a:cs typeface="Times New Roman"/>
              </a:rPr>
              <a:t>dx</a:t>
            </a:r>
            <a:endParaRPr sz="2450" kern="0">
              <a:solidFill>
                <a:sysClr val="windowText" lastClr="000000"/>
              </a:solidFill>
              <a:latin typeface="Times New Roman"/>
              <a:cs typeface="Times New Roman"/>
            </a:endParaRPr>
          </a:p>
        </p:txBody>
      </p:sp>
      <p:sp>
        <p:nvSpPr>
          <p:cNvPr id="13" name="object 13"/>
          <p:cNvSpPr txBox="1"/>
          <p:nvPr/>
        </p:nvSpPr>
        <p:spPr>
          <a:xfrm>
            <a:off x="4888850" y="2926908"/>
            <a:ext cx="1534795" cy="1090295"/>
          </a:xfrm>
          <a:prstGeom prst="rect">
            <a:avLst/>
          </a:prstGeom>
        </p:spPr>
        <p:txBody>
          <a:bodyPr vert="horz" wrap="square" lIns="0" tIns="194310" rIns="0" bIns="0" rtlCol="0">
            <a:spAutoFit/>
          </a:bodyPr>
          <a:lstStyle/>
          <a:p>
            <a:pPr marL="320675">
              <a:spcBef>
                <a:spcPts val="1530"/>
              </a:spcBef>
            </a:pPr>
            <a:r>
              <a:rPr sz="5550" kern="0" spc="1342" baseline="-8258" dirty="0">
                <a:solidFill>
                  <a:sysClr val="windowText" lastClr="000000"/>
                </a:solidFill>
                <a:latin typeface="Symbol"/>
                <a:cs typeface="Symbol"/>
              </a:rPr>
              <a:t></a:t>
            </a:r>
            <a:r>
              <a:rPr sz="5550" kern="0" spc="-247" baseline="-8258" dirty="0">
                <a:solidFill>
                  <a:sysClr val="windowText" lastClr="000000"/>
                </a:solidFill>
                <a:latin typeface="Times New Roman"/>
                <a:cs typeface="Times New Roman"/>
              </a:rPr>
              <a:t> </a:t>
            </a:r>
            <a:r>
              <a:rPr sz="2450" i="1" kern="0" spc="295" dirty="0">
                <a:solidFill>
                  <a:sysClr val="windowText" lastClr="000000"/>
                </a:solidFill>
                <a:latin typeface="Times New Roman"/>
                <a:cs typeface="Times New Roman"/>
              </a:rPr>
              <a:t>p</a:t>
            </a:r>
            <a:r>
              <a:rPr sz="2450" kern="0" spc="295" dirty="0">
                <a:solidFill>
                  <a:sysClr val="windowText" lastClr="000000"/>
                </a:solidFill>
                <a:latin typeface="Times New Roman"/>
                <a:cs typeface="Times New Roman"/>
              </a:rPr>
              <a:t>(</a:t>
            </a:r>
            <a:r>
              <a:rPr sz="2700" i="1" kern="0" spc="295" dirty="0">
                <a:solidFill>
                  <a:sysClr val="windowText" lastClr="000000"/>
                </a:solidFill>
                <a:latin typeface="Symbol"/>
                <a:cs typeface="Symbol"/>
              </a:rPr>
              <a:t></a:t>
            </a:r>
            <a:endParaRPr sz="2700" kern="0">
              <a:solidFill>
                <a:sysClr val="windowText" lastClr="000000"/>
              </a:solidFill>
              <a:latin typeface="Symbol"/>
              <a:cs typeface="Symbol"/>
            </a:endParaRPr>
          </a:p>
          <a:p>
            <a:pPr marL="38100">
              <a:spcBef>
                <a:spcPts val="640"/>
              </a:spcBef>
            </a:pPr>
            <a:r>
              <a:rPr sz="2325" i="1" kern="0" spc="412" baseline="12544" dirty="0">
                <a:solidFill>
                  <a:sysClr val="windowText" lastClr="000000"/>
                </a:solidFill>
                <a:latin typeface="Symbol"/>
                <a:cs typeface="Symbol"/>
              </a:rPr>
              <a:t></a:t>
            </a:r>
            <a:r>
              <a:rPr sz="2325" kern="0" spc="-270" baseline="12544" dirty="0">
                <a:solidFill>
                  <a:sysClr val="windowText" lastClr="000000"/>
                </a:solidFill>
                <a:latin typeface="Times New Roman"/>
                <a:cs typeface="Times New Roman"/>
              </a:rPr>
              <a:t> </a:t>
            </a:r>
            <a:r>
              <a:rPr sz="1000" i="1" kern="0" spc="105" dirty="0">
                <a:solidFill>
                  <a:sysClr val="windowText" lastClr="000000"/>
                </a:solidFill>
                <a:latin typeface="Times New Roman"/>
                <a:cs typeface="Times New Roman"/>
              </a:rPr>
              <a:t>i</a:t>
            </a:r>
            <a:r>
              <a:rPr sz="1000" i="1" kern="0" spc="80" dirty="0">
                <a:solidFill>
                  <a:sysClr val="windowText" lastClr="000000"/>
                </a:solidFill>
                <a:latin typeface="Times New Roman"/>
                <a:cs typeface="Times New Roman"/>
              </a:rPr>
              <a:t> </a:t>
            </a:r>
            <a:r>
              <a:rPr sz="2175" kern="0" spc="292" baseline="13409" dirty="0">
                <a:solidFill>
                  <a:sysClr val="windowText" lastClr="000000"/>
                </a:solidFill>
                <a:latin typeface="Symbol"/>
                <a:cs typeface="Symbol"/>
              </a:rPr>
              <a:t></a:t>
            </a:r>
            <a:r>
              <a:rPr sz="2325" i="1" kern="0" spc="292" baseline="12544" dirty="0">
                <a:solidFill>
                  <a:sysClr val="windowText" lastClr="000000"/>
                </a:solidFill>
                <a:latin typeface="Symbol"/>
                <a:cs typeface="Symbol"/>
              </a:rPr>
              <a:t></a:t>
            </a:r>
            <a:r>
              <a:rPr sz="2325" kern="0" spc="-254" baseline="12544" dirty="0">
                <a:solidFill>
                  <a:sysClr val="windowText" lastClr="000000"/>
                </a:solidFill>
                <a:latin typeface="Times New Roman"/>
                <a:cs typeface="Times New Roman"/>
              </a:rPr>
              <a:t> </a:t>
            </a:r>
            <a:r>
              <a:rPr sz="1000" kern="0" spc="120" dirty="0">
                <a:solidFill>
                  <a:sysClr val="windowText" lastClr="000000"/>
                </a:solidFill>
                <a:latin typeface="Times New Roman"/>
                <a:cs typeface="Times New Roman"/>
              </a:rPr>
              <a:t>(</a:t>
            </a:r>
            <a:r>
              <a:rPr sz="1000" kern="0" spc="30" dirty="0">
                <a:solidFill>
                  <a:sysClr val="windowText" lastClr="000000"/>
                </a:solidFill>
                <a:latin typeface="Times New Roman"/>
                <a:cs typeface="Times New Roman"/>
              </a:rPr>
              <a:t> </a:t>
            </a:r>
            <a:r>
              <a:rPr sz="1000" i="1" kern="0" spc="160" dirty="0">
                <a:solidFill>
                  <a:sysClr val="windowText" lastClr="000000"/>
                </a:solidFill>
                <a:latin typeface="Times New Roman"/>
                <a:cs typeface="Times New Roman"/>
              </a:rPr>
              <a:t>x</a:t>
            </a:r>
            <a:r>
              <a:rPr sz="1000" i="1" kern="0" spc="-30" dirty="0">
                <a:solidFill>
                  <a:sysClr val="windowText" lastClr="000000"/>
                </a:solidFill>
                <a:latin typeface="Times New Roman"/>
                <a:cs typeface="Times New Roman"/>
              </a:rPr>
              <a:t> </a:t>
            </a:r>
            <a:r>
              <a:rPr sz="1000" kern="0" spc="140" dirty="0">
                <a:solidFill>
                  <a:sysClr val="windowText" lastClr="000000"/>
                </a:solidFill>
                <a:latin typeface="Times New Roman"/>
                <a:cs typeface="Times New Roman"/>
              </a:rPr>
              <a:t>)</a:t>
            </a:r>
            <a:r>
              <a:rPr sz="1500" kern="0" spc="209" baseline="58333" dirty="0">
                <a:solidFill>
                  <a:sysClr val="windowText" lastClr="000000"/>
                </a:solidFill>
                <a:latin typeface="Times New Roman"/>
                <a:cs typeface="Times New Roman"/>
              </a:rPr>
              <a:t>*</a:t>
            </a:r>
            <a:endParaRPr sz="1500" kern="0" baseline="58333">
              <a:solidFill>
                <a:sysClr val="windowText" lastClr="000000"/>
              </a:solidFill>
              <a:latin typeface="Times New Roman"/>
              <a:cs typeface="Times New Roman"/>
            </a:endParaRPr>
          </a:p>
        </p:txBody>
      </p:sp>
      <p:sp>
        <p:nvSpPr>
          <p:cNvPr id="16" name="Date Placeholder 15">
            <a:extLst>
              <a:ext uri="{FF2B5EF4-FFF2-40B4-BE49-F238E27FC236}">
                <a16:creationId xmlns:a16="http://schemas.microsoft.com/office/drawing/2014/main" id="{3061F367-AEC3-A7C5-3A0D-4BF16CA7E649}"/>
              </a:ext>
            </a:extLst>
          </p:cNvPr>
          <p:cNvSpPr>
            <a:spLocks noGrp="1"/>
          </p:cNvSpPr>
          <p:nvPr>
            <p:ph type="dt" sz="half" idx="6"/>
          </p:nvPr>
        </p:nvSpPr>
        <p:spPr/>
        <p:txBody>
          <a:bodyPr/>
          <a:lstStyle/>
          <a:p>
            <a:fld id="{BDE5D54E-1765-43DF-8B1E-66D0E6E07C51}"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4437033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162050">
              <a:spcBef>
                <a:spcPts val="100"/>
              </a:spcBef>
            </a:pPr>
            <a:r>
              <a:rPr dirty="0"/>
              <a:t>Various</a:t>
            </a:r>
            <a:r>
              <a:rPr spc="-30" dirty="0"/>
              <a:t> </a:t>
            </a:r>
            <a:r>
              <a:rPr dirty="0"/>
              <a:t>types</a:t>
            </a:r>
            <a:r>
              <a:rPr spc="5" dirty="0"/>
              <a:t> </a:t>
            </a:r>
            <a:r>
              <a:rPr dirty="0"/>
              <a:t>of</a:t>
            </a:r>
            <a:r>
              <a:rPr spc="-10" dirty="0"/>
              <a:t> errors</a:t>
            </a:r>
          </a:p>
        </p:txBody>
      </p:sp>
      <p:grpSp>
        <p:nvGrpSpPr>
          <p:cNvPr id="3" name="object 3"/>
          <p:cNvGrpSpPr/>
          <p:nvPr/>
        </p:nvGrpSpPr>
        <p:grpSpPr>
          <a:xfrm>
            <a:off x="1781557" y="1147572"/>
            <a:ext cx="8629015" cy="4563110"/>
            <a:chOff x="257556" y="1147572"/>
            <a:chExt cx="8629015" cy="4563110"/>
          </a:xfrm>
        </p:grpSpPr>
        <p:pic>
          <p:nvPicPr>
            <p:cNvPr id="4" name="object 4"/>
            <p:cNvPicPr/>
            <p:nvPr/>
          </p:nvPicPr>
          <p:blipFill>
            <a:blip r:embed="rId2" cstate="print"/>
            <a:stretch>
              <a:fillRect/>
            </a:stretch>
          </p:blipFill>
          <p:spPr>
            <a:xfrm>
              <a:off x="257556" y="1147572"/>
              <a:ext cx="8628888" cy="4562856"/>
            </a:xfrm>
            <a:prstGeom prst="rect">
              <a:avLst/>
            </a:prstGeom>
          </p:spPr>
        </p:pic>
        <p:pic>
          <p:nvPicPr>
            <p:cNvPr id="5" name="object 5"/>
            <p:cNvPicPr/>
            <p:nvPr/>
          </p:nvPicPr>
          <p:blipFill>
            <a:blip r:embed="rId3" cstate="print"/>
            <a:stretch>
              <a:fillRect/>
            </a:stretch>
          </p:blipFill>
          <p:spPr>
            <a:xfrm>
              <a:off x="6477000" y="1164336"/>
              <a:ext cx="2052827" cy="999744"/>
            </a:xfrm>
            <a:prstGeom prst="rect">
              <a:avLst/>
            </a:prstGeom>
          </p:spPr>
        </p:pic>
      </p:gr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8" name="Date Placeholder 7">
            <a:extLst>
              <a:ext uri="{FF2B5EF4-FFF2-40B4-BE49-F238E27FC236}">
                <a16:creationId xmlns:a16="http://schemas.microsoft.com/office/drawing/2014/main" id="{ED293595-3278-394A-9F71-BB6E32BFF7AD}"/>
              </a:ext>
            </a:extLst>
          </p:cNvPr>
          <p:cNvSpPr>
            <a:spLocks noGrp="1"/>
          </p:cNvSpPr>
          <p:nvPr>
            <p:ph type="dt" sz="half" idx="6"/>
          </p:nvPr>
        </p:nvSpPr>
        <p:spPr/>
        <p:txBody>
          <a:bodyPr/>
          <a:lstStyle/>
          <a:p>
            <a:fld id="{8CABD4C2-9704-4E07-B79B-A8D3D39F8B94}"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9279031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52400"/>
            <a:ext cx="8892540" cy="5946648"/>
          </a:xfrm>
          <a:prstGeom prst="rect">
            <a:avLst/>
          </a:prstGeom>
        </p:spPr>
      </p:pic>
      <p:sp>
        <p:nvSpPr>
          <p:cNvPr id="4" name="object 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5" name="Date Placeholder 4">
            <a:extLst>
              <a:ext uri="{FF2B5EF4-FFF2-40B4-BE49-F238E27FC236}">
                <a16:creationId xmlns:a16="http://schemas.microsoft.com/office/drawing/2014/main" id="{F0A605A7-B947-F76F-80B8-D1CA22D62417}"/>
              </a:ext>
            </a:extLst>
          </p:cNvPr>
          <p:cNvSpPr>
            <a:spLocks noGrp="1"/>
          </p:cNvSpPr>
          <p:nvPr>
            <p:ph type="dt" sz="half" idx="6"/>
          </p:nvPr>
        </p:nvSpPr>
        <p:spPr/>
        <p:txBody>
          <a:bodyPr/>
          <a:lstStyle/>
          <a:p>
            <a:fld id="{F590AF31-5253-4AA7-9740-5E01D4636107}"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54466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52625" y="1285875"/>
            <a:ext cx="8286750" cy="4572000"/>
          </a:xfrm>
          <a:prstGeom prst="rect">
            <a:avLst/>
          </a:prstGeom>
        </p:spPr>
      </p:pic>
      <p:sp>
        <p:nvSpPr>
          <p:cNvPr id="3" name="Date Placeholder 2">
            <a:extLst>
              <a:ext uri="{FF2B5EF4-FFF2-40B4-BE49-F238E27FC236}">
                <a16:creationId xmlns:a16="http://schemas.microsoft.com/office/drawing/2014/main" id="{42D6F133-1AB0-5642-F785-EA98706CE1A9}"/>
              </a:ext>
            </a:extLst>
          </p:cNvPr>
          <p:cNvSpPr>
            <a:spLocks noGrp="1"/>
          </p:cNvSpPr>
          <p:nvPr>
            <p:ph type="dt" sz="half" idx="10"/>
          </p:nvPr>
        </p:nvSpPr>
        <p:spPr/>
        <p:txBody>
          <a:bodyPr/>
          <a:lstStyle/>
          <a:p>
            <a:fld id="{1690B224-4910-4174-B591-A1D2230BEF41}" type="datetime1">
              <a:rPr lang="en-US" smtClean="0"/>
              <a:t>12-Jan-26</a:t>
            </a:fld>
            <a:endParaRPr lang="en-US"/>
          </a:p>
        </p:txBody>
      </p:sp>
      <p:sp>
        <p:nvSpPr>
          <p:cNvPr id="4" name="Footer Placeholder 3">
            <a:extLst>
              <a:ext uri="{FF2B5EF4-FFF2-40B4-BE49-F238E27FC236}">
                <a16:creationId xmlns:a16="http://schemas.microsoft.com/office/drawing/2014/main" id="{1F82538A-35DE-729A-D4FE-C2500586988F}"/>
              </a:ext>
            </a:extLst>
          </p:cNvPr>
          <p:cNvSpPr>
            <a:spLocks noGrp="1"/>
          </p:cNvSpPr>
          <p:nvPr>
            <p:ph type="ftr" sz="quarter" idx="11"/>
          </p:nvPr>
        </p:nvSpPr>
        <p:spPr/>
        <p:txBody>
          <a:bodyPr/>
          <a:lstStyle/>
          <a:p>
            <a:r>
              <a:rPr lang="fr-FR"/>
              <a:t>Md. Masudur Rahman, Lecturer, CSE, UGV.</a:t>
            </a:r>
            <a:endParaRPr lang="en-US" dirty="0"/>
          </a:p>
        </p:txBody>
      </p:sp>
    </p:spTree>
    <p:extLst>
      <p:ext uri="{BB962C8B-B14F-4D97-AF65-F5344CB8AC3E}">
        <p14:creationId xmlns:p14="http://schemas.microsoft.com/office/powerpoint/2010/main" val="42796179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521460">
              <a:spcBef>
                <a:spcPts val="100"/>
              </a:spcBef>
            </a:pPr>
            <a:r>
              <a:rPr dirty="0"/>
              <a:t>Precision</a:t>
            </a:r>
            <a:r>
              <a:rPr spc="-15" dirty="0"/>
              <a:t> </a:t>
            </a:r>
            <a:r>
              <a:rPr dirty="0"/>
              <a:t>vs.</a:t>
            </a:r>
            <a:r>
              <a:rPr spc="-5" dirty="0"/>
              <a:t> </a:t>
            </a:r>
            <a:r>
              <a:rPr spc="-10" dirty="0"/>
              <a:t>Recall</a:t>
            </a:r>
          </a:p>
        </p:txBody>
      </p:sp>
      <p:sp>
        <p:nvSpPr>
          <p:cNvPr id="3" name="object 3"/>
          <p:cNvSpPr txBox="1"/>
          <p:nvPr/>
        </p:nvSpPr>
        <p:spPr>
          <a:xfrm>
            <a:off x="2060550" y="1162633"/>
            <a:ext cx="7471409" cy="3831590"/>
          </a:xfrm>
          <a:prstGeom prst="rect">
            <a:avLst/>
          </a:prstGeom>
        </p:spPr>
        <p:txBody>
          <a:bodyPr vert="horz" wrap="square" lIns="0" tIns="13335" rIns="0" bIns="0" rtlCol="0">
            <a:spAutoFit/>
          </a:bodyPr>
          <a:lstStyle/>
          <a:p>
            <a:pPr marL="354330" marR="456565" indent="-342265">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A</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very</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common</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measure</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used in</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PR</a:t>
            </a:r>
            <a:r>
              <a:rPr sz="3200" kern="0" spc="-5"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and 	</a:t>
            </a:r>
            <a:r>
              <a:rPr sz="3200" kern="0" dirty="0">
                <a:solidFill>
                  <a:sysClr val="windowText" lastClr="000000"/>
                </a:solidFill>
                <a:latin typeface="Times New Roman"/>
                <a:cs typeface="Times New Roman"/>
              </a:rPr>
              <a:t>MI </a:t>
            </a:r>
            <a:r>
              <a:rPr sz="3200" kern="0" spc="-10" dirty="0">
                <a:solidFill>
                  <a:sysClr val="windowText" lastClr="000000"/>
                </a:solidFill>
                <a:latin typeface="Times New Roman"/>
                <a:cs typeface="Times New Roman"/>
              </a:rPr>
              <a:t>community</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One</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goes</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up</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other</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HAS</a:t>
            </a:r>
            <a:r>
              <a:rPr sz="3200" kern="0" spc="-1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to</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go</a:t>
            </a:r>
            <a:r>
              <a:rPr sz="3200" kern="0" spc="-5" dirty="0">
                <a:solidFill>
                  <a:sysClr val="windowText" lastClr="000000"/>
                </a:solidFill>
                <a:latin typeface="Times New Roman"/>
                <a:cs typeface="Times New Roman"/>
              </a:rPr>
              <a:t> </a:t>
            </a:r>
            <a:r>
              <a:rPr sz="3200" kern="0" spc="-20" dirty="0">
                <a:solidFill>
                  <a:sysClr val="windowText" lastClr="000000"/>
                </a:solidFill>
                <a:latin typeface="Times New Roman"/>
                <a:cs typeface="Times New Roman"/>
              </a:rPr>
              <a:t>down</a:t>
            </a:r>
            <a:endParaRPr sz="3200" kern="0">
              <a:solidFill>
                <a:sysClr val="windowText" lastClr="000000"/>
              </a:solidFill>
              <a:latin typeface="Times New Roman"/>
              <a:cs typeface="Times New Roman"/>
            </a:endParaRPr>
          </a:p>
          <a:p>
            <a:pPr marL="355600" marR="748665" indent="-343535">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A</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range</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of</a:t>
            </a:r>
            <a:r>
              <a:rPr sz="3200" kern="0" spc="-4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options</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(Receiver</a:t>
            </a:r>
            <a:r>
              <a:rPr sz="3200" kern="0" spc="-4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operating </a:t>
            </a:r>
            <a:r>
              <a:rPr sz="3200" kern="0" dirty="0">
                <a:solidFill>
                  <a:sysClr val="windowText" lastClr="000000"/>
                </a:solidFill>
                <a:latin typeface="Times New Roman"/>
                <a:cs typeface="Times New Roman"/>
              </a:rPr>
              <a:t>characteristic</a:t>
            </a:r>
            <a:r>
              <a:rPr sz="3200" kern="0" spc="-8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curves)</a:t>
            </a:r>
            <a:endParaRPr sz="3200" kern="0">
              <a:solidFill>
                <a:sysClr val="windowText" lastClr="000000"/>
              </a:solidFill>
              <a:latin typeface="Times New Roman"/>
              <a:cs typeface="Times New Roman"/>
            </a:endParaRPr>
          </a:p>
          <a:p>
            <a:pPr marL="12700" marR="3685540" indent="342265">
              <a:lnSpc>
                <a:spcPts val="4610"/>
              </a:lnSpc>
              <a:spcBef>
                <a:spcPts val="100"/>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Area</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under</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the</a:t>
            </a:r>
            <a:r>
              <a:rPr sz="3200" kern="0" spc="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curve </a:t>
            </a:r>
            <a:r>
              <a:rPr sz="3200" kern="0" dirty="0">
                <a:solidFill>
                  <a:sysClr val="windowText" lastClr="000000"/>
                </a:solidFill>
                <a:latin typeface="Times New Roman"/>
                <a:cs typeface="Times New Roman"/>
              </a:rPr>
              <a:t>as</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goodness</a:t>
            </a:r>
            <a:r>
              <a:rPr sz="3200" kern="0" spc="-6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measure</a:t>
            </a:r>
            <a:endParaRPr sz="3200" kern="0">
              <a:solidFill>
                <a:sysClr val="windowText" lastClr="000000"/>
              </a:solidFill>
              <a:latin typeface="Times New Roman"/>
              <a:cs typeface="Times New Roman"/>
            </a:endParaRPr>
          </a:p>
        </p:txBody>
      </p:sp>
      <p:pic>
        <p:nvPicPr>
          <p:cNvPr id="4" name="object 4"/>
          <p:cNvPicPr/>
          <p:nvPr/>
        </p:nvPicPr>
        <p:blipFill>
          <a:blip r:embed="rId2" cstate="print"/>
          <a:stretch>
            <a:fillRect/>
          </a:stretch>
        </p:blipFill>
        <p:spPr>
          <a:xfrm>
            <a:off x="7010400" y="3531108"/>
            <a:ext cx="3429000" cy="3326891"/>
          </a:xfrm>
          <a:prstGeom prst="rect">
            <a:avLst/>
          </a:prstGeom>
        </p:spPr>
      </p:pic>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7" name="Date Placeholder 6">
            <a:extLst>
              <a:ext uri="{FF2B5EF4-FFF2-40B4-BE49-F238E27FC236}">
                <a16:creationId xmlns:a16="http://schemas.microsoft.com/office/drawing/2014/main" id="{D2AFDF63-1092-58F8-6519-A976199D0C8A}"/>
              </a:ext>
            </a:extLst>
          </p:cNvPr>
          <p:cNvSpPr>
            <a:spLocks noGrp="1"/>
          </p:cNvSpPr>
          <p:nvPr>
            <p:ph type="dt" sz="half" idx="6"/>
          </p:nvPr>
        </p:nvSpPr>
        <p:spPr/>
        <p:txBody>
          <a:bodyPr/>
          <a:lstStyle/>
          <a:p>
            <a:fld id="{685B2F2E-FEEA-4FF3-B139-F9B6B282CCD0}"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477142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27736"/>
          </a:xfrm>
          <a:prstGeom prst="rect">
            <a:avLst/>
          </a:prstGeom>
        </p:spPr>
        <p:txBody>
          <a:bodyPr vert="horz" wrap="square" lIns="0" tIns="12065" rIns="0" bIns="0" rtlCol="0">
            <a:spAutoFit/>
          </a:bodyPr>
          <a:lstStyle/>
          <a:p>
            <a:pPr marL="12700">
              <a:spcBef>
                <a:spcPts val="95"/>
              </a:spcBef>
            </a:pPr>
            <a:r>
              <a:rPr sz="4000" dirty="0"/>
              <a:t>Various</a:t>
            </a:r>
            <a:r>
              <a:rPr sz="4000" spc="-60" dirty="0"/>
              <a:t> </a:t>
            </a:r>
            <a:r>
              <a:rPr sz="4000" dirty="0"/>
              <a:t>ways</a:t>
            </a:r>
            <a:r>
              <a:rPr sz="4000" spc="-70" dirty="0"/>
              <a:t> </a:t>
            </a:r>
            <a:r>
              <a:rPr sz="4000" dirty="0"/>
              <a:t>to</a:t>
            </a:r>
            <a:r>
              <a:rPr sz="4000" spc="-70" dirty="0"/>
              <a:t> </a:t>
            </a:r>
            <a:r>
              <a:rPr sz="4000" dirty="0"/>
              <a:t>measure</a:t>
            </a:r>
            <a:r>
              <a:rPr sz="4000" spc="-60" dirty="0"/>
              <a:t> </a:t>
            </a:r>
            <a:r>
              <a:rPr sz="4000" dirty="0"/>
              <a:t>error</a:t>
            </a:r>
            <a:r>
              <a:rPr sz="4000" spc="-70" dirty="0"/>
              <a:t> </a:t>
            </a:r>
            <a:r>
              <a:rPr sz="4000" spc="-10" dirty="0"/>
              <a:t>rates</a:t>
            </a:r>
            <a:endParaRPr sz="4000"/>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60550" y="1065442"/>
            <a:ext cx="7503159" cy="4174219"/>
          </a:xfrm>
          <a:prstGeom prst="rect">
            <a:avLst/>
          </a:prstGeom>
        </p:spPr>
        <p:txBody>
          <a:bodyPr vert="horz" wrap="square" lIns="0" tIns="110489" rIns="0" bIns="0" rtlCol="0">
            <a:spAutoFit/>
          </a:bodyPr>
          <a:lstStyle/>
          <a:p>
            <a:pPr marL="354965" indent="-342265">
              <a:spcBef>
                <a:spcPts val="869"/>
              </a:spcBef>
              <a:buClr>
                <a:srgbClr val="3333FF"/>
              </a:buClr>
              <a:buSzPct val="70312"/>
              <a:buFont typeface="Wingdings"/>
              <a:buChar char=""/>
              <a:tabLst>
                <a:tab pos="354965" algn="l"/>
              </a:tabLst>
            </a:pPr>
            <a:r>
              <a:rPr sz="3200" kern="0" dirty="0">
                <a:solidFill>
                  <a:sysClr val="windowText" lastClr="000000"/>
                </a:solidFill>
                <a:latin typeface="Times New Roman"/>
                <a:cs typeface="Times New Roman"/>
              </a:rPr>
              <a:t>Training</a:t>
            </a:r>
            <a:r>
              <a:rPr sz="3200" kern="0" spc="-3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error</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Test </a:t>
            </a:r>
            <a:r>
              <a:rPr sz="3200" kern="0" spc="-10" dirty="0">
                <a:solidFill>
                  <a:sysClr val="windowText" lastClr="000000"/>
                </a:solidFill>
                <a:latin typeface="Times New Roman"/>
                <a:cs typeface="Times New Roman"/>
              </a:rPr>
              <a:t>error</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Empirical</a:t>
            </a:r>
            <a:r>
              <a:rPr sz="3200" kern="0" spc="-3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error</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Some</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under</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your</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control</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(training</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2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test)</a:t>
            </a:r>
            <a:endParaRPr sz="3200" kern="0">
              <a:solidFill>
                <a:sysClr val="windowText" lastClr="000000"/>
              </a:solidFill>
              <a:latin typeface="Times New Roman"/>
              <a:cs typeface="Times New Roman"/>
            </a:endParaRPr>
          </a:p>
          <a:p>
            <a:pPr marL="355600" indent="-342900">
              <a:spcBef>
                <a:spcPts val="76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Some</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not</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(empirical</a:t>
            </a:r>
            <a:r>
              <a:rPr sz="3200" kern="0" spc="-3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error)</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How:</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n-fold</a:t>
            </a:r>
            <a:r>
              <a:rPr sz="3200" kern="0" spc="-1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validation</a:t>
            </a:r>
            <a:endParaRPr sz="3200" kern="0">
              <a:solidFill>
                <a:sysClr val="windowText" lastClr="000000"/>
              </a:solidFill>
              <a:latin typeface="Times New Roman"/>
              <a:cs typeface="Times New Roman"/>
            </a:endParaRPr>
          </a:p>
          <a:p>
            <a:pPr marL="355600" indent="-342900">
              <a:spcBef>
                <a:spcPts val="770"/>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Why:</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Overfitting</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and</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underfitting</a:t>
            </a:r>
            <a:r>
              <a:rPr sz="3200" kern="0" spc="-4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problems</a:t>
            </a:r>
            <a:endParaRPr sz="32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86A086F7-25E1-4B2A-5742-A44ADBA75373}"/>
              </a:ext>
            </a:extLst>
          </p:cNvPr>
          <p:cNvSpPr>
            <a:spLocks noGrp="1"/>
          </p:cNvSpPr>
          <p:nvPr>
            <p:ph type="dt" sz="half" idx="6"/>
          </p:nvPr>
        </p:nvSpPr>
        <p:spPr/>
        <p:txBody>
          <a:bodyPr/>
          <a:lstStyle/>
          <a:p>
            <a:fld id="{C5CE14DB-F4B8-4CB7-870D-26DC458800DB}"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450592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27736"/>
          </a:xfrm>
          <a:prstGeom prst="rect">
            <a:avLst/>
          </a:prstGeom>
        </p:spPr>
        <p:txBody>
          <a:bodyPr vert="horz" wrap="square" lIns="0" tIns="12065" rIns="0" bIns="0" rtlCol="0">
            <a:spAutoFit/>
          </a:bodyPr>
          <a:lstStyle/>
          <a:p>
            <a:pPr marL="137795">
              <a:spcBef>
                <a:spcPts val="95"/>
              </a:spcBef>
            </a:pPr>
            <a:r>
              <a:rPr sz="4000" dirty="0"/>
              <a:t>An</a:t>
            </a:r>
            <a:r>
              <a:rPr sz="4000" spc="-90" dirty="0"/>
              <a:t> </a:t>
            </a:r>
            <a:r>
              <a:rPr sz="4000" dirty="0"/>
              <a:t>even</a:t>
            </a:r>
            <a:r>
              <a:rPr sz="4000" spc="-90" dirty="0"/>
              <a:t> </a:t>
            </a:r>
            <a:r>
              <a:rPr sz="4000" dirty="0"/>
              <a:t>more</a:t>
            </a:r>
            <a:r>
              <a:rPr sz="4000" spc="-85" dirty="0"/>
              <a:t> </a:t>
            </a:r>
            <a:r>
              <a:rPr sz="4000" dirty="0"/>
              <a:t>complicated</a:t>
            </a:r>
            <a:r>
              <a:rPr sz="4000" spc="-110" dirty="0"/>
              <a:t> </a:t>
            </a:r>
            <a:r>
              <a:rPr sz="4000" spc="-10" dirty="0"/>
              <a:t>example</a:t>
            </a:r>
            <a:endParaRPr sz="4000"/>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47850" y="1077937"/>
            <a:ext cx="7850505" cy="4824730"/>
          </a:xfrm>
          <a:prstGeom prst="rect">
            <a:avLst/>
          </a:prstGeom>
        </p:spPr>
        <p:txBody>
          <a:bodyPr vert="horz" wrap="square" lIns="0" tIns="98425" rIns="0" bIns="0" rtlCol="0">
            <a:spAutoFit/>
          </a:bodyPr>
          <a:lstStyle/>
          <a:p>
            <a:pPr marL="367665" indent="-342265">
              <a:spcBef>
                <a:spcPts val="775"/>
              </a:spcBef>
              <a:buClr>
                <a:srgbClr val="3333FF"/>
              </a:buClr>
              <a:buSzPct val="69642"/>
              <a:buFont typeface="Wingdings"/>
              <a:buChar char=""/>
              <a:tabLst>
                <a:tab pos="367665" algn="l"/>
              </a:tabLst>
            </a:pPr>
            <a:r>
              <a:rPr sz="2800" kern="0" dirty="0">
                <a:solidFill>
                  <a:sysClr val="windowText" lastClr="000000"/>
                </a:solidFill>
                <a:latin typeface="Times New Roman"/>
                <a:cs typeface="Times New Roman"/>
              </a:rPr>
              <a:t>Two</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classes:</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pennies</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or</a:t>
            </a:r>
            <a:r>
              <a:rPr sz="2800" kern="0" spc="-2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dimes</a:t>
            </a:r>
            <a:endParaRPr sz="2800" kern="0">
              <a:solidFill>
                <a:sysClr val="windowText" lastClr="000000"/>
              </a:solidFill>
              <a:latin typeface="Times New Roman"/>
              <a:cs typeface="Times New Roman"/>
            </a:endParaRPr>
          </a:p>
          <a:p>
            <a:pPr marL="367665" indent="-342265">
              <a:spcBef>
                <a:spcPts val="675"/>
              </a:spcBef>
              <a:buClr>
                <a:srgbClr val="3333FF"/>
              </a:buClr>
              <a:buSzPct val="69642"/>
              <a:buFont typeface="Wingdings"/>
              <a:buChar char=""/>
              <a:tabLst>
                <a:tab pos="367665" algn="l"/>
              </a:tabLst>
            </a:pPr>
            <a:r>
              <a:rPr sz="2800" kern="0" dirty="0">
                <a:solidFill>
                  <a:sysClr val="windowText" lastClr="000000"/>
                </a:solidFill>
                <a:latin typeface="Times New Roman"/>
                <a:cs typeface="Times New Roman"/>
              </a:rPr>
              <a:t>A</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measurement</a:t>
            </a:r>
            <a:r>
              <a:rPr sz="2800" kern="0" spc="-1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x</a:t>
            </a:r>
            <a:r>
              <a:rPr sz="2800" kern="0" spc="-4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is</a:t>
            </a:r>
            <a:r>
              <a:rPr sz="2800" kern="0" spc="-3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made</a:t>
            </a:r>
            <a:endParaRPr sz="2800" kern="0">
              <a:solidFill>
                <a:sysClr val="windowText" lastClr="000000"/>
              </a:solidFill>
              <a:latin typeface="Times New Roman"/>
              <a:cs typeface="Times New Roman"/>
            </a:endParaRPr>
          </a:p>
          <a:p>
            <a:pPr marL="367665" indent="-342265">
              <a:spcBef>
                <a:spcPts val="670"/>
              </a:spcBef>
              <a:buClr>
                <a:srgbClr val="3333FF"/>
              </a:buClr>
              <a:buSzPct val="69642"/>
              <a:buFont typeface="Wingdings"/>
              <a:buChar char=""/>
              <a:tabLst>
                <a:tab pos="367665" algn="l"/>
              </a:tabLst>
            </a:pPr>
            <a:r>
              <a:rPr sz="2800" kern="0" dirty="0">
                <a:solidFill>
                  <a:sysClr val="windowText" lastClr="000000"/>
                </a:solidFill>
                <a:latin typeface="Times New Roman"/>
                <a:cs typeface="Times New Roman"/>
              </a:rPr>
              <a:t>Risk</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associated</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with</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making</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wrong</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decision</a:t>
            </a:r>
            <a:endParaRPr sz="2800" kern="0">
              <a:solidFill>
                <a:sysClr val="windowText" lastClr="000000"/>
              </a:solidFill>
              <a:latin typeface="Times New Roman"/>
              <a:cs typeface="Times New Roman"/>
            </a:endParaRPr>
          </a:p>
          <a:p>
            <a:pPr marL="368300" marR="1460500" indent="-343535">
              <a:spcBef>
                <a:spcPts val="675"/>
              </a:spcBef>
              <a:buClr>
                <a:srgbClr val="3333FF"/>
              </a:buClr>
              <a:buSzPct val="69642"/>
              <a:buFont typeface="Wingdings"/>
              <a:buChar char=""/>
              <a:tabLst>
                <a:tab pos="368300" algn="l"/>
              </a:tabLst>
            </a:pPr>
            <a:r>
              <a:rPr sz="2800" kern="0" dirty="0">
                <a:solidFill>
                  <a:sysClr val="windowText" lastClr="000000"/>
                </a:solidFill>
                <a:latin typeface="Times New Roman"/>
                <a:cs typeface="Times New Roman"/>
              </a:rPr>
              <a:t>Based</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on</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the</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posterior</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probabilities</a:t>
            </a:r>
            <a:r>
              <a:rPr sz="2800" kern="0" spc="-60" dirty="0">
                <a:solidFill>
                  <a:sysClr val="windowText" lastClr="000000"/>
                </a:solidFill>
                <a:latin typeface="Times New Roman"/>
                <a:cs typeface="Times New Roman"/>
              </a:rPr>
              <a:t> </a:t>
            </a:r>
            <a:r>
              <a:rPr sz="2800" kern="0" spc="-20" dirty="0">
                <a:solidFill>
                  <a:sysClr val="windowText" lastClr="000000"/>
                </a:solidFill>
                <a:latin typeface="Times New Roman"/>
                <a:cs typeface="Times New Roman"/>
              </a:rPr>
              <a:t>with </a:t>
            </a:r>
            <a:r>
              <a:rPr sz="2800" kern="0" dirty="0">
                <a:solidFill>
                  <a:sysClr val="windowText" lastClr="000000"/>
                </a:solidFill>
                <a:latin typeface="Times New Roman"/>
                <a:cs typeface="Times New Roman"/>
              </a:rPr>
              <a:t>Bayesian</a:t>
            </a:r>
            <a:r>
              <a:rPr sz="2800" kern="0" spc="-20" dirty="0">
                <a:solidFill>
                  <a:sysClr val="windowText" lastClr="000000"/>
                </a:solidFill>
                <a:latin typeface="Times New Roman"/>
                <a:cs typeface="Times New Roman"/>
              </a:rPr>
              <a:t> risk</a:t>
            </a:r>
            <a:endParaRPr sz="2800" kern="0">
              <a:solidFill>
                <a:sysClr val="windowText" lastClr="000000"/>
              </a:solidFill>
              <a:latin typeface="Times New Roman"/>
              <a:cs typeface="Times New Roman"/>
            </a:endParaRPr>
          </a:p>
          <a:p>
            <a:pPr marL="891540">
              <a:spcBef>
                <a:spcPts val="1335"/>
              </a:spcBef>
            </a:pPr>
            <a:r>
              <a:rPr sz="2850" i="1" kern="0" spc="-10" dirty="0">
                <a:solidFill>
                  <a:sysClr val="windowText" lastClr="000000"/>
                </a:solidFill>
                <a:latin typeface="Times New Roman"/>
                <a:cs typeface="Times New Roman"/>
              </a:rPr>
              <a:t>R</a:t>
            </a:r>
            <a:r>
              <a:rPr sz="2850" kern="0" spc="-10" dirty="0">
                <a:solidFill>
                  <a:sysClr val="windowText" lastClr="000000"/>
                </a:solidFill>
                <a:latin typeface="Times New Roman"/>
                <a:cs typeface="Times New Roman"/>
              </a:rPr>
              <a:t>(</a:t>
            </a:r>
            <a:r>
              <a:rPr sz="3000" i="1" kern="0" spc="-10" dirty="0">
                <a:solidFill>
                  <a:sysClr val="windowText" lastClr="000000"/>
                </a:solidFill>
                <a:latin typeface="Symbol"/>
                <a:cs typeface="Symbol"/>
              </a:rPr>
              <a:t></a:t>
            </a:r>
            <a:r>
              <a:rPr sz="2850" kern="0" spc="-15" baseline="-20467" dirty="0">
                <a:solidFill>
                  <a:sysClr val="windowText" lastClr="000000"/>
                </a:solidFill>
                <a:latin typeface="Times New Roman"/>
                <a:cs typeface="Times New Roman"/>
              </a:rPr>
              <a:t>1</a:t>
            </a:r>
            <a:r>
              <a:rPr sz="2850" kern="0" spc="-10" dirty="0">
                <a:solidFill>
                  <a:sysClr val="windowText" lastClr="000000"/>
                </a:solidFill>
                <a:latin typeface="Times New Roman"/>
                <a:cs typeface="Times New Roman"/>
              </a:rPr>
              <a:t>|</a:t>
            </a:r>
            <a:r>
              <a:rPr sz="2850" kern="0" spc="-335"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x</a:t>
            </a:r>
            <a:r>
              <a:rPr sz="2850" i="1" kern="0" spc="-430"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50" dirty="0">
                <a:solidFill>
                  <a:sysClr val="windowText" lastClr="000000"/>
                </a:solidFill>
                <a:latin typeface="Times New Roman"/>
                <a:cs typeface="Times New Roman"/>
              </a:rPr>
              <a:t> </a:t>
            </a:r>
            <a:r>
              <a:rPr sz="2850" kern="0" dirty="0">
                <a:solidFill>
                  <a:sysClr val="windowText" lastClr="000000"/>
                </a:solidFill>
                <a:latin typeface="Symbol"/>
                <a:cs typeface="Symbol"/>
              </a:rPr>
              <a:t></a:t>
            </a:r>
            <a:r>
              <a:rPr sz="2850" kern="0" spc="60" dirty="0">
                <a:solidFill>
                  <a:sysClr val="windowText" lastClr="000000"/>
                </a:solidFill>
                <a:latin typeface="Times New Roman"/>
                <a:cs typeface="Times New Roman"/>
              </a:rPr>
              <a:t> </a:t>
            </a:r>
            <a:r>
              <a:rPr sz="3000" i="1" kern="0" spc="-25" dirty="0">
                <a:solidFill>
                  <a:sysClr val="windowText" lastClr="000000"/>
                </a:solidFill>
                <a:latin typeface="Symbol"/>
                <a:cs typeface="Symbol"/>
              </a:rPr>
              <a:t></a:t>
            </a:r>
            <a:r>
              <a:rPr sz="2850" kern="0" spc="-37" baseline="-20467" dirty="0">
                <a:solidFill>
                  <a:sysClr val="windowText" lastClr="000000"/>
                </a:solidFill>
                <a:latin typeface="Times New Roman"/>
                <a:cs typeface="Times New Roman"/>
              </a:rPr>
              <a:t>11</a:t>
            </a:r>
            <a:r>
              <a:rPr sz="2850" i="1" kern="0" spc="-25" dirty="0">
                <a:solidFill>
                  <a:sysClr val="windowText" lastClr="000000"/>
                </a:solidFill>
                <a:latin typeface="Times New Roman"/>
                <a:cs typeface="Times New Roman"/>
              </a:rPr>
              <a:t>P</a:t>
            </a:r>
            <a:r>
              <a:rPr sz="2850" kern="0" spc="-25" dirty="0">
                <a:solidFill>
                  <a:sysClr val="windowText" lastClr="000000"/>
                </a:solidFill>
                <a:latin typeface="Times New Roman"/>
                <a:cs typeface="Times New Roman"/>
              </a:rPr>
              <a:t>(</a:t>
            </a:r>
            <a:r>
              <a:rPr sz="3000" i="1" kern="0" spc="-25" dirty="0">
                <a:solidFill>
                  <a:sysClr val="windowText" lastClr="000000"/>
                </a:solidFill>
                <a:latin typeface="Symbol"/>
                <a:cs typeface="Symbol"/>
              </a:rPr>
              <a:t></a:t>
            </a:r>
            <a:r>
              <a:rPr sz="2850" kern="0" spc="-37" baseline="-20467" dirty="0">
                <a:solidFill>
                  <a:sysClr val="windowText" lastClr="000000"/>
                </a:solidFill>
                <a:latin typeface="Times New Roman"/>
                <a:cs typeface="Times New Roman"/>
              </a:rPr>
              <a:t>1</a:t>
            </a:r>
            <a:r>
              <a:rPr sz="2850" kern="0" spc="-25" dirty="0">
                <a:solidFill>
                  <a:sysClr val="windowText" lastClr="000000"/>
                </a:solidFill>
                <a:latin typeface="Times New Roman"/>
                <a:cs typeface="Times New Roman"/>
              </a:rPr>
              <a:t>|</a:t>
            </a:r>
            <a:r>
              <a:rPr sz="2850" kern="0" spc="-33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x</a:t>
            </a:r>
            <a:r>
              <a:rPr sz="2850" i="1" kern="0" spc="-430"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180" dirty="0">
                <a:solidFill>
                  <a:sysClr val="windowText" lastClr="000000"/>
                </a:solidFill>
                <a:latin typeface="Times New Roman"/>
                <a:cs typeface="Times New Roman"/>
              </a:rPr>
              <a:t> </a:t>
            </a:r>
            <a:r>
              <a:rPr sz="2850" kern="0" dirty="0">
                <a:solidFill>
                  <a:sysClr val="windowText" lastClr="000000"/>
                </a:solidFill>
                <a:latin typeface="Symbol"/>
                <a:cs typeface="Symbol"/>
              </a:rPr>
              <a:t></a:t>
            </a:r>
            <a:r>
              <a:rPr sz="2850" kern="0" spc="-75" dirty="0">
                <a:solidFill>
                  <a:sysClr val="windowText" lastClr="000000"/>
                </a:solidFill>
                <a:latin typeface="Times New Roman"/>
                <a:cs typeface="Times New Roman"/>
              </a:rPr>
              <a:t> </a:t>
            </a:r>
            <a:r>
              <a:rPr sz="3000" i="1" kern="0" spc="-90" dirty="0">
                <a:solidFill>
                  <a:sysClr val="windowText" lastClr="000000"/>
                </a:solidFill>
                <a:latin typeface="Symbol"/>
                <a:cs typeface="Symbol"/>
              </a:rPr>
              <a:t></a:t>
            </a:r>
            <a:r>
              <a:rPr sz="2850" kern="0" spc="-135" baseline="-20467" dirty="0">
                <a:solidFill>
                  <a:sysClr val="windowText" lastClr="000000"/>
                </a:solidFill>
                <a:latin typeface="Times New Roman"/>
                <a:cs typeface="Times New Roman"/>
              </a:rPr>
              <a:t>12</a:t>
            </a:r>
            <a:r>
              <a:rPr sz="2850" kern="0" spc="-337" baseline="-20467" dirty="0">
                <a:solidFill>
                  <a:sysClr val="windowText" lastClr="000000"/>
                </a:solidFill>
                <a:latin typeface="Times New Roman"/>
                <a:cs typeface="Times New Roman"/>
              </a:rPr>
              <a:t> </a:t>
            </a:r>
            <a:r>
              <a:rPr sz="2850" i="1" kern="0" spc="70" dirty="0">
                <a:solidFill>
                  <a:sysClr val="windowText" lastClr="000000"/>
                </a:solidFill>
                <a:latin typeface="Times New Roman"/>
                <a:cs typeface="Times New Roman"/>
              </a:rPr>
              <a:t>P</a:t>
            </a:r>
            <a:r>
              <a:rPr sz="2850" kern="0" spc="70" dirty="0">
                <a:solidFill>
                  <a:sysClr val="windowText" lastClr="000000"/>
                </a:solidFill>
                <a:latin typeface="Times New Roman"/>
                <a:cs typeface="Times New Roman"/>
              </a:rPr>
              <a:t>(</a:t>
            </a:r>
            <a:r>
              <a:rPr sz="3000" i="1" kern="0" spc="70" dirty="0">
                <a:solidFill>
                  <a:sysClr val="windowText" lastClr="000000"/>
                </a:solidFill>
                <a:latin typeface="Symbol"/>
                <a:cs typeface="Symbol"/>
              </a:rPr>
              <a:t></a:t>
            </a:r>
            <a:r>
              <a:rPr sz="2850" kern="0" spc="104" baseline="-20467" dirty="0">
                <a:solidFill>
                  <a:sysClr val="windowText" lastClr="000000"/>
                </a:solidFill>
                <a:latin typeface="Times New Roman"/>
                <a:cs typeface="Times New Roman"/>
              </a:rPr>
              <a:t>2</a:t>
            </a:r>
            <a:r>
              <a:rPr sz="2850" kern="0" spc="70" dirty="0">
                <a:solidFill>
                  <a:sysClr val="windowText" lastClr="000000"/>
                </a:solidFill>
                <a:latin typeface="Times New Roman"/>
                <a:cs typeface="Times New Roman"/>
              </a:rPr>
              <a:t>|</a:t>
            </a:r>
            <a:r>
              <a:rPr sz="2850" kern="0" spc="-325"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x</a:t>
            </a:r>
            <a:r>
              <a:rPr sz="2850" i="1" kern="0" spc="-430" dirty="0">
                <a:solidFill>
                  <a:sysClr val="windowText" lastClr="000000"/>
                </a:solidFill>
                <a:latin typeface="Times New Roman"/>
                <a:cs typeface="Times New Roman"/>
              </a:rPr>
              <a:t> </a:t>
            </a:r>
            <a:r>
              <a:rPr sz="2850" kern="0" spc="-50" dirty="0">
                <a:solidFill>
                  <a:sysClr val="windowText" lastClr="000000"/>
                </a:solidFill>
                <a:latin typeface="Times New Roman"/>
                <a:cs typeface="Times New Roman"/>
              </a:rPr>
              <a:t>)</a:t>
            </a:r>
            <a:endParaRPr sz="2850" kern="0">
              <a:solidFill>
                <a:sysClr val="windowText" lastClr="000000"/>
              </a:solidFill>
              <a:latin typeface="Times New Roman"/>
              <a:cs typeface="Times New Roman"/>
            </a:endParaRPr>
          </a:p>
          <a:p>
            <a:pPr marL="891540">
              <a:spcBef>
                <a:spcPts val="705"/>
              </a:spcBef>
            </a:pPr>
            <a:r>
              <a:rPr sz="2850" i="1" kern="0" spc="65" dirty="0">
                <a:solidFill>
                  <a:sysClr val="windowText" lastClr="000000"/>
                </a:solidFill>
                <a:latin typeface="Times New Roman"/>
                <a:cs typeface="Times New Roman"/>
              </a:rPr>
              <a:t>R</a:t>
            </a:r>
            <a:r>
              <a:rPr sz="2850" kern="0" spc="65" dirty="0">
                <a:solidFill>
                  <a:sysClr val="windowText" lastClr="000000"/>
                </a:solidFill>
                <a:latin typeface="Times New Roman"/>
                <a:cs typeface="Times New Roman"/>
              </a:rPr>
              <a:t>(</a:t>
            </a:r>
            <a:r>
              <a:rPr sz="3000" i="1" kern="0" spc="65" dirty="0">
                <a:solidFill>
                  <a:sysClr val="windowText" lastClr="000000"/>
                </a:solidFill>
                <a:latin typeface="Symbol"/>
                <a:cs typeface="Symbol"/>
              </a:rPr>
              <a:t></a:t>
            </a:r>
            <a:r>
              <a:rPr sz="2850" kern="0" spc="97" baseline="-20467" dirty="0">
                <a:solidFill>
                  <a:sysClr val="windowText" lastClr="000000"/>
                </a:solidFill>
                <a:latin typeface="Times New Roman"/>
                <a:cs typeface="Times New Roman"/>
              </a:rPr>
              <a:t>2</a:t>
            </a:r>
            <a:r>
              <a:rPr sz="2850" kern="0" spc="65" dirty="0">
                <a:solidFill>
                  <a:sysClr val="windowText" lastClr="000000"/>
                </a:solidFill>
                <a:latin typeface="Times New Roman"/>
                <a:cs typeface="Times New Roman"/>
              </a:rPr>
              <a:t>|</a:t>
            </a:r>
            <a:r>
              <a:rPr sz="2850" kern="0" spc="-34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x</a:t>
            </a:r>
            <a:r>
              <a:rPr sz="2850" i="1" kern="0" spc="-430"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55" dirty="0">
                <a:solidFill>
                  <a:sysClr val="windowText" lastClr="000000"/>
                </a:solidFill>
                <a:latin typeface="Times New Roman"/>
                <a:cs typeface="Times New Roman"/>
              </a:rPr>
              <a:t> </a:t>
            </a:r>
            <a:r>
              <a:rPr sz="2850" kern="0" dirty="0">
                <a:solidFill>
                  <a:sysClr val="windowText" lastClr="000000"/>
                </a:solidFill>
                <a:latin typeface="Symbol"/>
                <a:cs typeface="Symbol"/>
              </a:rPr>
              <a:t></a:t>
            </a:r>
            <a:r>
              <a:rPr sz="2850" kern="0" spc="55" dirty="0">
                <a:solidFill>
                  <a:sysClr val="windowText" lastClr="000000"/>
                </a:solidFill>
                <a:latin typeface="Times New Roman"/>
                <a:cs typeface="Times New Roman"/>
              </a:rPr>
              <a:t> </a:t>
            </a:r>
            <a:r>
              <a:rPr sz="3000" i="1" kern="0" dirty="0">
                <a:solidFill>
                  <a:sysClr val="windowText" lastClr="000000"/>
                </a:solidFill>
                <a:latin typeface="Symbol"/>
                <a:cs typeface="Symbol"/>
              </a:rPr>
              <a:t></a:t>
            </a:r>
            <a:r>
              <a:rPr sz="2850" kern="0" baseline="-20467" dirty="0">
                <a:solidFill>
                  <a:sysClr val="windowText" lastClr="000000"/>
                </a:solidFill>
                <a:latin typeface="Times New Roman"/>
                <a:cs typeface="Times New Roman"/>
              </a:rPr>
              <a:t>21</a:t>
            </a:r>
            <a:r>
              <a:rPr sz="2850" i="1" kern="0" dirty="0">
                <a:solidFill>
                  <a:sysClr val="windowText" lastClr="000000"/>
                </a:solidFill>
                <a:latin typeface="Times New Roman"/>
                <a:cs typeface="Times New Roman"/>
              </a:rPr>
              <a:t>P</a:t>
            </a:r>
            <a:r>
              <a:rPr sz="2850" kern="0" dirty="0">
                <a:solidFill>
                  <a:sysClr val="windowText" lastClr="000000"/>
                </a:solidFill>
                <a:latin typeface="Times New Roman"/>
                <a:cs typeface="Times New Roman"/>
              </a:rPr>
              <a:t>(</a:t>
            </a:r>
            <a:r>
              <a:rPr sz="3000" i="1" kern="0" dirty="0">
                <a:solidFill>
                  <a:sysClr val="windowText" lastClr="000000"/>
                </a:solidFill>
                <a:latin typeface="Symbol"/>
                <a:cs typeface="Symbol"/>
              </a:rPr>
              <a:t></a:t>
            </a:r>
            <a:r>
              <a:rPr sz="2850" kern="0" baseline="-20467" dirty="0">
                <a:solidFill>
                  <a:sysClr val="windowText" lastClr="000000"/>
                </a:solidFill>
                <a:latin typeface="Times New Roman"/>
                <a:cs typeface="Times New Roman"/>
              </a:rPr>
              <a:t>1</a:t>
            </a:r>
            <a:r>
              <a:rPr sz="2850" kern="0" dirty="0">
                <a:solidFill>
                  <a:sysClr val="windowText" lastClr="000000"/>
                </a:solidFill>
                <a:latin typeface="Times New Roman"/>
                <a:cs typeface="Times New Roman"/>
              </a:rPr>
              <a:t>|</a:t>
            </a:r>
            <a:r>
              <a:rPr sz="2850" kern="0" spc="-34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x</a:t>
            </a:r>
            <a:r>
              <a:rPr sz="2850" i="1" kern="0" spc="-430"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185" dirty="0">
                <a:solidFill>
                  <a:sysClr val="windowText" lastClr="000000"/>
                </a:solidFill>
                <a:latin typeface="Times New Roman"/>
                <a:cs typeface="Times New Roman"/>
              </a:rPr>
              <a:t> </a:t>
            </a:r>
            <a:r>
              <a:rPr sz="2850" kern="0" dirty="0">
                <a:solidFill>
                  <a:sysClr val="windowText" lastClr="000000"/>
                </a:solidFill>
                <a:latin typeface="Symbol"/>
                <a:cs typeface="Symbol"/>
              </a:rPr>
              <a:t></a:t>
            </a:r>
            <a:r>
              <a:rPr sz="2850" kern="0" spc="-80" dirty="0">
                <a:solidFill>
                  <a:sysClr val="windowText" lastClr="000000"/>
                </a:solidFill>
                <a:latin typeface="Times New Roman"/>
                <a:cs typeface="Times New Roman"/>
              </a:rPr>
              <a:t> </a:t>
            </a:r>
            <a:r>
              <a:rPr sz="3000" i="1" kern="0" spc="-25" dirty="0">
                <a:solidFill>
                  <a:sysClr val="windowText" lastClr="000000"/>
                </a:solidFill>
                <a:latin typeface="Symbol"/>
                <a:cs typeface="Symbol"/>
              </a:rPr>
              <a:t></a:t>
            </a:r>
            <a:r>
              <a:rPr sz="2850" kern="0" spc="-37" baseline="-20467" dirty="0">
                <a:solidFill>
                  <a:sysClr val="windowText" lastClr="000000"/>
                </a:solidFill>
                <a:latin typeface="Times New Roman"/>
                <a:cs typeface="Times New Roman"/>
              </a:rPr>
              <a:t>22</a:t>
            </a:r>
            <a:r>
              <a:rPr sz="2850" kern="0" spc="-337" baseline="-20467" dirty="0">
                <a:solidFill>
                  <a:sysClr val="windowText" lastClr="000000"/>
                </a:solidFill>
                <a:latin typeface="Times New Roman"/>
                <a:cs typeface="Times New Roman"/>
              </a:rPr>
              <a:t> </a:t>
            </a:r>
            <a:r>
              <a:rPr sz="2850" i="1" kern="0" spc="70" dirty="0">
                <a:solidFill>
                  <a:sysClr val="windowText" lastClr="000000"/>
                </a:solidFill>
                <a:latin typeface="Times New Roman"/>
                <a:cs typeface="Times New Roman"/>
              </a:rPr>
              <a:t>P</a:t>
            </a:r>
            <a:r>
              <a:rPr sz="2850" kern="0" spc="70" dirty="0">
                <a:solidFill>
                  <a:sysClr val="windowText" lastClr="000000"/>
                </a:solidFill>
                <a:latin typeface="Times New Roman"/>
                <a:cs typeface="Times New Roman"/>
              </a:rPr>
              <a:t>(</a:t>
            </a:r>
            <a:r>
              <a:rPr sz="3000" i="1" kern="0" spc="70" dirty="0">
                <a:solidFill>
                  <a:sysClr val="windowText" lastClr="000000"/>
                </a:solidFill>
                <a:latin typeface="Symbol"/>
                <a:cs typeface="Symbol"/>
              </a:rPr>
              <a:t></a:t>
            </a:r>
            <a:r>
              <a:rPr sz="2850" kern="0" spc="104" baseline="-20467" dirty="0">
                <a:solidFill>
                  <a:sysClr val="windowText" lastClr="000000"/>
                </a:solidFill>
                <a:latin typeface="Times New Roman"/>
                <a:cs typeface="Times New Roman"/>
              </a:rPr>
              <a:t>2</a:t>
            </a:r>
            <a:r>
              <a:rPr sz="2850" kern="0" spc="70" dirty="0">
                <a:solidFill>
                  <a:sysClr val="windowText" lastClr="000000"/>
                </a:solidFill>
                <a:latin typeface="Times New Roman"/>
                <a:cs typeface="Times New Roman"/>
              </a:rPr>
              <a:t>|</a:t>
            </a:r>
            <a:r>
              <a:rPr sz="2850" kern="0" spc="-33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x</a:t>
            </a:r>
            <a:r>
              <a:rPr sz="2850" i="1" kern="0" spc="-430" dirty="0">
                <a:solidFill>
                  <a:sysClr val="windowText" lastClr="000000"/>
                </a:solidFill>
                <a:latin typeface="Times New Roman"/>
                <a:cs typeface="Times New Roman"/>
              </a:rPr>
              <a:t> </a:t>
            </a:r>
            <a:r>
              <a:rPr sz="2850" kern="0" spc="-50" dirty="0">
                <a:solidFill>
                  <a:sysClr val="windowText" lastClr="000000"/>
                </a:solidFill>
                <a:latin typeface="Times New Roman"/>
                <a:cs typeface="Times New Roman"/>
              </a:rPr>
              <a:t>)</a:t>
            </a:r>
            <a:endParaRPr sz="2850" kern="0">
              <a:solidFill>
                <a:sysClr val="windowText" lastClr="000000"/>
              </a:solidFill>
              <a:latin typeface="Times New Roman"/>
              <a:cs typeface="Times New Roman"/>
            </a:endParaRPr>
          </a:p>
          <a:p>
            <a:pPr marL="863600">
              <a:spcBef>
                <a:spcPts val="705"/>
              </a:spcBef>
            </a:pPr>
            <a:r>
              <a:rPr sz="3000" i="1" kern="0" spc="-30" dirty="0">
                <a:solidFill>
                  <a:sysClr val="windowText" lastClr="000000"/>
                </a:solidFill>
                <a:latin typeface="Symbol"/>
                <a:cs typeface="Symbol"/>
              </a:rPr>
              <a:t></a:t>
            </a:r>
            <a:r>
              <a:rPr sz="2850" i="1" kern="0" spc="-44" baseline="-20467" dirty="0">
                <a:solidFill>
                  <a:sysClr val="windowText" lastClr="000000"/>
                </a:solidFill>
                <a:latin typeface="Times New Roman"/>
                <a:cs typeface="Times New Roman"/>
              </a:rPr>
              <a:t>ij</a:t>
            </a:r>
            <a:r>
              <a:rPr sz="2850" i="1" kern="0" spc="-405" baseline="-20467" dirty="0">
                <a:solidFill>
                  <a:sysClr val="windowText" lastClr="000000"/>
                </a:solidFill>
                <a:latin typeface="Times New Roman"/>
                <a:cs typeface="Times New Roman"/>
              </a:rPr>
              <a:t> </a:t>
            </a:r>
            <a:r>
              <a:rPr sz="2850" kern="0" spc="105" dirty="0">
                <a:solidFill>
                  <a:sysClr val="windowText" lastClr="000000"/>
                </a:solidFill>
                <a:latin typeface="Times New Roman"/>
                <a:cs typeface="Times New Roman"/>
              </a:rPr>
              <a:t>:</a:t>
            </a:r>
            <a:r>
              <a:rPr sz="2850" i="1" kern="0" spc="105" dirty="0">
                <a:solidFill>
                  <a:sysClr val="windowText" lastClr="000000"/>
                </a:solidFill>
                <a:latin typeface="Times New Roman"/>
                <a:cs typeface="Times New Roman"/>
              </a:rPr>
              <a:t>thelossof</a:t>
            </a:r>
            <a:r>
              <a:rPr sz="2850" i="1" kern="0" spc="455" dirty="0">
                <a:solidFill>
                  <a:sysClr val="windowText" lastClr="000000"/>
                </a:solidFill>
                <a:latin typeface="Times New Roman"/>
                <a:cs typeface="Times New Roman"/>
              </a:rPr>
              <a:t> </a:t>
            </a:r>
            <a:r>
              <a:rPr sz="2850" i="1" kern="0" spc="65" dirty="0">
                <a:solidFill>
                  <a:sysClr val="windowText" lastClr="000000"/>
                </a:solidFill>
                <a:latin typeface="Times New Roman"/>
                <a:cs typeface="Times New Roman"/>
              </a:rPr>
              <a:t>action</a:t>
            </a:r>
            <a:r>
              <a:rPr sz="3000" i="1" kern="0" spc="65" dirty="0">
                <a:solidFill>
                  <a:sysClr val="windowText" lastClr="000000"/>
                </a:solidFill>
                <a:latin typeface="Symbol"/>
                <a:cs typeface="Symbol"/>
              </a:rPr>
              <a:t></a:t>
            </a:r>
            <a:r>
              <a:rPr sz="2850" i="1" kern="0" spc="97" baseline="-20467" dirty="0">
                <a:solidFill>
                  <a:sysClr val="windowText" lastClr="000000"/>
                </a:solidFill>
                <a:latin typeface="Times New Roman"/>
                <a:cs typeface="Times New Roman"/>
              </a:rPr>
              <a:t>i</a:t>
            </a:r>
            <a:r>
              <a:rPr sz="2850" i="1" kern="0" spc="345" baseline="-20467"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in</a:t>
            </a:r>
            <a:r>
              <a:rPr sz="2850" i="1" kern="0" spc="-215"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state</a:t>
            </a:r>
            <a:r>
              <a:rPr sz="3000" i="1" kern="0" dirty="0">
                <a:solidFill>
                  <a:sysClr val="windowText" lastClr="000000"/>
                </a:solidFill>
                <a:latin typeface="Symbol"/>
                <a:cs typeface="Symbol"/>
              </a:rPr>
              <a:t></a:t>
            </a:r>
            <a:r>
              <a:rPr sz="3000" kern="0" spc="-105" dirty="0">
                <a:solidFill>
                  <a:sysClr val="windowText" lastClr="000000"/>
                </a:solidFill>
                <a:latin typeface="Times New Roman"/>
                <a:cs typeface="Times New Roman"/>
              </a:rPr>
              <a:t> </a:t>
            </a:r>
            <a:r>
              <a:rPr sz="2850" i="1" kern="0" spc="-75" baseline="-20467" dirty="0">
                <a:solidFill>
                  <a:sysClr val="windowText" lastClr="000000"/>
                </a:solidFill>
                <a:latin typeface="Times New Roman"/>
                <a:cs typeface="Times New Roman"/>
              </a:rPr>
              <a:t>j</a:t>
            </a:r>
            <a:endParaRPr sz="2850" kern="0" baseline="-20467">
              <a:solidFill>
                <a:sysClr val="windowText" lastClr="000000"/>
              </a:solidFill>
              <a:latin typeface="Times New Roman"/>
              <a:cs typeface="Times New Roman"/>
            </a:endParaRPr>
          </a:p>
          <a:p>
            <a:pPr marL="891540">
              <a:spcBef>
                <a:spcPts val="1140"/>
              </a:spcBef>
            </a:pPr>
            <a:r>
              <a:rPr sz="2850" i="1" kern="0" dirty="0">
                <a:solidFill>
                  <a:sysClr val="windowText" lastClr="000000"/>
                </a:solidFill>
                <a:latin typeface="Times New Roman"/>
                <a:cs typeface="Times New Roman"/>
              </a:rPr>
              <a:t>R</a:t>
            </a:r>
            <a:r>
              <a:rPr sz="2850" kern="0" dirty="0">
                <a:solidFill>
                  <a:sysClr val="windowText" lastClr="000000"/>
                </a:solidFill>
                <a:latin typeface="Times New Roman"/>
                <a:cs typeface="Times New Roman"/>
              </a:rPr>
              <a:t>(</a:t>
            </a:r>
            <a:r>
              <a:rPr sz="3000" i="1" kern="0" dirty="0">
                <a:solidFill>
                  <a:sysClr val="windowText" lastClr="000000"/>
                </a:solidFill>
                <a:latin typeface="Symbol"/>
                <a:cs typeface="Symbol"/>
              </a:rPr>
              <a:t></a:t>
            </a:r>
            <a:r>
              <a:rPr sz="2850" i="1" kern="0" baseline="-20467" dirty="0">
                <a:solidFill>
                  <a:sysClr val="windowText" lastClr="000000"/>
                </a:solidFill>
                <a:latin typeface="Times New Roman"/>
                <a:cs typeface="Times New Roman"/>
              </a:rPr>
              <a:t>i</a:t>
            </a:r>
            <a:r>
              <a:rPr sz="2850" i="1" kern="0" spc="-367" baseline="-20467" dirty="0">
                <a:solidFill>
                  <a:sysClr val="windowText" lastClr="000000"/>
                </a:solidFill>
                <a:latin typeface="Times New Roman"/>
                <a:cs typeface="Times New Roman"/>
              </a:rPr>
              <a:t> </a:t>
            </a:r>
            <a:r>
              <a:rPr sz="2850" kern="0" dirty="0">
                <a:solidFill>
                  <a:sysClr val="windowText" lastClr="000000"/>
                </a:solidFill>
                <a:latin typeface="Times New Roman"/>
                <a:cs typeface="Times New Roman"/>
              </a:rPr>
              <a:t>|</a:t>
            </a:r>
            <a:r>
              <a:rPr sz="2850" kern="0" spc="-30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x</a:t>
            </a:r>
            <a:r>
              <a:rPr sz="2850" i="1" kern="0" spc="-405" dirty="0">
                <a:solidFill>
                  <a:sysClr val="windowText" lastClr="000000"/>
                </a:solidFill>
                <a:latin typeface="Times New Roman"/>
                <a:cs typeface="Times New Roman"/>
              </a:rPr>
              <a:t> </a:t>
            </a:r>
            <a:r>
              <a:rPr sz="2850" kern="0" spc="60" dirty="0">
                <a:solidFill>
                  <a:sysClr val="windowText" lastClr="000000"/>
                </a:solidFill>
                <a:latin typeface="Times New Roman"/>
                <a:cs typeface="Times New Roman"/>
              </a:rPr>
              <a:t>):</a:t>
            </a:r>
            <a:r>
              <a:rPr sz="2850" i="1" kern="0" spc="60" dirty="0">
                <a:solidFill>
                  <a:sysClr val="windowText" lastClr="000000"/>
                </a:solidFill>
                <a:latin typeface="Times New Roman"/>
                <a:cs typeface="Times New Roman"/>
              </a:rPr>
              <a:t>theconditional</a:t>
            </a:r>
            <a:r>
              <a:rPr sz="2850" i="1" kern="0" spc="-13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risk</a:t>
            </a:r>
            <a:r>
              <a:rPr sz="2850" i="1" kern="0" spc="-9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of</a:t>
            </a:r>
            <a:r>
              <a:rPr sz="2850" i="1" kern="0" spc="480"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action</a:t>
            </a:r>
            <a:r>
              <a:rPr sz="2850" i="1" kern="0" spc="-130" dirty="0">
                <a:solidFill>
                  <a:sysClr val="windowText" lastClr="000000"/>
                </a:solidFill>
                <a:latin typeface="Times New Roman"/>
                <a:cs typeface="Times New Roman"/>
              </a:rPr>
              <a:t> </a:t>
            </a:r>
            <a:r>
              <a:rPr sz="3000" i="1" kern="0" spc="55" dirty="0">
                <a:solidFill>
                  <a:sysClr val="windowText" lastClr="000000"/>
                </a:solidFill>
                <a:latin typeface="Symbol"/>
                <a:cs typeface="Symbol"/>
              </a:rPr>
              <a:t></a:t>
            </a:r>
            <a:r>
              <a:rPr sz="2850" i="1" kern="0" spc="82" baseline="-20467" dirty="0">
                <a:solidFill>
                  <a:sysClr val="windowText" lastClr="000000"/>
                </a:solidFill>
                <a:latin typeface="Times New Roman"/>
                <a:cs typeface="Times New Roman"/>
              </a:rPr>
              <a:t>i</a:t>
            </a:r>
            <a:r>
              <a:rPr sz="2850" i="1" kern="0" spc="517" baseline="-20467" dirty="0">
                <a:solidFill>
                  <a:sysClr val="windowText" lastClr="000000"/>
                </a:solidFill>
                <a:latin typeface="Times New Roman"/>
                <a:cs typeface="Times New Roman"/>
              </a:rPr>
              <a:t> </a:t>
            </a:r>
            <a:r>
              <a:rPr sz="2850" i="1" kern="0" dirty="0">
                <a:solidFill>
                  <a:sysClr val="windowText" lastClr="000000"/>
                </a:solidFill>
                <a:latin typeface="Times New Roman"/>
                <a:cs typeface="Times New Roman"/>
              </a:rPr>
              <a:t>with</a:t>
            </a:r>
            <a:r>
              <a:rPr sz="2850" i="1" kern="0" spc="265" dirty="0">
                <a:solidFill>
                  <a:sysClr val="windowText" lastClr="000000"/>
                </a:solidFill>
                <a:latin typeface="Times New Roman"/>
                <a:cs typeface="Times New Roman"/>
              </a:rPr>
              <a:t> </a:t>
            </a:r>
            <a:r>
              <a:rPr sz="2850" i="1" kern="0" spc="-50" dirty="0">
                <a:solidFill>
                  <a:sysClr val="windowText" lastClr="000000"/>
                </a:solidFill>
                <a:latin typeface="Times New Roman"/>
                <a:cs typeface="Times New Roman"/>
              </a:rPr>
              <a:t>x</a:t>
            </a:r>
            <a:endParaRPr sz="285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518DBF65-1044-7837-ACCF-798B758972F9}"/>
              </a:ext>
            </a:extLst>
          </p:cNvPr>
          <p:cNvSpPr>
            <a:spLocks noGrp="1"/>
          </p:cNvSpPr>
          <p:nvPr>
            <p:ph type="dt" sz="half" idx="6"/>
          </p:nvPr>
        </p:nvSpPr>
        <p:spPr/>
        <p:txBody>
          <a:bodyPr/>
          <a:lstStyle/>
          <a:p>
            <a:fld id="{D32D5855-4C15-4010-9CEF-9F2BDE30C5BA}"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34713499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29200" y="1905001"/>
            <a:ext cx="1752600" cy="520655"/>
          </a:xfrm>
          <a:prstGeom prst="rect">
            <a:avLst/>
          </a:prstGeom>
          <a:solidFill>
            <a:srgbClr val="00CC00"/>
          </a:solidFill>
          <a:ln w="12192">
            <a:solidFill>
              <a:srgbClr val="000000"/>
            </a:solidFill>
          </a:ln>
        </p:spPr>
        <p:txBody>
          <a:bodyPr vert="horz" wrap="square" lIns="0" tIns="149860" rIns="0" bIns="0" rtlCol="0">
            <a:spAutoFit/>
          </a:bodyPr>
          <a:lstStyle/>
          <a:p>
            <a:pPr marL="130810">
              <a:spcBef>
                <a:spcPts val="1180"/>
              </a:spcBef>
            </a:pPr>
            <a:r>
              <a:rPr sz="2400" kern="0" spc="-10" dirty="0">
                <a:solidFill>
                  <a:sysClr val="windowText" lastClr="000000"/>
                </a:solidFill>
                <a:latin typeface="Times New Roman"/>
                <a:cs typeface="Times New Roman"/>
              </a:rPr>
              <a:t>Observation</a:t>
            </a:r>
            <a:endParaRPr sz="2400" kern="0">
              <a:solidFill>
                <a:sysClr val="windowText" lastClr="000000"/>
              </a:solidFill>
              <a:latin typeface="Times New Roman"/>
              <a:cs typeface="Times New Roman"/>
            </a:endParaRPr>
          </a:p>
        </p:txBody>
      </p:sp>
      <p:sp>
        <p:nvSpPr>
          <p:cNvPr id="3" name="object 3"/>
          <p:cNvSpPr txBox="1"/>
          <p:nvPr/>
        </p:nvSpPr>
        <p:spPr>
          <a:xfrm>
            <a:off x="4038600" y="228600"/>
            <a:ext cx="1600200" cy="520014"/>
          </a:xfrm>
          <a:prstGeom prst="rect">
            <a:avLst/>
          </a:prstGeom>
          <a:solidFill>
            <a:srgbClr val="3333FF"/>
          </a:solidFill>
          <a:ln w="12192">
            <a:solidFill>
              <a:srgbClr val="000000"/>
            </a:solidFill>
          </a:ln>
        </p:spPr>
        <p:txBody>
          <a:bodyPr vert="horz" wrap="square" lIns="0" tIns="149225" rIns="0" bIns="0" rtlCol="0">
            <a:spAutoFit/>
          </a:bodyPr>
          <a:lstStyle/>
          <a:p>
            <a:pPr marL="418465">
              <a:spcBef>
                <a:spcPts val="1175"/>
              </a:spcBef>
            </a:pPr>
            <a:r>
              <a:rPr sz="2400" kern="0" spc="-10" dirty="0">
                <a:solidFill>
                  <a:sysClr val="windowText" lastClr="000000"/>
                </a:solidFill>
                <a:latin typeface="Times New Roman"/>
                <a:cs typeface="Times New Roman"/>
              </a:rPr>
              <a:t>State1</a:t>
            </a:r>
            <a:endParaRPr sz="2400" kern="0">
              <a:solidFill>
                <a:sysClr val="windowText" lastClr="000000"/>
              </a:solidFill>
              <a:latin typeface="Times New Roman"/>
              <a:cs typeface="Times New Roman"/>
            </a:endParaRPr>
          </a:p>
        </p:txBody>
      </p:sp>
      <p:sp>
        <p:nvSpPr>
          <p:cNvPr id="4" name="object 4"/>
          <p:cNvSpPr txBox="1"/>
          <p:nvPr/>
        </p:nvSpPr>
        <p:spPr>
          <a:xfrm>
            <a:off x="4953000" y="5638801"/>
            <a:ext cx="1752600" cy="521297"/>
          </a:xfrm>
          <a:prstGeom prst="rect">
            <a:avLst/>
          </a:prstGeom>
          <a:solidFill>
            <a:srgbClr val="00CC00"/>
          </a:solidFill>
          <a:ln w="12192">
            <a:solidFill>
              <a:srgbClr val="000000"/>
            </a:solidFill>
          </a:ln>
        </p:spPr>
        <p:txBody>
          <a:bodyPr vert="horz" wrap="square" lIns="0" tIns="150495" rIns="0" bIns="0" rtlCol="0">
            <a:spAutoFit/>
          </a:bodyPr>
          <a:lstStyle/>
          <a:p>
            <a:pPr marL="130810">
              <a:spcBef>
                <a:spcPts val="1185"/>
              </a:spcBef>
            </a:pPr>
            <a:r>
              <a:rPr sz="2400" kern="0" spc="-10" dirty="0">
                <a:solidFill>
                  <a:sysClr val="windowText" lastClr="000000"/>
                </a:solidFill>
                <a:latin typeface="Times New Roman"/>
                <a:cs typeface="Times New Roman"/>
              </a:rPr>
              <a:t>Observation</a:t>
            </a:r>
            <a:endParaRPr sz="2400" kern="0">
              <a:solidFill>
                <a:sysClr val="windowText" lastClr="000000"/>
              </a:solidFill>
              <a:latin typeface="Times New Roman"/>
              <a:cs typeface="Times New Roman"/>
            </a:endParaRPr>
          </a:p>
        </p:txBody>
      </p:sp>
      <p:sp>
        <p:nvSpPr>
          <p:cNvPr id="5" name="object 5"/>
          <p:cNvSpPr txBox="1">
            <a:spLocks noGrp="1"/>
          </p:cNvSpPr>
          <p:nvPr>
            <p:ph type="title"/>
          </p:nvPr>
        </p:nvSpPr>
        <p:spPr>
          <a:xfrm>
            <a:off x="6324600" y="228600"/>
            <a:ext cx="1600200" cy="520014"/>
          </a:xfrm>
          <a:prstGeom prst="rect">
            <a:avLst/>
          </a:prstGeom>
          <a:solidFill>
            <a:srgbClr val="3333FF"/>
          </a:solidFill>
          <a:ln w="12192">
            <a:solidFill>
              <a:srgbClr val="000000"/>
            </a:solidFill>
          </a:ln>
        </p:spPr>
        <p:txBody>
          <a:bodyPr vert="horz" wrap="square" lIns="0" tIns="149225" rIns="0" bIns="0" rtlCol="0">
            <a:spAutoFit/>
          </a:bodyPr>
          <a:lstStyle/>
          <a:p>
            <a:pPr marL="419100">
              <a:spcBef>
                <a:spcPts val="1175"/>
              </a:spcBef>
            </a:pPr>
            <a:r>
              <a:rPr sz="2400" i="0" spc="-10" dirty="0">
                <a:solidFill>
                  <a:srgbClr val="000000"/>
                </a:solidFill>
              </a:rPr>
              <a:t>State2</a:t>
            </a:r>
            <a:endParaRPr sz="2400"/>
          </a:p>
        </p:txBody>
      </p:sp>
      <p:sp>
        <p:nvSpPr>
          <p:cNvPr id="6" name="object 6"/>
          <p:cNvSpPr/>
          <p:nvPr/>
        </p:nvSpPr>
        <p:spPr>
          <a:xfrm>
            <a:off x="4876800" y="914400"/>
            <a:ext cx="843280" cy="995044"/>
          </a:xfrm>
          <a:custGeom>
            <a:avLst/>
            <a:gdLst/>
            <a:ahLst/>
            <a:cxnLst/>
            <a:rect l="l" t="t" r="r" b="b"/>
            <a:pathLst>
              <a:path w="843279" h="995044">
                <a:moveTo>
                  <a:pt x="54100" y="54078"/>
                </a:moveTo>
                <a:lnTo>
                  <a:pt x="44410" y="62287"/>
                </a:lnTo>
                <a:lnTo>
                  <a:pt x="833374" y="994663"/>
                </a:lnTo>
                <a:lnTo>
                  <a:pt x="843026" y="986536"/>
                </a:lnTo>
                <a:lnTo>
                  <a:pt x="54100" y="54078"/>
                </a:lnTo>
                <a:close/>
              </a:path>
              <a:path w="843279" h="995044">
                <a:moveTo>
                  <a:pt x="0" y="0"/>
                </a:moveTo>
                <a:lnTo>
                  <a:pt x="20192" y="82803"/>
                </a:lnTo>
                <a:lnTo>
                  <a:pt x="44410" y="62287"/>
                </a:lnTo>
                <a:lnTo>
                  <a:pt x="36195" y="52577"/>
                </a:lnTo>
                <a:lnTo>
                  <a:pt x="45847" y="44323"/>
                </a:lnTo>
                <a:lnTo>
                  <a:pt x="65616" y="44323"/>
                </a:lnTo>
                <a:lnTo>
                  <a:pt x="78359" y="33527"/>
                </a:lnTo>
                <a:lnTo>
                  <a:pt x="0" y="0"/>
                </a:lnTo>
                <a:close/>
              </a:path>
              <a:path w="843279" h="995044">
                <a:moveTo>
                  <a:pt x="45847" y="44323"/>
                </a:moveTo>
                <a:lnTo>
                  <a:pt x="36195" y="52577"/>
                </a:lnTo>
                <a:lnTo>
                  <a:pt x="44410" y="62287"/>
                </a:lnTo>
                <a:lnTo>
                  <a:pt x="54100" y="54078"/>
                </a:lnTo>
                <a:lnTo>
                  <a:pt x="45847" y="44323"/>
                </a:lnTo>
                <a:close/>
              </a:path>
              <a:path w="843279" h="995044">
                <a:moveTo>
                  <a:pt x="65616" y="44323"/>
                </a:moveTo>
                <a:lnTo>
                  <a:pt x="45847" y="44323"/>
                </a:lnTo>
                <a:lnTo>
                  <a:pt x="54100" y="54078"/>
                </a:lnTo>
                <a:lnTo>
                  <a:pt x="65616" y="44323"/>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7" name="object 7"/>
          <p:cNvSpPr/>
          <p:nvPr/>
        </p:nvSpPr>
        <p:spPr>
          <a:xfrm>
            <a:off x="6167373" y="914400"/>
            <a:ext cx="843280" cy="995044"/>
          </a:xfrm>
          <a:custGeom>
            <a:avLst/>
            <a:gdLst/>
            <a:ahLst/>
            <a:cxnLst/>
            <a:rect l="l" t="t" r="r" b="b"/>
            <a:pathLst>
              <a:path w="843279" h="995044">
                <a:moveTo>
                  <a:pt x="788925" y="54078"/>
                </a:moveTo>
                <a:lnTo>
                  <a:pt x="0" y="986536"/>
                </a:lnTo>
                <a:lnTo>
                  <a:pt x="9651" y="994663"/>
                </a:lnTo>
                <a:lnTo>
                  <a:pt x="798615" y="62287"/>
                </a:lnTo>
                <a:lnTo>
                  <a:pt x="788925" y="54078"/>
                </a:lnTo>
                <a:close/>
              </a:path>
              <a:path w="843279" h="995044">
                <a:moveTo>
                  <a:pt x="832217" y="44323"/>
                </a:moveTo>
                <a:lnTo>
                  <a:pt x="797178" y="44323"/>
                </a:lnTo>
                <a:lnTo>
                  <a:pt x="806830" y="52577"/>
                </a:lnTo>
                <a:lnTo>
                  <a:pt x="798615" y="62287"/>
                </a:lnTo>
                <a:lnTo>
                  <a:pt x="822833" y="82803"/>
                </a:lnTo>
                <a:lnTo>
                  <a:pt x="832217" y="44323"/>
                </a:lnTo>
                <a:close/>
              </a:path>
              <a:path w="843279" h="995044">
                <a:moveTo>
                  <a:pt x="797178" y="44323"/>
                </a:moveTo>
                <a:lnTo>
                  <a:pt x="788925" y="54078"/>
                </a:lnTo>
                <a:lnTo>
                  <a:pt x="798615" y="62287"/>
                </a:lnTo>
                <a:lnTo>
                  <a:pt x="806830" y="52577"/>
                </a:lnTo>
                <a:lnTo>
                  <a:pt x="797178" y="44323"/>
                </a:lnTo>
                <a:close/>
              </a:path>
              <a:path w="843279" h="995044">
                <a:moveTo>
                  <a:pt x="843026" y="0"/>
                </a:moveTo>
                <a:lnTo>
                  <a:pt x="764666" y="33527"/>
                </a:lnTo>
                <a:lnTo>
                  <a:pt x="788925" y="54078"/>
                </a:lnTo>
                <a:lnTo>
                  <a:pt x="797178" y="44323"/>
                </a:lnTo>
                <a:lnTo>
                  <a:pt x="832217" y="44323"/>
                </a:lnTo>
                <a:lnTo>
                  <a:pt x="843026"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8" name="object 8"/>
          <p:cNvSpPr txBox="1"/>
          <p:nvPr/>
        </p:nvSpPr>
        <p:spPr>
          <a:xfrm>
            <a:off x="3810000" y="3810001"/>
            <a:ext cx="1752600" cy="520655"/>
          </a:xfrm>
          <a:prstGeom prst="rect">
            <a:avLst/>
          </a:prstGeom>
          <a:solidFill>
            <a:srgbClr val="FF3300"/>
          </a:solidFill>
          <a:ln w="12192">
            <a:solidFill>
              <a:srgbClr val="000000"/>
            </a:solidFill>
          </a:ln>
        </p:spPr>
        <p:txBody>
          <a:bodyPr vert="horz" wrap="square" lIns="0" tIns="149860" rIns="0" bIns="0" rtlCol="0">
            <a:spAutoFit/>
          </a:bodyPr>
          <a:lstStyle/>
          <a:p>
            <a:pPr marL="257175">
              <a:spcBef>
                <a:spcPts val="1180"/>
              </a:spcBef>
            </a:pPr>
            <a:r>
              <a:rPr sz="2400" kern="0" spc="-10" dirty="0">
                <a:solidFill>
                  <a:sysClr val="windowText" lastClr="000000"/>
                </a:solidFill>
                <a:latin typeface="Times New Roman"/>
                <a:cs typeface="Times New Roman"/>
              </a:rPr>
              <a:t>Decision1</a:t>
            </a:r>
            <a:endParaRPr sz="2400" kern="0">
              <a:solidFill>
                <a:sysClr val="windowText" lastClr="000000"/>
              </a:solidFill>
              <a:latin typeface="Times New Roman"/>
              <a:cs typeface="Times New Roman"/>
            </a:endParaRPr>
          </a:p>
        </p:txBody>
      </p:sp>
      <p:sp>
        <p:nvSpPr>
          <p:cNvPr id="9" name="object 9"/>
          <p:cNvSpPr txBox="1"/>
          <p:nvPr/>
        </p:nvSpPr>
        <p:spPr>
          <a:xfrm>
            <a:off x="6400800" y="3810001"/>
            <a:ext cx="1752600" cy="520655"/>
          </a:xfrm>
          <a:prstGeom prst="rect">
            <a:avLst/>
          </a:prstGeom>
          <a:solidFill>
            <a:srgbClr val="FF3300"/>
          </a:solidFill>
          <a:ln w="12192">
            <a:solidFill>
              <a:srgbClr val="000000"/>
            </a:solidFill>
          </a:ln>
        </p:spPr>
        <p:txBody>
          <a:bodyPr vert="horz" wrap="square" lIns="0" tIns="149860" rIns="0" bIns="0" rtlCol="0">
            <a:spAutoFit/>
          </a:bodyPr>
          <a:lstStyle/>
          <a:p>
            <a:pPr marL="257175">
              <a:spcBef>
                <a:spcPts val="1180"/>
              </a:spcBef>
            </a:pPr>
            <a:r>
              <a:rPr sz="2400" kern="0" spc="-10" dirty="0">
                <a:solidFill>
                  <a:sysClr val="windowText" lastClr="000000"/>
                </a:solidFill>
                <a:latin typeface="Times New Roman"/>
                <a:cs typeface="Times New Roman"/>
              </a:rPr>
              <a:t>Decision2</a:t>
            </a:r>
            <a:endParaRPr sz="2400" kern="0">
              <a:solidFill>
                <a:sysClr val="windowText" lastClr="000000"/>
              </a:solidFill>
              <a:latin typeface="Times New Roman"/>
              <a:cs typeface="Times New Roman"/>
            </a:endParaRPr>
          </a:p>
        </p:txBody>
      </p:sp>
      <p:sp>
        <p:nvSpPr>
          <p:cNvPr id="10" name="object 10"/>
          <p:cNvSpPr/>
          <p:nvPr/>
        </p:nvSpPr>
        <p:spPr>
          <a:xfrm>
            <a:off x="4724400" y="4495801"/>
            <a:ext cx="995680" cy="1147445"/>
          </a:xfrm>
          <a:custGeom>
            <a:avLst/>
            <a:gdLst/>
            <a:ahLst/>
            <a:cxnLst/>
            <a:rect l="l" t="t" r="r" b="b"/>
            <a:pathLst>
              <a:path w="995679" h="1147445">
                <a:moveTo>
                  <a:pt x="54702" y="53446"/>
                </a:moveTo>
                <a:lnTo>
                  <a:pt x="45109" y="61750"/>
                </a:lnTo>
                <a:lnTo>
                  <a:pt x="985774" y="1147152"/>
                </a:lnTo>
                <a:lnTo>
                  <a:pt x="995426" y="1138834"/>
                </a:lnTo>
                <a:lnTo>
                  <a:pt x="54702" y="53446"/>
                </a:lnTo>
                <a:close/>
              </a:path>
              <a:path w="995679" h="1147445">
                <a:moveTo>
                  <a:pt x="0" y="0"/>
                </a:moveTo>
                <a:lnTo>
                  <a:pt x="21081" y="82550"/>
                </a:lnTo>
                <a:lnTo>
                  <a:pt x="45109" y="61750"/>
                </a:lnTo>
                <a:lnTo>
                  <a:pt x="36830" y="52197"/>
                </a:lnTo>
                <a:lnTo>
                  <a:pt x="46355" y="43814"/>
                </a:lnTo>
                <a:lnTo>
                  <a:pt x="65829" y="43814"/>
                </a:lnTo>
                <a:lnTo>
                  <a:pt x="78739" y="32638"/>
                </a:lnTo>
                <a:lnTo>
                  <a:pt x="0" y="0"/>
                </a:lnTo>
                <a:close/>
              </a:path>
              <a:path w="995679" h="1147445">
                <a:moveTo>
                  <a:pt x="46355" y="43814"/>
                </a:moveTo>
                <a:lnTo>
                  <a:pt x="36830" y="52197"/>
                </a:lnTo>
                <a:lnTo>
                  <a:pt x="45109" y="61750"/>
                </a:lnTo>
                <a:lnTo>
                  <a:pt x="54702" y="53446"/>
                </a:lnTo>
                <a:lnTo>
                  <a:pt x="46355" y="43814"/>
                </a:lnTo>
                <a:close/>
              </a:path>
              <a:path w="995679" h="1147445">
                <a:moveTo>
                  <a:pt x="65829" y="43814"/>
                </a:moveTo>
                <a:lnTo>
                  <a:pt x="46355" y="43814"/>
                </a:lnTo>
                <a:lnTo>
                  <a:pt x="54702" y="53446"/>
                </a:lnTo>
                <a:lnTo>
                  <a:pt x="65829" y="43814"/>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1" name="object 11"/>
          <p:cNvSpPr/>
          <p:nvPr/>
        </p:nvSpPr>
        <p:spPr>
          <a:xfrm>
            <a:off x="6167501" y="4495801"/>
            <a:ext cx="1071880" cy="1147445"/>
          </a:xfrm>
          <a:custGeom>
            <a:avLst/>
            <a:gdLst/>
            <a:ahLst/>
            <a:cxnLst/>
            <a:rect l="l" t="t" r="r" b="b"/>
            <a:pathLst>
              <a:path w="1071879" h="1147445">
                <a:moveTo>
                  <a:pt x="1014816" y="51333"/>
                </a:moveTo>
                <a:lnTo>
                  <a:pt x="0" y="1138669"/>
                </a:lnTo>
                <a:lnTo>
                  <a:pt x="9398" y="1147330"/>
                </a:lnTo>
                <a:lnTo>
                  <a:pt x="1024150" y="60029"/>
                </a:lnTo>
                <a:lnTo>
                  <a:pt x="1014816" y="51333"/>
                </a:lnTo>
                <a:close/>
              </a:path>
              <a:path w="1071879" h="1147445">
                <a:moveTo>
                  <a:pt x="1059077" y="42037"/>
                </a:moveTo>
                <a:lnTo>
                  <a:pt x="1023493" y="42037"/>
                </a:lnTo>
                <a:lnTo>
                  <a:pt x="1032763" y="50800"/>
                </a:lnTo>
                <a:lnTo>
                  <a:pt x="1024150" y="60029"/>
                </a:lnTo>
                <a:lnTo>
                  <a:pt x="1047369" y="81661"/>
                </a:lnTo>
                <a:lnTo>
                  <a:pt x="1059077" y="42037"/>
                </a:lnTo>
                <a:close/>
              </a:path>
              <a:path w="1071879" h="1147445">
                <a:moveTo>
                  <a:pt x="1023493" y="42037"/>
                </a:moveTo>
                <a:lnTo>
                  <a:pt x="1014816" y="51333"/>
                </a:lnTo>
                <a:lnTo>
                  <a:pt x="1024150" y="60029"/>
                </a:lnTo>
                <a:lnTo>
                  <a:pt x="1032763" y="50800"/>
                </a:lnTo>
                <a:lnTo>
                  <a:pt x="1023493" y="42037"/>
                </a:lnTo>
                <a:close/>
              </a:path>
              <a:path w="1071879" h="1147445">
                <a:moveTo>
                  <a:pt x="1071499" y="0"/>
                </a:moveTo>
                <a:lnTo>
                  <a:pt x="991615" y="29718"/>
                </a:lnTo>
                <a:lnTo>
                  <a:pt x="1014816" y="51333"/>
                </a:lnTo>
                <a:lnTo>
                  <a:pt x="1023493" y="42037"/>
                </a:lnTo>
                <a:lnTo>
                  <a:pt x="1059077" y="42037"/>
                </a:lnTo>
                <a:lnTo>
                  <a:pt x="1071499"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2" name="object 12"/>
          <p:cNvSpPr txBox="1"/>
          <p:nvPr/>
        </p:nvSpPr>
        <p:spPr>
          <a:xfrm>
            <a:off x="1983741" y="1443609"/>
            <a:ext cx="2210435" cy="756920"/>
          </a:xfrm>
          <a:prstGeom prst="rect">
            <a:avLst/>
          </a:prstGeom>
        </p:spPr>
        <p:txBody>
          <a:bodyPr vert="horz" wrap="square" lIns="0" tIns="12700" rIns="0" bIns="0" rtlCol="0">
            <a:spAutoFit/>
          </a:bodyPr>
          <a:lstStyle/>
          <a:p>
            <a:pPr marL="12700" marR="5080">
              <a:spcBef>
                <a:spcPts val="100"/>
              </a:spcBef>
            </a:pPr>
            <a:r>
              <a:rPr sz="2400" kern="0" spc="-10" dirty="0">
                <a:solidFill>
                  <a:sysClr val="windowText" lastClr="000000"/>
                </a:solidFill>
                <a:latin typeface="Times New Roman"/>
                <a:cs typeface="Times New Roman"/>
              </a:rPr>
              <a:t>Mis-classification </a:t>
            </a:r>
            <a:r>
              <a:rPr sz="2400" kern="0" spc="-20" dirty="0">
                <a:solidFill>
                  <a:sysClr val="windowText" lastClr="000000"/>
                </a:solidFill>
                <a:latin typeface="Times New Roman"/>
                <a:cs typeface="Times New Roman"/>
              </a:rPr>
              <a:t>Math</a:t>
            </a:r>
            <a:endParaRPr sz="2400" kern="0">
              <a:solidFill>
                <a:sysClr val="windowText" lastClr="000000"/>
              </a:solidFill>
              <a:latin typeface="Times New Roman"/>
              <a:cs typeface="Times New Roman"/>
            </a:endParaRPr>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13" name="object 13"/>
          <p:cNvSpPr txBox="1"/>
          <p:nvPr/>
        </p:nvSpPr>
        <p:spPr>
          <a:xfrm>
            <a:off x="1958442" y="4755896"/>
            <a:ext cx="2243455" cy="757555"/>
          </a:xfrm>
          <a:prstGeom prst="rect">
            <a:avLst/>
          </a:prstGeom>
        </p:spPr>
        <p:txBody>
          <a:bodyPr vert="horz" wrap="square" lIns="0" tIns="12700" rIns="0" bIns="0" rtlCol="0">
            <a:spAutoFit/>
          </a:bodyPr>
          <a:lstStyle/>
          <a:p>
            <a:pPr marL="12700" marR="5080">
              <a:spcBef>
                <a:spcPts val="100"/>
              </a:spcBef>
            </a:pPr>
            <a:r>
              <a:rPr sz="2400" kern="0" spc="-20" dirty="0">
                <a:solidFill>
                  <a:sysClr val="windowText" lastClr="000000"/>
                </a:solidFill>
                <a:latin typeface="Times New Roman"/>
                <a:cs typeface="Times New Roman"/>
              </a:rPr>
              <a:t>Mis-</a:t>
            </a:r>
            <a:r>
              <a:rPr sz="2400" kern="0" spc="-10" dirty="0">
                <a:solidFill>
                  <a:sysClr val="windowText" lastClr="000000"/>
                </a:solidFill>
                <a:latin typeface="Times New Roman"/>
                <a:cs typeface="Times New Roman"/>
              </a:rPr>
              <a:t>interpretation </a:t>
            </a:r>
            <a:r>
              <a:rPr sz="2400" kern="0" dirty="0">
                <a:solidFill>
                  <a:sysClr val="windowText" lastClr="000000"/>
                </a:solidFill>
                <a:latin typeface="Times New Roman"/>
                <a:cs typeface="Times New Roman"/>
              </a:rPr>
              <a:t>Human</a:t>
            </a:r>
            <a:r>
              <a:rPr sz="2400" kern="0" spc="-4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factor</a:t>
            </a:r>
            <a:endParaRPr sz="2400" kern="0">
              <a:solidFill>
                <a:sysClr val="windowText" lastClr="000000"/>
              </a:solidFill>
              <a:latin typeface="Times New Roman"/>
              <a:cs typeface="Times New Roman"/>
            </a:endParaRPr>
          </a:p>
        </p:txBody>
      </p:sp>
      <p:sp>
        <p:nvSpPr>
          <p:cNvPr id="16" name="Date Placeholder 15">
            <a:extLst>
              <a:ext uri="{FF2B5EF4-FFF2-40B4-BE49-F238E27FC236}">
                <a16:creationId xmlns:a16="http://schemas.microsoft.com/office/drawing/2014/main" id="{76E0DF75-5E48-069B-4285-073A5CA6E63B}"/>
              </a:ext>
            </a:extLst>
          </p:cNvPr>
          <p:cNvSpPr>
            <a:spLocks noGrp="1"/>
          </p:cNvSpPr>
          <p:nvPr>
            <p:ph type="dt" sz="half" idx="6"/>
          </p:nvPr>
        </p:nvSpPr>
        <p:spPr/>
        <p:txBody>
          <a:bodyPr/>
          <a:lstStyle/>
          <a:p>
            <a:fld id="{04B34112-3DB5-428E-A85C-4A8706667139}"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474574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70718" y="6503009"/>
            <a:ext cx="205740" cy="258404"/>
          </a:xfrm>
          <a:prstGeom prst="rect">
            <a:avLst/>
          </a:prstGeom>
        </p:spPr>
        <p:txBody>
          <a:bodyPr vert="horz" wrap="square" lIns="0" tIns="12065" rIns="0" bIns="0" rtlCol="0">
            <a:spAutoFit/>
          </a:bodyPr>
          <a:lstStyle/>
          <a:p>
            <a:pPr marL="12700">
              <a:spcBef>
                <a:spcPts val="95"/>
              </a:spcBef>
            </a:pPr>
            <a:r>
              <a:rPr sz="1600" i="1" kern="0" spc="-25" dirty="0">
                <a:solidFill>
                  <a:srgbClr val="3333FF"/>
                </a:solidFill>
                <a:latin typeface="Monotype Corsiva"/>
                <a:cs typeface="Monotype Corsiva"/>
              </a:rPr>
              <a:t>61</a:t>
            </a:r>
            <a:endParaRPr sz="1600" kern="0">
              <a:solidFill>
                <a:sysClr val="windowText" lastClr="000000"/>
              </a:solidFill>
              <a:latin typeface="Monotype Corsiva"/>
              <a:cs typeface="Monotype Corsiva"/>
            </a:endParaRPr>
          </a:p>
        </p:txBody>
      </p:sp>
      <p:sp>
        <p:nvSpPr>
          <p:cNvPr id="3" name="object 3"/>
          <p:cNvSpPr txBox="1"/>
          <p:nvPr/>
        </p:nvSpPr>
        <p:spPr>
          <a:xfrm>
            <a:off x="5501385" y="6569912"/>
            <a:ext cx="1189990" cy="194945"/>
          </a:xfrm>
          <a:prstGeom prst="rect">
            <a:avLst/>
          </a:prstGeom>
        </p:spPr>
        <p:txBody>
          <a:bodyPr vert="horz" wrap="square" lIns="0" tIns="0" rIns="0" bIns="0" rtlCol="0">
            <a:spAutoFit/>
          </a:bodyPr>
          <a:lstStyle/>
          <a:p>
            <a:pPr>
              <a:lnSpc>
                <a:spcPts val="1390"/>
              </a:lnSpc>
            </a:pPr>
            <a:r>
              <a:rPr sz="1400" i="1" kern="0" dirty="0">
                <a:solidFill>
                  <a:srgbClr val="3333FF"/>
                </a:solidFill>
                <a:latin typeface="Monotype Corsiva"/>
                <a:cs typeface="Monotype Corsiva"/>
              </a:rPr>
              <a:t>PR</a:t>
            </a:r>
            <a:r>
              <a:rPr sz="1400" i="1" kern="0" spc="-15" dirty="0">
                <a:solidFill>
                  <a:srgbClr val="3333FF"/>
                </a:solidFill>
                <a:latin typeface="Monotype Corsiva"/>
                <a:cs typeface="Monotype Corsiva"/>
              </a:rPr>
              <a:t> </a:t>
            </a:r>
            <a:r>
              <a:rPr sz="1400" i="1" kern="0" dirty="0">
                <a:solidFill>
                  <a:srgbClr val="3333FF"/>
                </a:solidFill>
                <a:latin typeface="Monotype Corsiva"/>
                <a:cs typeface="Monotype Corsiva"/>
              </a:rPr>
              <a:t>, ANN,</a:t>
            </a:r>
            <a:r>
              <a:rPr sz="1400" i="1" kern="0" spc="-20" dirty="0">
                <a:solidFill>
                  <a:srgbClr val="3333FF"/>
                </a:solidFill>
                <a:latin typeface="Monotype Corsiva"/>
                <a:cs typeface="Monotype Corsiva"/>
              </a:rPr>
              <a:t> </a:t>
            </a:r>
            <a:r>
              <a:rPr sz="1400" i="1" kern="0" dirty="0">
                <a:solidFill>
                  <a:srgbClr val="3333FF"/>
                </a:solidFill>
                <a:latin typeface="Monotype Corsiva"/>
                <a:cs typeface="Monotype Corsiva"/>
              </a:rPr>
              <a:t>&amp;</a:t>
            </a:r>
            <a:r>
              <a:rPr sz="1400" i="1" kern="0" spc="-5" dirty="0">
                <a:solidFill>
                  <a:srgbClr val="3333FF"/>
                </a:solidFill>
                <a:latin typeface="Monotype Corsiva"/>
                <a:cs typeface="Monotype Corsiva"/>
              </a:rPr>
              <a:t> </a:t>
            </a:r>
            <a:r>
              <a:rPr sz="1400" i="1" kern="0" spc="-25" dirty="0">
                <a:solidFill>
                  <a:srgbClr val="3333FF"/>
                </a:solidFill>
                <a:latin typeface="Monotype Corsiva"/>
                <a:cs typeface="Monotype Corsiva"/>
              </a:rPr>
              <a:t>ML</a:t>
            </a:r>
            <a:endParaRPr sz="1400" kern="0">
              <a:solidFill>
                <a:sysClr val="windowText" lastClr="000000"/>
              </a:solidFill>
              <a:latin typeface="Monotype Corsiva"/>
              <a:cs typeface="Monotype Corsiva"/>
            </a:endParaRPr>
          </a:p>
        </p:txBody>
      </p:sp>
      <p:sp>
        <p:nvSpPr>
          <p:cNvPr id="4" name="object 4"/>
          <p:cNvSpPr txBox="1"/>
          <p:nvPr/>
        </p:nvSpPr>
        <p:spPr>
          <a:xfrm>
            <a:off x="2819400" y="2057401"/>
            <a:ext cx="1752600" cy="520655"/>
          </a:xfrm>
          <a:prstGeom prst="rect">
            <a:avLst/>
          </a:prstGeom>
          <a:solidFill>
            <a:srgbClr val="00CC00"/>
          </a:solidFill>
          <a:ln w="12191">
            <a:solidFill>
              <a:srgbClr val="000000"/>
            </a:solidFill>
          </a:ln>
        </p:spPr>
        <p:txBody>
          <a:bodyPr vert="horz" wrap="square" lIns="0" tIns="149860" rIns="0" bIns="0" rtlCol="0">
            <a:spAutoFit/>
          </a:bodyPr>
          <a:lstStyle/>
          <a:p>
            <a:pPr marL="130175">
              <a:spcBef>
                <a:spcPts val="1180"/>
              </a:spcBef>
            </a:pPr>
            <a:r>
              <a:rPr sz="2400" kern="0" spc="-10" dirty="0">
                <a:solidFill>
                  <a:sysClr val="windowText" lastClr="000000"/>
                </a:solidFill>
                <a:latin typeface="Times New Roman"/>
                <a:cs typeface="Times New Roman"/>
              </a:rPr>
              <a:t>Observation</a:t>
            </a:r>
            <a:endParaRPr sz="2400" kern="0">
              <a:solidFill>
                <a:sysClr val="windowText" lastClr="000000"/>
              </a:solidFill>
              <a:latin typeface="Times New Roman"/>
              <a:cs typeface="Times New Roman"/>
            </a:endParaRPr>
          </a:p>
        </p:txBody>
      </p:sp>
      <p:sp>
        <p:nvSpPr>
          <p:cNvPr id="5" name="object 5"/>
          <p:cNvSpPr txBox="1">
            <a:spLocks noGrp="1"/>
          </p:cNvSpPr>
          <p:nvPr>
            <p:ph type="title"/>
          </p:nvPr>
        </p:nvSpPr>
        <p:spPr>
          <a:xfrm>
            <a:off x="1828800" y="381000"/>
            <a:ext cx="1600200" cy="520014"/>
          </a:xfrm>
          <a:prstGeom prst="rect">
            <a:avLst/>
          </a:prstGeom>
          <a:solidFill>
            <a:srgbClr val="3333FF"/>
          </a:solidFill>
          <a:ln w="12191">
            <a:solidFill>
              <a:srgbClr val="000000"/>
            </a:solidFill>
          </a:ln>
        </p:spPr>
        <p:txBody>
          <a:bodyPr vert="horz" wrap="square" lIns="0" tIns="149225" rIns="0" bIns="0" rtlCol="0">
            <a:spAutoFit/>
          </a:bodyPr>
          <a:lstStyle/>
          <a:p>
            <a:pPr marL="418465">
              <a:spcBef>
                <a:spcPts val="1175"/>
              </a:spcBef>
            </a:pPr>
            <a:r>
              <a:rPr sz="2400" i="0" spc="-10" dirty="0">
                <a:solidFill>
                  <a:srgbClr val="000000"/>
                </a:solidFill>
              </a:rPr>
              <a:t>State1</a:t>
            </a:r>
            <a:endParaRPr sz="2400"/>
          </a:p>
        </p:txBody>
      </p:sp>
      <p:sp>
        <p:nvSpPr>
          <p:cNvPr id="6" name="object 6"/>
          <p:cNvSpPr txBox="1"/>
          <p:nvPr/>
        </p:nvSpPr>
        <p:spPr>
          <a:xfrm>
            <a:off x="4114800" y="381000"/>
            <a:ext cx="1600200" cy="520014"/>
          </a:xfrm>
          <a:prstGeom prst="rect">
            <a:avLst/>
          </a:prstGeom>
          <a:solidFill>
            <a:srgbClr val="3333FF"/>
          </a:solidFill>
          <a:ln w="12192">
            <a:solidFill>
              <a:srgbClr val="000000"/>
            </a:solidFill>
          </a:ln>
        </p:spPr>
        <p:txBody>
          <a:bodyPr vert="horz" wrap="square" lIns="0" tIns="149225" rIns="0" bIns="0" rtlCol="0">
            <a:spAutoFit/>
          </a:bodyPr>
          <a:lstStyle/>
          <a:p>
            <a:pPr marL="418465">
              <a:spcBef>
                <a:spcPts val="1175"/>
              </a:spcBef>
            </a:pPr>
            <a:r>
              <a:rPr sz="2400" kern="0" spc="-10" dirty="0">
                <a:solidFill>
                  <a:sysClr val="windowText" lastClr="000000"/>
                </a:solidFill>
                <a:latin typeface="Times New Roman"/>
                <a:cs typeface="Times New Roman"/>
              </a:rPr>
              <a:t>State2</a:t>
            </a:r>
            <a:endParaRPr sz="2400" kern="0">
              <a:solidFill>
                <a:sysClr val="windowText" lastClr="000000"/>
              </a:solidFill>
              <a:latin typeface="Times New Roman"/>
              <a:cs typeface="Times New Roman"/>
            </a:endParaRPr>
          </a:p>
        </p:txBody>
      </p:sp>
      <p:sp>
        <p:nvSpPr>
          <p:cNvPr id="7" name="object 7"/>
          <p:cNvSpPr/>
          <p:nvPr/>
        </p:nvSpPr>
        <p:spPr>
          <a:xfrm>
            <a:off x="2667000" y="1066800"/>
            <a:ext cx="843280" cy="995044"/>
          </a:xfrm>
          <a:custGeom>
            <a:avLst/>
            <a:gdLst/>
            <a:ahLst/>
            <a:cxnLst/>
            <a:rect l="l" t="t" r="r" b="b"/>
            <a:pathLst>
              <a:path w="843280" h="995044">
                <a:moveTo>
                  <a:pt x="54084" y="54044"/>
                </a:moveTo>
                <a:lnTo>
                  <a:pt x="44372" y="62271"/>
                </a:lnTo>
                <a:lnTo>
                  <a:pt x="833374" y="994663"/>
                </a:lnTo>
                <a:lnTo>
                  <a:pt x="843026" y="986536"/>
                </a:lnTo>
                <a:lnTo>
                  <a:pt x="54084" y="54044"/>
                </a:lnTo>
                <a:close/>
              </a:path>
              <a:path w="843280" h="995044">
                <a:moveTo>
                  <a:pt x="0" y="0"/>
                </a:moveTo>
                <a:lnTo>
                  <a:pt x="20129" y="82803"/>
                </a:lnTo>
                <a:lnTo>
                  <a:pt x="44372" y="62271"/>
                </a:lnTo>
                <a:lnTo>
                  <a:pt x="36169" y="52577"/>
                </a:lnTo>
                <a:lnTo>
                  <a:pt x="45859" y="44323"/>
                </a:lnTo>
                <a:lnTo>
                  <a:pt x="65562" y="44323"/>
                </a:lnTo>
                <a:lnTo>
                  <a:pt x="78308" y="33527"/>
                </a:lnTo>
                <a:lnTo>
                  <a:pt x="0" y="0"/>
                </a:lnTo>
                <a:close/>
              </a:path>
              <a:path w="843280" h="995044">
                <a:moveTo>
                  <a:pt x="45859" y="44323"/>
                </a:moveTo>
                <a:lnTo>
                  <a:pt x="36169" y="52577"/>
                </a:lnTo>
                <a:lnTo>
                  <a:pt x="44372" y="62271"/>
                </a:lnTo>
                <a:lnTo>
                  <a:pt x="54084" y="54044"/>
                </a:lnTo>
                <a:lnTo>
                  <a:pt x="45859" y="44323"/>
                </a:lnTo>
                <a:close/>
              </a:path>
              <a:path w="843280" h="995044">
                <a:moveTo>
                  <a:pt x="65562" y="44323"/>
                </a:moveTo>
                <a:lnTo>
                  <a:pt x="45859" y="44323"/>
                </a:lnTo>
                <a:lnTo>
                  <a:pt x="54084" y="54044"/>
                </a:lnTo>
                <a:lnTo>
                  <a:pt x="65562" y="44323"/>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8" name="object 8"/>
          <p:cNvSpPr/>
          <p:nvPr/>
        </p:nvSpPr>
        <p:spPr>
          <a:xfrm>
            <a:off x="3957573" y="1066800"/>
            <a:ext cx="843280" cy="995044"/>
          </a:xfrm>
          <a:custGeom>
            <a:avLst/>
            <a:gdLst/>
            <a:ahLst/>
            <a:cxnLst/>
            <a:rect l="l" t="t" r="r" b="b"/>
            <a:pathLst>
              <a:path w="843279" h="995044">
                <a:moveTo>
                  <a:pt x="788925" y="54078"/>
                </a:moveTo>
                <a:lnTo>
                  <a:pt x="0" y="986536"/>
                </a:lnTo>
                <a:lnTo>
                  <a:pt x="9651" y="994663"/>
                </a:lnTo>
                <a:lnTo>
                  <a:pt x="798615" y="62287"/>
                </a:lnTo>
                <a:lnTo>
                  <a:pt x="788925" y="54078"/>
                </a:lnTo>
                <a:close/>
              </a:path>
              <a:path w="843279" h="995044">
                <a:moveTo>
                  <a:pt x="832217" y="44323"/>
                </a:moveTo>
                <a:lnTo>
                  <a:pt x="797178" y="44323"/>
                </a:lnTo>
                <a:lnTo>
                  <a:pt x="806831" y="52577"/>
                </a:lnTo>
                <a:lnTo>
                  <a:pt x="798615" y="62287"/>
                </a:lnTo>
                <a:lnTo>
                  <a:pt x="822833" y="82803"/>
                </a:lnTo>
                <a:lnTo>
                  <a:pt x="832217" y="44323"/>
                </a:lnTo>
                <a:close/>
              </a:path>
              <a:path w="843279" h="995044">
                <a:moveTo>
                  <a:pt x="797178" y="44323"/>
                </a:moveTo>
                <a:lnTo>
                  <a:pt x="788925" y="54078"/>
                </a:lnTo>
                <a:lnTo>
                  <a:pt x="798615" y="62287"/>
                </a:lnTo>
                <a:lnTo>
                  <a:pt x="806831" y="52577"/>
                </a:lnTo>
                <a:lnTo>
                  <a:pt x="797178" y="44323"/>
                </a:lnTo>
                <a:close/>
              </a:path>
              <a:path w="843279" h="995044">
                <a:moveTo>
                  <a:pt x="843026" y="0"/>
                </a:moveTo>
                <a:lnTo>
                  <a:pt x="764667" y="33527"/>
                </a:lnTo>
                <a:lnTo>
                  <a:pt x="788925" y="54078"/>
                </a:lnTo>
                <a:lnTo>
                  <a:pt x="797178" y="44323"/>
                </a:lnTo>
                <a:lnTo>
                  <a:pt x="832217" y="44323"/>
                </a:lnTo>
                <a:lnTo>
                  <a:pt x="843026"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9" name="object 9"/>
          <p:cNvSpPr txBox="1"/>
          <p:nvPr/>
        </p:nvSpPr>
        <p:spPr>
          <a:xfrm>
            <a:off x="7315200" y="2209801"/>
            <a:ext cx="1752600" cy="520655"/>
          </a:xfrm>
          <a:prstGeom prst="rect">
            <a:avLst/>
          </a:prstGeom>
          <a:solidFill>
            <a:srgbClr val="00CC00"/>
          </a:solidFill>
          <a:ln w="12192">
            <a:solidFill>
              <a:srgbClr val="000000"/>
            </a:solidFill>
          </a:ln>
        </p:spPr>
        <p:txBody>
          <a:bodyPr vert="horz" wrap="square" lIns="0" tIns="149860" rIns="0" bIns="0" rtlCol="0">
            <a:spAutoFit/>
          </a:bodyPr>
          <a:lstStyle/>
          <a:p>
            <a:pPr marL="130810">
              <a:spcBef>
                <a:spcPts val="1180"/>
              </a:spcBef>
            </a:pPr>
            <a:r>
              <a:rPr sz="2400" kern="0" spc="-10" dirty="0">
                <a:solidFill>
                  <a:sysClr val="windowText" lastClr="000000"/>
                </a:solidFill>
                <a:latin typeface="Times New Roman"/>
                <a:cs typeface="Times New Roman"/>
              </a:rPr>
              <a:t>Observation</a:t>
            </a:r>
            <a:endParaRPr sz="2400" kern="0">
              <a:solidFill>
                <a:sysClr val="windowText" lastClr="000000"/>
              </a:solidFill>
              <a:latin typeface="Times New Roman"/>
              <a:cs typeface="Times New Roman"/>
            </a:endParaRPr>
          </a:p>
        </p:txBody>
      </p:sp>
      <p:sp>
        <p:nvSpPr>
          <p:cNvPr id="10" name="object 10"/>
          <p:cNvSpPr txBox="1"/>
          <p:nvPr/>
        </p:nvSpPr>
        <p:spPr>
          <a:xfrm>
            <a:off x="6172200" y="381000"/>
            <a:ext cx="1752600" cy="520014"/>
          </a:xfrm>
          <a:prstGeom prst="rect">
            <a:avLst/>
          </a:prstGeom>
          <a:solidFill>
            <a:srgbClr val="FF3300"/>
          </a:solidFill>
          <a:ln w="12192">
            <a:solidFill>
              <a:srgbClr val="000000"/>
            </a:solidFill>
          </a:ln>
        </p:spPr>
        <p:txBody>
          <a:bodyPr vert="horz" wrap="square" lIns="0" tIns="149225" rIns="0" bIns="0" rtlCol="0">
            <a:spAutoFit/>
          </a:bodyPr>
          <a:lstStyle/>
          <a:p>
            <a:pPr marL="257175">
              <a:spcBef>
                <a:spcPts val="1175"/>
              </a:spcBef>
            </a:pPr>
            <a:r>
              <a:rPr sz="2400" kern="0" spc="-10" dirty="0">
                <a:solidFill>
                  <a:sysClr val="windowText" lastClr="000000"/>
                </a:solidFill>
                <a:latin typeface="Times New Roman"/>
                <a:cs typeface="Times New Roman"/>
              </a:rPr>
              <a:t>Decision1</a:t>
            </a:r>
            <a:endParaRPr sz="2400" kern="0">
              <a:solidFill>
                <a:sysClr val="windowText" lastClr="000000"/>
              </a:solidFill>
              <a:latin typeface="Times New Roman"/>
              <a:cs typeface="Times New Roman"/>
            </a:endParaRPr>
          </a:p>
        </p:txBody>
      </p:sp>
      <p:sp>
        <p:nvSpPr>
          <p:cNvPr id="11" name="object 11"/>
          <p:cNvSpPr txBox="1"/>
          <p:nvPr/>
        </p:nvSpPr>
        <p:spPr>
          <a:xfrm>
            <a:off x="8763000" y="381000"/>
            <a:ext cx="1752600" cy="520014"/>
          </a:xfrm>
          <a:prstGeom prst="rect">
            <a:avLst/>
          </a:prstGeom>
          <a:solidFill>
            <a:srgbClr val="FF3300"/>
          </a:solidFill>
          <a:ln w="12192">
            <a:solidFill>
              <a:srgbClr val="000000"/>
            </a:solidFill>
          </a:ln>
        </p:spPr>
        <p:txBody>
          <a:bodyPr vert="horz" wrap="square" lIns="0" tIns="149225" rIns="0" bIns="0" rtlCol="0">
            <a:spAutoFit/>
          </a:bodyPr>
          <a:lstStyle/>
          <a:p>
            <a:pPr marL="257810">
              <a:spcBef>
                <a:spcPts val="1175"/>
              </a:spcBef>
            </a:pPr>
            <a:r>
              <a:rPr sz="2400" kern="0" spc="-10" dirty="0">
                <a:solidFill>
                  <a:sysClr val="windowText" lastClr="000000"/>
                </a:solidFill>
                <a:latin typeface="Times New Roman"/>
                <a:cs typeface="Times New Roman"/>
              </a:rPr>
              <a:t>Decision2</a:t>
            </a:r>
            <a:endParaRPr sz="2400" kern="0">
              <a:solidFill>
                <a:sysClr val="windowText" lastClr="000000"/>
              </a:solidFill>
              <a:latin typeface="Times New Roman"/>
              <a:cs typeface="Times New Roman"/>
            </a:endParaRPr>
          </a:p>
        </p:txBody>
      </p:sp>
      <p:sp>
        <p:nvSpPr>
          <p:cNvPr id="12" name="object 12"/>
          <p:cNvSpPr/>
          <p:nvPr/>
        </p:nvSpPr>
        <p:spPr>
          <a:xfrm>
            <a:off x="7086600" y="1066801"/>
            <a:ext cx="995680" cy="1147445"/>
          </a:xfrm>
          <a:custGeom>
            <a:avLst/>
            <a:gdLst/>
            <a:ahLst/>
            <a:cxnLst/>
            <a:rect l="l" t="t" r="r" b="b"/>
            <a:pathLst>
              <a:path w="995679" h="1147445">
                <a:moveTo>
                  <a:pt x="54702" y="53446"/>
                </a:moveTo>
                <a:lnTo>
                  <a:pt x="45109" y="61750"/>
                </a:lnTo>
                <a:lnTo>
                  <a:pt x="985774" y="1147190"/>
                </a:lnTo>
                <a:lnTo>
                  <a:pt x="995426" y="1138809"/>
                </a:lnTo>
                <a:lnTo>
                  <a:pt x="54702" y="53446"/>
                </a:lnTo>
                <a:close/>
              </a:path>
              <a:path w="995679" h="1147445">
                <a:moveTo>
                  <a:pt x="0" y="0"/>
                </a:moveTo>
                <a:lnTo>
                  <a:pt x="21082" y="82550"/>
                </a:lnTo>
                <a:lnTo>
                  <a:pt x="45109" y="61750"/>
                </a:lnTo>
                <a:lnTo>
                  <a:pt x="36829" y="52197"/>
                </a:lnTo>
                <a:lnTo>
                  <a:pt x="46354" y="43814"/>
                </a:lnTo>
                <a:lnTo>
                  <a:pt x="65829" y="43814"/>
                </a:lnTo>
                <a:lnTo>
                  <a:pt x="78739" y="32638"/>
                </a:lnTo>
                <a:lnTo>
                  <a:pt x="0" y="0"/>
                </a:lnTo>
                <a:close/>
              </a:path>
              <a:path w="995679" h="1147445">
                <a:moveTo>
                  <a:pt x="46354" y="43814"/>
                </a:moveTo>
                <a:lnTo>
                  <a:pt x="36829" y="52197"/>
                </a:lnTo>
                <a:lnTo>
                  <a:pt x="45109" y="61750"/>
                </a:lnTo>
                <a:lnTo>
                  <a:pt x="54702" y="53446"/>
                </a:lnTo>
                <a:lnTo>
                  <a:pt x="46354" y="43814"/>
                </a:lnTo>
                <a:close/>
              </a:path>
              <a:path w="995679" h="1147445">
                <a:moveTo>
                  <a:pt x="65829" y="43814"/>
                </a:moveTo>
                <a:lnTo>
                  <a:pt x="46354" y="43814"/>
                </a:lnTo>
                <a:lnTo>
                  <a:pt x="54702" y="53446"/>
                </a:lnTo>
                <a:lnTo>
                  <a:pt x="65829" y="43814"/>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3" name="object 13"/>
          <p:cNvSpPr/>
          <p:nvPr/>
        </p:nvSpPr>
        <p:spPr>
          <a:xfrm>
            <a:off x="8529701" y="1066801"/>
            <a:ext cx="1071880" cy="1147445"/>
          </a:xfrm>
          <a:custGeom>
            <a:avLst/>
            <a:gdLst/>
            <a:ahLst/>
            <a:cxnLst/>
            <a:rect l="l" t="t" r="r" b="b"/>
            <a:pathLst>
              <a:path w="1071879" h="1147445">
                <a:moveTo>
                  <a:pt x="1014816" y="51333"/>
                </a:moveTo>
                <a:lnTo>
                  <a:pt x="0" y="1138682"/>
                </a:lnTo>
                <a:lnTo>
                  <a:pt x="9398" y="1147317"/>
                </a:lnTo>
                <a:lnTo>
                  <a:pt x="1024150" y="60029"/>
                </a:lnTo>
                <a:lnTo>
                  <a:pt x="1014816" y="51333"/>
                </a:lnTo>
                <a:close/>
              </a:path>
              <a:path w="1071879" h="1147445">
                <a:moveTo>
                  <a:pt x="1059077" y="42037"/>
                </a:moveTo>
                <a:lnTo>
                  <a:pt x="1023493" y="42037"/>
                </a:lnTo>
                <a:lnTo>
                  <a:pt x="1032764" y="50800"/>
                </a:lnTo>
                <a:lnTo>
                  <a:pt x="1024150" y="60029"/>
                </a:lnTo>
                <a:lnTo>
                  <a:pt x="1047369" y="81661"/>
                </a:lnTo>
                <a:lnTo>
                  <a:pt x="1059077" y="42037"/>
                </a:lnTo>
                <a:close/>
              </a:path>
              <a:path w="1071879" h="1147445">
                <a:moveTo>
                  <a:pt x="1023493" y="42037"/>
                </a:moveTo>
                <a:lnTo>
                  <a:pt x="1014816" y="51333"/>
                </a:lnTo>
                <a:lnTo>
                  <a:pt x="1024150" y="60029"/>
                </a:lnTo>
                <a:lnTo>
                  <a:pt x="1032764" y="50800"/>
                </a:lnTo>
                <a:lnTo>
                  <a:pt x="1023493" y="42037"/>
                </a:lnTo>
                <a:close/>
              </a:path>
              <a:path w="1071879" h="1147445">
                <a:moveTo>
                  <a:pt x="1071499" y="0"/>
                </a:moveTo>
                <a:lnTo>
                  <a:pt x="991616" y="29717"/>
                </a:lnTo>
                <a:lnTo>
                  <a:pt x="1014816" y="51333"/>
                </a:lnTo>
                <a:lnTo>
                  <a:pt x="1023493" y="42037"/>
                </a:lnTo>
                <a:lnTo>
                  <a:pt x="1059077" y="42037"/>
                </a:lnTo>
                <a:lnTo>
                  <a:pt x="1071499" y="0"/>
                </a:lnTo>
                <a:close/>
              </a:path>
            </a:pathLst>
          </a:custGeom>
          <a:solidFill>
            <a:srgbClr val="000000"/>
          </a:solidFill>
        </p:spPr>
        <p:txBody>
          <a:bodyPr wrap="square" lIns="0" tIns="0" rIns="0" bIns="0" rtlCol="0"/>
          <a:lstStyle/>
          <a:p>
            <a:endParaRPr kern="0">
              <a:solidFill>
                <a:sysClr val="windowText" lastClr="000000"/>
              </a:solidFill>
            </a:endParaRPr>
          </a:p>
        </p:txBody>
      </p:sp>
      <p:grpSp>
        <p:nvGrpSpPr>
          <p:cNvPr id="14" name="object 14"/>
          <p:cNvGrpSpPr/>
          <p:nvPr/>
        </p:nvGrpSpPr>
        <p:grpSpPr>
          <a:xfrm>
            <a:off x="4276090" y="6298438"/>
            <a:ext cx="3140075" cy="566420"/>
            <a:chOff x="2752089" y="6298438"/>
            <a:chExt cx="3140075" cy="566420"/>
          </a:xfrm>
        </p:grpSpPr>
        <p:sp>
          <p:nvSpPr>
            <p:cNvPr id="15" name="object 15"/>
            <p:cNvSpPr/>
            <p:nvPr/>
          </p:nvSpPr>
          <p:spPr>
            <a:xfrm>
              <a:off x="2758439" y="6304788"/>
              <a:ext cx="3127375" cy="553720"/>
            </a:xfrm>
            <a:custGeom>
              <a:avLst/>
              <a:gdLst/>
              <a:ahLst/>
              <a:cxnLst/>
              <a:rect l="l" t="t" r="r" b="b"/>
              <a:pathLst>
                <a:path w="3127375" h="553720">
                  <a:moveTo>
                    <a:pt x="3127248" y="0"/>
                  </a:moveTo>
                  <a:lnTo>
                    <a:pt x="0" y="0"/>
                  </a:lnTo>
                  <a:lnTo>
                    <a:pt x="0" y="553212"/>
                  </a:lnTo>
                  <a:lnTo>
                    <a:pt x="3127248" y="553212"/>
                  </a:lnTo>
                  <a:lnTo>
                    <a:pt x="3127248" y="0"/>
                  </a:lnTo>
                  <a:close/>
                </a:path>
              </a:pathLst>
            </a:custGeom>
            <a:solidFill>
              <a:srgbClr val="00CC00"/>
            </a:solidFill>
          </p:spPr>
          <p:txBody>
            <a:bodyPr wrap="square" lIns="0" tIns="0" rIns="0" bIns="0" rtlCol="0"/>
            <a:lstStyle/>
            <a:p>
              <a:endParaRPr kern="0">
                <a:solidFill>
                  <a:sysClr val="windowText" lastClr="000000"/>
                </a:solidFill>
              </a:endParaRPr>
            </a:p>
          </p:txBody>
        </p:sp>
        <p:sp>
          <p:nvSpPr>
            <p:cNvPr id="16" name="object 16"/>
            <p:cNvSpPr/>
            <p:nvPr/>
          </p:nvSpPr>
          <p:spPr>
            <a:xfrm>
              <a:off x="2758439" y="6304788"/>
              <a:ext cx="3127375" cy="553720"/>
            </a:xfrm>
            <a:custGeom>
              <a:avLst/>
              <a:gdLst/>
              <a:ahLst/>
              <a:cxnLst/>
              <a:rect l="l" t="t" r="r" b="b"/>
              <a:pathLst>
                <a:path w="3127375" h="553720">
                  <a:moveTo>
                    <a:pt x="0" y="553212"/>
                  </a:moveTo>
                  <a:lnTo>
                    <a:pt x="3127248" y="553212"/>
                  </a:lnTo>
                  <a:lnTo>
                    <a:pt x="3127248" y="0"/>
                  </a:lnTo>
                  <a:lnTo>
                    <a:pt x="0" y="0"/>
                  </a:lnTo>
                  <a:lnTo>
                    <a:pt x="0" y="553212"/>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17" name="object 17"/>
          <p:cNvSpPr txBox="1"/>
          <p:nvPr/>
        </p:nvSpPr>
        <p:spPr>
          <a:xfrm>
            <a:off x="5087493" y="6376822"/>
            <a:ext cx="1517015" cy="391160"/>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Observation</a:t>
            </a:r>
            <a:endParaRPr sz="2400" kern="0">
              <a:solidFill>
                <a:sysClr val="windowText" lastClr="000000"/>
              </a:solidFill>
              <a:latin typeface="Times New Roman"/>
              <a:cs typeface="Times New Roman"/>
            </a:endParaRPr>
          </a:p>
        </p:txBody>
      </p:sp>
      <p:grpSp>
        <p:nvGrpSpPr>
          <p:cNvPr id="18" name="object 18"/>
          <p:cNvGrpSpPr/>
          <p:nvPr/>
        </p:nvGrpSpPr>
        <p:grpSpPr>
          <a:xfrm>
            <a:off x="2508250" y="4946650"/>
            <a:ext cx="2868930" cy="566420"/>
            <a:chOff x="984250" y="4946650"/>
            <a:chExt cx="2868930" cy="566420"/>
          </a:xfrm>
        </p:grpSpPr>
        <p:sp>
          <p:nvSpPr>
            <p:cNvPr id="19" name="object 19"/>
            <p:cNvSpPr/>
            <p:nvPr/>
          </p:nvSpPr>
          <p:spPr>
            <a:xfrm>
              <a:off x="990600" y="4953000"/>
              <a:ext cx="2856230" cy="553720"/>
            </a:xfrm>
            <a:custGeom>
              <a:avLst/>
              <a:gdLst/>
              <a:ahLst/>
              <a:cxnLst/>
              <a:rect l="l" t="t" r="r" b="b"/>
              <a:pathLst>
                <a:path w="2856229" h="553720">
                  <a:moveTo>
                    <a:pt x="2855976" y="0"/>
                  </a:moveTo>
                  <a:lnTo>
                    <a:pt x="0" y="0"/>
                  </a:lnTo>
                  <a:lnTo>
                    <a:pt x="0" y="553212"/>
                  </a:lnTo>
                  <a:lnTo>
                    <a:pt x="2855976" y="553212"/>
                  </a:lnTo>
                  <a:lnTo>
                    <a:pt x="2855976"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20" name="object 20"/>
            <p:cNvSpPr/>
            <p:nvPr/>
          </p:nvSpPr>
          <p:spPr>
            <a:xfrm>
              <a:off x="990600" y="4953000"/>
              <a:ext cx="2856230" cy="553720"/>
            </a:xfrm>
            <a:custGeom>
              <a:avLst/>
              <a:gdLst/>
              <a:ahLst/>
              <a:cxnLst/>
              <a:rect l="l" t="t" r="r" b="b"/>
              <a:pathLst>
                <a:path w="2856229" h="553720">
                  <a:moveTo>
                    <a:pt x="0" y="553212"/>
                  </a:moveTo>
                  <a:lnTo>
                    <a:pt x="2855976" y="553212"/>
                  </a:lnTo>
                  <a:lnTo>
                    <a:pt x="2855976" y="0"/>
                  </a:lnTo>
                  <a:lnTo>
                    <a:pt x="0" y="0"/>
                  </a:lnTo>
                  <a:lnTo>
                    <a:pt x="0" y="553212"/>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21" name="object 21"/>
          <p:cNvSpPr txBox="1"/>
          <p:nvPr/>
        </p:nvSpPr>
        <p:spPr>
          <a:xfrm>
            <a:off x="3547999" y="5024070"/>
            <a:ext cx="788035" cy="391795"/>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State1</a:t>
            </a:r>
            <a:endParaRPr sz="2400" kern="0">
              <a:solidFill>
                <a:sysClr val="windowText" lastClr="000000"/>
              </a:solidFill>
              <a:latin typeface="Times New Roman"/>
              <a:cs typeface="Times New Roman"/>
            </a:endParaRPr>
          </a:p>
        </p:txBody>
      </p:sp>
      <p:grpSp>
        <p:nvGrpSpPr>
          <p:cNvPr id="22" name="object 22"/>
          <p:cNvGrpSpPr/>
          <p:nvPr/>
        </p:nvGrpSpPr>
        <p:grpSpPr>
          <a:xfrm>
            <a:off x="6586473" y="4946650"/>
            <a:ext cx="2868930" cy="566420"/>
            <a:chOff x="5062473" y="4946650"/>
            <a:chExt cx="2868930" cy="566420"/>
          </a:xfrm>
        </p:grpSpPr>
        <p:sp>
          <p:nvSpPr>
            <p:cNvPr id="23" name="object 23"/>
            <p:cNvSpPr/>
            <p:nvPr/>
          </p:nvSpPr>
          <p:spPr>
            <a:xfrm>
              <a:off x="5068823" y="4953000"/>
              <a:ext cx="2856230" cy="553720"/>
            </a:xfrm>
            <a:custGeom>
              <a:avLst/>
              <a:gdLst/>
              <a:ahLst/>
              <a:cxnLst/>
              <a:rect l="l" t="t" r="r" b="b"/>
              <a:pathLst>
                <a:path w="2856229" h="553720">
                  <a:moveTo>
                    <a:pt x="2855976" y="0"/>
                  </a:moveTo>
                  <a:lnTo>
                    <a:pt x="0" y="0"/>
                  </a:lnTo>
                  <a:lnTo>
                    <a:pt x="0" y="553212"/>
                  </a:lnTo>
                  <a:lnTo>
                    <a:pt x="2855976" y="553212"/>
                  </a:lnTo>
                  <a:lnTo>
                    <a:pt x="2855976" y="0"/>
                  </a:lnTo>
                  <a:close/>
                </a:path>
              </a:pathLst>
            </a:custGeom>
            <a:solidFill>
              <a:srgbClr val="3333FF"/>
            </a:solidFill>
          </p:spPr>
          <p:txBody>
            <a:bodyPr wrap="square" lIns="0" tIns="0" rIns="0" bIns="0" rtlCol="0"/>
            <a:lstStyle/>
            <a:p>
              <a:endParaRPr kern="0">
                <a:solidFill>
                  <a:sysClr val="windowText" lastClr="000000"/>
                </a:solidFill>
              </a:endParaRPr>
            </a:p>
          </p:txBody>
        </p:sp>
        <p:sp>
          <p:nvSpPr>
            <p:cNvPr id="24" name="object 24"/>
            <p:cNvSpPr/>
            <p:nvPr/>
          </p:nvSpPr>
          <p:spPr>
            <a:xfrm>
              <a:off x="5068823" y="4953000"/>
              <a:ext cx="2856230" cy="553720"/>
            </a:xfrm>
            <a:custGeom>
              <a:avLst/>
              <a:gdLst/>
              <a:ahLst/>
              <a:cxnLst/>
              <a:rect l="l" t="t" r="r" b="b"/>
              <a:pathLst>
                <a:path w="2856229" h="553720">
                  <a:moveTo>
                    <a:pt x="0" y="553212"/>
                  </a:moveTo>
                  <a:lnTo>
                    <a:pt x="2855976" y="553212"/>
                  </a:lnTo>
                  <a:lnTo>
                    <a:pt x="2855976" y="0"/>
                  </a:lnTo>
                  <a:lnTo>
                    <a:pt x="0" y="0"/>
                  </a:lnTo>
                  <a:lnTo>
                    <a:pt x="0" y="553212"/>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25" name="object 25"/>
          <p:cNvSpPr txBox="1"/>
          <p:nvPr/>
        </p:nvSpPr>
        <p:spPr>
          <a:xfrm>
            <a:off x="7627747" y="5024070"/>
            <a:ext cx="788035" cy="391795"/>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State2</a:t>
            </a:r>
            <a:endParaRPr sz="2400" kern="0">
              <a:solidFill>
                <a:sysClr val="windowText" lastClr="000000"/>
              </a:solidFill>
              <a:latin typeface="Times New Roman"/>
              <a:cs typeface="Times New Roman"/>
            </a:endParaRPr>
          </a:p>
        </p:txBody>
      </p:sp>
      <p:grpSp>
        <p:nvGrpSpPr>
          <p:cNvPr id="26" name="object 26"/>
          <p:cNvGrpSpPr/>
          <p:nvPr/>
        </p:nvGrpSpPr>
        <p:grpSpPr>
          <a:xfrm>
            <a:off x="1746250" y="3117850"/>
            <a:ext cx="6070600" cy="3192780"/>
            <a:chOff x="222250" y="3117850"/>
            <a:chExt cx="6070600" cy="3192780"/>
          </a:xfrm>
        </p:grpSpPr>
        <p:sp>
          <p:nvSpPr>
            <p:cNvPr id="27" name="object 27"/>
            <p:cNvSpPr/>
            <p:nvPr/>
          </p:nvSpPr>
          <p:spPr>
            <a:xfrm>
              <a:off x="2485644" y="5506211"/>
              <a:ext cx="3807460" cy="804545"/>
            </a:xfrm>
            <a:custGeom>
              <a:avLst/>
              <a:gdLst/>
              <a:ahLst/>
              <a:cxnLst/>
              <a:rect l="l" t="t" r="r" b="b"/>
              <a:pathLst>
                <a:path w="3807460" h="804545">
                  <a:moveTo>
                    <a:pt x="1499616" y="792975"/>
                  </a:moveTo>
                  <a:lnTo>
                    <a:pt x="70256" y="30238"/>
                  </a:lnTo>
                  <a:lnTo>
                    <a:pt x="73456" y="24257"/>
                  </a:lnTo>
                  <a:lnTo>
                    <a:pt x="85217" y="2286"/>
                  </a:lnTo>
                  <a:lnTo>
                    <a:pt x="0" y="0"/>
                  </a:lnTo>
                  <a:lnTo>
                    <a:pt x="49276" y="69469"/>
                  </a:lnTo>
                  <a:lnTo>
                    <a:pt x="64223" y="41516"/>
                  </a:lnTo>
                  <a:lnTo>
                    <a:pt x="1493520" y="804176"/>
                  </a:lnTo>
                  <a:lnTo>
                    <a:pt x="1499616" y="792975"/>
                  </a:lnTo>
                  <a:close/>
                </a:path>
                <a:path w="3807460" h="804545">
                  <a:moveTo>
                    <a:pt x="3806952" y="0"/>
                  </a:moveTo>
                  <a:lnTo>
                    <a:pt x="3721735" y="2286"/>
                  </a:lnTo>
                  <a:lnTo>
                    <a:pt x="3736683" y="30251"/>
                  </a:lnTo>
                  <a:lnTo>
                    <a:pt x="2308860" y="792975"/>
                  </a:lnTo>
                  <a:lnTo>
                    <a:pt x="2314956" y="804176"/>
                  </a:lnTo>
                  <a:lnTo>
                    <a:pt x="3742740" y="41567"/>
                  </a:lnTo>
                  <a:lnTo>
                    <a:pt x="3757676" y="69469"/>
                  </a:lnTo>
                  <a:lnTo>
                    <a:pt x="3789743" y="24257"/>
                  </a:lnTo>
                  <a:lnTo>
                    <a:pt x="3806952"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28" name="object 28"/>
            <p:cNvSpPr/>
            <p:nvPr/>
          </p:nvSpPr>
          <p:spPr>
            <a:xfrm>
              <a:off x="228600" y="3124200"/>
              <a:ext cx="1752600" cy="685800"/>
            </a:xfrm>
            <a:custGeom>
              <a:avLst/>
              <a:gdLst/>
              <a:ahLst/>
              <a:cxnLst/>
              <a:rect l="l" t="t" r="r" b="b"/>
              <a:pathLst>
                <a:path w="1752600" h="685800">
                  <a:moveTo>
                    <a:pt x="1752600" y="0"/>
                  </a:moveTo>
                  <a:lnTo>
                    <a:pt x="0" y="0"/>
                  </a:lnTo>
                  <a:lnTo>
                    <a:pt x="0" y="685800"/>
                  </a:lnTo>
                  <a:lnTo>
                    <a:pt x="1752600" y="685800"/>
                  </a:lnTo>
                  <a:lnTo>
                    <a:pt x="1752600"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29" name="object 29"/>
            <p:cNvSpPr/>
            <p:nvPr/>
          </p:nvSpPr>
          <p:spPr>
            <a:xfrm>
              <a:off x="228600" y="3124200"/>
              <a:ext cx="1752600" cy="685800"/>
            </a:xfrm>
            <a:custGeom>
              <a:avLst/>
              <a:gdLst/>
              <a:ahLst/>
              <a:cxnLst/>
              <a:rect l="l" t="t" r="r" b="b"/>
              <a:pathLst>
                <a:path w="1752600" h="685800">
                  <a:moveTo>
                    <a:pt x="0" y="685800"/>
                  </a:moveTo>
                  <a:lnTo>
                    <a:pt x="1752600" y="685800"/>
                  </a:lnTo>
                  <a:lnTo>
                    <a:pt x="1752600" y="0"/>
                  </a:lnTo>
                  <a:lnTo>
                    <a:pt x="0" y="0"/>
                  </a:lnTo>
                  <a:lnTo>
                    <a:pt x="0" y="685800"/>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30" name="object 30"/>
          <p:cNvSpPr txBox="1"/>
          <p:nvPr/>
        </p:nvSpPr>
        <p:spPr>
          <a:xfrm>
            <a:off x="1996541" y="3261740"/>
            <a:ext cx="1262380" cy="391160"/>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Decision1</a:t>
            </a:r>
            <a:endParaRPr sz="2400" kern="0">
              <a:solidFill>
                <a:sysClr val="windowText" lastClr="000000"/>
              </a:solidFill>
              <a:latin typeface="Times New Roman"/>
              <a:cs typeface="Times New Roman"/>
            </a:endParaRPr>
          </a:p>
        </p:txBody>
      </p:sp>
      <p:grpSp>
        <p:nvGrpSpPr>
          <p:cNvPr id="31" name="object 31"/>
          <p:cNvGrpSpPr/>
          <p:nvPr/>
        </p:nvGrpSpPr>
        <p:grpSpPr>
          <a:xfrm>
            <a:off x="2667000" y="3117851"/>
            <a:ext cx="8007350" cy="1839595"/>
            <a:chOff x="1143000" y="3117850"/>
            <a:chExt cx="8007350" cy="1839595"/>
          </a:xfrm>
        </p:grpSpPr>
        <p:sp>
          <p:nvSpPr>
            <p:cNvPr id="32" name="object 32"/>
            <p:cNvSpPr/>
            <p:nvPr/>
          </p:nvSpPr>
          <p:spPr>
            <a:xfrm>
              <a:off x="2819400" y="3124200"/>
              <a:ext cx="1752600" cy="685800"/>
            </a:xfrm>
            <a:custGeom>
              <a:avLst/>
              <a:gdLst/>
              <a:ahLst/>
              <a:cxnLst/>
              <a:rect l="l" t="t" r="r" b="b"/>
              <a:pathLst>
                <a:path w="1752600" h="685800">
                  <a:moveTo>
                    <a:pt x="1752600" y="0"/>
                  </a:moveTo>
                  <a:lnTo>
                    <a:pt x="0" y="0"/>
                  </a:lnTo>
                  <a:lnTo>
                    <a:pt x="0" y="685800"/>
                  </a:lnTo>
                  <a:lnTo>
                    <a:pt x="1752600" y="685800"/>
                  </a:lnTo>
                  <a:lnTo>
                    <a:pt x="1752600"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33" name="object 33"/>
            <p:cNvSpPr/>
            <p:nvPr/>
          </p:nvSpPr>
          <p:spPr>
            <a:xfrm>
              <a:off x="2819400" y="3124200"/>
              <a:ext cx="1752600" cy="685800"/>
            </a:xfrm>
            <a:custGeom>
              <a:avLst/>
              <a:gdLst/>
              <a:ahLst/>
              <a:cxnLst/>
              <a:rect l="l" t="t" r="r" b="b"/>
              <a:pathLst>
                <a:path w="1752600" h="685800">
                  <a:moveTo>
                    <a:pt x="0" y="685800"/>
                  </a:moveTo>
                  <a:lnTo>
                    <a:pt x="1752600" y="685800"/>
                  </a:lnTo>
                  <a:lnTo>
                    <a:pt x="1752600" y="0"/>
                  </a:lnTo>
                  <a:lnTo>
                    <a:pt x="0" y="0"/>
                  </a:lnTo>
                  <a:lnTo>
                    <a:pt x="0" y="685800"/>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4" name="object 34"/>
            <p:cNvSpPr/>
            <p:nvPr/>
          </p:nvSpPr>
          <p:spPr>
            <a:xfrm>
              <a:off x="1143000" y="3809999"/>
              <a:ext cx="2514600" cy="1147445"/>
            </a:xfrm>
            <a:custGeom>
              <a:avLst/>
              <a:gdLst/>
              <a:ahLst/>
              <a:cxnLst/>
              <a:rect l="l" t="t" r="r" b="b"/>
              <a:pathLst>
                <a:path w="2514600" h="1147445">
                  <a:moveTo>
                    <a:pt x="995426" y="1138809"/>
                  </a:moveTo>
                  <a:lnTo>
                    <a:pt x="54711" y="53441"/>
                  </a:lnTo>
                  <a:lnTo>
                    <a:pt x="65798" y="43815"/>
                  </a:lnTo>
                  <a:lnTo>
                    <a:pt x="78701" y="32639"/>
                  </a:lnTo>
                  <a:lnTo>
                    <a:pt x="0" y="0"/>
                  </a:lnTo>
                  <a:lnTo>
                    <a:pt x="21120" y="82550"/>
                  </a:lnTo>
                  <a:lnTo>
                    <a:pt x="45085" y="61772"/>
                  </a:lnTo>
                  <a:lnTo>
                    <a:pt x="985774" y="1147191"/>
                  </a:lnTo>
                  <a:lnTo>
                    <a:pt x="995426" y="1138809"/>
                  </a:lnTo>
                  <a:close/>
                </a:path>
                <a:path w="2514600" h="1147445">
                  <a:moveTo>
                    <a:pt x="2514600" y="0"/>
                  </a:moveTo>
                  <a:lnTo>
                    <a:pt x="2434717" y="29718"/>
                  </a:lnTo>
                  <a:lnTo>
                    <a:pt x="2457907" y="51333"/>
                  </a:lnTo>
                  <a:lnTo>
                    <a:pt x="1443101" y="1138682"/>
                  </a:lnTo>
                  <a:lnTo>
                    <a:pt x="1452499" y="1147318"/>
                  </a:lnTo>
                  <a:lnTo>
                    <a:pt x="2467241" y="60032"/>
                  </a:lnTo>
                  <a:lnTo>
                    <a:pt x="2490470" y="81661"/>
                  </a:lnTo>
                  <a:lnTo>
                    <a:pt x="2502166" y="42037"/>
                  </a:lnTo>
                  <a:lnTo>
                    <a:pt x="251460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35" name="object 35"/>
            <p:cNvSpPr/>
            <p:nvPr/>
          </p:nvSpPr>
          <p:spPr>
            <a:xfrm>
              <a:off x="4800600" y="3124200"/>
              <a:ext cx="1752600" cy="685800"/>
            </a:xfrm>
            <a:custGeom>
              <a:avLst/>
              <a:gdLst/>
              <a:ahLst/>
              <a:cxnLst/>
              <a:rect l="l" t="t" r="r" b="b"/>
              <a:pathLst>
                <a:path w="1752600" h="685800">
                  <a:moveTo>
                    <a:pt x="1752600" y="0"/>
                  </a:moveTo>
                  <a:lnTo>
                    <a:pt x="0" y="0"/>
                  </a:lnTo>
                  <a:lnTo>
                    <a:pt x="0" y="685800"/>
                  </a:lnTo>
                  <a:lnTo>
                    <a:pt x="1752600" y="685800"/>
                  </a:lnTo>
                  <a:lnTo>
                    <a:pt x="1752600"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36" name="object 36"/>
            <p:cNvSpPr/>
            <p:nvPr/>
          </p:nvSpPr>
          <p:spPr>
            <a:xfrm>
              <a:off x="4800600" y="3124200"/>
              <a:ext cx="1752600" cy="685800"/>
            </a:xfrm>
            <a:custGeom>
              <a:avLst/>
              <a:gdLst/>
              <a:ahLst/>
              <a:cxnLst/>
              <a:rect l="l" t="t" r="r" b="b"/>
              <a:pathLst>
                <a:path w="1752600" h="685800">
                  <a:moveTo>
                    <a:pt x="0" y="685800"/>
                  </a:moveTo>
                  <a:lnTo>
                    <a:pt x="1752600" y="685800"/>
                  </a:lnTo>
                  <a:lnTo>
                    <a:pt x="1752600" y="0"/>
                  </a:lnTo>
                  <a:lnTo>
                    <a:pt x="0" y="0"/>
                  </a:lnTo>
                  <a:lnTo>
                    <a:pt x="0" y="685800"/>
                  </a:lnTo>
                  <a:close/>
                </a:path>
              </a:pathLst>
            </a:custGeom>
            <a:ln w="12192">
              <a:solidFill>
                <a:srgbClr val="000000"/>
              </a:solidFill>
            </a:ln>
          </p:spPr>
          <p:txBody>
            <a:bodyPr wrap="square" lIns="0" tIns="0" rIns="0" bIns="0" rtlCol="0"/>
            <a:lstStyle/>
            <a:p>
              <a:endParaRPr kern="0">
                <a:solidFill>
                  <a:sysClr val="windowText" lastClr="000000"/>
                </a:solidFill>
              </a:endParaRPr>
            </a:p>
          </p:txBody>
        </p:sp>
        <p:sp>
          <p:nvSpPr>
            <p:cNvPr id="37" name="object 37"/>
            <p:cNvSpPr/>
            <p:nvPr/>
          </p:nvSpPr>
          <p:spPr>
            <a:xfrm>
              <a:off x="7391400" y="3124200"/>
              <a:ext cx="1752600" cy="685800"/>
            </a:xfrm>
            <a:custGeom>
              <a:avLst/>
              <a:gdLst/>
              <a:ahLst/>
              <a:cxnLst/>
              <a:rect l="l" t="t" r="r" b="b"/>
              <a:pathLst>
                <a:path w="1752600" h="685800">
                  <a:moveTo>
                    <a:pt x="1752600" y="0"/>
                  </a:moveTo>
                  <a:lnTo>
                    <a:pt x="0" y="0"/>
                  </a:lnTo>
                  <a:lnTo>
                    <a:pt x="0" y="685800"/>
                  </a:lnTo>
                  <a:lnTo>
                    <a:pt x="1752600" y="685800"/>
                  </a:lnTo>
                  <a:lnTo>
                    <a:pt x="1752600" y="0"/>
                  </a:lnTo>
                  <a:close/>
                </a:path>
              </a:pathLst>
            </a:custGeom>
            <a:solidFill>
              <a:srgbClr val="FF3300"/>
            </a:solidFill>
          </p:spPr>
          <p:txBody>
            <a:bodyPr wrap="square" lIns="0" tIns="0" rIns="0" bIns="0" rtlCol="0"/>
            <a:lstStyle/>
            <a:p>
              <a:endParaRPr kern="0">
                <a:solidFill>
                  <a:sysClr val="windowText" lastClr="000000"/>
                </a:solidFill>
              </a:endParaRPr>
            </a:p>
          </p:txBody>
        </p:sp>
        <p:sp>
          <p:nvSpPr>
            <p:cNvPr id="38" name="object 38"/>
            <p:cNvSpPr/>
            <p:nvPr/>
          </p:nvSpPr>
          <p:spPr>
            <a:xfrm>
              <a:off x="7391400" y="3124200"/>
              <a:ext cx="1752600" cy="685800"/>
            </a:xfrm>
            <a:custGeom>
              <a:avLst/>
              <a:gdLst/>
              <a:ahLst/>
              <a:cxnLst/>
              <a:rect l="l" t="t" r="r" b="b"/>
              <a:pathLst>
                <a:path w="1752600" h="685800">
                  <a:moveTo>
                    <a:pt x="0" y="685800"/>
                  </a:moveTo>
                  <a:lnTo>
                    <a:pt x="1752600" y="685800"/>
                  </a:lnTo>
                  <a:lnTo>
                    <a:pt x="1752600" y="0"/>
                  </a:lnTo>
                  <a:lnTo>
                    <a:pt x="0" y="0"/>
                  </a:lnTo>
                  <a:lnTo>
                    <a:pt x="0" y="685800"/>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39" name="object 39"/>
          <p:cNvSpPr txBox="1"/>
          <p:nvPr/>
        </p:nvSpPr>
        <p:spPr>
          <a:xfrm>
            <a:off x="9160892" y="3261740"/>
            <a:ext cx="1263015" cy="391160"/>
          </a:xfrm>
          <a:prstGeom prst="rect">
            <a:avLst/>
          </a:prstGeom>
        </p:spPr>
        <p:txBody>
          <a:bodyPr vert="horz" wrap="square" lIns="0" tIns="12700" rIns="0" bIns="0" rtlCol="0">
            <a:spAutoFit/>
          </a:bodyPr>
          <a:lstStyle/>
          <a:p>
            <a:pPr marL="12700">
              <a:spcBef>
                <a:spcPts val="100"/>
              </a:spcBef>
            </a:pPr>
            <a:r>
              <a:rPr sz="2400" kern="0" spc="-10" dirty="0">
                <a:solidFill>
                  <a:sysClr val="windowText" lastClr="000000"/>
                </a:solidFill>
                <a:latin typeface="Times New Roman"/>
                <a:cs typeface="Times New Roman"/>
              </a:rPr>
              <a:t>Decision2</a:t>
            </a:r>
            <a:endParaRPr sz="2400" kern="0">
              <a:solidFill>
                <a:sysClr val="windowText" lastClr="000000"/>
              </a:solidFill>
              <a:latin typeface="Times New Roman"/>
              <a:cs typeface="Times New Roman"/>
            </a:endParaRPr>
          </a:p>
        </p:txBody>
      </p:sp>
      <p:grpSp>
        <p:nvGrpSpPr>
          <p:cNvPr id="40" name="object 40"/>
          <p:cNvGrpSpPr/>
          <p:nvPr/>
        </p:nvGrpSpPr>
        <p:grpSpPr>
          <a:xfrm>
            <a:off x="4032504" y="2889505"/>
            <a:ext cx="5721350" cy="2068195"/>
            <a:chOff x="2508504" y="2889504"/>
            <a:chExt cx="5721350" cy="2068195"/>
          </a:xfrm>
        </p:grpSpPr>
        <p:sp>
          <p:nvSpPr>
            <p:cNvPr id="41" name="object 41"/>
            <p:cNvSpPr/>
            <p:nvPr/>
          </p:nvSpPr>
          <p:spPr>
            <a:xfrm>
              <a:off x="5715000" y="3809999"/>
              <a:ext cx="2514600" cy="1147445"/>
            </a:xfrm>
            <a:custGeom>
              <a:avLst/>
              <a:gdLst/>
              <a:ahLst/>
              <a:cxnLst/>
              <a:rect l="l" t="t" r="r" b="b"/>
              <a:pathLst>
                <a:path w="2514600" h="1147445">
                  <a:moveTo>
                    <a:pt x="995426" y="1138809"/>
                  </a:moveTo>
                  <a:lnTo>
                    <a:pt x="54698" y="53454"/>
                  </a:lnTo>
                  <a:lnTo>
                    <a:pt x="65824" y="43815"/>
                  </a:lnTo>
                  <a:lnTo>
                    <a:pt x="78740" y="32639"/>
                  </a:lnTo>
                  <a:lnTo>
                    <a:pt x="0" y="0"/>
                  </a:lnTo>
                  <a:lnTo>
                    <a:pt x="21082" y="82550"/>
                  </a:lnTo>
                  <a:lnTo>
                    <a:pt x="45097" y="61760"/>
                  </a:lnTo>
                  <a:lnTo>
                    <a:pt x="985774" y="1147191"/>
                  </a:lnTo>
                  <a:lnTo>
                    <a:pt x="995426" y="1138809"/>
                  </a:lnTo>
                  <a:close/>
                </a:path>
                <a:path w="2514600" h="1147445">
                  <a:moveTo>
                    <a:pt x="2514600" y="0"/>
                  </a:moveTo>
                  <a:lnTo>
                    <a:pt x="2434717" y="29718"/>
                  </a:lnTo>
                  <a:lnTo>
                    <a:pt x="2457907" y="51333"/>
                  </a:lnTo>
                  <a:lnTo>
                    <a:pt x="1443101" y="1138682"/>
                  </a:lnTo>
                  <a:lnTo>
                    <a:pt x="1452499" y="1147318"/>
                  </a:lnTo>
                  <a:lnTo>
                    <a:pt x="2467241" y="60032"/>
                  </a:lnTo>
                  <a:lnTo>
                    <a:pt x="2490470" y="81661"/>
                  </a:lnTo>
                  <a:lnTo>
                    <a:pt x="2502166" y="42037"/>
                  </a:lnTo>
                  <a:lnTo>
                    <a:pt x="2514600" y="0"/>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42" name="object 42"/>
            <p:cNvSpPr/>
            <p:nvPr/>
          </p:nvSpPr>
          <p:spPr>
            <a:xfrm>
              <a:off x="2514600" y="2895600"/>
              <a:ext cx="4343400" cy="1143000"/>
            </a:xfrm>
            <a:custGeom>
              <a:avLst/>
              <a:gdLst/>
              <a:ahLst/>
              <a:cxnLst/>
              <a:rect l="l" t="t" r="r" b="b"/>
              <a:pathLst>
                <a:path w="4343400" h="1143000">
                  <a:moveTo>
                    <a:pt x="0" y="571500"/>
                  </a:moveTo>
                  <a:lnTo>
                    <a:pt x="6933" y="507120"/>
                  </a:lnTo>
                  <a:lnTo>
                    <a:pt x="27238" y="444830"/>
                  </a:lnTo>
                  <a:lnTo>
                    <a:pt x="60166" y="385016"/>
                  </a:lnTo>
                  <a:lnTo>
                    <a:pt x="104973" y="328064"/>
                  </a:lnTo>
                  <a:lnTo>
                    <a:pt x="131598" y="300782"/>
                  </a:lnTo>
                  <a:lnTo>
                    <a:pt x="160912" y="274360"/>
                  </a:lnTo>
                  <a:lnTo>
                    <a:pt x="192823" y="248846"/>
                  </a:lnTo>
                  <a:lnTo>
                    <a:pt x="227237" y="224290"/>
                  </a:lnTo>
                  <a:lnTo>
                    <a:pt x="264061" y="200738"/>
                  </a:lnTo>
                  <a:lnTo>
                    <a:pt x="303201" y="178240"/>
                  </a:lnTo>
                  <a:lnTo>
                    <a:pt x="344566" y="156844"/>
                  </a:lnTo>
                  <a:lnTo>
                    <a:pt x="388060" y="136597"/>
                  </a:lnTo>
                  <a:lnTo>
                    <a:pt x="433591" y="117549"/>
                  </a:lnTo>
                  <a:lnTo>
                    <a:pt x="481066" y="99747"/>
                  </a:lnTo>
                  <a:lnTo>
                    <a:pt x="530392" y="83240"/>
                  </a:lnTo>
                  <a:lnTo>
                    <a:pt x="581474" y="68076"/>
                  </a:lnTo>
                  <a:lnTo>
                    <a:pt x="634220" y="54303"/>
                  </a:lnTo>
                  <a:lnTo>
                    <a:pt x="688537" y="41970"/>
                  </a:lnTo>
                  <a:lnTo>
                    <a:pt x="744332" y="31125"/>
                  </a:lnTo>
                  <a:lnTo>
                    <a:pt x="801510" y="21815"/>
                  </a:lnTo>
                  <a:lnTo>
                    <a:pt x="859979" y="14090"/>
                  </a:lnTo>
                  <a:lnTo>
                    <a:pt x="919646" y="7998"/>
                  </a:lnTo>
                  <a:lnTo>
                    <a:pt x="980417" y="3587"/>
                  </a:lnTo>
                  <a:lnTo>
                    <a:pt x="1042200" y="904"/>
                  </a:lnTo>
                  <a:lnTo>
                    <a:pt x="1104900" y="0"/>
                  </a:lnTo>
                  <a:lnTo>
                    <a:pt x="1167599" y="904"/>
                  </a:lnTo>
                  <a:lnTo>
                    <a:pt x="1229382" y="3587"/>
                  </a:lnTo>
                  <a:lnTo>
                    <a:pt x="1290153" y="7998"/>
                  </a:lnTo>
                  <a:lnTo>
                    <a:pt x="1349820" y="14090"/>
                  </a:lnTo>
                  <a:lnTo>
                    <a:pt x="1408289" y="21815"/>
                  </a:lnTo>
                  <a:lnTo>
                    <a:pt x="1465467" y="31125"/>
                  </a:lnTo>
                  <a:lnTo>
                    <a:pt x="1521262" y="41970"/>
                  </a:lnTo>
                  <a:lnTo>
                    <a:pt x="1575579" y="54303"/>
                  </a:lnTo>
                  <a:lnTo>
                    <a:pt x="1628325" y="68076"/>
                  </a:lnTo>
                  <a:lnTo>
                    <a:pt x="1679407" y="83240"/>
                  </a:lnTo>
                  <a:lnTo>
                    <a:pt x="1728733" y="99747"/>
                  </a:lnTo>
                  <a:lnTo>
                    <a:pt x="1776208" y="117549"/>
                  </a:lnTo>
                  <a:lnTo>
                    <a:pt x="1821739" y="136597"/>
                  </a:lnTo>
                  <a:lnTo>
                    <a:pt x="1865233" y="156844"/>
                  </a:lnTo>
                  <a:lnTo>
                    <a:pt x="1906598" y="178240"/>
                  </a:lnTo>
                  <a:lnTo>
                    <a:pt x="1945738" y="200738"/>
                  </a:lnTo>
                  <a:lnTo>
                    <a:pt x="1982562" y="224290"/>
                  </a:lnTo>
                  <a:lnTo>
                    <a:pt x="2016976" y="248846"/>
                  </a:lnTo>
                  <a:lnTo>
                    <a:pt x="2048887" y="274360"/>
                  </a:lnTo>
                  <a:lnTo>
                    <a:pt x="2078201" y="300782"/>
                  </a:lnTo>
                  <a:lnTo>
                    <a:pt x="2104826" y="328064"/>
                  </a:lnTo>
                  <a:lnTo>
                    <a:pt x="2149633" y="385016"/>
                  </a:lnTo>
                  <a:lnTo>
                    <a:pt x="2182561" y="444830"/>
                  </a:lnTo>
                  <a:lnTo>
                    <a:pt x="2202866" y="507120"/>
                  </a:lnTo>
                  <a:lnTo>
                    <a:pt x="2209800" y="571500"/>
                  </a:lnTo>
                  <a:lnTo>
                    <a:pt x="2208050" y="603926"/>
                  </a:lnTo>
                  <a:lnTo>
                    <a:pt x="2194338" y="667309"/>
                  </a:lnTo>
                  <a:lnTo>
                    <a:pt x="2167628" y="728410"/>
                  </a:lnTo>
                  <a:lnTo>
                    <a:pt x="2128668" y="786841"/>
                  </a:lnTo>
                  <a:lnTo>
                    <a:pt x="2078201" y="842217"/>
                  </a:lnTo>
                  <a:lnTo>
                    <a:pt x="2048887" y="868639"/>
                  </a:lnTo>
                  <a:lnTo>
                    <a:pt x="2016976" y="894153"/>
                  </a:lnTo>
                  <a:lnTo>
                    <a:pt x="1982562" y="918709"/>
                  </a:lnTo>
                  <a:lnTo>
                    <a:pt x="1945738" y="942261"/>
                  </a:lnTo>
                  <a:lnTo>
                    <a:pt x="1906598" y="964759"/>
                  </a:lnTo>
                  <a:lnTo>
                    <a:pt x="1865233" y="986155"/>
                  </a:lnTo>
                  <a:lnTo>
                    <a:pt x="1821739" y="1006402"/>
                  </a:lnTo>
                  <a:lnTo>
                    <a:pt x="1776208" y="1025450"/>
                  </a:lnTo>
                  <a:lnTo>
                    <a:pt x="1728733" y="1043252"/>
                  </a:lnTo>
                  <a:lnTo>
                    <a:pt x="1679407" y="1059759"/>
                  </a:lnTo>
                  <a:lnTo>
                    <a:pt x="1628325" y="1074923"/>
                  </a:lnTo>
                  <a:lnTo>
                    <a:pt x="1575579" y="1088696"/>
                  </a:lnTo>
                  <a:lnTo>
                    <a:pt x="1521262" y="1101029"/>
                  </a:lnTo>
                  <a:lnTo>
                    <a:pt x="1465467" y="1111874"/>
                  </a:lnTo>
                  <a:lnTo>
                    <a:pt x="1408289" y="1121184"/>
                  </a:lnTo>
                  <a:lnTo>
                    <a:pt x="1349820" y="1128909"/>
                  </a:lnTo>
                  <a:lnTo>
                    <a:pt x="1290153" y="1135001"/>
                  </a:lnTo>
                  <a:lnTo>
                    <a:pt x="1229382" y="1139412"/>
                  </a:lnTo>
                  <a:lnTo>
                    <a:pt x="1167599" y="1142095"/>
                  </a:lnTo>
                  <a:lnTo>
                    <a:pt x="1104900" y="1143000"/>
                  </a:lnTo>
                  <a:lnTo>
                    <a:pt x="1042200" y="1142095"/>
                  </a:lnTo>
                  <a:lnTo>
                    <a:pt x="980417" y="1139412"/>
                  </a:lnTo>
                  <a:lnTo>
                    <a:pt x="919646" y="1135001"/>
                  </a:lnTo>
                  <a:lnTo>
                    <a:pt x="859979" y="1128909"/>
                  </a:lnTo>
                  <a:lnTo>
                    <a:pt x="801510" y="1121184"/>
                  </a:lnTo>
                  <a:lnTo>
                    <a:pt x="744332" y="1111874"/>
                  </a:lnTo>
                  <a:lnTo>
                    <a:pt x="688537" y="1101029"/>
                  </a:lnTo>
                  <a:lnTo>
                    <a:pt x="634220" y="1088696"/>
                  </a:lnTo>
                  <a:lnTo>
                    <a:pt x="581474" y="1074923"/>
                  </a:lnTo>
                  <a:lnTo>
                    <a:pt x="530392" y="1059759"/>
                  </a:lnTo>
                  <a:lnTo>
                    <a:pt x="481066" y="1043252"/>
                  </a:lnTo>
                  <a:lnTo>
                    <a:pt x="433591" y="1025450"/>
                  </a:lnTo>
                  <a:lnTo>
                    <a:pt x="388060" y="1006402"/>
                  </a:lnTo>
                  <a:lnTo>
                    <a:pt x="344566" y="986155"/>
                  </a:lnTo>
                  <a:lnTo>
                    <a:pt x="303201" y="964759"/>
                  </a:lnTo>
                  <a:lnTo>
                    <a:pt x="264061" y="942261"/>
                  </a:lnTo>
                  <a:lnTo>
                    <a:pt x="227237" y="918709"/>
                  </a:lnTo>
                  <a:lnTo>
                    <a:pt x="192823" y="894153"/>
                  </a:lnTo>
                  <a:lnTo>
                    <a:pt x="160912" y="868639"/>
                  </a:lnTo>
                  <a:lnTo>
                    <a:pt x="131598" y="842217"/>
                  </a:lnTo>
                  <a:lnTo>
                    <a:pt x="104973" y="814935"/>
                  </a:lnTo>
                  <a:lnTo>
                    <a:pt x="60166" y="757983"/>
                  </a:lnTo>
                  <a:lnTo>
                    <a:pt x="27238" y="698169"/>
                  </a:lnTo>
                  <a:lnTo>
                    <a:pt x="6933" y="635879"/>
                  </a:lnTo>
                  <a:lnTo>
                    <a:pt x="0" y="571500"/>
                  </a:lnTo>
                  <a:close/>
                </a:path>
                <a:path w="4343400" h="1143000">
                  <a:moveTo>
                    <a:pt x="2133600" y="571500"/>
                  </a:moveTo>
                  <a:lnTo>
                    <a:pt x="2140533" y="507120"/>
                  </a:lnTo>
                  <a:lnTo>
                    <a:pt x="2160838" y="444830"/>
                  </a:lnTo>
                  <a:lnTo>
                    <a:pt x="2193766" y="385016"/>
                  </a:lnTo>
                  <a:lnTo>
                    <a:pt x="2238573" y="328064"/>
                  </a:lnTo>
                  <a:lnTo>
                    <a:pt x="2265198" y="300782"/>
                  </a:lnTo>
                  <a:lnTo>
                    <a:pt x="2294512" y="274360"/>
                  </a:lnTo>
                  <a:lnTo>
                    <a:pt x="2326423" y="248846"/>
                  </a:lnTo>
                  <a:lnTo>
                    <a:pt x="2360837" y="224290"/>
                  </a:lnTo>
                  <a:lnTo>
                    <a:pt x="2397661" y="200738"/>
                  </a:lnTo>
                  <a:lnTo>
                    <a:pt x="2436801" y="178240"/>
                  </a:lnTo>
                  <a:lnTo>
                    <a:pt x="2478166" y="156844"/>
                  </a:lnTo>
                  <a:lnTo>
                    <a:pt x="2521660" y="136597"/>
                  </a:lnTo>
                  <a:lnTo>
                    <a:pt x="2567191" y="117549"/>
                  </a:lnTo>
                  <a:lnTo>
                    <a:pt x="2614666" y="99747"/>
                  </a:lnTo>
                  <a:lnTo>
                    <a:pt x="2663992" y="83240"/>
                  </a:lnTo>
                  <a:lnTo>
                    <a:pt x="2715074" y="68076"/>
                  </a:lnTo>
                  <a:lnTo>
                    <a:pt x="2767820" y="54303"/>
                  </a:lnTo>
                  <a:lnTo>
                    <a:pt x="2822137" y="41970"/>
                  </a:lnTo>
                  <a:lnTo>
                    <a:pt x="2877932" y="31125"/>
                  </a:lnTo>
                  <a:lnTo>
                    <a:pt x="2935110" y="21815"/>
                  </a:lnTo>
                  <a:lnTo>
                    <a:pt x="2993579" y="14090"/>
                  </a:lnTo>
                  <a:lnTo>
                    <a:pt x="3053246" y="7998"/>
                  </a:lnTo>
                  <a:lnTo>
                    <a:pt x="3114017" y="3587"/>
                  </a:lnTo>
                  <a:lnTo>
                    <a:pt x="3175800" y="904"/>
                  </a:lnTo>
                  <a:lnTo>
                    <a:pt x="3238500" y="0"/>
                  </a:lnTo>
                  <a:lnTo>
                    <a:pt x="3301199" y="904"/>
                  </a:lnTo>
                  <a:lnTo>
                    <a:pt x="3362982" y="3587"/>
                  </a:lnTo>
                  <a:lnTo>
                    <a:pt x="3423753" y="7998"/>
                  </a:lnTo>
                  <a:lnTo>
                    <a:pt x="3483420" y="14090"/>
                  </a:lnTo>
                  <a:lnTo>
                    <a:pt x="3541889" y="21815"/>
                  </a:lnTo>
                  <a:lnTo>
                    <a:pt x="3599067" y="31125"/>
                  </a:lnTo>
                  <a:lnTo>
                    <a:pt x="3654862" y="41970"/>
                  </a:lnTo>
                  <a:lnTo>
                    <a:pt x="3709179" y="54303"/>
                  </a:lnTo>
                  <a:lnTo>
                    <a:pt x="3761925" y="68076"/>
                  </a:lnTo>
                  <a:lnTo>
                    <a:pt x="3813007" y="83240"/>
                  </a:lnTo>
                  <a:lnTo>
                    <a:pt x="3862333" y="99747"/>
                  </a:lnTo>
                  <a:lnTo>
                    <a:pt x="3909808" y="117549"/>
                  </a:lnTo>
                  <a:lnTo>
                    <a:pt x="3955339" y="136597"/>
                  </a:lnTo>
                  <a:lnTo>
                    <a:pt x="3998833" y="156844"/>
                  </a:lnTo>
                  <a:lnTo>
                    <a:pt x="4040198" y="178240"/>
                  </a:lnTo>
                  <a:lnTo>
                    <a:pt x="4079338" y="200738"/>
                  </a:lnTo>
                  <a:lnTo>
                    <a:pt x="4116162" y="224290"/>
                  </a:lnTo>
                  <a:lnTo>
                    <a:pt x="4150576" y="248846"/>
                  </a:lnTo>
                  <a:lnTo>
                    <a:pt x="4182487" y="274360"/>
                  </a:lnTo>
                  <a:lnTo>
                    <a:pt x="4211801" y="300782"/>
                  </a:lnTo>
                  <a:lnTo>
                    <a:pt x="4238426" y="328064"/>
                  </a:lnTo>
                  <a:lnTo>
                    <a:pt x="4283233" y="385016"/>
                  </a:lnTo>
                  <a:lnTo>
                    <a:pt x="4316161" y="444830"/>
                  </a:lnTo>
                  <a:lnTo>
                    <a:pt x="4336466" y="507120"/>
                  </a:lnTo>
                  <a:lnTo>
                    <a:pt x="4343400" y="571500"/>
                  </a:lnTo>
                  <a:lnTo>
                    <a:pt x="4341650" y="603926"/>
                  </a:lnTo>
                  <a:lnTo>
                    <a:pt x="4327938" y="667309"/>
                  </a:lnTo>
                  <a:lnTo>
                    <a:pt x="4301228" y="728410"/>
                  </a:lnTo>
                  <a:lnTo>
                    <a:pt x="4262268" y="786841"/>
                  </a:lnTo>
                  <a:lnTo>
                    <a:pt x="4211801" y="842217"/>
                  </a:lnTo>
                  <a:lnTo>
                    <a:pt x="4182487" y="868639"/>
                  </a:lnTo>
                  <a:lnTo>
                    <a:pt x="4150576" y="894153"/>
                  </a:lnTo>
                  <a:lnTo>
                    <a:pt x="4116162" y="918709"/>
                  </a:lnTo>
                  <a:lnTo>
                    <a:pt x="4079338" y="942261"/>
                  </a:lnTo>
                  <a:lnTo>
                    <a:pt x="4040198" y="964759"/>
                  </a:lnTo>
                  <a:lnTo>
                    <a:pt x="3998833" y="986155"/>
                  </a:lnTo>
                  <a:lnTo>
                    <a:pt x="3955339" y="1006402"/>
                  </a:lnTo>
                  <a:lnTo>
                    <a:pt x="3909808" y="1025450"/>
                  </a:lnTo>
                  <a:lnTo>
                    <a:pt x="3862333" y="1043252"/>
                  </a:lnTo>
                  <a:lnTo>
                    <a:pt x="3813007" y="1059759"/>
                  </a:lnTo>
                  <a:lnTo>
                    <a:pt x="3761925" y="1074923"/>
                  </a:lnTo>
                  <a:lnTo>
                    <a:pt x="3709179" y="1088696"/>
                  </a:lnTo>
                  <a:lnTo>
                    <a:pt x="3654862" y="1101029"/>
                  </a:lnTo>
                  <a:lnTo>
                    <a:pt x="3599067" y="1111874"/>
                  </a:lnTo>
                  <a:lnTo>
                    <a:pt x="3541889" y="1121184"/>
                  </a:lnTo>
                  <a:lnTo>
                    <a:pt x="3483420" y="1128909"/>
                  </a:lnTo>
                  <a:lnTo>
                    <a:pt x="3423753" y="1135001"/>
                  </a:lnTo>
                  <a:lnTo>
                    <a:pt x="3362982" y="1139412"/>
                  </a:lnTo>
                  <a:lnTo>
                    <a:pt x="3301199" y="1142095"/>
                  </a:lnTo>
                  <a:lnTo>
                    <a:pt x="3238500" y="1143000"/>
                  </a:lnTo>
                  <a:lnTo>
                    <a:pt x="3175800" y="1142095"/>
                  </a:lnTo>
                  <a:lnTo>
                    <a:pt x="3114017" y="1139412"/>
                  </a:lnTo>
                  <a:lnTo>
                    <a:pt x="3053246" y="1135001"/>
                  </a:lnTo>
                  <a:lnTo>
                    <a:pt x="2993579" y="1128909"/>
                  </a:lnTo>
                  <a:lnTo>
                    <a:pt x="2935110" y="1121184"/>
                  </a:lnTo>
                  <a:lnTo>
                    <a:pt x="2877932" y="1111874"/>
                  </a:lnTo>
                  <a:lnTo>
                    <a:pt x="2822137" y="1101029"/>
                  </a:lnTo>
                  <a:lnTo>
                    <a:pt x="2767820" y="1088696"/>
                  </a:lnTo>
                  <a:lnTo>
                    <a:pt x="2715074" y="1074923"/>
                  </a:lnTo>
                  <a:lnTo>
                    <a:pt x="2663992" y="1059759"/>
                  </a:lnTo>
                  <a:lnTo>
                    <a:pt x="2614666" y="1043252"/>
                  </a:lnTo>
                  <a:lnTo>
                    <a:pt x="2567191" y="1025450"/>
                  </a:lnTo>
                  <a:lnTo>
                    <a:pt x="2521660" y="1006402"/>
                  </a:lnTo>
                  <a:lnTo>
                    <a:pt x="2478166" y="986155"/>
                  </a:lnTo>
                  <a:lnTo>
                    <a:pt x="2436801" y="964759"/>
                  </a:lnTo>
                  <a:lnTo>
                    <a:pt x="2397661" y="942261"/>
                  </a:lnTo>
                  <a:lnTo>
                    <a:pt x="2360837" y="918709"/>
                  </a:lnTo>
                  <a:lnTo>
                    <a:pt x="2326423" y="894153"/>
                  </a:lnTo>
                  <a:lnTo>
                    <a:pt x="2294512" y="868639"/>
                  </a:lnTo>
                  <a:lnTo>
                    <a:pt x="2265198" y="842217"/>
                  </a:lnTo>
                  <a:lnTo>
                    <a:pt x="2238573" y="814935"/>
                  </a:lnTo>
                  <a:lnTo>
                    <a:pt x="2193766" y="757983"/>
                  </a:lnTo>
                  <a:lnTo>
                    <a:pt x="2160838" y="698169"/>
                  </a:lnTo>
                  <a:lnTo>
                    <a:pt x="2140533" y="635879"/>
                  </a:lnTo>
                  <a:lnTo>
                    <a:pt x="2133600" y="571500"/>
                  </a:lnTo>
                  <a:close/>
                </a:path>
              </a:pathLst>
            </a:custGeom>
            <a:ln w="12192">
              <a:solidFill>
                <a:srgbClr val="000000"/>
              </a:solidFill>
            </a:ln>
          </p:spPr>
          <p:txBody>
            <a:bodyPr wrap="square" lIns="0" tIns="0" rIns="0" bIns="0" rtlCol="0"/>
            <a:lstStyle/>
            <a:p>
              <a:endParaRPr kern="0">
                <a:solidFill>
                  <a:sysClr val="windowText" lastClr="000000"/>
                </a:solidFill>
              </a:endParaRPr>
            </a:p>
          </p:txBody>
        </p:sp>
      </p:grpSp>
      <p:sp>
        <p:nvSpPr>
          <p:cNvPr id="43" name="object 43"/>
          <p:cNvSpPr txBox="1"/>
          <p:nvPr/>
        </p:nvSpPr>
        <p:spPr>
          <a:xfrm>
            <a:off x="4588002" y="3261741"/>
            <a:ext cx="3244215" cy="1410643"/>
          </a:xfrm>
          <a:prstGeom prst="rect">
            <a:avLst/>
          </a:prstGeom>
        </p:spPr>
        <p:txBody>
          <a:bodyPr vert="horz" wrap="square" lIns="0" tIns="12700" rIns="0" bIns="0" rtlCol="0">
            <a:spAutoFit/>
          </a:bodyPr>
          <a:lstStyle/>
          <a:p>
            <a:pPr marL="12700">
              <a:spcBef>
                <a:spcPts val="100"/>
              </a:spcBef>
              <a:tabLst>
                <a:tab pos="1993900" algn="l"/>
              </a:tabLst>
            </a:pPr>
            <a:r>
              <a:rPr sz="2400" kern="0" spc="-10" dirty="0">
                <a:solidFill>
                  <a:sysClr val="windowText" lastClr="000000"/>
                </a:solidFill>
                <a:latin typeface="Times New Roman"/>
                <a:cs typeface="Times New Roman"/>
              </a:rPr>
              <a:t>Decision2</a:t>
            </a:r>
            <a:r>
              <a:rPr sz="2400" kern="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Decision1</a:t>
            </a:r>
            <a:endParaRPr sz="2400" kern="0">
              <a:solidFill>
                <a:sysClr val="windowText" lastClr="000000"/>
              </a:solidFill>
              <a:latin typeface="Times New Roman"/>
              <a:cs typeface="Times New Roman"/>
            </a:endParaRPr>
          </a:p>
          <a:p>
            <a:pPr>
              <a:spcBef>
                <a:spcPts val="1290"/>
              </a:spcBef>
            </a:pPr>
            <a:endParaRPr sz="2400" kern="0">
              <a:solidFill>
                <a:sysClr val="windowText" lastClr="000000"/>
              </a:solidFill>
              <a:latin typeface="Times New Roman"/>
              <a:cs typeface="Times New Roman"/>
            </a:endParaRPr>
          </a:p>
          <a:p>
            <a:pPr marL="456565"/>
            <a:r>
              <a:rPr sz="1600" kern="0" dirty="0">
                <a:solidFill>
                  <a:sysClr val="windowText" lastClr="000000"/>
                </a:solidFill>
                <a:latin typeface="Times New Roman"/>
                <a:cs typeface="Times New Roman"/>
              </a:rPr>
              <a:t>Incorrect</a:t>
            </a:r>
            <a:r>
              <a:rPr sz="1600" kern="0" spc="-30" dirty="0">
                <a:solidFill>
                  <a:sysClr val="windowText" lastClr="000000"/>
                </a:solidFill>
                <a:latin typeface="Times New Roman"/>
                <a:cs typeface="Times New Roman"/>
              </a:rPr>
              <a:t> </a:t>
            </a:r>
            <a:r>
              <a:rPr sz="1600" kern="0" spc="-10" dirty="0">
                <a:solidFill>
                  <a:sysClr val="windowText" lastClr="000000"/>
                </a:solidFill>
                <a:latin typeface="Times New Roman"/>
                <a:cs typeface="Times New Roman"/>
              </a:rPr>
              <a:t>decisions</a:t>
            </a:r>
            <a:endParaRPr sz="1600" kern="0">
              <a:solidFill>
                <a:sysClr val="windowText" lastClr="000000"/>
              </a:solidFill>
              <a:latin typeface="Times New Roman"/>
              <a:cs typeface="Times New Roman"/>
            </a:endParaRPr>
          </a:p>
          <a:p>
            <a:pPr marL="456565">
              <a:spcBef>
                <a:spcPts val="5"/>
              </a:spcBef>
            </a:pPr>
            <a:r>
              <a:rPr sz="1600" kern="0" dirty="0">
                <a:solidFill>
                  <a:sysClr val="windowText" lastClr="000000"/>
                </a:solidFill>
                <a:latin typeface="Times New Roman"/>
                <a:cs typeface="Times New Roman"/>
              </a:rPr>
              <a:t>Incur </a:t>
            </a:r>
            <a:r>
              <a:rPr sz="1600" kern="0" spc="-20" dirty="0">
                <a:solidFill>
                  <a:sysClr val="windowText" lastClr="000000"/>
                </a:solidFill>
                <a:latin typeface="Times New Roman"/>
                <a:cs typeface="Times New Roman"/>
              </a:rPr>
              <a:t>domain-</a:t>
            </a:r>
            <a:r>
              <a:rPr sz="1600" kern="0" dirty="0">
                <a:solidFill>
                  <a:sysClr val="windowText" lastClr="000000"/>
                </a:solidFill>
                <a:latin typeface="Times New Roman"/>
                <a:cs typeface="Times New Roman"/>
              </a:rPr>
              <a:t>specific</a:t>
            </a:r>
            <a:r>
              <a:rPr sz="1600" kern="0" spc="40" dirty="0">
                <a:solidFill>
                  <a:sysClr val="windowText" lastClr="000000"/>
                </a:solidFill>
                <a:latin typeface="Times New Roman"/>
                <a:cs typeface="Times New Roman"/>
              </a:rPr>
              <a:t> </a:t>
            </a:r>
            <a:r>
              <a:rPr sz="1600" kern="0" spc="-20" dirty="0">
                <a:solidFill>
                  <a:sysClr val="windowText" lastClr="000000"/>
                </a:solidFill>
                <a:latin typeface="Times New Roman"/>
                <a:cs typeface="Times New Roman"/>
              </a:rPr>
              <a:t>cost</a:t>
            </a:r>
            <a:endParaRPr sz="1600" kern="0">
              <a:solidFill>
                <a:sysClr val="windowText" lastClr="000000"/>
              </a:solidFill>
              <a:latin typeface="Times New Roman"/>
              <a:cs typeface="Times New Roman"/>
            </a:endParaRPr>
          </a:p>
        </p:txBody>
      </p:sp>
      <p:sp>
        <p:nvSpPr>
          <p:cNvPr id="44" name="Date Placeholder 43">
            <a:extLst>
              <a:ext uri="{FF2B5EF4-FFF2-40B4-BE49-F238E27FC236}">
                <a16:creationId xmlns:a16="http://schemas.microsoft.com/office/drawing/2014/main" id="{93E13F8F-8AB8-5F48-850A-873FC35358A8}"/>
              </a:ext>
            </a:extLst>
          </p:cNvPr>
          <p:cNvSpPr>
            <a:spLocks noGrp="1"/>
          </p:cNvSpPr>
          <p:nvPr>
            <p:ph type="dt" sz="half" idx="6"/>
          </p:nvPr>
        </p:nvSpPr>
        <p:spPr/>
        <p:txBody>
          <a:bodyPr/>
          <a:lstStyle/>
          <a:p>
            <a:fld id="{F1D09760-C5CA-4813-BF4E-5B25841C9752}" type="datetime1">
              <a:rPr lang="en-US" kern="0" smtClean="0">
                <a:solidFill>
                  <a:prstClr val="black">
                    <a:tint val="75000"/>
                  </a:prstClr>
                </a:solidFill>
              </a:rPr>
              <a:t>12-Jan-26</a:t>
            </a:fld>
            <a:endParaRPr lang="en-US" kern="0">
              <a:solidFill>
                <a:prstClr val="black">
                  <a:tint val="75000"/>
                </a:prstClr>
              </a:solidFill>
            </a:endParaRPr>
          </a:p>
        </p:txBody>
      </p:sp>
      <p:sp>
        <p:nvSpPr>
          <p:cNvPr id="45" name="Footer Placeholder 44">
            <a:extLst>
              <a:ext uri="{FF2B5EF4-FFF2-40B4-BE49-F238E27FC236}">
                <a16:creationId xmlns:a16="http://schemas.microsoft.com/office/drawing/2014/main" id="{AE15370E-D36B-8771-4C34-DD621C3754B4}"/>
              </a:ext>
            </a:extLst>
          </p:cNvPr>
          <p:cNvSpPr>
            <a:spLocks noGrp="1"/>
          </p:cNvSpPr>
          <p:nvPr>
            <p:ph type="ftr" sz="quarter" idx="5"/>
          </p:nvPr>
        </p:nvSpPr>
        <p:spPr/>
        <p:txBody>
          <a:bodyPr/>
          <a:lstStyle/>
          <a:p>
            <a:pPr marL="12700">
              <a:lnSpc>
                <a:spcPts val="1490"/>
              </a:lnSpc>
            </a:pPr>
            <a:r>
              <a:rPr lang="fr-FR" kern="0"/>
              <a:t>Md. Masudur Rahman, Lecturer, CSE, UGV.</a:t>
            </a:r>
            <a:endParaRPr lang="en-US" kern="0" spc="-25" dirty="0"/>
          </a:p>
        </p:txBody>
      </p:sp>
    </p:spTree>
    <p:extLst>
      <p:ext uri="{BB962C8B-B14F-4D97-AF65-F5344CB8AC3E}">
        <p14:creationId xmlns:p14="http://schemas.microsoft.com/office/powerpoint/2010/main" val="5809086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4349" y="1455800"/>
            <a:ext cx="4754880" cy="1092200"/>
          </a:xfrm>
          <a:prstGeom prst="rect">
            <a:avLst/>
          </a:prstGeom>
        </p:spPr>
        <p:txBody>
          <a:bodyPr vert="horz" wrap="square" lIns="0" tIns="180340" rIns="0" bIns="0" rtlCol="0">
            <a:spAutoFit/>
          </a:bodyPr>
          <a:lstStyle/>
          <a:p>
            <a:pPr marL="12700">
              <a:spcBef>
                <a:spcPts val="1420"/>
              </a:spcBef>
            </a:pPr>
            <a:r>
              <a:rPr sz="2400" kern="0" dirty="0">
                <a:solidFill>
                  <a:sysClr val="windowText" lastClr="000000"/>
                </a:solidFill>
                <a:latin typeface="Times New Roman"/>
                <a:cs typeface="Times New Roman"/>
              </a:rPr>
              <a:t>R(used</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as</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pennies</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x)</a:t>
            </a:r>
            <a:r>
              <a:rPr sz="2400" kern="0" spc="-2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a:p>
            <a:pPr marL="1308100">
              <a:spcBef>
                <a:spcPts val="1320"/>
              </a:spcBef>
            </a:pPr>
            <a:r>
              <a:rPr sz="2400" kern="0" dirty="0">
                <a:solidFill>
                  <a:sysClr val="windowText" lastClr="000000"/>
                </a:solidFill>
                <a:latin typeface="Times New Roman"/>
                <a:cs typeface="Times New Roman"/>
              </a:rPr>
              <a:t>r(pennies</a:t>
            </a:r>
            <a:r>
              <a:rPr sz="2400" kern="0" spc="-5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used</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as</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pennies)</a:t>
            </a:r>
            <a:r>
              <a:rPr sz="2400" kern="0" spc="-4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6781800" y="2133601"/>
            <a:ext cx="1752600" cy="405239"/>
          </a:xfrm>
          <a:prstGeom prst="rect">
            <a:avLst/>
          </a:prstGeom>
          <a:ln w="12192">
            <a:solidFill>
              <a:srgbClr val="FF3300"/>
            </a:solidFill>
          </a:ln>
        </p:spPr>
        <p:txBody>
          <a:bodyPr vert="horz" wrap="square" lIns="0" tIns="35560" rIns="0" bIns="0" rtlCol="0">
            <a:spAutoFit/>
          </a:bodyPr>
          <a:lstStyle/>
          <a:p>
            <a:pPr marL="20320">
              <a:spcBef>
                <a:spcPts val="280"/>
              </a:spcBef>
            </a:pPr>
            <a:r>
              <a:rPr sz="2400" kern="0" dirty="0">
                <a:solidFill>
                  <a:sysClr val="windowText" lastClr="000000"/>
                </a:solidFill>
                <a:latin typeface="Times New Roman"/>
                <a:cs typeface="Times New Roman"/>
              </a:rPr>
              <a:t>P(pennies</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20"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4" name="object 4"/>
          <p:cNvSpPr txBox="1"/>
          <p:nvPr/>
        </p:nvSpPr>
        <p:spPr>
          <a:xfrm>
            <a:off x="8533704" y="2156840"/>
            <a:ext cx="197485" cy="391160"/>
          </a:xfrm>
          <a:prstGeom prst="rect">
            <a:avLst/>
          </a:prstGeom>
        </p:spPr>
        <p:txBody>
          <a:bodyPr vert="horz" wrap="square" lIns="0" tIns="12700" rIns="0" bIns="0" rtlCol="0">
            <a:spAutoFit/>
          </a:bodyPr>
          <a:lstStyle/>
          <a:p>
            <a:pPr marL="12700">
              <a:spcBef>
                <a:spcPts val="100"/>
              </a:spcBef>
            </a:pP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5" name="object 5"/>
          <p:cNvSpPr txBox="1"/>
          <p:nvPr/>
        </p:nvSpPr>
        <p:spPr>
          <a:xfrm>
            <a:off x="3280030" y="2766137"/>
            <a:ext cx="3256915" cy="391795"/>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r(dimes</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used</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as</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pennies)</a:t>
            </a:r>
            <a:r>
              <a:rPr sz="2400" kern="0" spc="-20" dirty="0">
                <a:solidFill>
                  <a:sysClr val="windowText" lastClr="000000"/>
                </a:solidFill>
                <a:latin typeface="Times New Roman"/>
                <a:cs typeface="Times New Roman"/>
              </a:rPr>
              <a:t> </a:t>
            </a:r>
            <a:r>
              <a:rPr sz="2400" kern="0" spc="-6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6" name="object 6"/>
          <p:cNvSpPr txBox="1"/>
          <p:nvPr/>
        </p:nvSpPr>
        <p:spPr>
          <a:xfrm>
            <a:off x="6553200" y="2743201"/>
            <a:ext cx="1524000" cy="405239"/>
          </a:xfrm>
          <a:prstGeom prst="rect">
            <a:avLst/>
          </a:prstGeom>
          <a:ln w="12192">
            <a:solidFill>
              <a:srgbClr val="3333FF"/>
            </a:solidFill>
          </a:ln>
        </p:spPr>
        <p:txBody>
          <a:bodyPr vert="horz" wrap="square" lIns="0" tIns="35560" rIns="0" bIns="0" rtlCol="0">
            <a:spAutoFit/>
          </a:bodyPr>
          <a:lstStyle/>
          <a:p>
            <a:pPr marL="46990">
              <a:spcBef>
                <a:spcPts val="280"/>
              </a:spcBef>
            </a:pPr>
            <a:r>
              <a:rPr sz="2400" kern="0" dirty="0">
                <a:solidFill>
                  <a:sysClr val="windowText" lastClr="000000"/>
                </a:solidFill>
                <a:latin typeface="Times New Roman"/>
                <a:cs typeface="Times New Roman"/>
              </a:rPr>
              <a:t>P(dimes</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7" name="object 7"/>
          <p:cNvSpPr txBox="1"/>
          <p:nvPr/>
        </p:nvSpPr>
        <p:spPr>
          <a:xfrm>
            <a:off x="2060549" y="3606242"/>
            <a:ext cx="2738120" cy="391795"/>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R(used</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as</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dimes |</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x)</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8" name="object 8"/>
          <p:cNvSpPr txBox="1"/>
          <p:nvPr/>
        </p:nvSpPr>
        <p:spPr>
          <a:xfrm>
            <a:off x="3356230" y="4138676"/>
            <a:ext cx="5248275" cy="1000760"/>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r(pennies</a:t>
            </a:r>
            <a:r>
              <a:rPr sz="2400" kern="0" spc="-4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used</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as</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dimes)</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P(pennies</a:t>
            </a:r>
            <a:r>
              <a:rPr sz="2400" kern="0" spc="-3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x)</a:t>
            </a:r>
            <a:r>
              <a:rPr sz="2400" kern="0" spc="-2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a:p>
            <a:pPr marL="12700">
              <a:spcBef>
                <a:spcPts val="1920"/>
              </a:spcBef>
            </a:pPr>
            <a:r>
              <a:rPr sz="2400" kern="0" dirty="0">
                <a:solidFill>
                  <a:sysClr val="windowText" lastClr="000000"/>
                </a:solidFill>
                <a:latin typeface="Times New Roman"/>
                <a:cs typeface="Times New Roman"/>
              </a:rPr>
              <a:t>r(dimes</a:t>
            </a:r>
            <a:r>
              <a:rPr sz="2400" kern="0" spc="-4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used</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as</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dimes)</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3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P(dimes</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35"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9" name="object 9"/>
          <p:cNvSpPr txBox="1">
            <a:spLocks noGrp="1"/>
          </p:cNvSpPr>
          <p:nvPr>
            <p:ph type="title"/>
          </p:nvPr>
        </p:nvSpPr>
        <p:spPr>
          <a:xfrm>
            <a:off x="2243735" y="542290"/>
            <a:ext cx="7243445" cy="635000"/>
          </a:xfrm>
          <a:prstGeom prst="rect">
            <a:avLst/>
          </a:prstGeom>
        </p:spPr>
        <p:txBody>
          <a:bodyPr vert="horz" wrap="square" lIns="0" tIns="12065" rIns="0" bIns="0" rtlCol="0">
            <a:spAutoFit/>
          </a:bodyPr>
          <a:lstStyle/>
          <a:p>
            <a:pPr marL="12700">
              <a:spcBef>
                <a:spcPts val="95"/>
              </a:spcBef>
            </a:pPr>
            <a:r>
              <a:rPr sz="4000" dirty="0"/>
              <a:t>An</a:t>
            </a:r>
            <a:r>
              <a:rPr sz="4000" spc="-90" dirty="0"/>
              <a:t> </a:t>
            </a:r>
            <a:r>
              <a:rPr sz="4000" dirty="0"/>
              <a:t>even</a:t>
            </a:r>
            <a:r>
              <a:rPr sz="4000" spc="-90" dirty="0"/>
              <a:t> </a:t>
            </a:r>
            <a:r>
              <a:rPr sz="4000" dirty="0"/>
              <a:t>more</a:t>
            </a:r>
            <a:r>
              <a:rPr sz="4000" spc="-85" dirty="0"/>
              <a:t> </a:t>
            </a:r>
            <a:r>
              <a:rPr sz="4000" dirty="0"/>
              <a:t>complicated</a:t>
            </a:r>
            <a:r>
              <a:rPr sz="4000" spc="-110" dirty="0"/>
              <a:t> </a:t>
            </a:r>
            <a:r>
              <a:rPr sz="4000" spc="-10" dirty="0"/>
              <a:t>example</a:t>
            </a:r>
            <a:endParaRPr sz="4000"/>
          </a:p>
        </p:txBody>
      </p:sp>
      <p:sp>
        <p:nvSpPr>
          <p:cNvPr id="10" name="object 10"/>
          <p:cNvSpPr txBox="1"/>
          <p:nvPr/>
        </p:nvSpPr>
        <p:spPr>
          <a:xfrm>
            <a:off x="7086600" y="1447801"/>
            <a:ext cx="3048000" cy="369973"/>
          </a:xfrm>
          <a:prstGeom prst="rect">
            <a:avLst/>
          </a:prstGeom>
          <a:ln w="12192">
            <a:solidFill>
              <a:srgbClr val="FF3300"/>
            </a:solidFill>
          </a:ln>
        </p:spPr>
        <p:txBody>
          <a:bodyPr vert="horz" wrap="square" lIns="0" tIns="635" rIns="0" bIns="0" rtlCol="0">
            <a:spAutoFit/>
          </a:bodyPr>
          <a:lstStyle/>
          <a:p>
            <a:pPr marL="152400">
              <a:spcBef>
                <a:spcPts val="5"/>
              </a:spcBef>
            </a:pPr>
            <a:r>
              <a:rPr sz="2400" kern="0" spc="-10" dirty="0">
                <a:solidFill>
                  <a:sysClr val="windowText" lastClr="000000"/>
                </a:solidFill>
                <a:latin typeface="Times New Roman"/>
                <a:cs typeface="Times New Roman"/>
              </a:rPr>
              <a:t>p(x|pennies)P(pennies)</a:t>
            </a:r>
            <a:endParaRPr sz="2400" kern="0">
              <a:solidFill>
                <a:sysClr val="windowText" lastClr="000000"/>
              </a:solidFill>
              <a:latin typeface="Times New Roman"/>
              <a:cs typeface="Times New Roman"/>
            </a:endParaRPr>
          </a:p>
        </p:txBody>
      </p:sp>
      <p:sp>
        <p:nvSpPr>
          <p:cNvPr id="11" name="object 11"/>
          <p:cNvSpPr txBox="1"/>
          <p:nvPr/>
        </p:nvSpPr>
        <p:spPr>
          <a:xfrm>
            <a:off x="7086600" y="3429001"/>
            <a:ext cx="2667000" cy="405239"/>
          </a:xfrm>
          <a:prstGeom prst="rect">
            <a:avLst/>
          </a:prstGeom>
          <a:ln w="12192">
            <a:solidFill>
              <a:srgbClr val="3333FF"/>
            </a:solidFill>
          </a:ln>
        </p:spPr>
        <p:txBody>
          <a:bodyPr vert="horz" wrap="square" lIns="0" tIns="35560" rIns="0" bIns="0" rtlCol="0">
            <a:spAutoFit/>
          </a:bodyPr>
          <a:lstStyle/>
          <a:p>
            <a:pPr marL="168275">
              <a:spcBef>
                <a:spcPts val="280"/>
              </a:spcBef>
            </a:pPr>
            <a:r>
              <a:rPr sz="2400" kern="0" spc="-10" dirty="0">
                <a:solidFill>
                  <a:sysClr val="windowText" lastClr="000000"/>
                </a:solidFill>
                <a:latin typeface="Times New Roman"/>
                <a:cs typeface="Times New Roman"/>
              </a:rPr>
              <a:t>p(x|dimes)P(dimes)</a:t>
            </a:r>
            <a:endParaRPr sz="2400" kern="0">
              <a:solidFill>
                <a:sysClr val="windowText" lastClr="000000"/>
              </a:solidFill>
              <a:latin typeface="Times New Roman"/>
              <a:cs typeface="Times New Roman"/>
            </a:endParaRPr>
          </a:p>
        </p:txBody>
      </p:sp>
      <p:sp>
        <p:nvSpPr>
          <p:cNvPr id="14" name="Date Placeholder 13">
            <a:extLst>
              <a:ext uri="{FF2B5EF4-FFF2-40B4-BE49-F238E27FC236}">
                <a16:creationId xmlns:a16="http://schemas.microsoft.com/office/drawing/2014/main" id="{44BBDB4D-7698-651A-946F-FE9AAB122F82}"/>
              </a:ext>
            </a:extLst>
          </p:cNvPr>
          <p:cNvSpPr>
            <a:spLocks noGrp="1"/>
          </p:cNvSpPr>
          <p:nvPr>
            <p:ph type="dt" sz="half" idx="6"/>
          </p:nvPr>
        </p:nvSpPr>
        <p:spPr/>
        <p:txBody>
          <a:bodyPr/>
          <a:lstStyle/>
          <a:p>
            <a:fld id="{24E80AD0-5CC8-41EA-B74D-F8EED97BB44B}"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9677455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946785">
              <a:spcBef>
                <a:spcPts val="100"/>
              </a:spcBef>
            </a:pPr>
            <a:r>
              <a:rPr dirty="0"/>
              <a:t>A more</a:t>
            </a:r>
            <a:r>
              <a:rPr spc="-20" dirty="0"/>
              <a:t> </a:t>
            </a:r>
            <a:r>
              <a:rPr dirty="0"/>
              <a:t>credible</a:t>
            </a:r>
            <a:r>
              <a:rPr spc="-25" dirty="0"/>
              <a:t> </a:t>
            </a:r>
            <a:r>
              <a:rPr spc="-10" dirty="0"/>
              <a:t>example</a:t>
            </a:r>
          </a:p>
        </p:txBody>
      </p:sp>
      <p:sp>
        <p:nvSpPr>
          <p:cNvPr id="3" name="object 3"/>
          <p:cNvSpPr txBox="1"/>
          <p:nvPr/>
        </p:nvSpPr>
        <p:spPr>
          <a:xfrm>
            <a:off x="2060549" y="1063492"/>
            <a:ext cx="5013960" cy="1638300"/>
          </a:xfrm>
          <a:prstGeom prst="rect">
            <a:avLst/>
          </a:prstGeom>
        </p:spPr>
        <p:txBody>
          <a:bodyPr vert="horz" wrap="square" lIns="0" tIns="20955" rIns="0" bIns="0" rtlCol="0">
            <a:spAutoFit/>
          </a:bodyPr>
          <a:lstStyle/>
          <a:p>
            <a:pPr marL="469900" marR="5080" indent="-457834">
              <a:lnSpc>
                <a:spcPct val="118800"/>
              </a:lnSpc>
              <a:spcBef>
                <a:spcPts val="165"/>
              </a:spcBef>
            </a:pPr>
            <a:r>
              <a:rPr sz="3200" kern="0" dirty="0">
                <a:solidFill>
                  <a:sysClr val="windowText" lastClr="000000"/>
                </a:solidFill>
                <a:latin typeface="Times New Roman"/>
                <a:cs typeface="Times New Roman"/>
              </a:rPr>
              <a:t>R(call</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FD|smoke)</a:t>
            </a:r>
            <a:r>
              <a:rPr sz="3200" kern="0" spc="-20" dirty="0">
                <a:solidFill>
                  <a:sysClr val="windowText" lastClr="000000"/>
                </a:solidFill>
                <a:latin typeface="Times New Roman"/>
                <a:cs typeface="Times New Roman"/>
              </a:rPr>
              <a:t> </a:t>
            </a:r>
            <a:r>
              <a:rPr sz="3200" kern="0" spc="-5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r(call,fire)*P(fire|smoke)</a:t>
            </a:r>
            <a:r>
              <a:rPr sz="2800" kern="0" spc="55" dirty="0">
                <a:solidFill>
                  <a:sysClr val="windowText" lastClr="000000"/>
                </a:solidFill>
                <a:latin typeface="Times New Roman"/>
                <a:cs typeface="Times New Roman"/>
              </a:rPr>
              <a:t> </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r(call,</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no</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fire)*P(no</a:t>
            </a:r>
            <a:r>
              <a:rPr sz="2800" kern="0" spc="-6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fire|smoke)</a:t>
            </a:r>
            <a:endParaRPr sz="2800" kern="0">
              <a:solidFill>
                <a:sysClr val="windowText" lastClr="000000"/>
              </a:solidFill>
              <a:latin typeface="Times New Roman"/>
              <a:cs typeface="Times New Roman"/>
            </a:endParaRPr>
          </a:p>
        </p:txBody>
      </p:sp>
      <p:sp>
        <p:nvSpPr>
          <p:cNvPr id="4" name="object 4"/>
          <p:cNvSpPr txBox="1"/>
          <p:nvPr/>
        </p:nvSpPr>
        <p:spPr>
          <a:xfrm>
            <a:off x="2060550" y="2772919"/>
            <a:ext cx="3660775" cy="513715"/>
          </a:xfrm>
          <a:prstGeom prst="rect">
            <a:avLst/>
          </a:prstGeom>
        </p:spPr>
        <p:txBody>
          <a:bodyPr vert="horz" wrap="square" lIns="0" tIns="13335" rIns="0" bIns="0" rtlCol="0">
            <a:spAutoFit/>
          </a:bodyPr>
          <a:lstStyle/>
          <a:p>
            <a:pPr marL="12700">
              <a:spcBef>
                <a:spcPts val="105"/>
              </a:spcBef>
            </a:pPr>
            <a:r>
              <a:rPr sz="3200" kern="0" dirty="0">
                <a:solidFill>
                  <a:sysClr val="windowText" lastClr="000000"/>
                </a:solidFill>
                <a:latin typeface="Times New Roman"/>
                <a:cs typeface="Times New Roman"/>
              </a:rPr>
              <a:t>R(no</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call</a:t>
            </a:r>
            <a:r>
              <a:rPr sz="3200" kern="0" spc="-20"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FD|smoke)=</a:t>
            </a:r>
            <a:endParaRPr sz="3200" kern="0">
              <a:solidFill>
                <a:sysClr val="windowText" lastClr="000000"/>
              </a:solidFill>
              <a:latin typeface="Times New Roman"/>
              <a:cs typeface="Times New Roman"/>
            </a:endParaRPr>
          </a:p>
        </p:txBody>
      </p:sp>
      <p:sp>
        <p:nvSpPr>
          <p:cNvPr id="5" name="object 5"/>
          <p:cNvSpPr txBox="1"/>
          <p:nvPr/>
        </p:nvSpPr>
        <p:spPr>
          <a:xfrm>
            <a:off x="2518054" y="3347465"/>
            <a:ext cx="5290820" cy="452120"/>
          </a:xfrm>
          <a:prstGeom prst="rect">
            <a:avLst/>
          </a:prstGeom>
        </p:spPr>
        <p:txBody>
          <a:bodyPr vert="horz" wrap="square" lIns="0" tIns="12065" rIns="0" bIns="0" rtlCol="0">
            <a:spAutoFit/>
          </a:bodyPr>
          <a:lstStyle/>
          <a:p>
            <a:pPr marL="12700">
              <a:spcBef>
                <a:spcPts val="95"/>
              </a:spcBef>
            </a:pPr>
            <a:r>
              <a:rPr sz="2800" kern="0" dirty="0">
                <a:solidFill>
                  <a:sysClr val="windowText" lastClr="000000"/>
                </a:solidFill>
                <a:latin typeface="Times New Roman"/>
                <a:cs typeface="Times New Roman"/>
              </a:rPr>
              <a:t>r(no</a:t>
            </a:r>
            <a:r>
              <a:rPr sz="2800" kern="0" spc="-5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call,</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no</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fire)*P(no</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fire|smoke)</a:t>
            </a:r>
            <a:r>
              <a:rPr sz="2800" kern="0" spc="-45" dirty="0">
                <a:solidFill>
                  <a:sysClr val="windowText" lastClr="000000"/>
                </a:solidFill>
                <a:latin typeface="Times New Roman"/>
                <a:cs typeface="Times New Roman"/>
              </a:rPr>
              <a:t> </a:t>
            </a:r>
            <a:r>
              <a:rPr sz="2800" kern="0" spc="-50" dirty="0">
                <a:solidFill>
                  <a:sysClr val="windowText" lastClr="000000"/>
                </a:solidFill>
                <a:latin typeface="Times New Roman"/>
                <a:cs typeface="Times New Roman"/>
              </a:rPr>
              <a:t>+</a:t>
            </a:r>
            <a:endParaRPr sz="2800" kern="0">
              <a:solidFill>
                <a:sysClr val="windowText" lastClr="000000"/>
              </a:solidFill>
              <a:latin typeface="Times New Roman"/>
              <a:cs typeface="Times New Roman"/>
            </a:endParaRPr>
          </a:p>
        </p:txBody>
      </p:sp>
      <p:sp>
        <p:nvSpPr>
          <p:cNvPr id="6" name="object 6"/>
          <p:cNvSpPr txBox="1"/>
          <p:nvPr/>
        </p:nvSpPr>
        <p:spPr>
          <a:xfrm>
            <a:off x="2518055" y="3859225"/>
            <a:ext cx="4112895" cy="452120"/>
          </a:xfrm>
          <a:prstGeom prst="rect">
            <a:avLst/>
          </a:prstGeom>
        </p:spPr>
        <p:txBody>
          <a:bodyPr vert="horz" wrap="square" lIns="0" tIns="12065" rIns="0" bIns="0" rtlCol="0">
            <a:spAutoFit/>
          </a:bodyPr>
          <a:lstStyle/>
          <a:p>
            <a:pPr marL="12700">
              <a:spcBef>
                <a:spcPts val="95"/>
              </a:spcBef>
            </a:pPr>
            <a:r>
              <a:rPr sz="2800" kern="0" dirty="0">
                <a:solidFill>
                  <a:sysClr val="windowText" lastClr="000000"/>
                </a:solidFill>
                <a:latin typeface="Times New Roman"/>
                <a:cs typeface="Times New Roman"/>
              </a:rPr>
              <a:t>r(no</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call,</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fire)*P(fire|smoke)</a:t>
            </a:r>
            <a:endParaRPr sz="2800" kern="0">
              <a:solidFill>
                <a:sysClr val="windowText" lastClr="000000"/>
              </a:solidFill>
              <a:latin typeface="Times New Roman"/>
              <a:cs typeface="Times New Roman"/>
            </a:endParaRPr>
          </a:p>
        </p:txBody>
      </p:sp>
      <p:sp>
        <p:nvSpPr>
          <p:cNvPr id="7" name="object 7"/>
          <p:cNvSpPr txBox="1"/>
          <p:nvPr/>
        </p:nvSpPr>
        <p:spPr>
          <a:xfrm>
            <a:off x="2060549" y="4894275"/>
            <a:ext cx="7031990" cy="1002030"/>
          </a:xfrm>
          <a:prstGeom prst="rect">
            <a:avLst/>
          </a:prstGeom>
        </p:spPr>
        <p:txBody>
          <a:bodyPr vert="horz" wrap="square" lIns="0" tIns="13335" rIns="0" bIns="0" rtlCol="0">
            <a:spAutoFit/>
          </a:bodyPr>
          <a:lstStyle/>
          <a:p>
            <a:pPr marL="355600" marR="5080" indent="-343535">
              <a:spcBef>
                <a:spcPts val="105"/>
              </a:spcBef>
              <a:buClr>
                <a:srgbClr val="3333FF"/>
              </a:buClr>
              <a:buSzPct val="70312"/>
              <a:buFont typeface="Wingdings"/>
              <a:buChar char=""/>
              <a:tabLst>
                <a:tab pos="355600" algn="l"/>
              </a:tabLst>
            </a:pPr>
            <a:r>
              <a:rPr sz="3200" kern="0" dirty="0">
                <a:solidFill>
                  <a:sysClr val="windowText" lastClr="000000"/>
                </a:solidFill>
                <a:latin typeface="Times New Roman"/>
                <a:cs typeface="Times New Roman"/>
              </a:rPr>
              <a:t>The</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risk</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associated</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with</a:t>
            </a:r>
            <a:r>
              <a:rPr sz="3200" kern="0" spc="-4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false</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negative</a:t>
            </a:r>
            <a:r>
              <a:rPr sz="3200" kern="0" spc="-45"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is </a:t>
            </a:r>
            <a:r>
              <a:rPr sz="3200" kern="0" dirty="0">
                <a:solidFill>
                  <a:sysClr val="windowText" lastClr="000000"/>
                </a:solidFill>
                <a:latin typeface="Times New Roman"/>
                <a:cs typeface="Times New Roman"/>
              </a:rPr>
              <a:t>much</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higher</a:t>
            </a:r>
            <a:r>
              <a:rPr sz="3200" kern="0" spc="-3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than</a:t>
            </a:r>
            <a:r>
              <a:rPr sz="3200" kern="0" spc="-2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that</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of</a:t>
            </a:r>
            <a:r>
              <a:rPr sz="3200" kern="0" spc="-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false</a:t>
            </a:r>
            <a:r>
              <a:rPr sz="3200" kern="0" spc="-2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positive</a:t>
            </a:r>
            <a:endParaRPr sz="3200" kern="0">
              <a:solidFill>
                <a:sysClr val="windowText" lastClr="000000"/>
              </a:solidFill>
              <a:latin typeface="Times New Roman"/>
              <a:cs typeface="Times New Roman"/>
            </a:endParaRPr>
          </a:p>
        </p:txBody>
      </p:sp>
      <p:sp>
        <p:nvSpPr>
          <p:cNvPr id="8" name="object 8"/>
          <p:cNvSpPr/>
          <p:nvPr/>
        </p:nvSpPr>
        <p:spPr>
          <a:xfrm>
            <a:off x="2439161" y="2286761"/>
            <a:ext cx="2057400" cy="457200"/>
          </a:xfrm>
          <a:custGeom>
            <a:avLst/>
            <a:gdLst/>
            <a:ahLst/>
            <a:cxnLst/>
            <a:rect l="l" t="t" r="r" b="b"/>
            <a:pathLst>
              <a:path w="2057400" h="457200">
                <a:moveTo>
                  <a:pt x="0" y="457200"/>
                </a:moveTo>
                <a:lnTo>
                  <a:pt x="2057400" y="457200"/>
                </a:lnTo>
                <a:lnTo>
                  <a:pt x="2057400" y="0"/>
                </a:lnTo>
                <a:lnTo>
                  <a:pt x="0" y="0"/>
                </a:lnTo>
                <a:lnTo>
                  <a:pt x="0" y="457200"/>
                </a:lnTo>
                <a:close/>
              </a:path>
            </a:pathLst>
          </a:custGeom>
          <a:ln w="28956">
            <a:solidFill>
              <a:srgbClr val="FF3300"/>
            </a:solidFill>
          </a:ln>
        </p:spPr>
        <p:txBody>
          <a:bodyPr wrap="square" lIns="0" tIns="0" rIns="0" bIns="0" rtlCol="0"/>
          <a:lstStyle/>
          <a:p>
            <a:endParaRPr kern="0">
              <a:solidFill>
                <a:sysClr val="windowText" lastClr="000000"/>
              </a:solidFill>
            </a:endParaRPr>
          </a:p>
        </p:txBody>
      </p:sp>
      <p:sp>
        <p:nvSpPr>
          <p:cNvPr id="9" name="object 9"/>
          <p:cNvSpPr/>
          <p:nvPr/>
        </p:nvSpPr>
        <p:spPr>
          <a:xfrm>
            <a:off x="2439161" y="3886961"/>
            <a:ext cx="2057400" cy="457200"/>
          </a:xfrm>
          <a:custGeom>
            <a:avLst/>
            <a:gdLst/>
            <a:ahLst/>
            <a:cxnLst/>
            <a:rect l="l" t="t" r="r" b="b"/>
            <a:pathLst>
              <a:path w="2057400" h="457200">
                <a:moveTo>
                  <a:pt x="0" y="457200"/>
                </a:moveTo>
                <a:lnTo>
                  <a:pt x="2057400" y="457200"/>
                </a:lnTo>
                <a:lnTo>
                  <a:pt x="2057400" y="0"/>
                </a:lnTo>
                <a:lnTo>
                  <a:pt x="0" y="0"/>
                </a:lnTo>
                <a:lnTo>
                  <a:pt x="0" y="457200"/>
                </a:lnTo>
                <a:close/>
              </a:path>
            </a:pathLst>
          </a:custGeom>
          <a:ln w="28956">
            <a:solidFill>
              <a:srgbClr val="FF3300"/>
            </a:solidFill>
          </a:ln>
        </p:spPr>
        <p:txBody>
          <a:bodyPr wrap="square" lIns="0" tIns="0" rIns="0" bIns="0" rtlCol="0"/>
          <a:lstStyle/>
          <a:p>
            <a:endParaRPr kern="0">
              <a:solidFill>
                <a:sysClr val="windowText" lastClr="000000"/>
              </a:solidFill>
            </a:endParaRPr>
          </a:p>
        </p:txBody>
      </p:sp>
      <p:sp>
        <p:nvSpPr>
          <p:cNvPr id="10" name="object 10"/>
          <p:cNvSpPr txBox="1"/>
          <p:nvPr/>
        </p:nvSpPr>
        <p:spPr>
          <a:xfrm>
            <a:off x="7394829" y="2689683"/>
            <a:ext cx="1715135" cy="391795"/>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False </a:t>
            </a:r>
            <a:r>
              <a:rPr sz="2400" kern="0" spc="-10" dirty="0">
                <a:solidFill>
                  <a:sysClr val="windowText" lastClr="000000"/>
                </a:solidFill>
                <a:latin typeface="Times New Roman"/>
                <a:cs typeface="Times New Roman"/>
              </a:rPr>
              <a:t>positive</a:t>
            </a:r>
            <a:endParaRPr sz="2400" kern="0">
              <a:solidFill>
                <a:sysClr val="windowText" lastClr="000000"/>
              </a:solidFill>
              <a:latin typeface="Times New Roman"/>
              <a:cs typeface="Times New Roman"/>
            </a:endParaRPr>
          </a:p>
        </p:txBody>
      </p:sp>
      <p:sp>
        <p:nvSpPr>
          <p:cNvPr id="11" name="object 11"/>
          <p:cNvSpPr txBox="1"/>
          <p:nvPr/>
        </p:nvSpPr>
        <p:spPr>
          <a:xfrm>
            <a:off x="7394828" y="4137737"/>
            <a:ext cx="1781810" cy="391795"/>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False </a:t>
            </a:r>
            <a:r>
              <a:rPr sz="2400" kern="0" spc="-10" dirty="0">
                <a:solidFill>
                  <a:sysClr val="windowText" lastClr="000000"/>
                </a:solidFill>
                <a:latin typeface="Times New Roman"/>
                <a:cs typeface="Times New Roman"/>
              </a:rPr>
              <a:t>negative</a:t>
            </a:r>
            <a:endParaRPr sz="2400" kern="0">
              <a:solidFill>
                <a:sysClr val="windowText" lastClr="000000"/>
              </a:solidFill>
              <a:latin typeface="Times New Roman"/>
              <a:cs typeface="Times New Roman"/>
            </a:endParaRPr>
          </a:p>
        </p:txBody>
      </p:sp>
      <p:sp>
        <p:nvSpPr>
          <p:cNvPr id="12" name="object 12"/>
          <p:cNvSpPr/>
          <p:nvPr/>
        </p:nvSpPr>
        <p:spPr>
          <a:xfrm>
            <a:off x="4572001" y="2709546"/>
            <a:ext cx="2667635" cy="192405"/>
          </a:xfrm>
          <a:custGeom>
            <a:avLst/>
            <a:gdLst/>
            <a:ahLst/>
            <a:cxnLst/>
            <a:rect l="l" t="t" r="r" b="b"/>
            <a:pathLst>
              <a:path w="2667635" h="192405">
                <a:moveTo>
                  <a:pt x="76431" y="31712"/>
                </a:moveTo>
                <a:lnTo>
                  <a:pt x="75718" y="44288"/>
                </a:lnTo>
                <a:lnTo>
                  <a:pt x="2666619" y="192404"/>
                </a:lnTo>
                <a:lnTo>
                  <a:pt x="2667380" y="179704"/>
                </a:lnTo>
                <a:lnTo>
                  <a:pt x="76431" y="31712"/>
                </a:lnTo>
                <a:close/>
              </a:path>
              <a:path w="2667635" h="192405">
                <a:moveTo>
                  <a:pt x="78231" y="0"/>
                </a:moveTo>
                <a:lnTo>
                  <a:pt x="0" y="33654"/>
                </a:lnTo>
                <a:lnTo>
                  <a:pt x="73913" y="76072"/>
                </a:lnTo>
                <a:lnTo>
                  <a:pt x="75718" y="44288"/>
                </a:lnTo>
                <a:lnTo>
                  <a:pt x="62992" y="43560"/>
                </a:lnTo>
                <a:lnTo>
                  <a:pt x="63754" y="30987"/>
                </a:lnTo>
                <a:lnTo>
                  <a:pt x="76473" y="30987"/>
                </a:lnTo>
                <a:lnTo>
                  <a:pt x="78231" y="0"/>
                </a:lnTo>
                <a:close/>
              </a:path>
              <a:path w="2667635" h="192405">
                <a:moveTo>
                  <a:pt x="63754" y="30987"/>
                </a:moveTo>
                <a:lnTo>
                  <a:pt x="62992" y="43560"/>
                </a:lnTo>
                <a:lnTo>
                  <a:pt x="75718" y="44288"/>
                </a:lnTo>
                <a:lnTo>
                  <a:pt x="76431" y="31712"/>
                </a:lnTo>
                <a:lnTo>
                  <a:pt x="63754" y="30987"/>
                </a:lnTo>
                <a:close/>
              </a:path>
              <a:path w="2667635" h="192405">
                <a:moveTo>
                  <a:pt x="76473" y="30987"/>
                </a:moveTo>
                <a:lnTo>
                  <a:pt x="63754" y="30987"/>
                </a:lnTo>
                <a:lnTo>
                  <a:pt x="76431" y="31712"/>
                </a:lnTo>
                <a:lnTo>
                  <a:pt x="76473" y="30987"/>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3" name="object 13"/>
          <p:cNvSpPr/>
          <p:nvPr/>
        </p:nvSpPr>
        <p:spPr>
          <a:xfrm>
            <a:off x="4648201" y="4309746"/>
            <a:ext cx="2667635" cy="192405"/>
          </a:xfrm>
          <a:custGeom>
            <a:avLst/>
            <a:gdLst/>
            <a:ahLst/>
            <a:cxnLst/>
            <a:rect l="l" t="t" r="r" b="b"/>
            <a:pathLst>
              <a:path w="2667635" h="192404">
                <a:moveTo>
                  <a:pt x="76431" y="31712"/>
                </a:moveTo>
                <a:lnTo>
                  <a:pt x="75718" y="44288"/>
                </a:lnTo>
                <a:lnTo>
                  <a:pt x="2666619" y="192404"/>
                </a:lnTo>
                <a:lnTo>
                  <a:pt x="2667380" y="179704"/>
                </a:lnTo>
                <a:lnTo>
                  <a:pt x="76431" y="31712"/>
                </a:lnTo>
                <a:close/>
              </a:path>
              <a:path w="2667635" h="192404">
                <a:moveTo>
                  <a:pt x="78231" y="0"/>
                </a:moveTo>
                <a:lnTo>
                  <a:pt x="0" y="33654"/>
                </a:lnTo>
                <a:lnTo>
                  <a:pt x="73913" y="76072"/>
                </a:lnTo>
                <a:lnTo>
                  <a:pt x="75718" y="44288"/>
                </a:lnTo>
                <a:lnTo>
                  <a:pt x="62992" y="43560"/>
                </a:lnTo>
                <a:lnTo>
                  <a:pt x="63754" y="30987"/>
                </a:lnTo>
                <a:lnTo>
                  <a:pt x="76473" y="30987"/>
                </a:lnTo>
                <a:lnTo>
                  <a:pt x="78231" y="0"/>
                </a:lnTo>
                <a:close/>
              </a:path>
              <a:path w="2667635" h="192404">
                <a:moveTo>
                  <a:pt x="63754" y="30987"/>
                </a:moveTo>
                <a:lnTo>
                  <a:pt x="62992" y="43560"/>
                </a:lnTo>
                <a:lnTo>
                  <a:pt x="75718" y="44288"/>
                </a:lnTo>
                <a:lnTo>
                  <a:pt x="76431" y="31712"/>
                </a:lnTo>
                <a:lnTo>
                  <a:pt x="63754" y="30987"/>
                </a:lnTo>
                <a:close/>
              </a:path>
              <a:path w="2667635" h="192404">
                <a:moveTo>
                  <a:pt x="76473" y="30987"/>
                </a:moveTo>
                <a:lnTo>
                  <a:pt x="63754" y="30987"/>
                </a:lnTo>
                <a:lnTo>
                  <a:pt x="76431" y="31712"/>
                </a:lnTo>
                <a:lnTo>
                  <a:pt x="76473" y="30987"/>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16" name="Date Placeholder 15">
            <a:extLst>
              <a:ext uri="{FF2B5EF4-FFF2-40B4-BE49-F238E27FC236}">
                <a16:creationId xmlns:a16="http://schemas.microsoft.com/office/drawing/2014/main" id="{E90C8B2F-D2EF-6929-9683-4F55EC012341}"/>
              </a:ext>
            </a:extLst>
          </p:cNvPr>
          <p:cNvSpPr>
            <a:spLocks noGrp="1"/>
          </p:cNvSpPr>
          <p:nvPr>
            <p:ph type="dt" sz="half" idx="6"/>
          </p:nvPr>
        </p:nvSpPr>
        <p:spPr/>
        <p:txBody>
          <a:bodyPr/>
          <a:lstStyle/>
          <a:p>
            <a:fld id="{A6A7CBF5-89AE-4730-BF85-3A42ED8D42F7}"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8829839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946785">
              <a:spcBef>
                <a:spcPts val="100"/>
              </a:spcBef>
            </a:pPr>
            <a:r>
              <a:rPr dirty="0"/>
              <a:t>A more</a:t>
            </a:r>
            <a:r>
              <a:rPr spc="-20" dirty="0"/>
              <a:t> </a:t>
            </a:r>
            <a:r>
              <a:rPr dirty="0"/>
              <a:t>credible</a:t>
            </a:r>
            <a:r>
              <a:rPr spc="-25" dirty="0"/>
              <a:t> </a:t>
            </a:r>
            <a:r>
              <a:rPr spc="-10" dirty="0"/>
              <a:t>example</a:t>
            </a:r>
          </a:p>
        </p:txBody>
      </p:sp>
      <p:sp>
        <p:nvSpPr>
          <p:cNvPr id="3" name="object 3"/>
          <p:cNvSpPr txBox="1"/>
          <p:nvPr/>
        </p:nvSpPr>
        <p:spPr>
          <a:xfrm>
            <a:off x="2060549" y="1063493"/>
            <a:ext cx="6106160" cy="1125855"/>
          </a:xfrm>
          <a:prstGeom prst="rect">
            <a:avLst/>
          </a:prstGeom>
        </p:spPr>
        <p:txBody>
          <a:bodyPr vert="horz" wrap="square" lIns="0" tIns="112395" rIns="0" bIns="0" rtlCol="0">
            <a:spAutoFit/>
          </a:bodyPr>
          <a:lstStyle/>
          <a:p>
            <a:pPr marL="12700">
              <a:spcBef>
                <a:spcPts val="885"/>
              </a:spcBef>
            </a:pPr>
            <a:r>
              <a:rPr sz="3200" kern="0" dirty="0">
                <a:solidFill>
                  <a:sysClr val="windowText" lastClr="000000"/>
                </a:solidFill>
                <a:latin typeface="Times New Roman"/>
                <a:cs typeface="Times New Roman"/>
              </a:rPr>
              <a:t>R(attack|battle</a:t>
            </a:r>
            <a:r>
              <a:rPr sz="3200" kern="0" spc="-2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field</a:t>
            </a:r>
            <a:r>
              <a:rPr sz="3200" kern="0" spc="-1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intelligence)</a:t>
            </a:r>
            <a:r>
              <a:rPr sz="3200" kern="0" spc="-40" dirty="0">
                <a:solidFill>
                  <a:sysClr val="windowText" lastClr="000000"/>
                </a:solidFill>
                <a:latin typeface="Times New Roman"/>
                <a:cs typeface="Times New Roman"/>
              </a:rPr>
              <a:t> </a:t>
            </a:r>
            <a:r>
              <a:rPr sz="3200" kern="0" spc="-50" dirty="0">
                <a:solidFill>
                  <a:sysClr val="windowText" lastClr="000000"/>
                </a:solidFill>
                <a:latin typeface="Times New Roman"/>
                <a:cs typeface="Times New Roman"/>
              </a:rPr>
              <a:t>=</a:t>
            </a:r>
            <a:endParaRPr sz="3200" kern="0">
              <a:solidFill>
                <a:sysClr val="windowText" lastClr="000000"/>
              </a:solidFill>
              <a:latin typeface="Times New Roman"/>
              <a:cs typeface="Times New Roman"/>
            </a:endParaRPr>
          </a:p>
          <a:p>
            <a:pPr marL="469900">
              <a:spcBef>
                <a:spcPts val="680"/>
              </a:spcBef>
            </a:pPr>
            <a:r>
              <a:rPr sz="2800" kern="0" spc="-10" dirty="0">
                <a:solidFill>
                  <a:sysClr val="windowText" lastClr="000000"/>
                </a:solidFill>
                <a:latin typeface="Times New Roman"/>
                <a:cs typeface="Times New Roman"/>
              </a:rPr>
              <a:t>r(attack,&lt;50%)*P(&lt;50%|intelligence)</a:t>
            </a:r>
            <a:r>
              <a:rPr sz="2800" kern="0" spc="65" dirty="0">
                <a:solidFill>
                  <a:sysClr val="windowText" lastClr="000000"/>
                </a:solidFill>
                <a:latin typeface="Times New Roman"/>
                <a:cs typeface="Times New Roman"/>
              </a:rPr>
              <a:t> </a:t>
            </a:r>
            <a:r>
              <a:rPr sz="2800" kern="0" spc="-50" dirty="0">
                <a:solidFill>
                  <a:sysClr val="windowText" lastClr="000000"/>
                </a:solidFill>
                <a:latin typeface="Times New Roman"/>
                <a:cs typeface="Times New Roman"/>
              </a:rPr>
              <a:t>+</a:t>
            </a:r>
            <a:endParaRPr sz="2800" kern="0">
              <a:solidFill>
                <a:sysClr val="windowText" lastClr="000000"/>
              </a:solidFill>
              <a:latin typeface="Times New Roman"/>
              <a:cs typeface="Times New Roman"/>
            </a:endParaRPr>
          </a:p>
        </p:txBody>
      </p:sp>
      <p:sp>
        <p:nvSpPr>
          <p:cNvPr id="4" name="object 4"/>
          <p:cNvSpPr txBox="1"/>
          <p:nvPr/>
        </p:nvSpPr>
        <p:spPr>
          <a:xfrm>
            <a:off x="2518055" y="2249804"/>
            <a:ext cx="5361305" cy="452120"/>
          </a:xfrm>
          <a:prstGeom prst="rect">
            <a:avLst/>
          </a:prstGeom>
        </p:spPr>
        <p:txBody>
          <a:bodyPr vert="horz" wrap="square" lIns="0" tIns="12065" rIns="0" bIns="0" rtlCol="0">
            <a:spAutoFit/>
          </a:bodyPr>
          <a:lstStyle/>
          <a:p>
            <a:pPr marL="12700">
              <a:spcBef>
                <a:spcPts val="95"/>
              </a:spcBef>
            </a:pPr>
            <a:r>
              <a:rPr sz="2800" kern="0" spc="-10" dirty="0">
                <a:solidFill>
                  <a:sysClr val="windowText" lastClr="000000"/>
                </a:solidFill>
                <a:latin typeface="Times New Roman"/>
                <a:cs typeface="Times New Roman"/>
              </a:rPr>
              <a:t>r(attack,&gt;50%)*P(&gt;50%|intelligence)</a:t>
            </a:r>
            <a:endParaRPr sz="2800" kern="0">
              <a:solidFill>
                <a:sysClr val="windowText" lastClr="000000"/>
              </a:solidFill>
              <a:latin typeface="Times New Roman"/>
              <a:cs typeface="Times New Roman"/>
            </a:endParaRPr>
          </a:p>
        </p:txBody>
      </p:sp>
      <p:sp>
        <p:nvSpPr>
          <p:cNvPr id="5" name="object 5"/>
          <p:cNvSpPr txBox="1"/>
          <p:nvPr/>
        </p:nvSpPr>
        <p:spPr>
          <a:xfrm>
            <a:off x="2060550" y="2674072"/>
            <a:ext cx="6638925" cy="1125220"/>
          </a:xfrm>
          <a:prstGeom prst="rect">
            <a:avLst/>
          </a:prstGeom>
        </p:spPr>
        <p:txBody>
          <a:bodyPr vert="horz" wrap="square" lIns="0" tIns="111760" rIns="0" bIns="0" rtlCol="0">
            <a:spAutoFit/>
          </a:bodyPr>
          <a:lstStyle/>
          <a:p>
            <a:pPr marL="12700">
              <a:spcBef>
                <a:spcPts val="880"/>
              </a:spcBef>
            </a:pPr>
            <a:r>
              <a:rPr sz="3200" kern="0" dirty="0">
                <a:solidFill>
                  <a:sysClr val="windowText" lastClr="000000"/>
                </a:solidFill>
                <a:latin typeface="Times New Roman"/>
                <a:cs typeface="Times New Roman"/>
              </a:rPr>
              <a:t>R(no</a:t>
            </a:r>
            <a:r>
              <a:rPr sz="3200" kern="0" spc="-35"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attack|battle</a:t>
            </a:r>
            <a:r>
              <a:rPr sz="3200" kern="0" spc="-50" dirty="0">
                <a:solidFill>
                  <a:sysClr val="windowText" lastClr="000000"/>
                </a:solidFill>
                <a:latin typeface="Times New Roman"/>
                <a:cs typeface="Times New Roman"/>
              </a:rPr>
              <a:t> </a:t>
            </a:r>
            <a:r>
              <a:rPr sz="3200" kern="0" dirty="0">
                <a:solidFill>
                  <a:sysClr val="windowText" lastClr="000000"/>
                </a:solidFill>
                <a:latin typeface="Times New Roman"/>
                <a:cs typeface="Times New Roman"/>
              </a:rPr>
              <a:t>field</a:t>
            </a:r>
            <a:r>
              <a:rPr sz="3200" kern="0" spc="-35" dirty="0">
                <a:solidFill>
                  <a:sysClr val="windowText" lastClr="000000"/>
                </a:solidFill>
                <a:latin typeface="Times New Roman"/>
                <a:cs typeface="Times New Roman"/>
              </a:rPr>
              <a:t> </a:t>
            </a:r>
            <a:r>
              <a:rPr sz="3200" kern="0" spc="-10" dirty="0">
                <a:solidFill>
                  <a:sysClr val="windowText" lastClr="000000"/>
                </a:solidFill>
                <a:latin typeface="Times New Roman"/>
                <a:cs typeface="Times New Roman"/>
              </a:rPr>
              <a:t>intelligence)=</a:t>
            </a:r>
            <a:endParaRPr sz="3200" kern="0">
              <a:solidFill>
                <a:sysClr val="windowText" lastClr="000000"/>
              </a:solidFill>
              <a:latin typeface="Times New Roman"/>
              <a:cs typeface="Times New Roman"/>
            </a:endParaRPr>
          </a:p>
          <a:p>
            <a:pPr marL="469900">
              <a:spcBef>
                <a:spcPts val="675"/>
              </a:spcBef>
            </a:pPr>
            <a:r>
              <a:rPr sz="2800" kern="0" dirty="0">
                <a:solidFill>
                  <a:sysClr val="windowText" lastClr="000000"/>
                </a:solidFill>
                <a:latin typeface="Times New Roman"/>
                <a:cs typeface="Times New Roman"/>
              </a:rPr>
              <a:t>r(no attack,</a:t>
            </a:r>
            <a:r>
              <a:rPr sz="2800" kern="0" spc="-10" dirty="0">
                <a:solidFill>
                  <a:sysClr val="windowText" lastClr="000000"/>
                </a:solidFill>
                <a:latin typeface="Times New Roman"/>
                <a:cs typeface="Times New Roman"/>
              </a:rPr>
              <a:t> &gt;50%)*P(&gt;50%|intelligence)</a:t>
            </a:r>
            <a:r>
              <a:rPr sz="2800" kern="0" spc="-15" dirty="0">
                <a:solidFill>
                  <a:sysClr val="windowText" lastClr="000000"/>
                </a:solidFill>
                <a:latin typeface="Times New Roman"/>
                <a:cs typeface="Times New Roman"/>
              </a:rPr>
              <a:t> </a:t>
            </a:r>
            <a:r>
              <a:rPr sz="2800" kern="0" spc="-50" dirty="0">
                <a:solidFill>
                  <a:sysClr val="windowText" lastClr="000000"/>
                </a:solidFill>
                <a:latin typeface="Times New Roman"/>
                <a:cs typeface="Times New Roman"/>
              </a:rPr>
              <a:t>+</a:t>
            </a:r>
            <a:endParaRPr sz="2800" kern="0">
              <a:solidFill>
                <a:sysClr val="windowText" lastClr="000000"/>
              </a:solidFill>
              <a:latin typeface="Times New Roman"/>
              <a:cs typeface="Times New Roman"/>
            </a:endParaRPr>
          </a:p>
        </p:txBody>
      </p:sp>
      <p:sp>
        <p:nvSpPr>
          <p:cNvPr id="6" name="object 6"/>
          <p:cNvSpPr/>
          <p:nvPr/>
        </p:nvSpPr>
        <p:spPr>
          <a:xfrm>
            <a:off x="2515361" y="3886961"/>
            <a:ext cx="2743200" cy="457200"/>
          </a:xfrm>
          <a:custGeom>
            <a:avLst/>
            <a:gdLst/>
            <a:ahLst/>
            <a:cxnLst/>
            <a:rect l="l" t="t" r="r" b="b"/>
            <a:pathLst>
              <a:path w="2743200" h="457200">
                <a:moveTo>
                  <a:pt x="0" y="457200"/>
                </a:moveTo>
                <a:lnTo>
                  <a:pt x="2743200" y="457200"/>
                </a:lnTo>
                <a:lnTo>
                  <a:pt x="2743200" y="0"/>
                </a:lnTo>
                <a:lnTo>
                  <a:pt x="0" y="0"/>
                </a:lnTo>
                <a:lnTo>
                  <a:pt x="0" y="457200"/>
                </a:lnTo>
                <a:close/>
              </a:path>
            </a:pathLst>
          </a:custGeom>
          <a:ln w="28956">
            <a:solidFill>
              <a:srgbClr val="FF3300"/>
            </a:solidFill>
          </a:ln>
        </p:spPr>
        <p:txBody>
          <a:bodyPr wrap="square" lIns="0" tIns="0" rIns="0" bIns="0" rtlCol="0"/>
          <a:lstStyle/>
          <a:p>
            <a:endParaRPr kern="0">
              <a:solidFill>
                <a:sysClr val="windowText" lastClr="000000"/>
              </a:solidFill>
            </a:endParaRPr>
          </a:p>
        </p:txBody>
      </p:sp>
      <p:grpSp>
        <p:nvGrpSpPr>
          <p:cNvPr id="7" name="object 7"/>
          <p:cNvGrpSpPr/>
          <p:nvPr/>
        </p:nvGrpSpPr>
        <p:grpSpPr>
          <a:xfrm>
            <a:off x="2424683" y="2272283"/>
            <a:ext cx="5500370" cy="553720"/>
            <a:chOff x="900683" y="2272283"/>
            <a:chExt cx="5500370" cy="553720"/>
          </a:xfrm>
        </p:grpSpPr>
        <p:sp>
          <p:nvSpPr>
            <p:cNvPr id="8" name="object 8"/>
            <p:cNvSpPr/>
            <p:nvPr/>
          </p:nvSpPr>
          <p:spPr>
            <a:xfrm>
              <a:off x="915161" y="2286761"/>
              <a:ext cx="2286000" cy="457200"/>
            </a:xfrm>
            <a:custGeom>
              <a:avLst/>
              <a:gdLst/>
              <a:ahLst/>
              <a:cxnLst/>
              <a:rect l="l" t="t" r="r" b="b"/>
              <a:pathLst>
                <a:path w="2286000" h="457200">
                  <a:moveTo>
                    <a:pt x="0" y="457200"/>
                  </a:moveTo>
                  <a:lnTo>
                    <a:pt x="2286000" y="457200"/>
                  </a:lnTo>
                  <a:lnTo>
                    <a:pt x="2286000" y="0"/>
                  </a:lnTo>
                  <a:lnTo>
                    <a:pt x="0" y="0"/>
                  </a:lnTo>
                  <a:lnTo>
                    <a:pt x="0" y="457200"/>
                  </a:lnTo>
                  <a:close/>
                </a:path>
              </a:pathLst>
            </a:custGeom>
            <a:ln w="28956">
              <a:solidFill>
                <a:srgbClr val="FF3300"/>
              </a:solidFill>
            </a:ln>
          </p:spPr>
          <p:txBody>
            <a:bodyPr wrap="square" lIns="0" tIns="0" rIns="0" bIns="0" rtlCol="0"/>
            <a:lstStyle/>
            <a:p>
              <a:endParaRPr kern="0">
                <a:solidFill>
                  <a:sysClr val="windowText" lastClr="000000"/>
                </a:solidFill>
              </a:endParaRPr>
            </a:p>
          </p:txBody>
        </p:sp>
        <p:sp>
          <p:nvSpPr>
            <p:cNvPr id="9" name="object 9"/>
            <p:cNvSpPr/>
            <p:nvPr/>
          </p:nvSpPr>
          <p:spPr>
            <a:xfrm>
              <a:off x="3048000" y="2706877"/>
              <a:ext cx="3353435" cy="119380"/>
            </a:xfrm>
            <a:custGeom>
              <a:avLst/>
              <a:gdLst/>
              <a:ahLst/>
              <a:cxnLst/>
              <a:rect l="l" t="t" r="r" b="b"/>
              <a:pathLst>
                <a:path w="3353435" h="119380">
                  <a:moveTo>
                    <a:pt x="76350" y="31658"/>
                  </a:moveTo>
                  <a:lnTo>
                    <a:pt x="76053" y="44357"/>
                  </a:lnTo>
                  <a:lnTo>
                    <a:pt x="3352673" y="118872"/>
                  </a:lnTo>
                  <a:lnTo>
                    <a:pt x="3352927" y="106172"/>
                  </a:lnTo>
                  <a:lnTo>
                    <a:pt x="76350" y="31658"/>
                  </a:lnTo>
                  <a:close/>
                </a:path>
                <a:path w="3353435" h="119380">
                  <a:moveTo>
                    <a:pt x="77088" y="0"/>
                  </a:moveTo>
                  <a:lnTo>
                    <a:pt x="0" y="36322"/>
                  </a:lnTo>
                  <a:lnTo>
                    <a:pt x="75311" y="76200"/>
                  </a:lnTo>
                  <a:lnTo>
                    <a:pt x="76053" y="44357"/>
                  </a:lnTo>
                  <a:lnTo>
                    <a:pt x="63373" y="44069"/>
                  </a:lnTo>
                  <a:lnTo>
                    <a:pt x="63626" y="31369"/>
                  </a:lnTo>
                  <a:lnTo>
                    <a:pt x="76357" y="31369"/>
                  </a:lnTo>
                  <a:lnTo>
                    <a:pt x="77088" y="0"/>
                  </a:lnTo>
                  <a:close/>
                </a:path>
                <a:path w="3353435" h="119380">
                  <a:moveTo>
                    <a:pt x="63626" y="31369"/>
                  </a:moveTo>
                  <a:lnTo>
                    <a:pt x="63373" y="44069"/>
                  </a:lnTo>
                  <a:lnTo>
                    <a:pt x="76053" y="44357"/>
                  </a:lnTo>
                  <a:lnTo>
                    <a:pt x="76350" y="31658"/>
                  </a:lnTo>
                  <a:lnTo>
                    <a:pt x="63626" y="31369"/>
                  </a:lnTo>
                  <a:close/>
                </a:path>
                <a:path w="3353435" h="119380">
                  <a:moveTo>
                    <a:pt x="76357" y="31369"/>
                  </a:moveTo>
                  <a:lnTo>
                    <a:pt x="63626" y="31369"/>
                  </a:lnTo>
                  <a:lnTo>
                    <a:pt x="76350" y="31658"/>
                  </a:lnTo>
                  <a:lnTo>
                    <a:pt x="76357" y="31369"/>
                  </a:lnTo>
                  <a:close/>
                </a:path>
              </a:pathLst>
            </a:custGeom>
            <a:solidFill>
              <a:srgbClr val="000000"/>
            </a:solidFill>
          </p:spPr>
          <p:txBody>
            <a:bodyPr wrap="square" lIns="0" tIns="0" rIns="0" bIns="0" rtlCol="0"/>
            <a:lstStyle/>
            <a:p>
              <a:endParaRPr kern="0">
                <a:solidFill>
                  <a:sysClr val="windowText" lastClr="000000"/>
                </a:solidFill>
              </a:endParaRPr>
            </a:p>
          </p:txBody>
        </p:sp>
      </p:grpSp>
      <p:sp>
        <p:nvSpPr>
          <p:cNvPr id="10" name="object 10"/>
          <p:cNvSpPr txBox="1"/>
          <p:nvPr/>
        </p:nvSpPr>
        <p:spPr>
          <a:xfrm>
            <a:off x="8004809" y="2537283"/>
            <a:ext cx="1711960" cy="391795"/>
          </a:xfrm>
          <a:prstGeom prst="rect">
            <a:avLst/>
          </a:prstGeom>
        </p:spPr>
        <p:txBody>
          <a:bodyPr vert="horz" wrap="square" lIns="0" tIns="12700" rIns="0" bIns="0" rtlCol="0">
            <a:spAutoFit/>
          </a:bodyPr>
          <a:lstStyle/>
          <a:p>
            <a:pPr marL="12700">
              <a:spcBef>
                <a:spcPts val="100"/>
              </a:spcBef>
            </a:pPr>
            <a:r>
              <a:rPr sz="2400" kern="0" dirty="0">
                <a:solidFill>
                  <a:sysClr val="windowText" lastClr="000000"/>
                </a:solidFill>
                <a:latin typeface="Times New Roman"/>
                <a:cs typeface="Times New Roman"/>
              </a:rPr>
              <a:t>False</a:t>
            </a:r>
            <a:r>
              <a:rPr sz="2400" kern="0" spc="-10" dirty="0">
                <a:solidFill>
                  <a:sysClr val="windowText" lastClr="000000"/>
                </a:solidFill>
                <a:latin typeface="Times New Roman"/>
                <a:cs typeface="Times New Roman"/>
              </a:rPr>
              <a:t> positive</a:t>
            </a:r>
            <a:endParaRPr sz="2400" kern="0">
              <a:solidFill>
                <a:sysClr val="windowText" lastClr="000000"/>
              </a:solidFill>
              <a:latin typeface="Times New Roman"/>
              <a:cs typeface="Times New Roman"/>
            </a:endParaRPr>
          </a:p>
        </p:txBody>
      </p:sp>
      <p:sp>
        <p:nvSpPr>
          <p:cNvPr id="11" name="object 11"/>
          <p:cNvSpPr txBox="1"/>
          <p:nvPr/>
        </p:nvSpPr>
        <p:spPr>
          <a:xfrm>
            <a:off x="2518054" y="3675557"/>
            <a:ext cx="7493634" cy="1158875"/>
          </a:xfrm>
          <a:prstGeom prst="rect">
            <a:avLst/>
          </a:prstGeom>
        </p:spPr>
        <p:txBody>
          <a:bodyPr vert="horz" wrap="square" lIns="0" tIns="196215" rIns="0" bIns="0" rtlCol="0">
            <a:spAutoFit/>
          </a:bodyPr>
          <a:lstStyle/>
          <a:p>
            <a:pPr marL="12700">
              <a:spcBef>
                <a:spcPts val="1545"/>
              </a:spcBef>
            </a:pPr>
            <a:r>
              <a:rPr sz="2800" kern="0" dirty="0">
                <a:solidFill>
                  <a:sysClr val="windowText" lastClr="000000"/>
                </a:solidFill>
                <a:latin typeface="Times New Roman"/>
                <a:cs typeface="Times New Roman"/>
              </a:rPr>
              <a:t>r(no</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attack,</a:t>
            </a:r>
            <a:r>
              <a:rPr sz="2800" kern="0" spc="-4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&lt;50%)*P(&lt;50%|intelligence)</a:t>
            </a:r>
            <a:endParaRPr sz="2800" kern="0">
              <a:solidFill>
                <a:sysClr val="windowText" lastClr="000000"/>
              </a:solidFill>
              <a:latin typeface="Times New Roman"/>
              <a:cs typeface="Times New Roman"/>
            </a:endParaRPr>
          </a:p>
          <a:p>
            <a:pPr marL="5727700">
              <a:spcBef>
                <a:spcPts val="1240"/>
              </a:spcBef>
            </a:pPr>
            <a:r>
              <a:rPr sz="2400" kern="0" dirty="0">
                <a:solidFill>
                  <a:sysClr val="windowText" lastClr="000000"/>
                </a:solidFill>
                <a:latin typeface="Times New Roman"/>
                <a:cs typeface="Times New Roman"/>
              </a:rPr>
              <a:t>False</a:t>
            </a:r>
            <a:r>
              <a:rPr sz="2400" kern="0" spc="-1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negative</a:t>
            </a:r>
            <a:endParaRPr sz="2400" kern="0">
              <a:solidFill>
                <a:sysClr val="windowText" lastClr="000000"/>
              </a:solidFill>
              <a:latin typeface="Times New Roman"/>
              <a:cs typeface="Times New Roman"/>
            </a:endParaRPr>
          </a:p>
        </p:txBody>
      </p:sp>
      <p:sp>
        <p:nvSpPr>
          <p:cNvPr id="12" name="object 12"/>
          <p:cNvSpPr/>
          <p:nvPr/>
        </p:nvSpPr>
        <p:spPr>
          <a:xfrm>
            <a:off x="4648201" y="4312412"/>
            <a:ext cx="3353435" cy="342265"/>
          </a:xfrm>
          <a:custGeom>
            <a:avLst/>
            <a:gdLst/>
            <a:ahLst/>
            <a:cxnLst/>
            <a:rect l="l" t="t" r="r" b="b"/>
            <a:pathLst>
              <a:path w="3353435" h="342264">
                <a:moveTo>
                  <a:pt x="76472" y="31509"/>
                </a:moveTo>
                <a:lnTo>
                  <a:pt x="75302" y="44206"/>
                </a:lnTo>
                <a:lnTo>
                  <a:pt x="3352165" y="342138"/>
                </a:lnTo>
                <a:lnTo>
                  <a:pt x="3353435" y="329438"/>
                </a:lnTo>
                <a:lnTo>
                  <a:pt x="76472" y="31509"/>
                </a:lnTo>
                <a:close/>
              </a:path>
              <a:path w="3353435" h="342264">
                <a:moveTo>
                  <a:pt x="79375" y="0"/>
                </a:moveTo>
                <a:lnTo>
                  <a:pt x="0" y="30987"/>
                </a:lnTo>
                <a:lnTo>
                  <a:pt x="72389" y="75818"/>
                </a:lnTo>
                <a:lnTo>
                  <a:pt x="75302" y="44206"/>
                </a:lnTo>
                <a:lnTo>
                  <a:pt x="62611" y="43052"/>
                </a:lnTo>
                <a:lnTo>
                  <a:pt x="63754" y="30352"/>
                </a:lnTo>
                <a:lnTo>
                  <a:pt x="76578" y="30352"/>
                </a:lnTo>
                <a:lnTo>
                  <a:pt x="79375" y="0"/>
                </a:lnTo>
                <a:close/>
              </a:path>
              <a:path w="3353435" h="342264">
                <a:moveTo>
                  <a:pt x="63754" y="30352"/>
                </a:moveTo>
                <a:lnTo>
                  <a:pt x="62611" y="43052"/>
                </a:lnTo>
                <a:lnTo>
                  <a:pt x="75302" y="44206"/>
                </a:lnTo>
                <a:lnTo>
                  <a:pt x="76472" y="31509"/>
                </a:lnTo>
                <a:lnTo>
                  <a:pt x="63754" y="30352"/>
                </a:lnTo>
                <a:close/>
              </a:path>
              <a:path w="3353435" h="342264">
                <a:moveTo>
                  <a:pt x="76578" y="30352"/>
                </a:moveTo>
                <a:lnTo>
                  <a:pt x="63754" y="30352"/>
                </a:lnTo>
                <a:lnTo>
                  <a:pt x="76472" y="31509"/>
                </a:lnTo>
                <a:lnTo>
                  <a:pt x="76578" y="30352"/>
                </a:lnTo>
                <a:close/>
              </a:path>
            </a:pathLst>
          </a:custGeom>
          <a:solidFill>
            <a:srgbClr val="000000"/>
          </a:solidFill>
        </p:spPr>
        <p:txBody>
          <a:bodyPr wrap="square" lIns="0" tIns="0" rIns="0" bIns="0" rtlCol="0"/>
          <a:lstStyle/>
          <a:p>
            <a:endParaRPr kern="0">
              <a:solidFill>
                <a:sysClr val="windowText" lastClr="000000"/>
              </a:solidFill>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15" name="Date Placeholder 14">
            <a:extLst>
              <a:ext uri="{FF2B5EF4-FFF2-40B4-BE49-F238E27FC236}">
                <a16:creationId xmlns:a16="http://schemas.microsoft.com/office/drawing/2014/main" id="{90545FC5-5B61-01CF-0005-84D0AB1120C3}"/>
              </a:ext>
            </a:extLst>
          </p:cNvPr>
          <p:cNvSpPr>
            <a:spLocks noGrp="1"/>
          </p:cNvSpPr>
          <p:nvPr>
            <p:ph type="dt" sz="half" idx="6"/>
          </p:nvPr>
        </p:nvSpPr>
        <p:spPr/>
        <p:txBody>
          <a:bodyPr/>
          <a:lstStyle/>
          <a:p>
            <a:fld id="{4A41E484-3D88-47AD-A7F0-7B471A7DAD0F}"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12179976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03599" y="203963"/>
            <a:ext cx="2927985" cy="696595"/>
          </a:xfrm>
          <a:prstGeom prst="rect">
            <a:avLst/>
          </a:prstGeom>
        </p:spPr>
        <p:txBody>
          <a:bodyPr vert="horz" wrap="square" lIns="0" tIns="12700" rIns="0" bIns="0" rtlCol="0">
            <a:spAutoFit/>
          </a:bodyPr>
          <a:lstStyle/>
          <a:p>
            <a:pPr marL="12700">
              <a:spcBef>
                <a:spcPts val="100"/>
              </a:spcBef>
            </a:pPr>
            <a:r>
              <a:rPr dirty="0"/>
              <a:t>Baysian</a:t>
            </a:r>
            <a:r>
              <a:rPr spc="-20" dirty="0"/>
              <a:t> Risk</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p:nvPr/>
        </p:nvSpPr>
        <p:spPr>
          <a:xfrm>
            <a:off x="2047849" y="759727"/>
            <a:ext cx="8041640" cy="4872488"/>
          </a:xfrm>
          <a:prstGeom prst="rect">
            <a:avLst/>
          </a:prstGeom>
        </p:spPr>
        <p:txBody>
          <a:bodyPr vert="horz" wrap="square" lIns="0" tIns="111125" rIns="0" bIns="0" rtlCol="0">
            <a:spAutoFit/>
          </a:bodyPr>
          <a:lstStyle/>
          <a:p>
            <a:pPr marL="368300" indent="-342900">
              <a:spcBef>
                <a:spcPts val="875"/>
              </a:spcBef>
              <a:buClr>
                <a:srgbClr val="3333FF"/>
              </a:buClr>
              <a:buSzPct val="70312"/>
              <a:buFont typeface="Wingdings"/>
              <a:buChar char=""/>
              <a:tabLst>
                <a:tab pos="368300" algn="l"/>
              </a:tabLst>
            </a:pPr>
            <a:r>
              <a:rPr sz="3200" kern="0" dirty="0">
                <a:solidFill>
                  <a:sysClr val="windowText" lastClr="000000"/>
                </a:solidFill>
                <a:latin typeface="Times New Roman"/>
                <a:cs typeface="Times New Roman"/>
              </a:rPr>
              <a:t>Determined</a:t>
            </a:r>
            <a:r>
              <a:rPr sz="3200" kern="0" spc="-95" dirty="0">
                <a:solidFill>
                  <a:sysClr val="windowText" lastClr="000000"/>
                </a:solidFill>
                <a:latin typeface="Times New Roman"/>
                <a:cs typeface="Times New Roman"/>
              </a:rPr>
              <a:t> </a:t>
            </a:r>
            <a:r>
              <a:rPr sz="3200" kern="0" spc="-25" dirty="0">
                <a:solidFill>
                  <a:sysClr val="windowText" lastClr="000000"/>
                </a:solidFill>
                <a:latin typeface="Times New Roman"/>
                <a:cs typeface="Times New Roman"/>
              </a:rPr>
              <a:t>by</a:t>
            </a:r>
            <a:endParaRPr sz="3200" kern="0">
              <a:solidFill>
                <a:sysClr val="windowText" lastClr="000000"/>
              </a:solidFill>
              <a:latin typeface="Times New Roman"/>
              <a:cs typeface="Times New Roman"/>
            </a:endParaRPr>
          </a:p>
          <a:p>
            <a:pPr marL="768350" lvl="1" indent="-285750">
              <a:spcBef>
                <a:spcPts val="680"/>
              </a:spcBef>
              <a:buClr>
                <a:srgbClr val="3333FF"/>
              </a:buClr>
              <a:buSzPct val="69642"/>
              <a:buFont typeface="Wingdings"/>
              <a:buChar char=""/>
              <a:tabLst>
                <a:tab pos="768350" algn="l"/>
              </a:tabLst>
            </a:pPr>
            <a:r>
              <a:rPr sz="2800" kern="0" dirty="0">
                <a:solidFill>
                  <a:sysClr val="windowText" lastClr="000000"/>
                </a:solidFill>
                <a:latin typeface="Times New Roman"/>
                <a:cs typeface="Times New Roman"/>
              </a:rPr>
              <a:t>likelihood</a:t>
            </a:r>
            <a:r>
              <a:rPr sz="2800" kern="0" spc="-4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of</a:t>
            </a:r>
            <a:r>
              <a:rPr sz="2800" kern="0" spc="-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20" dirty="0">
                <a:solidFill>
                  <a:sysClr val="windowText" lastClr="000000"/>
                </a:solidFill>
                <a:latin typeface="Times New Roman"/>
                <a:cs typeface="Times New Roman"/>
              </a:rPr>
              <a:t> class</a:t>
            </a:r>
            <a:endParaRPr sz="2800" kern="0">
              <a:solidFill>
                <a:sysClr val="windowText" lastClr="000000"/>
              </a:solidFill>
              <a:latin typeface="Times New Roman"/>
              <a:cs typeface="Times New Roman"/>
            </a:endParaRPr>
          </a:p>
          <a:p>
            <a:pPr marL="768985" lvl="1" indent="-286385">
              <a:spcBef>
                <a:spcPts val="670"/>
              </a:spcBef>
              <a:buClr>
                <a:srgbClr val="3333FF"/>
              </a:buClr>
              <a:buSzPct val="69642"/>
              <a:buFont typeface="Wingdings"/>
              <a:buChar char=""/>
              <a:tabLst>
                <a:tab pos="768985" algn="l"/>
              </a:tabLst>
            </a:pPr>
            <a:r>
              <a:rPr sz="2800" kern="0" dirty="0">
                <a:solidFill>
                  <a:sysClr val="windowText" lastClr="000000"/>
                </a:solidFill>
                <a:latin typeface="Times New Roman"/>
                <a:cs typeface="Times New Roman"/>
              </a:rPr>
              <a:t>likelihood</a:t>
            </a:r>
            <a:r>
              <a:rPr sz="2800" kern="0" spc="-6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of</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measuring</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x</a:t>
            </a:r>
            <a:r>
              <a:rPr sz="2800" kern="0" spc="-2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in</a:t>
            </a:r>
            <a:r>
              <a:rPr sz="2800" kern="0" spc="-3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class</a:t>
            </a:r>
            <a:endParaRPr sz="2800" kern="0">
              <a:solidFill>
                <a:sysClr val="windowText" lastClr="000000"/>
              </a:solidFill>
              <a:latin typeface="Times New Roman"/>
              <a:cs typeface="Times New Roman"/>
            </a:endParaRPr>
          </a:p>
          <a:p>
            <a:pPr marL="768985" lvl="1" indent="-286385">
              <a:spcBef>
                <a:spcPts val="675"/>
              </a:spcBef>
              <a:buClr>
                <a:srgbClr val="3333FF"/>
              </a:buClr>
              <a:buSzPct val="69642"/>
              <a:buFont typeface="Wingdings"/>
              <a:buChar char=""/>
              <a:tabLst>
                <a:tab pos="768985" algn="l"/>
              </a:tabLst>
            </a:pPr>
            <a:r>
              <a:rPr sz="2800" kern="0" dirty="0">
                <a:solidFill>
                  <a:sysClr val="windowText" lastClr="000000"/>
                </a:solidFill>
                <a:latin typeface="Times New Roman"/>
                <a:cs typeface="Times New Roman"/>
              </a:rPr>
              <a:t>the</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risk</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of</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making</a:t>
            </a:r>
            <a:r>
              <a:rPr sz="2800" kern="0" spc="-2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a</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wrong</a:t>
            </a:r>
            <a:r>
              <a:rPr sz="2800" kern="0" spc="-30"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action</a:t>
            </a:r>
            <a:endParaRPr sz="2800" kern="0">
              <a:solidFill>
                <a:sysClr val="windowText" lastClr="000000"/>
              </a:solidFill>
              <a:latin typeface="Times New Roman"/>
              <a:cs typeface="Times New Roman"/>
            </a:endParaRPr>
          </a:p>
          <a:p>
            <a:pPr marL="368300" indent="-342900">
              <a:spcBef>
                <a:spcPts val="765"/>
              </a:spcBef>
              <a:buClr>
                <a:srgbClr val="3333FF"/>
              </a:buClr>
              <a:buSzPct val="70312"/>
              <a:buFont typeface="Wingdings"/>
              <a:buChar char=""/>
              <a:tabLst>
                <a:tab pos="368300" algn="l"/>
              </a:tabLst>
            </a:pPr>
            <a:r>
              <a:rPr sz="3200" kern="0" spc="-10" dirty="0">
                <a:solidFill>
                  <a:sysClr val="windowText" lastClr="000000"/>
                </a:solidFill>
                <a:latin typeface="Times New Roman"/>
                <a:cs typeface="Times New Roman"/>
              </a:rPr>
              <a:t>Classification</a:t>
            </a:r>
            <a:endParaRPr sz="3200" kern="0">
              <a:solidFill>
                <a:sysClr val="windowText" lastClr="000000"/>
              </a:solidFill>
              <a:latin typeface="Times New Roman"/>
              <a:cs typeface="Times New Roman"/>
            </a:endParaRPr>
          </a:p>
          <a:p>
            <a:pPr marL="768985" lvl="1" indent="-286385">
              <a:spcBef>
                <a:spcPts val="675"/>
              </a:spcBef>
              <a:buClr>
                <a:srgbClr val="3333FF"/>
              </a:buClr>
              <a:buSzPct val="69642"/>
              <a:buFont typeface="Wingdings"/>
              <a:buChar char=""/>
              <a:tabLst>
                <a:tab pos="768985" algn="l"/>
              </a:tabLst>
            </a:pPr>
            <a:r>
              <a:rPr sz="2800" kern="0" dirty="0">
                <a:solidFill>
                  <a:sysClr val="windowText" lastClr="000000"/>
                </a:solidFill>
                <a:latin typeface="Times New Roman"/>
                <a:cs typeface="Times New Roman"/>
              </a:rPr>
              <a:t>Baysian</a:t>
            </a:r>
            <a:r>
              <a:rPr sz="2800" kern="0" spc="-5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risk</a:t>
            </a:r>
            <a:r>
              <a:rPr sz="2800" kern="0" spc="-35"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should</a:t>
            </a:r>
            <a:r>
              <a:rPr sz="2800" kern="0" spc="-70" dirty="0">
                <a:solidFill>
                  <a:sysClr val="windowText" lastClr="000000"/>
                </a:solidFill>
                <a:latin typeface="Times New Roman"/>
                <a:cs typeface="Times New Roman"/>
              </a:rPr>
              <a:t> </a:t>
            </a:r>
            <a:r>
              <a:rPr sz="2800" kern="0" dirty="0">
                <a:solidFill>
                  <a:sysClr val="windowText" lastClr="000000"/>
                </a:solidFill>
                <a:latin typeface="Times New Roman"/>
                <a:cs typeface="Times New Roman"/>
              </a:rPr>
              <a:t>be</a:t>
            </a:r>
            <a:r>
              <a:rPr sz="2800" kern="0" spc="-35" dirty="0">
                <a:solidFill>
                  <a:sysClr val="windowText" lastClr="000000"/>
                </a:solidFill>
                <a:latin typeface="Times New Roman"/>
                <a:cs typeface="Times New Roman"/>
              </a:rPr>
              <a:t> </a:t>
            </a:r>
            <a:r>
              <a:rPr sz="2800" kern="0" spc="-10" dirty="0">
                <a:solidFill>
                  <a:sysClr val="windowText" lastClr="000000"/>
                </a:solidFill>
                <a:latin typeface="Times New Roman"/>
                <a:cs typeface="Times New Roman"/>
              </a:rPr>
              <a:t>minimized</a:t>
            </a:r>
            <a:endParaRPr sz="2800" kern="0">
              <a:solidFill>
                <a:sysClr val="windowText" lastClr="000000"/>
              </a:solidFill>
              <a:latin typeface="Times New Roman"/>
              <a:cs typeface="Times New Roman"/>
            </a:endParaRPr>
          </a:p>
          <a:p>
            <a:pPr marL="285115">
              <a:lnSpc>
                <a:spcPts val="2880"/>
              </a:lnSpc>
              <a:spcBef>
                <a:spcPts val="1400"/>
              </a:spcBef>
            </a:pPr>
            <a:r>
              <a:rPr sz="2500" kern="0" spc="-75" dirty="0">
                <a:solidFill>
                  <a:sysClr val="windowText" lastClr="000000"/>
                </a:solidFill>
                <a:latin typeface="Times New Roman"/>
                <a:cs typeface="Times New Roman"/>
              </a:rPr>
              <a:t>min(</a:t>
            </a:r>
            <a:r>
              <a:rPr sz="2500" kern="0" spc="-365" dirty="0">
                <a:solidFill>
                  <a:sysClr val="windowText" lastClr="000000"/>
                </a:solidFill>
                <a:latin typeface="Times New Roman"/>
                <a:cs typeface="Times New Roman"/>
              </a:rPr>
              <a:t> </a:t>
            </a:r>
            <a:r>
              <a:rPr sz="2500" i="1" kern="0" spc="-35" dirty="0">
                <a:solidFill>
                  <a:sysClr val="windowText" lastClr="000000"/>
                </a:solidFill>
                <a:latin typeface="Times New Roman"/>
                <a:cs typeface="Times New Roman"/>
              </a:rPr>
              <a:t>R</a:t>
            </a:r>
            <a:r>
              <a:rPr sz="2500" kern="0" spc="-35" dirty="0">
                <a:solidFill>
                  <a:sysClr val="windowText" lastClr="000000"/>
                </a:solidFill>
                <a:latin typeface="Times New Roman"/>
                <a:cs typeface="Times New Roman"/>
              </a:rPr>
              <a:t>(</a:t>
            </a:r>
            <a:r>
              <a:rPr sz="2650" i="1" kern="0" spc="-35" dirty="0">
                <a:solidFill>
                  <a:sysClr val="windowText" lastClr="000000"/>
                </a:solidFill>
                <a:latin typeface="Symbol"/>
                <a:cs typeface="Symbol"/>
              </a:rPr>
              <a:t></a:t>
            </a:r>
            <a:r>
              <a:rPr sz="2175" kern="0" spc="-52" baseline="-24904" dirty="0">
                <a:solidFill>
                  <a:sysClr val="windowText" lastClr="000000"/>
                </a:solidFill>
                <a:latin typeface="Times New Roman"/>
                <a:cs typeface="Times New Roman"/>
              </a:rPr>
              <a:t>1</a:t>
            </a:r>
            <a:r>
              <a:rPr sz="2175" kern="0" spc="104"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100"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x</a:t>
            </a:r>
            <a:r>
              <a:rPr sz="2500" kern="0" dirty="0">
                <a:solidFill>
                  <a:sysClr val="windowText" lastClr="000000"/>
                </a:solidFill>
                <a:latin typeface="Times New Roman"/>
                <a:cs typeface="Times New Roman"/>
              </a:rPr>
              <a:t>),</a:t>
            </a:r>
            <a:r>
              <a:rPr sz="2500" kern="0" spc="-275"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R</a:t>
            </a:r>
            <a:r>
              <a:rPr sz="2500" kern="0" dirty="0">
                <a:solidFill>
                  <a:sysClr val="windowText" lastClr="000000"/>
                </a:solidFill>
                <a:latin typeface="Times New Roman"/>
                <a:cs typeface="Times New Roman"/>
              </a:rPr>
              <a:t>(</a:t>
            </a:r>
            <a:r>
              <a:rPr sz="2650" i="1" kern="0" dirty="0">
                <a:solidFill>
                  <a:sysClr val="windowText" lastClr="000000"/>
                </a:solidFill>
                <a:latin typeface="Symbol"/>
                <a:cs typeface="Symbol"/>
              </a:rPr>
              <a:t></a:t>
            </a:r>
            <a:r>
              <a:rPr sz="2175" kern="0" baseline="-24904" dirty="0">
                <a:solidFill>
                  <a:sysClr val="windowText" lastClr="000000"/>
                </a:solidFill>
                <a:latin typeface="Times New Roman"/>
                <a:cs typeface="Times New Roman"/>
              </a:rPr>
              <a:t>2</a:t>
            </a:r>
            <a:r>
              <a:rPr sz="2175" kern="0" spc="345"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100" dirty="0">
                <a:solidFill>
                  <a:sysClr val="windowText" lastClr="000000"/>
                </a:solidFill>
                <a:latin typeface="Times New Roman"/>
                <a:cs typeface="Times New Roman"/>
              </a:rPr>
              <a:t> </a:t>
            </a:r>
            <a:r>
              <a:rPr sz="2500" i="1" kern="0" spc="-20" dirty="0">
                <a:solidFill>
                  <a:sysClr val="windowText" lastClr="000000"/>
                </a:solidFill>
                <a:latin typeface="Times New Roman"/>
                <a:cs typeface="Times New Roman"/>
              </a:rPr>
              <a:t>x</a:t>
            </a:r>
            <a:r>
              <a:rPr sz="2500" kern="0" spc="-20" dirty="0">
                <a:solidFill>
                  <a:sysClr val="windowText" lastClr="000000"/>
                </a:solidFill>
                <a:latin typeface="Times New Roman"/>
                <a:cs typeface="Times New Roman"/>
              </a:rPr>
              <a:t>))</a:t>
            </a:r>
            <a:r>
              <a:rPr sz="2500" i="1" kern="0" spc="-20" dirty="0">
                <a:solidFill>
                  <a:sysClr val="windowText" lastClr="000000"/>
                </a:solidFill>
                <a:latin typeface="Times New Roman"/>
                <a:cs typeface="Times New Roman"/>
              </a:rPr>
              <a:t>or</a:t>
            </a:r>
            <a:endParaRPr sz="2500" kern="0">
              <a:solidFill>
                <a:sysClr val="windowText" lastClr="000000"/>
              </a:solidFill>
              <a:latin typeface="Times New Roman"/>
              <a:cs typeface="Times New Roman"/>
            </a:endParaRPr>
          </a:p>
          <a:p>
            <a:pPr marL="294640" marR="17780" indent="-9525">
              <a:lnSpc>
                <a:spcPts val="2580"/>
              </a:lnSpc>
              <a:spcBef>
                <a:spcPts val="285"/>
              </a:spcBef>
              <a:tabLst>
                <a:tab pos="7731759" algn="l"/>
              </a:tabLst>
            </a:pPr>
            <a:r>
              <a:rPr sz="2500" kern="0" spc="-35" dirty="0">
                <a:solidFill>
                  <a:sysClr val="windowText" lastClr="000000"/>
                </a:solidFill>
                <a:latin typeface="Times New Roman"/>
                <a:cs typeface="Times New Roman"/>
              </a:rPr>
              <a:t>min(</a:t>
            </a:r>
            <a:r>
              <a:rPr sz="2650" i="1" kern="0" spc="-35" dirty="0">
                <a:solidFill>
                  <a:sysClr val="windowText" lastClr="000000"/>
                </a:solidFill>
                <a:latin typeface="Symbol"/>
                <a:cs typeface="Symbol"/>
              </a:rPr>
              <a:t></a:t>
            </a:r>
            <a:r>
              <a:rPr sz="2175" kern="0" spc="-52" baseline="-24904" dirty="0">
                <a:solidFill>
                  <a:sysClr val="windowText" lastClr="000000"/>
                </a:solidFill>
                <a:latin typeface="Times New Roman"/>
                <a:cs typeface="Times New Roman"/>
              </a:rPr>
              <a:t>11</a:t>
            </a:r>
            <a:r>
              <a:rPr sz="2500" i="1" kern="0" spc="-35" dirty="0">
                <a:solidFill>
                  <a:sysClr val="windowText" lastClr="000000"/>
                </a:solidFill>
                <a:latin typeface="Times New Roman"/>
                <a:cs typeface="Times New Roman"/>
              </a:rPr>
              <a:t>P</a:t>
            </a:r>
            <a:r>
              <a:rPr sz="2500" kern="0" spc="-35" dirty="0">
                <a:solidFill>
                  <a:sysClr val="windowText" lastClr="000000"/>
                </a:solidFill>
                <a:latin typeface="Times New Roman"/>
                <a:cs typeface="Times New Roman"/>
              </a:rPr>
              <a:t>(</a:t>
            </a:r>
            <a:r>
              <a:rPr sz="2650" i="1" kern="0" spc="-35" dirty="0">
                <a:solidFill>
                  <a:sysClr val="windowText" lastClr="000000"/>
                </a:solidFill>
                <a:latin typeface="Symbol"/>
                <a:cs typeface="Symbol"/>
              </a:rPr>
              <a:t></a:t>
            </a:r>
            <a:r>
              <a:rPr sz="2175" kern="0" spc="-52" baseline="-24904" dirty="0">
                <a:solidFill>
                  <a:sysClr val="windowText" lastClr="000000"/>
                </a:solidFill>
                <a:latin typeface="Times New Roman"/>
                <a:cs typeface="Times New Roman"/>
              </a:rPr>
              <a:t>1</a:t>
            </a:r>
            <a:r>
              <a:rPr sz="2175" kern="0" spc="142"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65"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x</a:t>
            </a:r>
            <a:r>
              <a:rPr sz="2500" kern="0" dirty="0">
                <a:solidFill>
                  <a:sysClr val="windowText" lastClr="000000"/>
                </a:solidFill>
                <a:latin typeface="Times New Roman"/>
                <a:cs typeface="Times New Roman"/>
              </a:rPr>
              <a:t>)</a:t>
            </a:r>
            <a:r>
              <a:rPr sz="2500" kern="0" spc="-220" dirty="0">
                <a:solidFill>
                  <a:sysClr val="windowText" lastClr="000000"/>
                </a:solidFill>
                <a:latin typeface="Times New Roman"/>
                <a:cs typeface="Times New Roman"/>
              </a:rPr>
              <a:t> </a:t>
            </a:r>
            <a:r>
              <a:rPr sz="2500" kern="0" spc="-35" dirty="0">
                <a:solidFill>
                  <a:sysClr val="windowText" lastClr="000000"/>
                </a:solidFill>
                <a:latin typeface="Symbol"/>
                <a:cs typeface="Symbol"/>
              </a:rPr>
              <a:t></a:t>
            </a:r>
            <a:r>
              <a:rPr sz="2500" kern="0" spc="-215" dirty="0">
                <a:solidFill>
                  <a:sysClr val="windowText" lastClr="000000"/>
                </a:solidFill>
                <a:latin typeface="Times New Roman"/>
                <a:cs typeface="Times New Roman"/>
              </a:rPr>
              <a:t> </a:t>
            </a:r>
            <a:r>
              <a:rPr sz="2650" i="1" kern="0" spc="-90" dirty="0">
                <a:solidFill>
                  <a:sysClr val="windowText" lastClr="000000"/>
                </a:solidFill>
                <a:latin typeface="Symbol"/>
                <a:cs typeface="Symbol"/>
              </a:rPr>
              <a:t></a:t>
            </a:r>
            <a:r>
              <a:rPr sz="2175" kern="0" spc="-135" baseline="-24904" dirty="0">
                <a:solidFill>
                  <a:sysClr val="windowText" lastClr="000000"/>
                </a:solidFill>
                <a:latin typeface="Times New Roman"/>
                <a:cs typeface="Times New Roman"/>
              </a:rPr>
              <a:t>12</a:t>
            </a:r>
            <a:r>
              <a:rPr sz="2175" kern="0" spc="-300" baseline="-24904" dirty="0">
                <a:solidFill>
                  <a:sysClr val="windowText" lastClr="000000"/>
                </a:solidFill>
                <a:latin typeface="Times New Roman"/>
                <a:cs typeface="Times New Roman"/>
              </a:rPr>
              <a:t> </a:t>
            </a:r>
            <a:r>
              <a:rPr sz="2500" i="1" kern="0" spc="-120" dirty="0">
                <a:solidFill>
                  <a:sysClr val="windowText" lastClr="000000"/>
                </a:solidFill>
                <a:latin typeface="Times New Roman"/>
                <a:cs typeface="Times New Roman"/>
              </a:rPr>
              <a:t>P</a:t>
            </a:r>
            <a:r>
              <a:rPr sz="2500" kern="0" spc="-120" dirty="0">
                <a:solidFill>
                  <a:sysClr val="windowText" lastClr="000000"/>
                </a:solidFill>
                <a:latin typeface="Times New Roman"/>
                <a:cs typeface="Times New Roman"/>
              </a:rPr>
              <a:t>(</a:t>
            </a:r>
            <a:r>
              <a:rPr sz="2650" i="1" kern="0" spc="-120" dirty="0">
                <a:solidFill>
                  <a:sysClr val="windowText" lastClr="000000"/>
                </a:solidFill>
                <a:latin typeface="Symbol"/>
                <a:cs typeface="Symbol"/>
              </a:rPr>
              <a:t></a:t>
            </a:r>
            <a:r>
              <a:rPr sz="2650" kern="0" spc="-345" dirty="0">
                <a:solidFill>
                  <a:sysClr val="windowText" lastClr="000000"/>
                </a:solidFill>
                <a:latin typeface="Times New Roman"/>
                <a:cs typeface="Times New Roman"/>
              </a:rPr>
              <a:t> </a:t>
            </a:r>
            <a:r>
              <a:rPr sz="2175" kern="0" baseline="-24904" dirty="0">
                <a:solidFill>
                  <a:sysClr val="windowText" lastClr="000000"/>
                </a:solidFill>
                <a:latin typeface="Times New Roman"/>
                <a:cs typeface="Times New Roman"/>
              </a:rPr>
              <a:t>2</a:t>
            </a:r>
            <a:r>
              <a:rPr sz="2175" kern="0" spc="412"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65"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x</a:t>
            </a:r>
            <a:r>
              <a:rPr sz="2500" kern="0" dirty="0">
                <a:solidFill>
                  <a:sysClr val="windowText" lastClr="000000"/>
                </a:solidFill>
                <a:latin typeface="Times New Roman"/>
                <a:cs typeface="Times New Roman"/>
              </a:rPr>
              <a:t>),</a:t>
            </a:r>
            <a:r>
              <a:rPr sz="2500" kern="0" spc="-385" dirty="0">
                <a:solidFill>
                  <a:sysClr val="windowText" lastClr="000000"/>
                </a:solidFill>
                <a:latin typeface="Times New Roman"/>
                <a:cs typeface="Times New Roman"/>
              </a:rPr>
              <a:t> </a:t>
            </a:r>
            <a:r>
              <a:rPr sz="2650" i="1" kern="0" spc="-10" dirty="0">
                <a:solidFill>
                  <a:sysClr val="windowText" lastClr="000000"/>
                </a:solidFill>
                <a:latin typeface="Symbol"/>
                <a:cs typeface="Symbol"/>
              </a:rPr>
              <a:t></a:t>
            </a:r>
            <a:r>
              <a:rPr sz="2175" kern="0" spc="-15" baseline="-24904" dirty="0">
                <a:solidFill>
                  <a:sysClr val="windowText" lastClr="000000"/>
                </a:solidFill>
                <a:latin typeface="Times New Roman"/>
                <a:cs typeface="Times New Roman"/>
              </a:rPr>
              <a:t>21</a:t>
            </a:r>
            <a:r>
              <a:rPr sz="2500" i="1" kern="0" spc="-10" dirty="0">
                <a:solidFill>
                  <a:sysClr val="windowText" lastClr="000000"/>
                </a:solidFill>
                <a:latin typeface="Times New Roman"/>
                <a:cs typeface="Times New Roman"/>
              </a:rPr>
              <a:t>P</a:t>
            </a:r>
            <a:r>
              <a:rPr sz="2500" kern="0" spc="-10" dirty="0">
                <a:solidFill>
                  <a:sysClr val="windowText" lastClr="000000"/>
                </a:solidFill>
                <a:latin typeface="Times New Roman"/>
                <a:cs typeface="Times New Roman"/>
              </a:rPr>
              <a:t>(</a:t>
            </a:r>
            <a:r>
              <a:rPr sz="2650" i="1" kern="0" spc="-10" dirty="0">
                <a:solidFill>
                  <a:sysClr val="windowText" lastClr="000000"/>
                </a:solidFill>
                <a:latin typeface="Symbol"/>
                <a:cs typeface="Symbol"/>
              </a:rPr>
              <a:t></a:t>
            </a:r>
            <a:r>
              <a:rPr sz="2175" kern="0" spc="-15" baseline="-24904" dirty="0">
                <a:solidFill>
                  <a:sysClr val="windowText" lastClr="000000"/>
                </a:solidFill>
                <a:latin typeface="Times New Roman"/>
                <a:cs typeface="Times New Roman"/>
              </a:rPr>
              <a:t>1</a:t>
            </a:r>
            <a:r>
              <a:rPr sz="2175" kern="0" spc="254"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60"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x</a:t>
            </a:r>
            <a:r>
              <a:rPr sz="2500" kern="0" dirty="0">
                <a:solidFill>
                  <a:sysClr val="windowText" lastClr="000000"/>
                </a:solidFill>
                <a:latin typeface="Times New Roman"/>
                <a:cs typeface="Times New Roman"/>
              </a:rPr>
              <a:t>)</a:t>
            </a:r>
            <a:r>
              <a:rPr sz="2500" kern="0" spc="-220" dirty="0">
                <a:solidFill>
                  <a:sysClr val="windowText" lastClr="000000"/>
                </a:solidFill>
                <a:latin typeface="Times New Roman"/>
                <a:cs typeface="Times New Roman"/>
              </a:rPr>
              <a:t> </a:t>
            </a:r>
            <a:r>
              <a:rPr sz="2500" kern="0" spc="-35" dirty="0">
                <a:solidFill>
                  <a:sysClr val="windowText" lastClr="000000"/>
                </a:solidFill>
                <a:latin typeface="Symbol"/>
                <a:cs typeface="Symbol"/>
              </a:rPr>
              <a:t></a:t>
            </a:r>
            <a:r>
              <a:rPr sz="2500" kern="0" spc="-215" dirty="0">
                <a:solidFill>
                  <a:sysClr val="windowText" lastClr="000000"/>
                </a:solidFill>
                <a:latin typeface="Times New Roman"/>
                <a:cs typeface="Times New Roman"/>
              </a:rPr>
              <a:t> </a:t>
            </a:r>
            <a:r>
              <a:rPr sz="2650" i="1" kern="0" spc="-35" dirty="0">
                <a:solidFill>
                  <a:sysClr val="windowText" lastClr="000000"/>
                </a:solidFill>
                <a:latin typeface="Symbol"/>
                <a:cs typeface="Symbol"/>
              </a:rPr>
              <a:t></a:t>
            </a:r>
            <a:r>
              <a:rPr sz="2175" kern="0" spc="-52" baseline="-24904" dirty="0">
                <a:solidFill>
                  <a:sysClr val="windowText" lastClr="000000"/>
                </a:solidFill>
                <a:latin typeface="Times New Roman"/>
                <a:cs typeface="Times New Roman"/>
              </a:rPr>
              <a:t>22</a:t>
            </a:r>
            <a:r>
              <a:rPr sz="2175" kern="0" spc="-300" baseline="-24904" dirty="0">
                <a:solidFill>
                  <a:sysClr val="windowText" lastClr="000000"/>
                </a:solidFill>
                <a:latin typeface="Times New Roman"/>
                <a:cs typeface="Times New Roman"/>
              </a:rPr>
              <a:t> </a:t>
            </a:r>
            <a:r>
              <a:rPr sz="2500" i="1" kern="0" spc="-120" dirty="0">
                <a:solidFill>
                  <a:sysClr val="windowText" lastClr="000000"/>
                </a:solidFill>
                <a:latin typeface="Times New Roman"/>
                <a:cs typeface="Times New Roman"/>
              </a:rPr>
              <a:t>P</a:t>
            </a:r>
            <a:r>
              <a:rPr sz="2500" kern="0" spc="-120" dirty="0">
                <a:solidFill>
                  <a:sysClr val="windowText" lastClr="000000"/>
                </a:solidFill>
                <a:latin typeface="Times New Roman"/>
                <a:cs typeface="Times New Roman"/>
              </a:rPr>
              <a:t>(</a:t>
            </a:r>
            <a:r>
              <a:rPr sz="2650" i="1" kern="0" spc="-120" dirty="0">
                <a:solidFill>
                  <a:sysClr val="windowText" lastClr="000000"/>
                </a:solidFill>
                <a:latin typeface="Symbol"/>
                <a:cs typeface="Symbol"/>
              </a:rPr>
              <a:t></a:t>
            </a:r>
            <a:r>
              <a:rPr sz="2650" kern="0" spc="-345" dirty="0">
                <a:solidFill>
                  <a:sysClr val="windowText" lastClr="000000"/>
                </a:solidFill>
                <a:latin typeface="Times New Roman"/>
                <a:cs typeface="Times New Roman"/>
              </a:rPr>
              <a:t> </a:t>
            </a:r>
            <a:r>
              <a:rPr sz="2175" kern="0" baseline="-24904" dirty="0">
                <a:solidFill>
                  <a:sysClr val="windowText" lastClr="000000"/>
                </a:solidFill>
                <a:latin typeface="Times New Roman"/>
                <a:cs typeface="Times New Roman"/>
              </a:rPr>
              <a:t>2</a:t>
            </a:r>
            <a:r>
              <a:rPr sz="2175" kern="0" spc="412"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65" dirty="0">
                <a:solidFill>
                  <a:sysClr val="windowText" lastClr="000000"/>
                </a:solidFill>
                <a:latin typeface="Times New Roman"/>
                <a:cs typeface="Times New Roman"/>
              </a:rPr>
              <a:t> </a:t>
            </a:r>
            <a:r>
              <a:rPr sz="2500" i="1" kern="0" spc="-25" dirty="0">
                <a:solidFill>
                  <a:sysClr val="windowText" lastClr="000000"/>
                </a:solidFill>
                <a:latin typeface="Times New Roman"/>
                <a:cs typeface="Times New Roman"/>
              </a:rPr>
              <a:t>x</a:t>
            </a:r>
            <a:r>
              <a:rPr sz="2500" kern="0" spc="-25" dirty="0">
                <a:solidFill>
                  <a:sysClr val="windowText" lastClr="000000"/>
                </a:solidFill>
                <a:latin typeface="Times New Roman"/>
                <a:cs typeface="Times New Roman"/>
              </a:rPr>
              <a:t>))</a:t>
            </a:r>
            <a:r>
              <a:rPr sz="2500" kern="0" dirty="0">
                <a:solidFill>
                  <a:sysClr val="windowText" lastClr="000000"/>
                </a:solidFill>
                <a:latin typeface="Times New Roman"/>
                <a:cs typeface="Times New Roman"/>
              </a:rPr>
              <a:t>	</a:t>
            </a:r>
            <a:r>
              <a:rPr sz="2500" i="1" kern="0" spc="-25" dirty="0">
                <a:solidFill>
                  <a:sysClr val="windowText" lastClr="000000"/>
                </a:solidFill>
                <a:latin typeface="Times New Roman"/>
                <a:cs typeface="Times New Roman"/>
              </a:rPr>
              <a:t>or </a:t>
            </a:r>
            <a:r>
              <a:rPr sz="2500" i="1" kern="0" spc="-30" dirty="0">
                <a:solidFill>
                  <a:sysClr val="windowText" lastClr="000000"/>
                </a:solidFill>
                <a:latin typeface="Times New Roman"/>
                <a:cs typeface="Times New Roman"/>
              </a:rPr>
              <a:t>R</a:t>
            </a:r>
            <a:r>
              <a:rPr sz="2500" kern="0" spc="-30" dirty="0">
                <a:solidFill>
                  <a:sysClr val="windowText" lastClr="000000"/>
                </a:solidFill>
                <a:latin typeface="Times New Roman"/>
                <a:cs typeface="Times New Roman"/>
              </a:rPr>
              <a:t>(</a:t>
            </a:r>
            <a:r>
              <a:rPr sz="2650" i="1" kern="0" spc="-30" dirty="0">
                <a:solidFill>
                  <a:sysClr val="windowText" lastClr="000000"/>
                </a:solidFill>
                <a:latin typeface="Symbol"/>
                <a:cs typeface="Symbol"/>
              </a:rPr>
              <a:t></a:t>
            </a:r>
            <a:r>
              <a:rPr sz="2175" kern="0" spc="-44" baseline="-24904" dirty="0">
                <a:solidFill>
                  <a:sysClr val="windowText" lastClr="000000"/>
                </a:solidFill>
                <a:latin typeface="Times New Roman"/>
                <a:cs typeface="Times New Roman"/>
              </a:rPr>
              <a:t>1</a:t>
            </a:r>
            <a:r>
              <a:rPr sz="2175" kern="0" spc="135"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95"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x</a:t>
            </a:r>
            <a:r>
              <a:rPr sz="2500" kern="0" dirty="0">
                <a:solidFill>
                  <a:sysClr val="windowText" lastClr="000000"/>
                </a:solidFill>
                <a:latin typeface="Times New Roman"/>
                <a:cs typeface="Times New Roman"/>
              </a:rPr>
              <a:t>)</a:t>
            </a:r>
            <a:r>
              <a:rPr sz="2500" kern="0" spc="-145" dirty="0">
                <a:solidFill>
                  <a:sysClr val="windowText" lastClr="000000"/>
                </a:solidFill>
                <a:latin typeface="Times New Roman"/>
                <a:cs typeface="Times New Roman"/>
              </a:rPr>
              <a:t> </a:t>
            </a:r>
            <a:r>
              <a:rPr sz="2500" kern="0" dirty="0">
                <a:solidFill>
                  <a:sysClr val="windowText" lastClr="000000"/>
                </a:solidFill>
                <a:latin typeface="Symbol"/>
                <a:cs typeface="Symbol"/>
              </a:rPr>
              <a:t></a:t>
            </a:r>
            <a:r>
              <a:rPr sz="2500" kern="0" spc="-35"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R</a:t>
            </a:r>
            <a:r>
              <a:rPr sz="2500" kern="0" dirty="0">
                <a:solidFill>
                  <a:sysClr val="windowText" lastClr="000000"/>
                </a:solidFill>
                <a:latin typeface="Times New Roman"/>
                <a:cs typeface="Times New Roman"/>
              </a:rPr>
              <a:t>(</a:t>
            </a:r>
            <a:r>
              <a:rPr sz="2650" i="1" kern="0" dirty="0">
                <a:solidFill>
                  <a:sysClr val="windowText" lastClr="000000"/>
                </a:solidFill>
                <a:latin typeface="Symbol"/>
                <a:cs typeface="Symbol"/>
              </a:rPr>
              <a:t></a:t>
            </a:r>
            <a:r>
              <a:rPr sz="2175" kern="0" baseline="-24904" dirty="0">
                <a:solidFill>
                  <a:sysClr val="windowText" lastClr="000000"/>
                </a:solidFill>
                <a:latin typeface="Times New Roman"/>
                <a:cs typeface="Times New Roman"/>
              </a:rPr>
              <a:t>2</a:t>
            </a:r>
            <a:r>
              <a:rPr sz="2175" kern="0" spc="359"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95"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x</a:t>
            </a:r>
            <a:r>
              <a:rPr sz="2500" kern="0" dirty="0">
                <a:solidFill>
                  <a:sysClr val="windowText" lastClr="000000"/>
                </a:solidFill>
                <a:latin typeface="Times New Roman"/>
                <a:cs typeface="Times New Roman"/>
              </a:rPr>
              <a:t>)</a:t>
            </a:r>
            <a:r>
              <a:rPr sz="2500" kern="0" spc="-155" dirty="0">
                <a:solidFill>
                  <a:sysClr val="windowText" lastClr="000000"/>
                </a:solidFill>
                <a:latin typeface="Times New Roman"/>
                <a:cs typeface="Times New Roman"/>
              </a:rPr>
              <a:t> </a:t>
            </a:r>
            <a:r>
              <a:rPr sz="2500" kern="0" spc="-55" dirty="0">
                <a:solidFill>
                  <a:sysClr val="windowText" lastClr="000000"/>
                </a:solidFill>
                <a:latin typeface="Symbol"/>
                <a:cs typeface="Symbol"/>
              </a:rPr>
              <a:t></a:t>
            </a:r>
            <a:r>
              <a:rPr sz="2500" kern="0" spc="-335" dirty="0">
                <a:solidFill>
                  <a:sysClr val="windowText" lastClr="000000"/>
                </a:solidFill>
                <a:latin typeface="Times New Roman"/>
                <a:cs typeface="Times New Roman"/>
              </a:rPr>
              <a:t> </a:t>
            </a:r>
            <a:r>
              <a:rPr sz="2650" i="1" kern="0" spc="-25" dirty="0">
                <a:solidFill>
                  <a:sysClr val="windowText" lastClr="000000"/>
                </a:solidFill>
                <a:latin typeface="Symbol"/>
                <a:cs typeface="Symbol"/>
              </a:rPr>
              <a:t></a:t>
            </a:r>
            <a:r>
              <a:rPr sz="2175" kern="0" spc="-37" baseline="-24904" dirty="0">
                <a:solidFill>
                  <a:sysClr val="windowText" lastClr="000000"/>
                </a:solidFill>
                <a:latin typeface="Times New Roman"/>
                <a:cs typeface="Times New Roman"/>
              </a:rPr>
              <a:t>1</a:t>
            </a:r>
            <a:endParaRPr sz="2175" kern="0" baseline="-24904">
              <a:solidFill>
                <a:sysClr val="windowText" lastClr="000000"/>
              </a:solidFill>
              <a:latin typeface="Times New Roman"/>
              <a:cs typeface="Times New Roman"/>
            </a:endParaRPr>
          </a:p>
          <a:p>
            <a:pPr marL="280035">
              <a:lnSpc>
                <a:spcPts val="2580"/>
              </a:lnSpc>
            </a:pPr>
            <a:r>
              <a:rPr sz="2500" kern="0" dirty="0">
                <a:solidFill>
                  <a:sysClr val="windowText" lastClr="000000"/>
                </a:solidFill>
                <a:latin typeface="Times New Roman"/>
                <a:cs typeface="Times New Roman"/>
              </a:rPr>
              <a:t>(</a:t>
            </a:r>
            <a:r>
              <a:rPr sz="2650" i="1" kern="0" dirty="0">
                <a:solidFill>
                  <a:sysClr val="windowText" lastClr="000000"/>
                </a:solidFill>
                <a:latin typeface="Symbol"/>
                <a:cs typeface="Symbol"/>
              </a:rPr>
              <a:t></a:t>
            </a:r>
            <a:r>
              <a:rPr sz="2175" kern="0" baseline="-24904" dirty="0">
                <a:solidFill>
                  <a:sysClr val="windowText" lastClr="000000"/>
                </a:solidFill>
                <a:latin typeface="Times New Roman"/>
                <a:cs typeface="Times New Roman"/>
              </a:rPr>
              <a:t>21</a:t>
            </a:r>
            <a:r>
              <a:rPr sz="2175" kern="0" spc="52" baseline="-24904" dirty="0">
                <a:solidFill>
                  <a:sysClr val="windowText" lastClr="000000"/>
                </a:solidFill>
                <a:latin typeface="Times New Roman"/>
                <a:cs typeface="Times New Roman"/>
              </a:rPr>
              <a:t> </a:t>
            </a:r>
            <a:r>
              <a:rPr sz="2500" kern="0" spc="-35" dirty="0">
                <a:solidFill>
                  <a:sysClr val="windowText" lastClr="000000"/>
                </a:solidFill>
                <a:latin typeface="Symbol"/>
                <a:cs typeface="Symbol"/>
              </a:rPr>
              <a:t></a:t>
            </a:r>
            <a:r>
              <a:rPr sz="2500" kern="0" spc="-250" dirty="0">
                <a:solidFill>
                  <a:sysClr val="windowText" lastClr="000000"/>
                </a:solidFill>
                <a:latin typeface="Times New Roman"/>
                <a:cs typeface="Times New Roman"/>
              </a:rPr>
              <a:t> </a:t>
            </a:r>
            <a:r>
              <a:rPr sz="2650" i="1" kern="0" spc="-90" dirty="0">
                <a:solidFill>
                  <a:sysClr val="windowText" lastClr="000000"/>
                </a:solidFill>
                <a:latin typeface="Symbol"/>
                <a:cs typeface="Symbol"/>
              </a:rPr>
              <a:t></a:t>
            </a:r>
            <a:r>
              <a:rPr sz="2175" kern="0" spc="-135" baseline="-24904" dirty="0">
                <a:solidFill>
                  <a:sysClr val="windowText" lastClr="000000"/>
                </a:solidFill>
                <a:latin typeface="Times New Roman"/>
                <a:cs typeface="Times New Roman"/>
              </a:rPr>
              <a:t>11</a:t>
            </a:r>
            <a:r>
              <a:rPr sz="2175" kern="0" spc="-352"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i="1" kern="0" dirty="0">
                <a:solidFill>
                  <a:sysClr val="windowText" lastClr="000000"/>
                </a:solidFill>
                <a:latin typeface="Times New Roman"/>
                <a:cs typeface="Times New Roman"/>
              </a:rPr>
              <a:t>P</a:t>
            </a:r>
            <a:r>
              <a:rPr sz="2500" kern="0" dirty="0">
                <a:solidFill>
                  <a:sysClr val="windowText" lastClr="000000"/>
                </a:solidFill>
                <a:latin typeface="Times New Roman"/>
                <a:cs typeface="Times New Roman"/>
              </a:rPr>
              <a:t>(</a:t>
            </a:r>
            <a:r>
              <a:rPr sz="2650" i="1" kern="0" dirty="0">
                <a:solidFill>
                  <a:sysClr val="windowText" lastClr="000000"/>
                </a:solidFill>
                <a:latin typeface="Symbol"/>
                <a:cs typeface="Symbol"/>
              </a:rPr>
              <a:t></a:t>
            </a:r>
            <a:r>
              <a:rPr sz="2175" kern="0" baseline="-24904" dirty="0">
                <a:solidFill>
                  <a:sysClr val="windowText" lastClr="000000"/>
                </a:solidFill>
                <a:latin typeface="Times New Roman"/>
                <a:cs typeface="Times New Roman"/>
              </a:rPr>
              <a:t>1</a:t>
            </a:r>
            <a:r>
              <a:rPr sz="2175" kern="0" spc="225"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80" dirty="0">
                <a:solidFill>
                  <a:sysClr val="windowText" lastClr="000000"/>
                </a:solidFill>
                <a:latin typeface="Times New Roman"/>
                <a:cs typeface="Times New Roman"/>
              </a:rPr>
              <a:t> </a:t>
            </a:r>
            <a:r>
              <a:rPr sz="2500" i="1" kern="0" dirty="0">
                <a:solidFill>
                  <a:sysClr val="windowText" lastClr="000000"/>
                </a:solidFill>
                <a:latin typeface="Times New Roman"/>
                <a:cs typeface="Times New Roman"/>
              </a:rPr>
              <a:t>x</a:t>
            </a:r>
            <a:r>
              <a:rPr sz="2500" kern="0" dirty="0">
                <a:solidFill>
                  <a:sysClr val="windowText" lastClr="000000"/>
                </a:solidFill>
                <a:latin typeface="Times New Roman"/>
                <a:cs typeface="Times New Roman"/>
              </a:rPr>
              <a:t>)</a:t>
            </a:r>
            <a:r>
              <a:rPr sz="2500" kern="0" spc="-100" dirty="0">
                <a:solidFill>
                  <a:sysClr val="windowText" lastClr="000000"/>
                </a:solidFill>
                <a:latin typeface="Times New Roman"/>
                <a:cs typeface="Times New Roman"/>
              </a:rPr>
              <a:t> </a:t>
            </a:r>
            <a:r>
              <a:rPr sz="2500" kern="0" dirty="0">
                <a:solidFill>
                  <a:sysClr val="windowText" lastClr="000000"/>
                </a:solidFill>
                <a:latin typeface="Symbol"/>
                <a:cs typeface="Symbol"/>
              </a:rPr>
              <a:t></a:t>
            </a:r>
            <a:r>
              <a:rPr sz="2500" kern="0" spc="-125" dirty="0">
                <a:solidFill>
                  <a:sysClr val="windowText" lastClr="000000"/>
                </a:solidFill>
                <a:latin typeface="Times New Roman"/>
                <a:cs typeface="Times New Roman"/>
              </a:rPr>
              <a:t> </a:t>
            </a:r>
            <a:r>
              <a:rPr sz="2500" kern="0" spc="-10" dirty="0">
                <a:solidFill>
                  <a:sysClr val="windowText" lastClr="000000"/>
                </a:solidFill>
                <a:latin typeface="Times New Roman"/>
                <a:cs typeface="Times New Roman"/>
              </a:rPr>
              <a:t>(</a:t>
            </a:r>
            <a:r>
              <a:rPr sz="2650" i="1" kern="0" spc="-10" dirty="0">
                <a:solidFill>
                  <a:sysClr val="windowText" lastClr="000000"/>
                </a:solidFill>
                <a:latin typeface="Symbol"/>
                <a:cs typeface="Symbol"/>
              </a:rPr>
              <a:t></a:t>
            </a:r>
            <a:r>
              <a:rPr sz="2175" kern="0" spc="-15" baseline="-24904" dirty="0">
                <a:solidFill>
                  <a:sysClr val="windowText" lastClr="000000"/>
                </a:solidFill>
                <a:latin typeface="Times New Roman"/>
                <a:cs typeface="Times New Roman"/>
              </a:rPr>
              <a:t>12</a:t>
            </a:r>
            <a:r>
              <a:rPr sz="2175" kern="0" spc="337" baseline="-24904" dirty="0">
                <a:solidFill>
                  <a:sysClr val="windowText" lastClr="000000"/>
                </a:solidFill>
                <a:latin typeface="Times New Roman"/>
                <a:cs typeface="Times New Roman"/>
              </a:rPr>
              <a:t> </a:t>
            </a:r>
            <a:r>
              <a:rPr sz="2500" kern="0" spc="-35" dirty="0">
                <a:solidFill>
                  <a:sysClr val="windowText" lastClr="000000"/>
                </a:solidFill>
                <a:latin typeface="Symbol"/>
                <a:cs typeface="Symbol"/>
              </a:rPr>
              <a:t></a:t>
            </a:r>
            <a:r>
              <a:rPr sz="2500" kern="0" spc="-254" dirty="0">
                <a:solidFill>
                  <a:sysClr val="windowText" lastClr="000000"/>
                </a:solidFill>
                <a:latin typeface="Times New Roman"/>
                <a:cs typeface="Times New Roman"/>
              </a:rPr>
              <a:t> </a:t>
            </a:r>
            <a:r>
              <a:rPr sz="2650" i="1" kern="0" spc="-35" dirty="0">
                <a:solidFill>
                  <a:sysClr val="windowText" lastClr="000000"/>
                </a:solidFill>
                <a:latin typeface="Symbol"/>
                <a:cs typeface="Symbol"/>
              </a:rPr>
              <a:t></a:t>
            </a:r>
            <a:r>
              <a:rPr sz="2175" kern="0" spc="-52" baseline="-24904" dirty="0">
                <a:solidFill>
                  <a:sysClr val="windowText" lastClr="000000"/>
                </a:solidFill>
                <a:latin typeface="Times New Roman"/>
                <a:cs typeface="Times New Roman"/>
              </a:rPr>
              <a:t>22</a:t>
            </a:r>
            <a:r>
              <a:rPr sz="2175" kern="0" spc="-195" baseline="-24904" dirty="0">
                <a:solidFill>
                  <a:sysClr val="windowText" lastClr="000000"/>
                </a:solidFill>
                <a:latin typeface="Times New Roman"/>
                <a:cs typeface="Times New Roman"/>
              </a:rPr>
              <a:t> </a:t>
            </a:r>
            <a:r>
              <a:rPr sz="2500" kern="0" spc="-60" dirty="0">
                <a:solidFill>
                  <a:sysClr val="windowText" lastClr="000000"/>
                </a:solidFill>
                <a:latin typeface="Times New Roman"/>
                <a:cs typeface="Times New Roman"/>
              </a:rPr>
              <a:t>)</a:t>
            </a:r>
            <a:r>
              <a:rPr sz="2500" i="1" kern="0" spc="-60" dirty="0">
                <a:solidFill>
                  <a:sysClr val="windowText" lastClr="000000"/>
                </a:solidFill>
                <a:latin typeface="Times New Roman"/>
                <a:cs typeface="Times New Roman"/>
              </a:rPr>
              <a:t>P</a:t>
            </a:r>
            <a:r>
              <a:rPr sz="2500" kern="0" spc="-60" dirty="0">
                <a:solidFill>
                  <a:sysClr val="windowText" lastClr="000000"/>
                </a:solidFill>
                <a:latin typeface="Times New Roman"/>
                <a:cs typeface="Times New Roman"/>
              </a:rPr>
              <a:t>(</a:t>
            </a:r>
            <a:r>
              <a:rPr sz="2650" i="1" kern="0" spc="-60" dirty="0">
                <a:solidFill>
                  <a:sysClr val="windowText" lastClr="000000"/>
                </a:solidFill>
                <a:latin typeface="Symbol"/>
                <a:cs typeface="Symbol"/>
              </a:rPr>
              <a:t></a:t>
            </a:r>
            <a:r>
              <a:rPr sz="2650" kern="0" spc="-340" dirty="0">
                <a:solidFill>
                  <a:sysClr val="windowText" lastClr="000000"/>
                </a:solidFill>
                <a:latin typeface="Times New Roman"/>
                <a:cs typeface="Times New Roman"/>
              </a:rPr>
              <a:t> </a:t>
            </a:r>
            <a:r>
              <a:rPr sz="2175" kern="0" baseline="-24904" dirty="0">
                <a:solidFill>
                  <a:sysClr val="windowText" lastClr="000000"/>
                </a:solidFill>
                <a:latin typeface="Times New Roman"/>
                <a:cs typeface="Times New Roman"/>
              </a:rPr>
              <a:t>2</a:t>
            </a:r>
            <a:r>
              <a:rPr sz="2175" kern="0" spc="375" baseline="-24904" dirty="0">
                <a:solidFill>
                  <a:sysClr val="windowText" lastClr="000000"/>
                </a:solidFill>
                <a:latin typeface="Times New Roman"/>
                <a:cs typeface="Times New Roman"/>
              </a:rPr>
              <a:t> </a:t>
            </a:r>
            <a:r>
              <a:rPr sz="2500" kern="0" dirty="0">
                <a:solidFill>
                  <a:sysClr val="windowText" lastClr="000000"/>
                </a:solidFill>
                <a:latin typeface="Times New Roman"/>
                <a:cs typeface="Times New Roman"/>
              </a:rPr>
              <a:t>|</a:t>
            </a:r>
            <a:r>
              <a:rPr sz="2500" kern="0" spc="-85" dirty="0">
                <a:solidFill>
                  <a:sysClr val="windowText" lastClr="000000"/>
                </a:solidFill>
                <a:latin typeface="Times New Roman"/>
                <a:cs typeface="Times New Roman"/>
              </a:rPr>
              <a:t> </a:t>
            </a:r>
            <a:r>
              <a:rPr sz="2500" i="1" kern="0" spc="-25" dirty="0">
                <a:solidFill>
                  <a:sysClr val="windowText" lastClr="000000"/>
                </a:solidFill>
                <a:latin typeface="Times New Roman"/>
                <a:cs typeface="Times New Roman"/>
              </a:rPr>
              <a:t>x</a:t>
            </a:r>
            <a:r>
              <a:rPr sz="2500" kern="0" spc="-25" dirty="0">
                <a:solidFill>
                  <a:sysClr val="windowText" lastClr="000000"/>
                </a:solidFill>
                <a:latin typeface="Times New Roman"/>
                <a:cs typeface="Times New Roman"/>
              </a:rPr>
              <a:t>)</a:t>
            </a:r>
            <a:endParaRPr sz="2500" kern="0">
              <a:solidFill>
                <a:sysClr val="windowText" lastClr="000000"/>
              </a:solidFill>
              <a:latin typeface="Times New Roman"/>
              <a:cs typeface="Times New Roman"/>
            </a:endParaRPr>
          </a:p>
        </p:txBody>
      </p:sp>
      <p:sp>
        <p:nvSpPr>
          <p:cNvPr id="6" name="Date Placeholder 5">
            <a:extLst>
              <a:ext uri="{FF2B5EF4-FFF2-40B4-BE49-F238E27FC236}">
                <a16:creationId xmlns:a16="http://schemas.microsoft.com/office/drawing/2014/main" id="{6B6C9102-191A-8D95-5877-A18DE8ADD58B}"/>
              </a:ext>
            </a:extLst>
          </p:cNvPr>
          <p:cNvSpPr>
            <a:spLocks noGrp="1"/>
          </p:cNvSpPr>
          <p:nvPr>
            <p:ph type="dt" sz="half" idx="6"/>
          </p:nvPr>
        </p:nvSpPr>
        <p:spPr/>
        <p:txBody>
          <a:bodyPr/>
          <a:lstStyle/>
          <a:p>
            <a:fld id="{33FAB5D6-BF67-4996-A959-46468FA2E759}"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6191105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6616" y="237490"/>
            <a:ext cx="9999133" cy="689932"/>
          </a:xfrm>
          <a:prstGeom prst="rect">
            <a:avLst/>
          </a:prstGeom>
        </p:spPr>
        <p:txBody>
          <a:bodyPr vert="horz" wrap="square" lIns="0" tIns="12700" rIns="0" bIns="0" rtlCol="0">
            <a:spAutoFit/>
          </a:bodyPr>
          <a:lstStyle/>
          <a:p>
            <a:pPr marL="1365885">
              <a:spcBef>
                <a:spcPts val="100"/>
              </a:spcBef>
            </a:pPr>
            <a:r>
              <a:rPr dirty="0"/>
              <a:t>Bayesian</a:t>
            </a:r>
            <a:r>
              <a:rPr spc="-30" dirty="0"/>
              <a:t> </a:t>
            </a:r>
            <a:r>
              <a:rPr dirty="0"/>
              <a:t>Risk </a:t>
            </a:r>
            <a:r>
              <a:rPr spc="-10" dirty="0"/>
              <a:t>(cont.)</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490"/>
              </a:lnSpc>
            </a:pPr>
            <a:r>
              <a:rPr lang="fr-FR" kern="0"/>
              <a:t>Md. Masudur Rahman, Lecturer, CSE, UGV.</a:t>
            </a:r>
            <a:endParaRPr kern="0" spc="-25" dirty="0"/>
          </a:p>
        </p:txBody>
      </p:sp>
      <p:sp>
        <p:nvSpPr>
          <p:cNvPr id="3" name="object 3"/>
          <p:cNvSpPr txBox="1">
            <a:spLocks noGrp="1"/>
          </p:cNvSpPr>
          <p:nvPr>
            <p:ph type="body" idx="1"/>
          </p:nvPr>
        </p:nvSpPr>
        <p:spPr>
          <a:xfrm>
            <a:off x="2222466" y="1076150"/>
            <a:ext cx="9751907" cy="4243469"/>
          </a:xfrm>
          <a:prstGeom prst="rect">
            <a:avLst/>
          </a:prstGeom>
        </p:spPr>
        <p:txBody>
          <a:bodyPr vert="horz" wrap="square" lIns="0" tIns="100330" rIns="0" bIns="0" rtlCol="0">
            <a:spAutoFit/>
          </a:bodyPr>
          <a:lstStyle/>
          <a:p>
            <a:pPr marL="367665" indent="-342265">
              <a:spcBef>
                <a:spcPts val="790"/>
              </a:spcBef>
              <a:buClr>
                <a:srgbClr val="3333FF"/>
              </a:buClr>
              <a:buSzPct val="69642"/>
              <a:buFont typeface="Wingdings"/>
              <a:buChar char=""/>
              <a:tabLst>
                <a:tab pos="367665" algn="l"/>
              </a:tabLst>
            </a:pPr>
            <a:r>
              <a:rPr dirty="0"/>
              <a:t>Again,</a:t>
            </a:r>
            <a:r>
              <a:rPr spc="-10" dirty="0"/>
              <a:t> </a:t>
            </a:r>
            <a:r>
              <a:rPr dirty="0"/>
              <a:t>decisions</a:t>
            </a:r>
            <a:r>
              <a:rPr spc="-25" dirty="0"/>
              <a:t> </a:t>
            </a:r>
            <a:r>
              <a:rPr dirty="0"/>
              <a:t>depend</a:t>
            </a:r>
            <a:r>
              <a:rPr spc="-5" dirty="0"/>
              <a:t> </a:t>
            </a:r>
            <a:r>
              <a:rPr spc="-25" dirty="0"/>
              <a:t>on</a:t>
            </a:r>
          </a:p>
          <a:p>
            <a:pPr marL="768350" lvl="1" indent="-285750">
              <a:spcBef>
                <a:spcPts val="595"/>
              </a:spcBef>
              <a:buClr>
                <a:srgbClr val="3333FF"/>
              </a:buClr>
              <a:buSzPct val="68750"/>
              <a:buFont typeface="Wingdings"/>
              <a:buChar char=""/>
              <a:tabLst>
                <a:tab pos="768350" algn="l"/>
              </a:tabLst>
            </a:pPr>
            <a:r>
              <a:rPr sz="2400" dirty="0">
                <a:latin typeface="Times New Roman"/>
                <a:cs typeface="Times New Roman"/>
              </a:rPr>
              <a:t>likelihood</a:t>
            </a:r>
            <a:r>
              <a:rPr sz="2400" spc="-45" dirty="0">
                <a:latin typeface="Times New Roman"/>
                <a:cs typeface="Times New Roman"/>
              </a:rPr>
              <a:t> </a:t>
            </a:r>
            <a:r>
              <a:rPr sz="2400" dirty="0">
                <a:latin typeface="Times New Roman"/>
                <a:cs typeface="Times New Roman"/>
              </a:rPr>
              <a:t>of</a:t>
            </a:r>
            <a:r>
              <a:rPr sz="2400" spc="-5" dirty="0">
                <a:latin typeface="Times New Roman"/>
                <a:cs typeface="Times New Roman"/>
              </a:rPr>
              <a:t> </a:t>
            </a:r>
            <a:r>
              <a:rPr sz="2400" dirty="0">
                <a:latin typeface="Times New Roman"/>
                <a:cs typeface="Times New Roman"/>
              </a:rPr>
              <a:t>a</a:t>
            </a:r>
            <a:r>
              <a:rPr sz="2400" spc="-5" dirty="0">
                <a:latin typeface="Times New Roman"/>
                <a:cs typeface="Times New Roman"/>
              </a:rPr>
              <a:t> </a:t>
            </a:r>
            <a:r>
              <a:rPr sz="2400" spc="-20" dirty="0">
                <a:latin typeface="Times New Roman"/>
                <a:cs typeface="Times New Roman"/>
              </a:rPr>
              <a:t>class</a:t>
            </a:r>
            <a:endParaRPr sz="2400">
              <a:latin typeface="Times New Roman"/>
              <a:cs typeface="Times New Roman"/>
            </a:endParaRPr>
          </a:p>
          <a:p>
            <a:pPr marL="768350" lvl="1" indent="-285750">
              <a:spcBef>
                <a:spcPts val="575"/>
              </a:spcBef>
              <a:buClr>
                <a:srgbClr val="3333FF"/>
              </a:buClr>
              <a:buSzPct val="68750"/>
              <a:buFont typeface="Wingdings"/>
              <a:buChar char=""/>
              <a:tabLst>
                <a:tab pos="768350" algn="l"/>
              </a:tabLst>
            </a:pPr>
            <a:r>
              <a:rPr sz="2400" dirty="0">
                <a:latin typeface="Times New Roman"/>
                <a:cs typeface="Times New Roman"/>
              </a:rPr>
              <a:t>likelihood</a:t>
            </a:r>
            <a:r>
              <a:rPr sz="2400" spc="-50" dirty="0">
                <a:latin typeface="Times New Roman"/>
                <a:cs typeface="Times New Roman"/>
              </a:rPr>
              <a:t> </a:t>
            </a:r>
            <a:r>
              <a:rPr sz="2400" dirty="0">
                <a:latin typeface="Times New Roman"/>
                <a:cs typeface="Times New Roman"/>
              </a:rPr>
              <a:t>of</a:t>
            </a:r>
            <a:r>
              <a:rPr sz="2400" spc="-10" dirty="0">
                <a:latin typeface="Times New Roman"/>
                <a:cs typeface="Times New Roman"/>
              </a:rPr>
              <a:t> </a:t>
            </a:r>
            <a:r>
              <a:rPr sz="2400" dirty="0">
                <a:latin typeface="Times New Roman"/>
                <a:cs typeface="Times New Roman"/>
              </a:rPr>
              <a:t>observation</a:t>
            </a:r>
            <a:r>
              <a:rPr sz="2400" spc="-45" dirty="0">
                <a:latin typeface="Times New Roman"/>
                <a:cs typeface="Times New Roman"/>
              </a:rPr>
              <a:t> </a:t>
            </a:r>
            <a:r>
              <a:rPr sz="2400" dirty="0">
                <a:latin typeface="Times New Roman"/>
                <a:cs typeface="Times New Roman"/>
              </a:rPr>
              <a:t>of</a:t>
            </a:r>
            <a:r>
              <a:rPr sz="2400" spc="-10" dirty="0">
                <a:latin typeface="Times New Roman"/>
                <a:cs typeface="Times New Roman"/>
              </a:rPr>
              <a:t> </a:t>
            </a:r>
            <a:r>
              <a:rPr sz="2400" dirty="0">
                <a:latin typeface="Times New Roman"/>
                <a:cs typeface="Times New Roman"/>
              </a:rPr>
              <a:t>x</a:t>
            </a:r>
            <a:r>
              <a:rPr sz="2400" spc="-10" dirty="0">
                <a:latin typeface="Times New Roman"/>
                <a:cs typeface="Times New Roman"/>
              </a:rPr>
              <a:t> </a:t>
            </a:r>
            <a:r>
              <a:rPr sz="2400" dirty="0">
                <a:latin typeface="Times New Roman"/>
                <a:cs typeface="Times New Roman"/>
              </a:rPr>
              <a:t>in</a:t>
            </a:r>
            <a:r>
              <a:rPr sz="2400" spc="-20" dirty="0">
                <a:latin typeface="Times New Roman"/>
                <a:cs typeface="Times New Roman"/>
              </a:rPr>
              <a:t> </a:t>
            </a:r>
            <a:r>
              <a:rPr sz="2400" dirty="0">
                <a:latin typeface="Times New Roman"/>
                <a:cs typeface="Times New Roman"/>
              </a:rPr>
              <a:t>a</a:t>
            </a:r>
            <a:r>
              <a:rPr sz="2400" spc="-10" dirty="0">
                <a:latin typeface="Times New Roman"/>
                <a:cs typeface="Times New Roman"/>
              </a:rPr>
              <a:t> class</a:t>
            </a:r>
            <a:endParaRPr sz="2400">
              <a:latin typeface="Times New Roman"/>
              <a:cs typeface="Times New Roman"/>
            </a:endParaRPr>
          </a:p>
          <a:p>
            <a:pPr marL="768350" lvl="1" indent="-285750">
              <a:spcBef>
                <a:spcPts val="575"/>
              </a:spcBef>
              <a:buClr>
                <a:srgbClr val="3333FF"/>
              </a:buClr>
              <a:buSzPct val="68750"/>
              <a:buFont typeface="Wingdings"/>
              <a:buChar char=""/>
              <a:tabLst>
                <a:tab pos="768350" algn="l"/>
              </a:tabLst>
            </a:pPr>
            <a:r>
              <a:rPr sz="2400" dirty="0">
                <a:latin typeface="Times New Roman"/>
                <a:cs typeface="Times New Roman"/>
              </a:rPr>
              <a:t>Modified</a:t>
            </a:r>
            <a:r>
              <a:rPr sz="2400" spc="-25" dirty="0">
                <a:latin typeface="Times New Roman"/>
                <a:cs typeface="Times New Roman"/>
              </a:rPr>
              <a:t> </a:t>
            </a:r>
            <a:r>
              <a:rPr sz="2400" dirty="0">
                <a:latin typeface="Times New Roman"/>
                <a:cs typeface="Times New Roman"/>
              </a:rPr>
              <a:t>by</a:t>
            </a:r>
            <a:r>
              <a:rPr sz="2400" spc="-10" dirty="0">
                <a:latin typeface="Times New Roman"/>
                <a:cs typeface="Times New Roman"/>
              </a:rPr>
              <a:t> </a:t>
            </a:r>
            <a:r>
              <a:rPr sz="2400" dirty="0">
                <a:latin typeface="Times New Roman"/>
                <a:cs typeface="Times New Roman"/>
              </a:rPr>
              <a:t>some positive</a:t>
            </a:r>
            <a:r>
              <a:rPr sz="2400" spc="-45" dirty="0">
                <a:latin typeface="Times New Roman"/>
                <a:cs typeface="Times New Roman"/>
              </a:rPr>
              <a:t> </a:t>
            </a:r>
            <a:r>
              <a:rPr sz="2400" dirty="0">
                <a:latin typeface="Times New Roman"/>
                <a:cs typeface="Times New Roman"/>
              </a:rPr>
              <a:t>risk</a:t>
            </a:r>
            <a:r>
              <a:rPr sz="2400" spc="-25" dirty="0">
                <a:latin typeface="Times New Roman"/>
                <a:cs typeface="Times New Roman"/>
              </a:rPr>
              <a:t> </a:t>
            </a:r>
            <a:r>
              <a:rPr sz="2400" spc="-10" dirty="0">
                <a:latin typeface="Times New Roman"/>
                <a:cs typeface="Times New Roman"/>
              </a:rPr>
              <a:t>factors</a:t>
            </a:r>
            <a:endParaRPr sz="2400">
              <a:latin typeface="Times New Roman"/>
              <a:cs typeface="Times New Roman"/>
            </a:endParaRPr>
          </a:p>
          <a:p>
            <a:pPr marL="367665" indent="-342265">
              <a:spcBef>
                <a:spcPts val="660"/>
              </a:spcBef>
              <a:buClr>
                <a:srgbClr val="3333FF"/>
              </a:buClr>
              <a:buSzPct val="69642"/>
              <a:buFont typeface="Wingdings"/>
              <a:buChar char=""/>
              <a:tabLst>
                <a:tab pos="367665" algn="l"/>
              </a:tabLst>
            </a:pPr>
            <a:r>
              <a:rPr spc="-20" dirty="0"/>
              <a:t>Why?</a:t>
            </a:r>
          </a:p>
          <a:p>
            <a:pPr marL="767715" marR="843280" lvl="1" indent="-285750">
              <a:spcBef>
                <a:spcPts val="590"/>
              </a:spcBef>
              <a:buClr>
                <a:srgbClr val="3333FF"/>
              </a:buClr>
              <a:buSzPct val="68750"/>
              <a:buFont typeface="Wingdings"/>
              <a:buChar char=""/>
              <a:tabLst>
                <a:tab pos="768985" algn="l"/>
              </a:tabLst>
            </a:pPr>
            <a:r>
              <a:rPr sz="2400" dirty="0">
                <a:latin typeface="Times New Roman"/>
                <a:cs typeface="Times New Roman"/>
              </a:rPr>
              <a:t>Because</a:t>
            </a:r>
            <a:r>
              <a:rPr sz="2400" spc="-10" dirty="0">
                <a:latin typeface="Times New Roman"/>
                <a:cs typeface="Times New Roman"/>
              </a:rPr>
              <a:t> </a:t>
            </a:r>
            <a:r>
              <a:rPr sz="2400" dirty="0">
                <a:latin typeface="Times New Roman"/>
                <a:cs typeface="Times New Roman"/>
              </a:rPr>
              <a:t>in</a:t>
            </a:r>
            <a:r>
              <a:rPr sz="2400" spc="-25" dirty="0">
                <a:latin typeface="Times New Roman"/>
                <a:cs typeface="Times New Roman"/>
              </a:rPr>
              <a:t> </a:t>
            </a:r>
            <a:r>
              <a:rPr sz="2400" dirty="0">
                <a:latin typeface="Times New Roman"/>
                <a:cs typeface="Times New Roman"/>
              </a:rPr>
              <a:t>the</a:t>
            </a:r>
            <a:r>
              <a:rPr sz="2400" spc="-10" dirty="0">
                <a:latin typeface="Times New Roman"/>
                <a:cs typeface="Times New Roman"/>
              </a:rPr>
              <a:t> </a:t>
            </a:r>
            <a:r>
              <a:rPr sz="2400" dirty="0">
                <a:latin typeface="Times New Roman"/>
                <a:cs typeface="Times New Roman"/>
              </a:rPr>
              <a:t>real</a:t>
            </a:r>
            <a:r>
              <a:rPr sz="2400" spc="-30" dirty="0">
                <a:latin typeface="Times New Roman"/>
                <a:cs typeface="Times New Roman"/>
              </a:rPr>
              <a:t> </a:t>
            </a:r>
            <a:r>
              <a:rPr sz="2400" dirty="0">
                <a:latin typeface="Times New Roman"/>
                <a:cs typeface="Times New Roman"/>
              </a:rPr>
              <a:t>world,</a:t>
            </a:r>
            <a:r>
              <a:rPr sz="2400" spc="-20" dirty="0">
                <a:latin typeface="Times New Roman"/>
                <a:cs typeface="Times New Roman"/>
              </a:rPr>
              <a:t> </a:t>
            </a:r>
            <a:r>
              <a:rPr sz="2400" dirty="0">
                <a:latin typeface="Times New Roman"/>
                <a:cs typeface="Times New Roman"/>
              </a:rPr>
              <a:t>it</a:t>
            </a:r>
            <a:r>
              <a:rPr sz="2400" spc="-10" dirty="0">
                <a:latin typeface="Times New Roman"/>
                <a:cs typeface="Times New Roman"/>
              </a:rPr>
              <a:t> </a:t>
            </a:r>
            <a:r>
              <a:rPr sz="2400" dirty="0">
                <a:latin typeface="Times New Roman"/>
                <a:cs typeface="Times New Roman"/>
              </a:rPr>
              <a:t>might</a:t>
            </a:r>
            <a:r>
              <a:rPr sz="2400" spc="-15" dirty="0">
                <a:latin typeface="Times New Roman"/>
                <a:cs typeface="Times New Roman"/>
              </a:rPr>
              <a:t> </a:t>
            </a:r>
            <a:r>
              <a:rPr sz="2400" dirty="0">
                <a:latin typeface="Times New Roman"/>
                <a:cs typeface="Times New Roman"/>
              </a:rPr>
              <a:t>not</a:t>
            </a:r>
            <a:r>
              <a:rPr sz="2400" spc="-20" dirty="0">
                <a:latin typeface="Times New Roman"/>
                <a:cs typeface="Times New Roman"/>
              </a:rPr>
              <a:t> </a:t>
            </a:r>
            <a:r>
              <a:rPr sz="2400" dirty="0">
                <a:latin typeface="Times New Roman"/>
                <a:cs typeface="Times New Roman"/>
              </a:rPr>
              <a:t>be</a:t>
            </a:r>
            <a:r>
              <a:rPr sz="2400" spc="-10" dirty="0">
                <a:latin typeface="Times New Roman"/>
                <a:cs typeface="Times New Roman"/>
              </a:rPr>
              <a:t> </a:t>
            </a:r>
            <a:r>
              <a:rPr sz="2400" spc="-25" dirty="0">
                <a:latin typeface="Times New Roman"/>
                <a:cs typeface="Times New Roman"/>
              </a:rPr>
              <a:t>the 	</a:t>
            </a:r>
            <a:r>
              <a:rPr sz="2400" dirty="0">
                <a:latin typeface="Times New Roman"/>
                <a:cs typeface="Times New Roman"/>
              </a:rPr>
              <a:t>misclassification</a:t>
            </a:r>
            <a:r>
              <a:rPr sz="2400" spc="-50" dirty="0">
                <a:latin typeface="Times New Roman"/>
                <a:cs typeface="Times New Roman"/>
              </a:rPr>
              <a:t> </a:t>
            </a:r>
            <a:r>
              <a:rPr sz="2400" dirty="0">
                <a:latin typeface="Times New Roman"/>
                <a:cs typeface="Times New Roman"/>
              </a:rPr>
              <a:t>rate</a:t>
            </a:r>
            <a:r>
              <a:rPr sz="2400" spc="-30" dirty="0">
                <a:latin typeface="Times New Roman"/>
                <a:cs typeface="Times New Roman"/>
              </a:rPr>
              <a:t> </a:t>
            </a:r>
            <a:r>
              <a:rPr sz="2400" dirty="0">
                <a:latin typeface="Times New Roman"/>
                <a:cs typeface="Times New Roman"/>
              </a:rPr>
              <a:t>that</a:t>
            </a:r>
            <a:r>
              <a:rPr sz="2400" spc="-25" dirty="0">
                <a:latin typeface="Times New Roman"/>
                <a:cs typeface="Times New Roman"/>
              </a:rPr>
              <a:t> </a:t>
            </a:r>
            <a:r>
              <a:rPr sz="2400" dirty="0">
                <a:latin typeface="Times New Roman"/>
                <a:cs typeface="Times New Roman"/>
              </a:rPr>
              <a:t>is</a:t>
            </a:r>
            <a:r>
              <a:rPr sz="2400" spc="-10" dirty="0">
                <a:latin typeface="Times New Roman"/>
                <a:cs typeface="Times New Roman"/>
              </a:rPr>
              <a:t> </a:t>
            </a:r>
            <a:r>
              <a:rPr sz="2400" dirty="0">
                <a:latin typeface="Times New Roman"/>
                <a:cs typeface="Times New Roman"/>
              </a:rPr>
              <a:t>important,</a:t>
            </a:r>
            <a:r>
              <a:rPr sz="2400" spc="-30" dirty="0">
                <a:latin typeface="Times New Roman"/>
                <a:cs typeface="Times New Roman"/>
              </a:rPr>
              <a:t> </a:t>
            </a:r>
            <a:r>
              <a:rPr sz="2400" dirty="0">
                <a:latin typeface="Times New Roman"/>
                <a:cs typeface="Times New Roman"/>
              </a:rPr>
              <a:t>it</a:t>
            </a:r>
            <a:r>
              <a:rPr sz="2400" spc="-25" dirty="0">
                <a:latin typeface="Times New Roman"/>
                <a:cs typeface="Times New Roman"/>
              </a:rPr>
              <a:t> </a:t>
            </a:r>
            <a:r>
              <a:rPr sz="2400" dirty="0">
                <a:latin typeface="Times New Roman"/>
                <a:cs typeface="Times New Roman"/>
              </a:rPr>
              <a:t>is</a:t>
            </a:r>
            <a:r>
              <a:rPr sz="2400" spc="-5" dirty="0">
                <a:latin typeface="Times New Roman"/>
                <a:cs typeface="Times New Roman"/>
              </a:rPr>
              <a:t> </a:t>
            </a:r>
            <a:r>
              <a:rPr sz="2400" spc="-25" dirty="0">
                <a:latin typeface="Times New Roman"/>
                <a:cs typeface="Times New Roman"/>
              </a:rPr>
              <a:t>the 	</a:t>
            </a:r>
            <a:r>
              <a:rPr sz="2400" dirty="0">
                <a:latin typeface="Times New Roman"/>
                <a:cs typeface="Times New Roman"/>
              </a:rPr>
              <a:t>action</a:t>
            </a:r>
            <a:r>
              <a:rPr sz="2400" spc="-35" dirty="0">
                <a:latin typeface="Times New Roman"/>
                <a:cs typeface="Times New Roman"/>
              </a:rPr>
              <a:t> </a:t>
            </a:r>
            <a:r>
              <a:rPr sz="2400" dirty="0">
                <a:latin typeface="Times New Roman"/>
                <a:cs typeface="Times New Roman"/>
              </a:rPr>
              <a:t>you</a:t>
            </a:r>
            <a:r>
              <a:rPr sz="2400" spc="5" dirty="0">
                <a:latin typeface="Times New Roman"/>
                <a:cs typeface="Times New Roman"/>
              </a:rPr>
              <a:t> </a:t>
            </a:r>
            <a:r>
              <a:rPr sz="2400" spc="-10" dirty="0">
                <a:latin typeface="Times New Roman"/>
                <a:cs typeface="Times New Roman"/>
              </a:rPr>
              <a:t>assume</a:t>
            </a:r>
            <a:endParaRPr sz="2400">
              <a:latin typeface="Times New Roman"/>
              <a:cs typeface="Times New Roman"/>
            </a:endParaRPr>
          </a:p>
          <a:p>
            <a:pPr>
              <a:spcBef>
                <a:spcPts val="1019"/>
              </a:spcBef>
            </a:pPr>
            <a:endParaRPr sz="2400"/>
          </a:p>
          <a:p>
            <a:pPr marL="448309"/>
            <a:r>
              <a:rPr sz="3300" dirty="0"/>
              <a:t>(</a:t>
            </a:r>
            <a:r>
              <a:rPr sz="3500" i="1" dirty="0">
                <a:latin typeface="Symbol"/>
                <a:cs typeface="Symbol"/>
              </a:rPr>
              <a:t></a:t>
            </a:r>
            <a:r>
              <a:rPr sz="2925" baseline="-24216" dirty="0"/>
              <a:t>21</a:t>
            </a:r>
            <a:r>
              <a:rPr sz="2925" spc="352" baseline="-24216" dirty="0"/>
              <a:t> </a:t>
            </a:r>
            <a:r>
              <a:rPr sz="3300" dirty="0">
                <a:latin typeface="Symbol"/>
                <a:cs typeface="Symbol"/>
              </a:rPr>
              <a:t></a:t>
            </a:r>
            <a:r>
              <a:rPr sz="3300" spc="-280" dirty="0"/>
              <a:t> </a:t>
            </a:r>
            <a:r>
              <a:rPr sz="3500" i="1" spc="-95" dirty="0">
                <a:latin typeface="Symbol"/>
                <a:cs typeface="Symbol"/>
              </a:rPr>
              <a:t></a:t>
            </a:r>
            <a:r>
              <a:rPr sz="2925" spc="-142" baseline="-24216" dirty="0"/>
              <a:t>11</a:t>
            </a:r>
            <a:r>
              <a:rPr sz="2925" spc="-450" baseline="-24216" dirty="0"/>
              <a:t> </a:t>
            </a:r>
            <a:r>
              <a:rPr sz="3300" dirty="0"/>
              <a:t>)</a:t>
            </a:r>
            <a:r>
              <a:rPr sz="3300" i="1" dirty="0"/>
              <a:t>P</a:t>
            </a:r>
            <a:r>
              <a:rPr sz="3300" dirty="0"/>
              <a:t>(</a:t>
            </a:r>
            <a:r>
              <a:rPr sz="3500" i="1" dirty="0">
                <a:latin typeface="Symbol"/>
                <a:cs typeface="Symbol"/>
              </a:rPr>
              <a:t></a:t>
            </a:r>
            <a:r>
              <a:rPr sz="2925" baseline="-24216" dirty="0"/>
              <a:t>1</a:t>
            </a:r>
            <a:r>
              <a:rPr sz="2925" spc="419" baseline="-24216" dirty="0"/>
              <a:t> </a:t>
            </a:r>
            <a:r>
              <a:rPr sz="3300" dirty="0"/>
              <a:t>|</a:t>
            </a:r>
            <a:r>
              <a:rPr sz="3300" spc="-5" dirty="0"/>
              <a:t> </a:t>
            </a:r>
            <a:r>
              <a:rPr sz="3300" i="1" spc="55" dirty="0"/>
              <a:t>x</a:t>
            </a:r>
            <a:r>
              <a:rPr sz="3300" spc="55" dirty="0"/>
              <a:t>)</a:t>
            </a:r>
            <a:r>
              <a:rPr sz="3300" spc="-30" dirty="0"/>
              <a:t> </a:t>
            </a:r>
            <a:r>
              <a:rPr sz="3300" dirty="0">
                <a:latin typeface="Symbol"/>
                <a:cs typeface="Symbol"/>
              </a:rPr>
              <a:t></a:t>
            </a:r>
            <a:r>
              <a:rPr sz="3300" spc="-75" dirty="0"/>
              <a:t> </a:t>
            </a:r>
            <a:r>
              <a:rPr sz="3300" dirty="0"/>
              <a:t>(</a:t>
            </a:r>
            <a:r>
              <a:rPr sz="3500" i="1" dirty="0">
                <a:latin typeface="Symbol"/>
                <a:cs typeface="Symbol"/>
              </a:rPr>
              <a:t></a:t>
            </a:r>
            <a:r>
              <a:rPr sz="2925" baseline="-24216" dirty="0"/>
              <a:t>12</a:t>
            </a:r>
            <a:r>
              <a:rPr sz="2925" spc="577" baseline="-24216" dirty="0"/>
              <a:t> </a:t>
            </a:r>
            <a:r>
              <a:rPr sz="3300" dirty="0">
                <a:latin typeface="Symbol"/>
                <a:cs typeface="Symbol"/>
              </a:rPr>
              <a:t></a:t>
            </a:r>
            <a:r>
              <a:rPr sz="3300" spc="-280" dirty="0"/>
              <a:t> </a:t>
            </a:r>
            <a:r>
              <a:rPr sz="3500" i="1" spc="-20" dirty="0">
                <a:latin typeface="Symbol"/>
                <a:cs typeface="Symbol"/>
              </a:rPr>
              <a:t></a:t>
            </a:r>
            <a:r>
              <a:rPr sz="2925" spc="-30" baseline="-24216" dirty="0"/>
              <a:t>22</a:t>
            </a:r>
            <a:r>
              <a:rPr sz="2925" spc="-217" baseline="-24216" dirty="0"/>
              <a:t> </a:t>
            </a:r>
            <a:r>
              <a:rPr sz="3300" spc="-30" dirty="0"/>
              <a:t>)</a:t>
            </a:r>
            <a:r>
              <a:rPr sz="3300" i="1" spc="-30" dirty="0"/>
              <a:t>P</a:t>
            </a:r>
            <a:r>
              <a:rPr sz="3300" spc="-30" dirty="0"/>
              <a:t>(</a:t>
            </a:r>
            <a:r>
              <a:rPr sz="3500" i="1" spc="-30" dirty="0">
                <a:latin typeface="Symbol"/>
                <a:cs typeface="Symbol"/>
              </a:rPr>
              <a:t></a:t>
            </a:r>
            <a:r>
              <a:rPr sz="3500" spc="-375" dirty="0"/>
              <a:t> </a:t>
            </a:r>
            <a:r>
              <a:rPr sz="2925" baseline="-24216" dirty="0"/>
              <a:t>2</a:t>
            </a:r>
            <a:r>
              <a:rPr sz="2925" spc="652" baseline="-24216" dirty="0"/>
              <a:t> </a:t>
            </a:r>
            <a:r>
              <a:rPr sz="3300" dirty="0"/>
              <a:t>|</a:t>
            </a:r>
            <a:r>
              <a:rPr sz="3300" spc="-10" dirty="0"/>
              <a:t> </a:t>
            </a:r>
            <a:r>
              <a:rPr sz="3300" i="1" spc="30" dirty="0"/>
              <a:t>x</a:t>
            </a:r>
            <a:r>
              <a:rPr sz="3300" spc="30" dirty="0"/>
              <a:t>)</a:t>
            </a:r>
            <a:endParaRPr sz="3300"/>
          </a:p>
        </p:txBody>
      </p:sp>
      <p:sp>
        <p:nvSpPr>
          <p:cNvPr id="6" name="Date Placeholder 5">
            <a:extLst>
              <a:ext uri="{FF2B5EF4-FFF2-40B4-BE49-F238E27FC236}">
                <a16:creationId xmlns:a16="http://schemas.microsoft.com/office/drawing/2014/main" id="{5A2E2DD0-B232-8238-52CF-178C83F6B054}"/>
              </a:ext>
            </a:extLst>
          </p:cNvPr>
          <p:cNvSpPr>
            <a:spLocks noGrp="1"/>
          </p:cNvSpPr>
          <p:nvPr>
            <p:ph type="dt" sz="half" idx="6"/>
          </p:nvPr>
        </p:nvSpPr>
        <p:spPr/>
        <p:txBody>
          <a:bodyPr/>
          <a:lstStyle/>
          <a:p>
            <a:fld id="{2BCF9F58-EBA5-44CB-A91B-AAA7F284574D}" type="datetime1">
              <a:rPr lang="en-US" kern="0" smtClean="0">
                <a:solidFill>
                  <a:prstClr val="black">
                    <a:tint val="75000"/>
                  </a:prstClr>
                </a:solidFill>
              </a:rPr>
              <a:t>12-Jan-26</a:t>
            </a:fld>
            <a:endParaRPr lang="en-US" kern="0">
              <a:solidFill>
                <a:prstClr val="black">
                  <a:tint val="75000"/>
                </a:prstClr>
              </a:solidFill>
            </a:endParaRPr>
          </a:p>
        </p:txBody>
      </p:sp>
    </p:spTree>
    <p:extLst>
      <p:ext uri="{BB962C8B-B14F-4D97-AF65-F5344CB8AC3E}">
        <p14:creationId xmlns:p14="http://schemas.microsoft.com/office/powerpoint/2010/main" val="2900939139"/>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0.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4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Default Design">
  <a:themeElements>
    <a:clrScheme name="Default Design 13">
      <a:dk1>
        <a:srgbClr val="000000"/>
      </a:dk1>
      <a:lt1>
        <a:srgbClr val="6699FF"/>
      </a:lt1>
      <a:dk2>
        <a:srgbClr val="000000"/>
      </a:dk2>
      <a:lt2>
        <a:srgbClr val="808080"/>
      </a:lt2>
      <a:accent1>
        <a:srgbClr val="BBE0E3"/>
      </a:accent1>
      <a:accent2>
        <a:srgbClr val="333399"/>
      </a:accent2>
      <a:accent3>
        <a:srgbClr val="B8CA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6699FF"/>
        </a:lt1>
        <a:dk2>
          <a:srgbClr val="000000"/>
        </a:dk2>
        <a:lt2>
          <a:srgbClr val="808080"/>
        </a:lt2>
        <a:accent1>
          <a:srgbClr val="BBE0E3"/>
        </a:accent1>
        <a:accent2>
          <a:srgbClr val="333399"/>
        </a:accent2>
        <a:accent3>
          <a:srgbClr val="B8CA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87</TotalTime>
  <Words>18786</Words>
  <Application>Microsoft Office PowerPoint</Application>
  <PresentationFormat>Widescreen</PresentationFormat>
  <Paragraphs>2797</Paragraphs>
  <Slides>396</Slides>
  <Notes>0</Notes>
  <HiddenSlides>0</HiddenSlides>
  <MMClips>0</MMClips>
  <ScaleCrop>false</ScaleCrop>
  <HeadingPairs>
    <vt:vector size="8" baseType="variant">
      <vt:variant>
        <vt:lpstr>Fonts Used</vt:lpstr>
      </vt:variant>
      <vt:variant>
        <vt:i4>12</vt:i4>
      </vt:variant>
      <vt:variant>
        <vt:lpstr>Theme</vt:lpstr>
      </vt:variant>
      <vt:variant>
        <vt:i4>15</vt:i4>
      </vt:variant>
      <vt:variant>
        <vt:lpstr>Embedded OLE Servers</vt:lpstr>
      </vt:variant>
      <vt:variant>
        <vt:i4>2</vt:i4>
      </vt:variant>
      <vt:variant>
        <vt:lpstr>Slide Titles</vt:lpstr>
      </vt:variant>
      <vt:variant>
        <vt:i4>396</vt:i4>
      </vt:variant>
    </vt:vector>
  </HeadingPairs>
  <TitlesOfParts>
    <vt:vector size="425" baseType="lpstr">
      <vt:lpstr>Aptos</vt:lpstr>
      <vt:lpstr>Arial</vt:lpstr>
      <vt:lpstr>Calibri</vt:lpstr>
      <vt:lpstr>Calisto MT</vt:lpstr>
      <vt:lpstr>Courier New</vt:lpstr>
      <vt:lpstr>Lucida Console</vt:lpstr>
      <vt:lpstr>Monotype Corsiva</vt:lpstr>
      <vt:lpstr>Symbol</vt:lpstr>
      <vt:lpstr>Tahoma</vt:lpstr>
      <vt:lpstr>Times New Roman</vt:lpstr>
      <vt:lpstr>Univers Condensed</vt:lpstr>
      <vt:lpstr>Wingdings</vt:lpstr>
      <vt:lpstr>ChronicleVTI</vt:lpstr>
      <vt:lpstr>1_Office Theme</vt:lpstr>
      <vt:lpstr>Office Theme</vt:lpstr>
      <vt:lpstr>2_Office Theme</vt:lpstr>
      <vt:lpstr>3_Office Theme</vt:lpstr>
      <vt:lpstr>4_Office Theme</vt:lpstr>
      <vt:lpstr>5_Office Theme</vt:lpstr>
      <vt:lpstr>Default Design</vt:lpstr>
      <vt:lpstr>1_Default Design</vt:lpstr>
      <vt:lpstr>Ocean</vt:lpstr>
      <vt:lpstr>1_Ocean</vt:lpstr>
      <vt:lpstr>2_Ocean</vt:lpstr>
      <vt:lpstr>6_Office Theme</vt:lpstr>
      <vt:lpstr>3_Ocean</vt:lpstr>
      <vt:lpstr>4_Ocean</vt:lpstr>
      <vt:lpstr>Equation</vt:lpstr>
      <vt:lpstr>Photo Editor Photo</vt:lpstr>
      <vt:lpstr>Pattern Recognition CSE 0613-4101</vt:lpstr>
      <vt:lpstr>Pattern Recognition</vt:lpstr>
      <vt:lpstr>Summary of course content</vt:lpstr>
      <vt:lpstr>Recommended Books</vt:lpstr>
      <vt:lpstr>Recommended Web Resources</vt:lpstr>
      <vt:lpstr>Assessment Pattern</vt:lpstr>
      <vt:lpstr>Course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“Pattern Recognition” What is a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Faces</vt:lpstr>
      <vt:lpstr>Other Patterns</vt:lpstr>
      <vt:lpstr>Other Patterns</vt:lpstr>
      <vt:lpstr>Other Patterns</vt:lpstr>
      <vt:lpstr>What is a pattern?</vt:lpstr>
      <vt:lpstr>What is a Pattern? (cont.)</vt:lpstr>
      <vt:lpstr>What is Pattern Recognition?</vt:lpstr>
      <vt:lpstr>An Example</vt:lpstr>
      <vt:lpstr>Another Example</vt:lpstr>
      <vt:lpstr>Features</vt:lpstr>
      <vt:lpstr>Detection vs. Description</vt:lpstr>
      <vt:lpstr>Feature Selection</vt:lpstr>
      <vt:lpstr>perimeter</vt:lpstr>
      <vt:lpstr>PowerPoint Presentation</vt:lpstr>
      <vt:lpstr>PowerPoint Presentation</vt:lpstr>
      <vt:lpstr>PowerPoint Presentation</vt:lpstr>
      <vt:lpstr>PowerPoint Presentation</vt:lpstr>
      <vt:lpstr>Importance of Features</vt:lpstr>
      <vt:lpstr>Features</vt:lpstr>
      <vt:lpstr>Feature Selection (cont.)</vt:lpstr>
      <vt:lpstr>Classifiers</vt:lpstr>
      <vt:lpstr>Traditional Pattern Recognition</vt:lpstr>
      <vt:lpstr>Parametric Methods</vt:lpstr>
      <vt:lpstr>Density Methods</vt:lpstr>
      <vt:lpstr>Feature space</vt:lpstr>
      <vt:lpstr>Decision Boundary Methods</vt:lpstr>
      <vt:lpstr>PowerPoint Presentation</vt:lpstr>
      <vt:lpstr>“Modern” vs “Traditional” Pattern Recognition</vt:lpstr>
      <vt:lpstr>Traditional Features</vt:lpstr>
      <vt:lpstr>Modern Features</vt:lpstr>
      <vt:lpstr>Modern Features</vt:lpstr>
      <vt:lpstr>Modern Features</vt:lpstr>
      <vt:lpstr>Modern Features</vt:lpstr>
      <vt:lpstr>Modern Features</vt:lpstr>
      <vt:lpstr>“Modern” vs “Traditional” Pattern Recognition</vt:lpstr>
      <vt:lpstr>Mathematical Foundation</vt:lpstr>
      <vt:lpstr>Review: Bayes Rule</vt:lpstr>
      <vt:lpstr>Review: Bayes Rule</vt:lpstr>
      <vt:lpstr>The simplest example</vt:lpstr>
      <vt:lpstr>A slightly more complicated example</vt:lpstr>
      <vt:lpstr>p( x|1 )</vt:lpstr>
      <vt:lpstr>Why Both?</vt:lpstr>
      <vt:lpstr>Essence</vt:lpstr>
      <vt:lpstr>Error rate</vt:lpstr>
      <vt:lpstr>Error Rate (cont.)</vt:lpstr>
      <vt:lpstr>Various types of errors</vt:lpstr>
      <vt:lpstr>PowerPoint Presentation</vt:lpstr>
      <vt:lpstr>Precision vs. Recall</vt:lpstr>
      <vt:lpstr>Various ways to measure error rates</vt:lpstr>
      <vt:lpstr>An even more complicated example</vt:lpstr>
      <vt:lpstr>State2</vt:lpstr>
      <vt:lpstr>State1</vt:lpstr>
      <vt:lpstr>An even more complicated example</vt:lpstr>
      <vt:lpstr>A more credible example</vt:lpstr>
      <vt:lpstr>A more credible example</vt:lpstr>
      <vt:lpstr>Baysian Risk</vt:lpstr>
      <vt:lpstr>Bayesian Risk (cont.)</vt:lpstr>
      <vt:lpstr>Other generalizations</vt:lpstr>
      <vt:lpstr>Difficulties</vt:lpstr>
      <vt:lpstr>Typical Approaches</vt:lpstr>
      <vt:lpstr>Pattern Recognition </vt:lpstr>
      <vt:lpstr>Applications</vt:lpstr>
      <vt:lpstr>Other formulations</vt:lpstr>
      <vt:lpstr>Classification vs. Regression</vt:lpstr>
      <vt:lpstr>Recent Development</vt:lpstr>
      <vt:lpstr>More Recent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Overfitting and Underfitting in Machine Learning</vt:lpstr>
      <vt:lpstr>PowerPoint Presentation</vt:lpstr>
      <vt:lpstr>How to avoid the Overfitting in Model</vt:lpstr>
      <vt:lpstr>PowerPoint Presentation</vt:lpstr>
      <vt:lpstr>How to avoid underfitting:</vt:lpstr>
      <vt:lpstr>PowerPoint Presentation</vt:lpstr>
      <vt:lpstr>PowerPoint Presentation</vt:lpstr>
      <vt:lpstr>Approaches of Dimension Reduction</vt:lpstr>
      <vt:lpstr>Approaches of Dimension Reduction</vt:lpstr>
      <vt:lpstr>Approaches of Dimension Reduction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find the perfect project for this dataset?</vt:lpstr>
      <vt:lpstr>Centering the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Statistical Decision Making</vt:lpstr>
      <vt:lpstr>Bayes’ Theorem</vt:lpstr>
      <vt:lpstr>Bayes’ Theorem</vt:lpstr>
      <vt:lpstr>Bayes’ Theorem</vt:lpstr>
      <vt:lpstr>Bayes’ Theorem for k-classes </vt:lpstr>
      <vt:lpstr>Bayes’ Theorem for k-classes </vt:lpstr>
      <vt:lpstr>Bayes’ Theorem for Multiple Features</vt:lpstr>
      <vt:lpstr>Nonparametric Decision Making</vt:lpstr>
      <vt:lpstr>The single Nearest Neighbor Technique </vt:lpstr>
      <vt:lpstr>The single Nearest Neighbor Technique </vt:lpstr>
      <vt:lpstr>The single Nearest Neighbor Technique</vt:lpstr>
      <vt:lpstr>Clustering</vt:lpstr>
      <vt:lpstr>Clustering</vt:lpstr>
      <vt:lpstr>Clustering</vt:lpstr>
      <vt:lpstr>Hierarchical Clustering</vt:lpstr>
      <vt:lpstr>Hierarchical Clustering</vt:lpstr>
      <vt:lpstr>Hierarchical Clustering: The Single-Linkage Algorithm Example</vt:lpstr>
      <vt:lpstr>Hierarchical Clustering: The Single-Linkage Algorithm Example</vt:lpstr>
      <vt:lpstr>Hierarchical Clustering: The Single-Linkage Algorithm Example</vt:lpstr>
      <vt:lpstr>Hierarchical Clustering: The Single-Linkage Algorithm Example</vt:lpstr>
      <vt:lpstr>Hierarchical Clustering</vt:lpstr>
      <vt:lpstr>Hierarchical Clustering: The Complete-Linkage Algorithm Example</vt:lpstr>
      <vt:lpstr>Hierarchical Clustering: The Complete-Linkage Algorithm Example</vt:lpstr>
      <vt:lpstr>Hierarchical Clustering: The Complete-Linkage Algorithm Example</vt:lpstr>
      <vt:lpstr>Hierarchical Clustering</vt:lpstr>
      <vt:lpstr>Hierarchical Clustering: The Average-Linkage Algorithm </vt:lpstr>
      <vt:lpstr>Hierarchical Clustering: The Average-Linkage Algorithm Example</vt:lpstr>
      <vt:lpstr>Hierarchical Clustering: The Average-Linkage Algorithm Example</vt:lpstr>
      <vt:lpstr>Hierarchical Clustering : Ward’s Method</vt:lpstr>
      <vt:lpstr>Hierarchical Clustering : Ward’s Method</vt:lpstr>
      <vt:lpstr>Hierarchical Clustering : Ward’s Method</vt:lpstr>
      <vt:lpstr>PowerPoint Presentation</vt:lpstr>
      <vt:lpstr>Hierarchical Clustering : Ward’s Method</vt:lpstr>
      <vt:lpstr>Hierarchical Clustering : Ward’s Method</vt:lpstr>
      <vt:lpstr>Hierarchical Clustering : Ward’s Method</vt:lpstr>
      <vt:lpstr>Hierarchical Clustering : Ward’s Method</vt:lpstr>
      <vt:lpstr>Hierarchical Clustering : Ward’s Method</vt:lpstr>
      <vt:lpstr>Hierarchical Clustering : Ward’s Method</vt:lpstr>
      <vt:lpstr>Partitional Clustering</vt:lpstr>
      <vt:lpstr>Partitional Clustering</vt:lpstr>
      <vt:lpstr>Partitional Clustering: Forgy’s Algorithm</vt:lpstr>
      <vt:lpstr>Forgy’s Algorithm : Example</vt:lpstr>
      <vt:lpstr>Forgy’s Algorithm : Example</vt:lpstr>
      <vt:lpstr>Forgy’s Algorithm : Example</vt:lpstr>
      <vt:lpstr>Forgy’s Algorithm : Example</vt:lpstr>
      <vt:lpstr>Partitional Clustering: k-means Algorithm </vt:lpstr>
      <vt:lpstr>Partitional Clustering: k-means Algorithm</vt:lpstr>
      <vt:lpstr>k-means Algorithm : Example</vt:lpstr>
      <vt:lpstr>k-means Algorithm : Example</vt:lpstr>
      <vt:lpstr>k-means Algorithm : Example</vt:lpstr>
      <vt:lpstr>k-means Algorithm : Example</vt:lpstr>
      <vt:lpstr>k-means Algorithm : Example</vt:lpstr>
      <vt:lpstr>k-means Algorithm : Example</vt:lpstr>
      <vt:lpstr>Partitional Clustering: Isodata Algorithm</vt:lpstr>
      <vt:lpstr>Partitional Clustering: Isodata Algorithm</vt:lpstr>
      <vt:lpstr>Forgy’s Part: Isodata Algorithm</vt:lpstr>
      <vt:lpstr>Isodata Algorithm</vt:lpstr>
      <vt:lpstr>Isodata Algorithm</vt:lpstr>
      <vt:lpstr>Isodata Algorithm : Example</vt:lpstr>
      <vt:lpstr>Isodata Algorithm : Example</vt:lpstr>
      <vt:lpstr>Isodata Algorithm : Example</vt:lpstr>
      <vt:lpstr>Isodata Algorithm : Example</vt:lpstr>
      <vt:lpstr>Isodata Algorithm : Example</vt:lpstr>
      <vt:lpstr>Isodata Algorithm : Example</vt:lpstr>
      <vt:lpstr>Isodata Algorithm : Example</vt:lpstr>
      <vt:lpstr>Neural Network: Introduction</vt:lpstr>
      <vt:lpstr>Neural Network: Introduction</vt:lpstr>
      <vt:lpstr>Neural Network: Definition</vt:lpstr>
      <vt:lpstr>Neural Network: Definition</vt:lpstr>
      <vt:lpstr>Neural Network: Biological Neural Net.</vt:lpstr>
      <vt:lpstr>Neural Network: Biological Neural Net.</vt:lpstr>
      <vt:lpstr>Neural Network: Biological Neural Net.</vt:lpstr>
      <vt:lpstr>Neural Network: Biological Neural Net.</vt:lpstr>
      <vt:lpstr>Neural Network: Biological Neural Net.</vt:lpstr>
      <vt:lpstr>Neural Network: Artificial Neuron</vt:lpstr>
      <vt:lpstr>Neural Network: Artificial Neuron</vt:lpstr>
      <vt:lpstr>Neural Network: Artificial Neuron</vt:lpstr>
      <vt:lpstr>Neural Network: Artificial Neuron</vt:lpstr>
      <vt:lpstr>Neural Network: Artificial Neuron</vt:lpstr>
      <vt:lpstr>Neural Network: Classification</vt:lpstr>
      <vt:lpstr>Neural Network: ARCHITECTURE</vt:lpstr>
      <vt:lpstr>Neural Network: ARCHITECTURE</vt:lpstr>
      <vt:lpstr>Neural Network: ARCHITECTURE</vt:lpstr>
      <vt:lpstr>Neural Network: ARCHITECTURE</vt:lpstr>
      <vt:lpstr>Neural Network: ARCHITECTURE</vt:lpstr>
      <vt:lpstr>Neural Network: ARCHITECTURE</vt:lpstr>
      <vt:lpstr>Neural Network: ACTIVATION FUNCTIONS</vt:lpstr>
      <vt:lpstr>Neural Network: ACTIVATION FUNCTIONS</vt:lpstr>
      <vt:lpstr>Neural Network: ACTIVATION FUNCTIONS</vt:lpstr>
      <vt:lpstr>Neural Network: ACTIVATION FUNCTIONS</vt:lpstr>
      <vt:lpstr>Neural Network: ACTIVATION FUNCTIONS</vt:lpstr>
      <vt:lpstr>TRAINING AN ARTIFICIAL NEURAL NETWORK</vt:lpstr>
      <vt:lpstr>TRAINING AN ARTIFICIAL NEURAL NETWORK</vt:lpstr>
      <vt:lpstr>TRAINING AN ARTIFICIAL NEURAL NETWORK</vt:lpstr>
      <vt:lpstr>TRAINING AN ARTIFICIAL NEURAL NETWORK</vt:lpstr>
      <vt:lpstr>TRAINING AN ARTIFICIAL NEURAL NETWORK</vt:lpstr>
      <vt:lpstr>TRAINING AN ARTIFICIAL NEURAL NETWORK</vt:lpstr>
      <vt:lpstr>McCULLOCH - PITTS NEURON MODEL</vt:lpstr>
      <vt:lpstr>McCULLOCH - PITTS NEURON MODEL</vt:lpstr>
      <vt:lpstr>McCULLOCH - PITTS NEURON MODEL</vt:lpstr>
      <vt:lpstr>McCULLOCH - PITTS NEURON MODEL</vt:lpstr>
      <vt:lpstr>McCULLOCH - PITTS Networks for logic functions</vt:lpstr>
      <vt:lpstr>McCULLOCH - PITTS Networks for logic functions</vt:lpstr>
      <vt:lpstr>McCULLOCH – PITTS: NOT Function</vt:lpstr>
      <vt:lpstr>McCULLOCH – PITTS: AND NOT Function</vt:lpstr>
      <vt:lpstr>McCULLOCH – PITTS: XOR Function</vt:lpstr>
      <vt:lpstr>Applications of Neural Networks</vt:lpstr>
      <vt:lpstr>Applications of Neural Networks</vt:lpstr>
      <vt:lpstr>Applications of Neural Networks</vt:lpstr>
      <vt:lpstr>McCULLOCH – PITTS: NOT Function</vt:lpstr>
      <vt:lpstr>HEBB Net, ADALINE, MADALINE AND PERCEPTRON</vt:lpstr>
      <vt:lpstr>AMARI’S GENERAL LEARNING RULE</vt:lpstr>
      <vt:lpstr>AMARI’S GENERAL LEARNING RULE</vt:lpstr>
      <vt:lpstr>AMARI’S GENERAL LEARNING RULE</vt:lpstr>
      <vt:lpstr>HEBB LEARNING RULE</vt:lpstr>
      <vt:lpstr>HEBB LEARNING RULE</vt:lpstr>
      <vt:lpstr>HEBB LEARNING RULE</vt:lpstr>
      <vt:lpstr>Hebb Net</vt:lpstr>
      <vt:lpstr>Hebb Net</vt:lpstr>
      <vt:lpstr>Linear Separability</vt:lpstr>
      <vt:lpstr>Linear Separability</vt:lpstr>
      <vt:lpstr>Example: AND get Implementation</vt:lpstr>
      <vt:lpstr>Example: AND get Implementation</vt:lpstr>
      <vt:lpstr>Example: AND get Implementation</vt:lpstr>
      <vt:lpstr>Example: AND get Implementation</vt:lpstr>
      <vt:lpstr>Example: AND get Implementation</vt:lpstr>
      <vt:lpstr>Example: The T-C Problem</vt:lpstr>
      <vt:lpstr>Example: The T-C Problem</vt:lpstr>
      <vt:lpstr>Example: The T-C Problem</vt:lpstr>
      <vt:lpstr>Example: The T-C Problem</vt:lpstr>
      <vt:lpstr>DELTA RULE</vt:lpstr>
      <vt:lpstr>DELTA RULE</vt:lpstr>
      <vt:lpstr>DELTA RULE</vt:lpstr>
      <vt:lpstr>DELTA RULE</vt:lpstr>
      <vt:lpstr>DELTA RULE</vt:lpstr>
      <vt:lpstr>DELTA RULE</vt:lpstr>
      <vt:lpstr>ADALINE</vt:lpstr>
      <vt:lpstr>ADALINE</vt:lpstr>
      <vt:lpstr>DELTA RULE</vt:lpstr>
      <vt:lpstr>ADALINE</vt:lpstr>
      <vt:lpstr>DELTA RULE</vt:lpstr>
      <vt:lpstr>MADALINE</vt:lpstr>
      <vt:lpstr>MADALINE</vt:lpstr>
      <vt:lpstr>MADALINE</vt:lpstr>
      <vt:lpstr>MADALINE</vt:lpstr>
      <vt:lpstr>MADALINE</vt:lpstr>
      <vt:lpstr>MADALINE</vt:lpstr>
      <vt:lpstr>MADALINE</vt:lpstr>
      <vt:lpstr>MADALINE</vt:lpstr>
      <vt:lpstr>MADALINE</vt:lpstr>
      <vt:lpstr>MADALINE</vt:lpstr>
      <vt:lpstr>MADALINE</vt:lpstr>
      <vt:lpstr>MADALINE</vt:lpstr>
      <vt:lpstr>MADALINE</vt:lpstr>
      <vt:lpstr>MADALINE</vt:lpstr>
      <vt:lpstr>MADALINE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Md. Masudur Rahman</dc:creator>
  <cp:lastModifiedBy>Md. Masudur Rahman</cp:lastModifiedBy>
  <cp:revision>3</cp:revision>
  <dcterms:created xsi:type="dcterms:W3CDTF">2025-07-02T06:27:59Z</dcterms:created>
  <dcterms:modified xsi:type="dcterms:W3CDTF">2026-01-12T10:59:47Z</dcterms:modified>
</cp:coreProperties>
</file>