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3.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4.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5.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6.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7.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8.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9.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0.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media/image62.jpg" ContentType="image/jpeg"/>
  <Override PartName="/ppt/media/image63.jpg" ContentType="image/jpeg"/>
  <Override PartName="/ppt/media/image64.jpg" ContentType="image/jpeg"/>
  <Override PartName="/ppt/media/image65.jpg" ContentType="image/jpeg"/>
  <Override PartName="/ppt/media/image66.jpg" ContentType="image/jpeg"/>
  <Override PartName="/ppt/media/image67.jpg" ContentType="image/jpeg"/>
  <Override PartName="/ppt/media/image68.jpg" ContentType="image/jpeg"/>
  <Override PartName="/ppt/media/image69.jpg" ContentType="image/jpeg"/>
  <Override PartName="/ppt/media/image70.jpg" ContentType="image/jpeg"/>
  <Override PartName="/ppt/media/image71.jpg" ContentType="image/jpeg"/>
  <Override PartName="/ppt/media/image72.jpg" ContentType="image/jpeg"/>
  <Override PartName="/ppt/media/image73.jpg" ContentType="image/jpeg"/>
  <Override PartName="/ppt/media/image74.jpg" ContentType="image/jpeg"/>
  <Override PartName="/ppt/media/image75.jpg" ContentType="image/jpeg"/>
  <Override PartName="/ppt/media/image76.jpg" ContentType="image/jpeg"/>
  <Override PartName="/ppt/media/image77.jpg" ContentType="image/jpeg"/>
  <Override PartName="/ppt/media/image78.jpg" ContentType="image/jpeg"/>
  <Override PartName="/ppt/media/image79.jpg" ContentType="image/jpeg"/>
  <Override PartName="/ppt/media/image80.jpg" ContentType="image/jpeg"/>
  <Override PartName="/ppt/media/image81.jpg" ContentType="image/jpeg"/>
  <Override PartName="/ppt/media/image82.jpg" ContentType="image/jpeg"/>
  <Override PartName="/ppt/media/image83.jpg" ContentType="image/jpeg"/>
  <Override PartName="/ppt/media/image84.jpg" ContentType="image/jpeg"/>
  <Override PartName="/ppt/media/image85.jpg" ContentType="image/jpeg"/>
  <Override PartName="/ppt/media/image86.jpg" ContentType="image/jpeg"/>
  <Override PartName="/ppt/media/image87.jpg" ContentType="image/jpeg"/>
  <Override PartName="/ppt/media/image88.jpg" ContentType="image/jpeg"/>
  <Override PartName="/ppt/media/image89.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93.jpg" ContentType="image/jpeg"/>
  <Override PartName="/ppt/media/image100.jpg" ContentType="image/jpeg"/>
  <Override PartName="/ppt/media/image103.jpg" ContentType="image/jpeg"/>
  <Override PartName="/ppt/media/image112.jpg" ContentType="image/jpeg"/>
  <Override PartName="/ppt/media/image113.jpg" ContentType="image/jpeg"/>
  <Override PartName="/ppt/media/image115.jpg" ContentType="image/jpeg"/>
  <Override PartName="/ppt/media/image116.jpg" ContentType="image/jpeg"/>
  <Override PartName="/ppt/media/image117.jpg" ContentType="image/jpeg"/>
  <Override PartName="/ppt/media/image118.jpg" ContentType="image/jpeg"/>
  <Override PartName="/ppt/media/image120.jpg" ContentType="image/jpeg"/>
  <Override PartName="/ppt/media/image121.jpg" ContentType="image/jpeg"/>
  <Override PartName="/ppt/media/image122.jpg" ContentType="image/jpeg"/>
  <Override PartName="/ppt/media/image123.jpg" ContentType="image/jpeg"/>
  <Override PartName="/ppt/media/image124.jpg" ContentType="image/jpeg"/>
  <Override PartName="/ppt/media/image125.jpg" ContentType="image/jpeg"/>
  <Override PartName="/ppt/media/image126.jpg" ContentType="image/jpeg"/>
  <Override PartName="/ppt/media/image127.jpg" ContentType="image/jpeg"/>
  <Override PartName="/ppt/media/image128.jpg" ContentType="image/jpeg"/>
  <Override PartName="/ppt/media/image129.jpg" ContentType="image/jpeg"/>
  <Override PartName="/ppt/media/image130.jpg" ContentType="image/jpeg"/>
  <Override PartName="/ppt/media/image131.jpg" ContentType="image/jpeg"/>
  <Override PartName="/ppt/media/image160.jpg" ContentType="image/jpeg"/>
  <Override PartName="/ppt/media/image161.jpg" ContentType="image/jpeg"/>
  <Override PartName="/ppt/media/image162.jpg" ContentType="image/jpeg"/>
  <Override PartName="/ppt/media/image163.jpg" ContentType="image/jpeg"/>
  <Override PartName="/ppt/media/image164.jpg" ContentType="image/jpeg"/>
  <Override PartName="/ppt/media/image165.jpg" ContentType="image/jpeg"/>
  <Override PartName="/ppt/media/image166.jpg" ContentType="image/jpeg"/>
  <Override PartName="/ppt/media/image167.jpg" ContentType="image/jpeg"/>
  <Override PartName="/ppt/media/image168.jpg" ContentType="image/jpeg"/>
  <Override PartName="/ppt/media/image169.jpg" ContentType="image/jpeg"/>
  <Override PartName="/ppt/media/image170.jpg" ContentType="image/jpeg"/>
  <Override PartName="/ppt/media/image171.jpg" ContentType="image/jpeg"/>
  <Override PartName="/ppt/media/image172.jpg" ContentType="image/jpeg"/>
  <Override PartName="/ppt/media/image173.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7" r:id="rId2"/>
    <p:sldMasterId id="2147483729" r:id="rId3"/>
    <p:sldMasterId id="2147483786" r:id="rId4"/>
    <p:sldMasterId id="2147483792" r:id="rId5"/>
    <p:sldMasterId id="2147483798" r:id="rId6"/>
    <p:sldMasterId id="2147483804" r:id="rId7"/>
    <p:sldMasterId id="2147483816" r:id="rId8"/>
    <p:sldMasterId id="2147483828" r:id="rId9"/>
    <p:sldMasterId id="2147483840" r:id="rId10"/>
    <p:sldMasterId id="2147483852" r:id="rId11"/>
  </p:sldMasterIdLst>
  <p:notesMasterIdLst>
    <p:notesMasterId r:id="rId193"/>
  </p:notesMasterIdLst>
  <p:sldIdLst>
    <p:sldId id="423" r:id="rId12"/>
    <p:sldId id="424" r:id="rId13"/>
    <p:sldId id="256" r:id="rId14"/>
    <p:sldId id="257" r:id="rId15"/>
    <p:sldId id="426" r:id="rId16"/>
    <p:sldId id="258" r:id="rId17"/>
    <p:sldId id="425" r:id="rId18"/>
    <p:sldId id="259" r:id="rId19"/>
    <p:sldId id="260" r:id="rId20"/>
    <p:sldId id="261" r:id="rId21"/>
    <p:sldId id="262" r:id="rId22"/>
    <p:sldId id="263" r:id="rId23"/>
    <p:sldId id="264" r:id="rId24"/>
    <p:sldId id="265" r:id="rId25"/>
    <p:sldId id="266" r:id="rId26"/>
    <p:sldId id="267" r:id="rId27"/>
    <p:sldId id="268" r:id="rId28"/>
    <p:sldId id="269" r:id="rId29"/>
    <p:sldId id="272" r:id="rId30"/>
    <p:sldId id="270" r:id="rId31"/>
    <p:sldId id="271" r:id="rId32"/>
    <p:sldId id="292" r:id="rId33"/>
    <p:sldId id="293" r:id="rId34"/>
    <p:sldId id="296" r:id="rId35"/>
    <p:sldId id="295" r:id="rId36"/>
    <p:sldId id="298" r:id="rId37"/>
    <p:sldId id="294" r:id="rId38"/>
    <p:sldId id="300" r:id="rId39"/>
    <p:sldId id="299" r:id="rId40"/>
    <p:sldId id="273" r:id="rId41"/>
    <p:sldId id="274" r:id="rId42"/>
    <p:sldId id="275" r:id="rId43"/>
    <p:sldId id="276" r:id="rId44"/>
    <p:sldId id="277" r:id="rId45"/>
    <p:sldId id="278" r:id="rId46"/>
    <p:sldId id="279" r:id="rId47"/>
    <p:sldId id="280" r:id="rId48"/>
    <p:sldId id="281" r:id="rId49"/>
    <p:sldId id="282" r:id="rId50"/>
    <p:sldId id="283" r:id="rId51"/>
    <p:sldId id="284" r:id="rId52"/>
    <p:sldId id="285" r:id="rId53"/>
    <p:sldId id="286" r:id="rId54"/>
    <p:sldId id="428" r:id="rId55"/>
    <p:sldId id="287" r:id="rId56"/>
    <p:sldId id="288" r:id="rId57"/>
    <p:sldId id="289" r:id="rId58"/>
    <p:sldId id="290" r:id="rId59"/>
    <p:sldId id="291" r:id="rId60"/>
    <p:sldId id="301" r:id="rId61"/>
    <p:sldId id="302" r:id="rId62"/>
    <p:sldId id="303" r:id="rId63"/>
    <p:sldId id="304" r:id="rId64"/>
    <p:sldId id="305" r:id="rId65"/>
    <p:sldId id="306" r:id="rId66"/>
    <p:sldId id="441" r:id="rId67"/>
    <p:sldId id="442" r:id="rId68"/>
    <p:sldId id="443" r:id="rId69"/>
    <p:sldId id="444" r:id="rId70"/>
    <p:sldId id="445" r:id="rId71"/>
    <p:sldId id="446" r:id="rId72"/>
    <p:sldId id="447" r:id="rId73"/>
    <p:sldId id="448" r:id="rId74"/>
    <p:sldId id="449" r:id="rId75"/>
    <p:sldId id="450" r:id="rId76"/>
    <p:sldId id="451" r:id="rId77"/>
    <p:sldId id="452" r:id="rId78"/>
    <p:sldId id="453" r:id="rId79"/>
    <p:sldId id="454" r:id="rId80"/>
    <p:sldId id="455" r:id="rId81"/>
    <p:sldId id="312" r:id="rId82"/>
    <p:sldId id="313" r:id="rId83"/>
    <p:sldId id="314" r:id="rId84"/>
    <p:sldId id="315" r:id="rId85"/>
    <p:sldId id="430" r:id="rId86"/>
    <p:sldId id="431" r:id="rId87"/>
    <p:sldId id="432" r:id="rId88"/>
    <p:sldId id="433" r:id="rId89"/>
    <p:sldId id="434" r:id="rId90"/>
    <p:sldId id="435" r:id="rId91"/>
    <p:sldId id="436" r:id="rId92"/>
    <p:sldId id="437" r:id="rId93"/>
    <p:sldId id="438" r:id="rId94"/>
    <p:sldId id="439" r:id="rId95"/>
    <p:sldId id="440" r:id="rId96"/>
    <p:sldId id="327" r:id="rId97"/>
    <p:sldId id="328" r:id="rId98"/>
    <p:sldId id="329" r:id="rId99"/>
    <p:sldId id="330" r:id="rId100"/>
    <p:sldId id="331" r:id="rId101"/>
    <p:sldId id="332" r:id="rId102"/>
    <p:sldId id="333" r:id="rId103"/>
    <p:sldId id="334" r:id="rId104"/>
    <p:sldId id="335" r:id="rId105"/>
    <p:sldId id="389" r:id="rId106"/>
    <p:sldId id="336" r:id="rId107"/>
    <p:sldId id="337" r:id="rId108"/>
    <p:sldId id="338" r:id="rId109"/>
    <p:sldId id="339" r:id="rId110"/>
    <p:sldId id="340" r:id="rId111"/>
    <p:sldId id="341" r:id="rId112"/>
    <p:sldId id="342" r:id="rId113"/>
    <p:sldId id="343" r:id="rId114"/>
    <p:sldId id="344" r:id="rId115"/>
    <p:sldId id="345" r:id="rId116"/>
    <p:sldId id="346" r:id="rId117"/>
    <p:sldId id="347" r:id="rId118"/>
    <p:sldId id="348" r:id="rId119"/>
    <p:sldId id="349" r:id="rId120"/>
    <p:sldId id="350" r:id="rId121"/>
    <p:sldId id="351" r:id="rId122"/>
    <p:sldId id="352" r:id="rId123"/>
    <p:sldId id="358" r:id="rId124"/>
    <p:sldId id="353" r:id="rId125"/>
    <p:sldId id="354" r:id="rId126"/>
    <p:sldId id="355" r:id="rId127"/>
    <p:sldId id="356" r:id="rId128"/>
    <p:sldId id="357" r:id="rId129"/>
    <p:sldId id="359" r:id="rId130"/>
    <p:sldId id="360" r:id="rId131"/>
    <p:sldId id="361" r:id="rId132"/>
    <p:sldId id="362" r:id="rId133"/>
    <p:sldId id="363" r:id="rId134"/>
    <p:sldId id="364" r:id="rId135"/>
    <p:sldId id="365" r:id="rId136"/>
    <p:sldId id="366" r:id="rId137"/>
    <p:sldId id="367" r:id="rId138"/>
    <p:sldId id="368" r:id="rId139"/>
    <p:sldId id="369" r:id="rId140"/>
    <p:sldId id="370" r:id="rId141"/>
    <p:sldId id="371" r:id="rId142"/>
    <p:sldId id="427" r:id="rId143"/>
    <p:sldId id="372" r:id="rId144"/>
    <p:sldId id="379" r:id="rId145"/>
    <p:sldId id="380" r:id="rId146"/>
    <p:sldId id="381" r:id="rId147"/>
    <p:sldId id="382" r:id="rId148"/>
    <p:sldId id="373" r:id="rId149"/>
    <p:sldId id="383" r:id="rId150"/>
    <p:sldId id="374" r:id="rId151"/>
    <p:sldId id="375" r:id="rId152"/>
    <p:sldId id="376" r:id="rId153"/>
    <p:sldId id="377" r:id="rId154"/>
    <p:sldId id="378" r:id="rId155"/>
    <p:sldId id="384" r:id="rId156"/>
    <p:sldId id="385" r:id="rId157"/>
    <p:sldId id="386" r:id="rId158"/>
    <p:sldId id="387" r:id="rId159"/>
    <p:sldId id="429" r:id="rId160"/>
    <p:sldId id="388" r:id="rId161"/>
    <p:sldId id="390" r:id="rId162"/>
    <p:sldId id="391" r:id="rId163"/>
    <p:sldId id="392" r:id="rId164"/>
    <p:sldId id="396" r:id="rId165"/>
    <p:sldId id="397" r:id="rId166"/>
    <p:sldId id="395" r:id="rId167"/>
    <p:sldId id="398" r:id="rId168"/>
    <p:sldId id="399" r:id="rId169"/>
    <p:sldId id="401" r:id="rId170"/>
    <p:sldId id="400" r:id="rId171"/>
    <p:sldId id="402" r:id="rId172"/>
    <p:sldId id="403" r:id="rId173"/>
    <p:sldId id="404" r:id="rId174"/>
    <p:sldId id="405" r:id="rId175"/>
    <p:sldId id="406" r:id="rId176"/>
    <p:sldId id="407" r:id="rId177"/>
    <p:sldId id="408" r:id="rId178"/>
    <p:sldId id="409" r:id="rId179"/>
    <p:sldId id="410" r:id="rId180"/>
    <p:sldId id="411" r:id="rId181"/>
    <p:sldId id="412" r:id="rId182"/>
    <p:sldId id="413" r:id="rId183"/>
    <p:sldId id="414" r:id="rId184"/>
    <p:sldId id="415" r:id="rId185"/>
    <p:sldId id="416" r:id="rId186"/>
    <p:sldId id="417" r:id="rId187"/>
    <p:sldId id="418" r:id="rId188"/>
    <p:sldId id="419" r:id="rId189"/>
    <p:sldId id="420" r:id="rId190"/>
    <p:sldId id="421" r:id="rId191"/>
    <p:sldId id="422" r:id="rId1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80" d="100"/>
          <a:sy n="80" d="100"/>
        </p:scale>
        <p:origin x="-782" y="-2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59" Type="http://schemas.openxmlformats.org/officeDocument/2006/relationships/slide" Target="slides/slide148.xml"/><Relationship Id="rId170" Type="http://schemas.openxmlformats.org/officeDocument/2006/relationships/slide" Target="slides/slide159.xml"/><Relationship Id="rId191" Type="http://schemas.openxmlformats.org/officeDocument/2006/relationships/slide" Target="slides/slide180.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slide" Target="slides/slide138.xml"/><Relationship Id="rId5" Type="http://schemas.openxmlformats.org/officeDocument/2006/relationships/slideMaster" Target="slideMasters/slideMaster5.xml"/><Relationship Id="rId95" Type="http://schemas.openxmlformats.org/officeDocument/2006/relationships/slide" Target="slides/slide84.xml"/><Relationship Id="rId160" Type="http://schemas.openxmlformats.org/officeDocument/2006/relationships/slide" Target="slides/slide149.xml"/><Relationship Id="rId181" Type="http://schemas.openxmlformats.org/officeDocument/2006/relationships/slide" Target="slides/slide170.xml"/><Relationship Id="rId22" Type="http://schemas.openxmlformats.org/officeDocument/2006/relationships/slide" Target="slides/slide11.xml"/><Relationship Id="rId43" Type="http://schemas.openxmlformats.org/officeDocument/2006/relationships/slide" Target="slides/slide32.xml"/><Relationship Id="rId64" Type="http://schemas.openxmlformats.org/officeDocument/2006/relationships/slide" Target="slides/slide53.xml"/><Relationship Id="rId118" Type="http://schemas.openxmlformats.org/officeDocument/2006/relationships/slide" Target="slides/slide107.xml"/><Relationship Id="rId139" Type="http://schemas.openxmlformats.org/officeDocument/2006/relationships/slide" Target="slides/slide128.xml"/><Relationship Id="rId85" Type="http://schemas.openxmlformats.org/officeDocument/2006/relationships/slide" Target="slides/slide74.xml"/><Relationship Id="rId150" Type="http://schemas.openxmlformats.org/officeDocument/2006/relationships/slide" Target="slides/slide139.xml"/><Relationship Id="rId171" Type="http://schemas.openxmlformats.org/officeDocument/2006/relationships/slide" Target="slides/slide160.xml"/><Relationship Id="rId192" Type="http://schemas.openxmlformats.org/officeDocument/2006/relationships/slide" Target="slides/slide181.xml"/><Relationship Id="rId12" Type="http://schemas.openxmlformats.org/officeDocument/2006/relationships/slide" Target="slides/slide1.xml"/><Relationship Id="rId33" Type="http://schemas.openxmlformats.org/officeDocument/2006/relationships/slide" Target="slides/slide22.xml"/><Relationship Id="rId108" Type="http://schemas.openxmlformats.org/officeDocument/2006/relationships/slide" Target="slides/slide97.xml"/><Relationship Id="rId129" Type="http://schemas.openxmlformats.org/officeDocument/2006/relationships/slide" Target="slides/slide118.xml"/><Relationship Id="rId54" Type="http://schemas.openxmlformats.org/officeDocument/2006/relationships/slide" Target="slides/slide43.xml"/><Relationship Id="rId75" Type="http://schemas.openxmlformats.org/officeDocument/2006/relationships/slide" Target="slides/slide64.xml"/><Relationship Id="rId96" Type="http://schemas.openxmlformats.org/officeDocument/2006/relationships/slide" Target="slides/slide85.xml"/><Relationship Id="rId140" Type="http://schemas.openxmlformats.org/officeDocument/2006/relationships/slide" Target="slides/slide129.xml"/><Relationship Id="rId161" Type="http://schemas.openxmlformats.org/officeDocument/2006/relationships/slide" Target="slides/slide150.xml"/><Relationship Id="rId182" Type="http://schemas.openxmlformats.org/officeDocument/2006/relationships/slide" Target="slides/slide171.xml"/><Relationship Id="rId6" Type="http://schemas.openxmlformats.org/officeDocument/2006/relationships/slideMaster" Target="slideMasters/slideMaster6.xml"/><Relationship Id="rId23" Type="http://schemas.openxmlformats.org/officeDocument/2006/relationships/slide" Target="slides/slide12.xml"/><Relationship Id="rId119" Type="http://schemas.openxmlformats.org/officeDocument/2006/relationships/slide" Target="slides/slide108.xml"/><Relationship Id="rId44" Type="http://schemas.openxmlformats.org/officeDocument/2006/relationships/slide" Target="slides/slide33.xml"/><Relationship Id="rId65" Type="http://schemas.openxmlformats.org/officeDocument/2006/relationships/slide" Target="slides/slide54.xml"/><Relationship Id="rId86" Type="http://schemas.openxmlformats.org/officeDocument/2006/relationships/slide" Target="slides/slide75.xml"/><Relationship Id="rId130" Type="http://schemas.openxmlformats.org/officeDocument/2006/relationships/slide" Target="slides/slide119.xml"/><Relationship Id="rId151" Type="http://schemas.openxmlformats.org/officeDocument/2006/relationships/slide" Target="slides/slide140.xml"/><Relationship Id="rId172" Type="http://schemas.openxmlformats.org/officeDocument/2006/relationships/slide" Target="slides/slide161.xml"/><Relationship Id="rId193" Type="http://schemas.openxmlformats.org/officeDocument/2006/relationships/notesMaster" Target="notesMasters/notesMaster1.xml"/><Relationship Id="rId13" Type="http://schemas.openxmlformats.org/officeDocument/2006/relationships/slide" Target="slides/slide2.xml"/><Relationship Id="rId109" Type="http://schemas.openxmlformats.org/officeDocument/2006/relationships/slide" Target="slides/slide98.xml"/><Relationship Id="rId34" Type="http://schemas.openxmlformats.org/officeDocument/2006/relationships/slide" Target="slides/slide23.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20" Type="http://schemas.openxmlformats.org/officeDocument/2006/relationships/slide" Target="slides/slide109.xml"/><Relationship Id="rId141" Type="http://schemas.openxmlformats.org/officeDocument/2006/relationships/slide" Target="slides/slide130.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162" Type="http://schemas.openxmlformats.org/officeDocument/2006/relationships/slide" Target="slides/slide151.xml"/><Relationship Id="rId183" Type="http://schemas.openxmlformats.org/officeDocument/2006/relationships/slide" Target="slides/slide172.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slide" Target="slides/slide167.xml"/><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slide" Target="slides/slide141.xml"/><Relationship Id="rId173" Type="http://schemas.openxmlformats.org/officeDocument/2006/relationships/slide" Target="slides/slide162.xml"/><Relationship Id="rId194" Type="http://schemas.openxmlformats.org/officeDocument/2006/relationships/presProps" Target="presProps.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184" Type="http://schemas.openxmlformats.org/officeDocument/2006/relationships/slide" Target="slides/slide173.xml"/><Relationship Id="rId189" Type="http://schemas.openxmlformats.org/officeDocument/2006/relationships/slide" Target="slides/slide178.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slide" Target="slides/slide163.xml"/><Relationship Id="rId179" Type="http://schemas.openxmlformats.org/officeDocument/2006/relationships/slide" Target="slides/slide168.xml"/><Relationship Id="rId195" Type="http://schemas.openxmlformats.org/officeDocument/2006/relationships/viewProps" Target="viewProps.xml"/><Relationship Id="rId190" Type="http://schemas.openxmlformats.org/officeDocument/2006/relationships/slide" Target="slides/slide179.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164" Type="http://schemas.openxmlformats.org/officeDocument/2006/relationships/slide" Target="slides/slide153.xml"/><Relationship Id="rId169" Type="http://schemas.openxmlformats.org/officeDocument/2006/relationships/slide" Target="slides/slide158.xml"/><Relationship Id="rId185" Type="http://schemas.openxmlformats.org/officeDocument/2006/relationships/slide" Target="slides/slide174.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9.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75" Type="http://schemas.openxmlformats.org/officeDocument/2006/relationships/slide" Target="slides/slide164.xml"/><Relationship Id="rId196" Type="http://schemas.openxmlformats.org/officeDocument/2006/relationships/theme" Target="theme/theme1.xml"/><Relationship Id="rId16" Type="http://schemas.openxmlformats.org/officeDocument/2006/relationships/slide" Target="slides/slide5.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 Id="rId165" Type="http://schemas.openxmlformats.org/officeDocument/2006/relationships/slide" Target="slides/slide154.xml"/><Relationship Id="rId186" Type="http://schemas.openxmlformats.org/officeDocument/2006/relationships/slide" Target="slides/slide175.xml"/><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 Id="rId80" Type="http://schemas.openxmlformats.org/officeDocument/2006/relationships/slide" Target="slides/slide69.xml"/><Relationship Id="rId155" Type="http://schemas.openxmlformats.org/officeDocument/2006/relationships/slide" Target="slides/slide144.xml"/><Relationship Id="rId176" Type="http://schemas.openxmlformats.org/officeDocument/2006/relationships/slide" Target="slides/slide165.xml"/><Relationship Id="rId197" Type="http://schemas.openxmlformats.org/officeDocument/2006/relationships/tableStyles" Target="tableStyles.xml"/><Relationship Id="rId17" Type="http://schemas.openxmlformats.org/officeDocument/2006/relationships/slide" Target="slides/slide6.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24" Type="http://schemas.openxmlformats.org/officeDocument/2006/relationships/slide" Target="slides/slide113.xml"/><Relationship Id="rId70" Type="http://schemas.openxmlformats.org/officeDocument/2006/relationships/slide" Target="slides/slide59.xml"/><Relationship Id="rId91" Type="http://schemas.openxmlformats.org/officeDocument/2006/relationships/slide" Target="slides/slide80.xml"/><Relationship Id="rId145" Type="http://schemas.openxmlformats.org/officeDocument/2006/relationships/slide" Target="slides/slide134.xml"/><Relationship Id="rId166" Type="http://schemas.openxmlformats.org/officeDocument/2006/relationships/slide" Target="slides/slide155.xml"/><Relationship Id="rId187" Type="http://schemas.openxmlformats.org/officeDocument/2006/relationships/slide" Target="slides/slide176.xml"/><Relationship Id="rId1" Type="http://schemas.openxmlformats.org/officeDocument/2006/relationships/slideMaster" Target="slideMasters/slideMaster1.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60" Type="http://schemas.openxmlformats.org/officeDocument/2006/relationships/slide" Target="slides/slide49.xml"/><Relationship Id="rId81" Type="http://schemas.openxmlformats.org/officeDocument/2006/relationships/slide" Target="slides/slide70.xml"/><Relationship Id="rId135" Type="http://schemas.openxmlformats.org/officeDocument/2006/relationships/slide" Target="slides/slide124.xml"/><Relationship Id="rId156" Type="http://schemas.openxmlformats.org/officeDocument/2006/relationships/slide" Target="slides/slide145.xml"/><Relationship Id="rId177" Type="http://schemas.openxmlformats.org/officeDocument/2006/relationships/slide" Target="slides/slide166.xml"/><Relationship Id="rId18" Type="http://schemas.openxmlformats.org/officeDocument/2006/relationships/slide" Target="slides/slide7.xml"/><Relationship Id="rId39" Type="http://schemas.openxmlformats.org/officeDocument/2006/relationships/slide" Target="slides/slide28.xml"/><Relationship Id="rId50" Type="http://schemas.openxmlformats.org/officeDocument/2006/relationships/slide" Target="slides/slide39.xml"/><Relationship Id="rId104" Type="http://schemas.openxmlformats.org/officeDocument/2006/relationships/slide" Target="slides/slide93.xml"/><Relationship Id="rId125" Type="http://schemas.openxmlformats.org/officeDocument/2006/relationships/slide" Target="slides/slide114.xml"/><Relationship Id="rId146" Type="http://schemas.openxmlformats.org/officeDocument/2006/relationships/slide" Target="slides/slide135.xml"/><Relationship Id="rId167" Type="http://schemas.openxmlformats.org/officeDocument/2006/relationships/slide" Target="slides/slide156.xml"/><Relationship Id="rId188" Type="http://schemas.openxmlformats.org/officeDocument/2006/relationships/slide" Target="slides/slide17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0EA876-763E-4354-9D80-AAD7AEB48F27}"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DC8B6AF0-7B16-4467-AD98-976DB31A4AE5}">
      <dgm:prSet custT="1"/>
      <dgm:spPr>
        <a:solidFill>
          <a:schemeClr val="accent1">
            <a:lumMod val="50000"/>
          </a:schemeClr>
        </a:solidFill>
        <a:ln>
          <a:solidFill>
            <a:schemeClr val="bg1">
              <a:lumMod val="95000"/>
              <a:lumOff val="5000"/>
            </a:schemeClr>
          </a:solidFill>
        </a:ln>
        <a:effectLst>
          <a:reflection blurRad="127000" endPos="55500" dist="241300" dir="5400000" sy="-100000" algn="bl" rotWithShape="0"/>
        </a:effectLst>
        <a:scene3d>
          <a:camera prst="orthographicFront"/>
          <a:lightRig rig="threePt" dir="t"/>
        </a:scene3d>
        <a:sp3d>
          <a:bevelT prst="relaxedInset"/>
        </a:sp3d>
      </dgm:spPr>
      <dgm:t>
        <a:bodyPr/>
        <a:lstStyle/>
        <a:p>
          <a:pPr algn="ctr"/>
          <a:endParaRPr lang="en-US" sz="10000" b="1" dirty="0">
            <a:solidFill>
              <a:schemeClr val="bg1"/>
            </a:solidFill>
            <a:latin typeface="Times New Roman" panose="02020603050405020304" pitchFamily="18" charset="0"/>
            <a:cs typeface="Times New Roman" panose="02020603050405020304" pitchFamily="18" charset="0"/>
          </a:endParaRPr>
        </a:p>
      </dgm:t>
    </dgm:pt>
    <dgm:pt modelId="{A6C4F3D4-C9CC-41F8-9FC3-0CB3F5CC0BF9}" type="parTrans" cxnId="{48041D8B-0F40-4145-9296-7F5529E203D6}">
      <dgm:prSet/>
      <dgm:spPr/>
      <dgm:t>
        <a:bodyPr/>
        <a:lstStyle/>
        <a:p>
          <a:endParaRPr lang="en-US"/>
        </a:p>
      </dgm:t>
    </dgm:pt>
    <dgm:pt modelId="{45BA5CF5-B939-45D9-89C8-B869E2594A7F}" type="sibTrans" cxnId="{48041D8B-0F40-4145-9296-7F5529E203D6}">
      <dgm:prSet/>
      <dgm:spPr/>
      <dgm:t>
        <a:bodyPr/>
        <a:lstStyle/>
        <a:p>
          <a:endParaRPr lang="en-US"/>
        </a:p>
      </dgm:t>
    </dgm:pt>
    <dgm:pt modelId="{9BD60A9C-081C-4FEE-9F2D-70BCE27A533A}" type="pres">
      <dgm:prSet presAssocID="{7A0EA876-763E-4354-9D80-AAD7AEB48F27}" presName="diagram" presStyleCnt="0">
        <dgm:presLayoutVars>
          <dgm:chPref val="1"/>
          <dgm:dir/>
          <dgm:animOne val="branch"/>
          <dgm:animLvl val="lvl"/>
          <dgm:resizeHandles/>
        </dgm:presLayoutVars>
      </dgm:prSet>
      <dgm:spPr/>
      <dgm:t>
        <a:bodyPr/>
        <a:lstStyle/>
        <a:p>
          <a:endParaRPr lang="en-US"/>
        </a:p>
      </dgm:t>
    </dgm:pt>
    <dgm:pt modelId="{D8D69BB4-05D1-4C55-81C8-42045BACBFF2}" type="pres">
      <dgm:prSet presAssocID="{DC8B6AF0-7B16-4467-AD98-976DB31A4AE5}" presName="root" presStyleCnt="0"/>
      <dgm:spPr/>
    </dgm:pt>
    <dgm:pt modelId="{AD4AC5CE-AC46-48CB-B688-C670667E4695}" type="pres">
      <dgm:prSet presAssocID="{DC8B6AF0-7B16-4467-AD98-976DB31A4AE5}" presName="rootComposite" presStyleCnt="0"/>
      <dgm:spPr/>
    </dgm:pt>
    <dgm:pt modelId="{099C361F-02DF-4AC3-B1A5-C3FE5792C0DC}" type="pres">
      <dgm:prSet presAssocID="{DC8B6AF0-7B16-4467-AD98-976DB31A4AE5}" presName="rootText" presStyleLbl="node1" presStyleIdx="0" presStyleCnt="1" custScaleY="128996" custLinFactNeighborX="360" custLinFactNeighborY="-4708"/>
      <dgm:spPr/>
      <dgm:t>
        <a:bodyPr/>
        <a:lstStyle/>
        <a:p>
          <a:endParaRPr lang="en-US"/>
        </a:p>
      </dgm:t>
    </dgm:pt>
    <dgm:pt modelId="{D55CB3B4-529A-4230-BD49-15F4E4977E60}" type="pres">
      <dgm:prSet presAssocID="{DC8B6AF0-7B16-4467-AD98-976DB31A4AE5}" presName="rootConnector" presStyleLbl="node1" presStyleIdx="0" presStyleCnt="1"/>
      <dgm:spPr/>
      <dgm:t>
        <a:bodyPr/>
        <a:lstStyle/>
        <a:p>
          <a:endParaRPr lang="en-US"/>
        </a:p>
      </dgm:t>
    </dgm:pt>
    <dgm:pt modelId="{91917959-5D1E-469E-BAC1-34FC9A872399}" type="pres">
      <dgm:prSet presAssocID="{DC8B6AF0-7B16-4467-AD98-976DB31A4AE5}" presName="childShape" presStyleCnt="0"/>
      <dgm:spPr/>
    </dgm:pt>
  </dgm:ptLst>
  <dgm:cxnLst>
    <dgm:cxn modelId="{EBE51299-AF51-4E76-BC39-0B84F0699B4D}" type="presOf" srcId="{DC8B6AF0-7B16-4467-AD98-976DB31A4AE5}" destId="{099C361F-02DF-4AC3-B1A5-C3FE5792C0DC}" srcOrd="0" destOrd="0" presId="urn:microsoft.com/office/officeart/2005/8/layout/hierarchy3"/>
    <dgm:cxn modelId="{8E55E857-AAD4-42EC-A977-1C2A26F146E5}" type="presOf" srcId="{DC8B6AF0-7B16-4467-AD98-976DB31A4AE5}" destId="{D55CB3B4-529A-4230-BD49-15F4E4977E60}" srcOrd="1" destOrd="0" presId="urn:microsoft.com/office/officeart/2005/8/layout/hierarchy3"/>
    <dgm:cxn modelId="{48041D8B-0F40-4145-9296-7F5529E203D6}" srcId="{7A0EA876-763E-4354-9D80-AAD7AEB48F27}" destId="{DC8B6AF0-7B16-4467-AD98-976DB31A4AE5}" srcOrd="0" destOrd="0" parTransId="{A6C4F3D4-C9CC-41F8-9FC3-0CB3F5CC0BF9}" sibTransId="{45BA5CF5-B939-45D9-89C8-B869E2594A7F}"/>
    <dgm:cxn modelId="{253185A5-5666-4F0E-A678-784770F808BA}" type="presOf" srcId="{7A0EA876-763E-4354-9D80-AAD7AEB48F27}" destId="{9BD60A9C-081C-4FEE-9F2D-70BCE27A533A}" srcOrd="0" destOrd="0" presId="urn:microsoft.com/office/officeart/2005/8/layout/hierarchy3"/>
    <dgm:cxn modelId="{D430464A-7DBD-41DF-A715-5DFF047F4310}" type="presParOf" srcId="{9BD60A9C-081C-4FEE-9F2D-70BCE27A533A}" destId="{D8D69BB4-05D1-4C55-81C8-42045BACBFF2}" srcOrd="0" destOrd="0" presId="urn:microsoft.com/office/officeart/2005/8/layout/hierarchy3"/>
    <dgm:cxn modelId="{1A06A164-E841-473E-BA44-EF5F0DA963E7}" type="presParOf" srcId="{D8D69BB4-05D1-4C55-81C8-42045BACBFF2}" destId="{AD4AC5CE-AC46-48CB-B688-C670667E4695}" srcOrd="0" destOrd="0" presId="urn:microsoft.com/office/officeart/2005/8/layout/hierarchy3"/>
    <dgm:cxn modelId="{9EB7691C-882E-43CD-B792-001A6E19E199}" type="presParOf" srcId="{AD4AC5CE-AC46-48CB-B688-C670667E4695}" destId="{099C361F-02DF-4AC3-B1A5-C3FE5792C0DC}" srcOrd="0" destOrd="0" presId="urn:microsoft.com/office/officeart/2005/8/layout/hierarchy3"/>
    <dgm:cxn modelId="{3A4855AF-BE7E-4AE9-81E1-1DA5B8637364}" type="presParOf" srcId="{AD4AC5CE-AC46-48CB-B688-C670667E4695}" destId="{D55CB3B4-529A-4230-BD49-15F4E4977E60}" srcOrd="1" destOrd="0" presId="urn:microsoft.com/office/officeart/2005/8/layout/hierarchy3"/>
    <dgm:cxn modelId="{5F8132DF-8EE0-437E-863F-BE8DF2B36D08}" type="presParOf" srcId="{D8D69BB4-05D1-4C55-81C8-42045BACBFF2}" destId="{91917959-5D1E-469E-BAC1-34FC9A872399}"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C361F-02DF-4AC3-B1A5-C3FE5792C0DC}">
      <dsp:nvSpPr>
        <dsp:cNvPr id="0" name=""/>
        <dsp:cNvSpPr/>
      </dsp:nvSpPr>
      <dsp:spPr>
        <a:xfrm>
          <a:off x="0" y="507557"/>
          <a:ext cx="5482734" cy="3536253"/>
        </a:xfrm>
        <a:prstGeom prst="roundRect">
          <a:avLst>
            <a:gd name="adj" fmla="val 10000"/>
          </a:avLst>
        </a:prstGeom>
        <a:solidFill>
          <a:schemeClr val="accent1">
            <a:lumMod val="50000"/>
          </a:schemeClr>
        </a:solidFill>
        <a:ln w="19050" cap="rnd" cmpd="sng" algn="ctr">
          <a:solidFill>
            <a:schemeClr val="bg1">
              <a:lumMod val="95000"/>
              <a:lumOff val="5000"/>
            </a:schemeClr>
          </a:solidFill>
          <a:prstDash val="solid"/>
        </a:ln>
        <a:effectLst>
          <a:reflection blurRad="127000" endPos="55500" dist="241300" dir="5400000" sy="-100000" algn="bl" rotWithShape="0"/>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a:schemeClr val="lt1"/>
        </a:fontRef>
      </dsp:style>
      <dsp:txBody>
        <a:bodyPr spcFirstLastPara="0" vert="horz" wrap="square" lIns="190500" tIns="127000" rIns="190500" bIns="127000" numCol="1" spcCol="1270" anchor="ctr" anchorCtr="0">
          <a:noAutofit/>
        </a:bodyPr>
        <a:lstStyle/>
        <a:p>
          <a:pPr lvl="0" algn="ctr" defTabSz="4445000">
            <a:lnSpc>
              <a:spcPct val="90000"/>
            </a:lnSpc>
            <a:spcBef>
              <a:spcPct val="0"/>
            </a:spcBef>
            <a:spcAft>
              <a:spcPct val="35000"/>
            </a:spcAft>
          </a:pPr>
          <a:endParaRPr lang="en-US" sz="10000" b="1" kern="1200" dirty="0">
            <a:solidFill>
              <a:schemeClr val="bg1"/>
            </a:solidFill>
            <a:latin typeface="Times New Roman" panose="02020603050405020304" pitchFamily="18" charset="0"/>
            <a:cs typeface="Times New Roman" panose="02020603050405020304" pitchFamily="18" charset="0"/>
          </a:endParaRPr>
        </a:p>
      </dsp:txBody>
      <dsp:txXfrm>
        <a:off x="103573" y="611130"/>
        <a:ext cx="5275588" cy="332910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042F9E-BDF2-4971-A7ED-D7E7276E45F1}" type="datetimeFigureOut">
              <a:rPr lang="en-US" smtClean="0"/>
              <a:t>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8FE0DC-8853-4840-B144-ECF2F4956C17}" type="slidenum">
              <a:rPr lang="en-US" smtClean="0"/>
              <a:t>‹#›</a:t>
            </a:fld>
            <a:endParaRPr lang="en-US"/>
          </a:p>
        </p:txBody>
      </p:sp>
    </p:spTree>
    <p:extLst>
      <p:ext uri="{BB962C8B-B14F-4D97-AF65-F5344CB8AC3E}">
        <p14:creationId xmlns:p14="http://schemas.microsoft.com/office/powerpoint/2010/main" val="2443167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8FE0DC-8853-4840-B144-ECF2F4956C17}" type="slidenum">
              <a:rPr lang="en-US" smtClean="0"/>
              <a:t>1</a:t>
            </a:fld>
            <a:endParaRPr lang="en-US"/>
          </a:p>
        </p:txBody>
      </p:sp>
    </p:spTree>
    <p:extLst>
      <p:ext uri="{BB962C8B-B14F-4D97-AF65-F5344CB8AC3E}">
        <p14:creationId xmlns:p14="http://schemas.microsoft.com/office/powerpoint/2010/main" val="2745409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png"/></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7" y="1447841"/>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7" y="4777381"/>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DF73975-699C-4433-913D-4568C0E1B93B}" type="datetime1">
              <a:rPr lang="en-US" smtClean="0">
                <a:solidFill>
                  <a:prstClr val="white">
                    <a:tint val="75000"/>
                    <a:alpha val="60000"/>
                  </a:prstClr>
                </a:solidFill>
              </a:rPr>
              <a:t>1/20/2025</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294567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60" y="4800588"/>
            <a:ext cx="8825658"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7"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9" y="5367326"/>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F30036-BCAD-4690-8B08-1D9252E8D6AE}" type="datetime1">
              <a:rPr lang="en-US" smtClean="0">
                <a:solidFill>
                  <a:prstClr val="white">
                    <a:tint val="75000"/>
                    <a:alpha val="60000"/>
                  </a:prstClr>
                </a:solidFill>
              </a:rPr>
              <a:t>1/20/2025</a:t>
            </a:fld>
            <a:endParaRPr lang="en-US" dirty="0">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0395882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F30BCBF1-64A6-4051-BC31-B793E99731A6}"/>
              </a:ext>
            </a:extLst>
          </p:cNvPr>
          <p:cNvSpPr/>
          <p:nvPr userDrawn="1"/>
        </p:nvSpPr>
        <p:spPr>
          <a:xfrm>
            <a:off x="17"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2" name="Rectangle 21">
            <a:extLst>
              <a:ext uri="{FF2B5EF4-FFF2-40B4-BE49-F238E27FC236}">
                <a16:creationId xmlns:a16="http://schemas.microsoft.com/office/drawing/2014/main" xmlns="" id="{115DEB4D-1697-4E72-B2BF-F5EA1EF3B009}"/>
              </a:ext>
            </a:extLst>
          </p:cNvPr>
          <p:cNvSpPr/>
          <p:nvPr userDrawn="1"/>
        </p:nvSpPr>
        <p:spPr>
          <a:xfrm>
            <a:off x="7162824" y="3052634"/>
            <a:ext cx="1368533" cy="11301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a:extLst>
              <a:ext uri="{FF2B5EF4-FFF2-40B4-BE49-F238E27FC236}">
                <a16:creationId xmlns:a16="http://schemas.microsoft.com/office/drawing/2014/main" xmlns="" id="{DE3A6AA5-A315-455E-B5C7-E53E3746ED81}"/>
              </a:ext>
            </a:extLst>
          </p:cNvPr>
          <p:cNvSpPr>
            <a:spLocks noGrp="1"/>
          </p:cNvSpPr>
          <p:nvPr>
            <p:ph type="title"/>
          </p:nvPr>
        </p:nvSpPr>
        <p:spPr>
          <a:xfrm>
            <a:off x="371477" y="1334424"/>
            <a:ext cx="4448176" cy="1520824"/>
          </a:xfrm>
        </p:spPr>
        <p:txBody>
          <a:bodyPr anchor="b">
            <a:noAutofit/>
          </a:bodyPr>
          <a:lstStyle>
            <a:lvl1pPr>
              <a:defRPr sz="3600"/>
            </a:lvl1pPr>
          </a:lstStyle>
          <a:p>
            <a:r>
              <a:rPr lang="en-US" noProof="0"/>
              <a:t>Click to edit Master title style</a:t>
            </a:r>
          </a:p>
        </p:txBody>
      </p:sp>
      <p:sp>
        <p:nvSpPr>
          <p:cNvPr id="7" name="Slide Number Placeholder 6">
            <a:extLst>
              <a:ext uri="{FF2B5EF4-FFF2-40B4-BE49-F238E27FC236}">
                <a16:creationId xmlns:a16="http://schemas.microsoft.com/office/drawing/2014/main" xmlns="" id="{2C182A82-4FBE-4689-B739-692549B4030D}"/>
              </a:ext>
            </a:extLst>
          </p:cNvPr>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4" name="Content Placeholder 3">
            <a:extLst>
              <a:ext uri="{FF2B5EF4-FFF2-40B4-BE49-F238E27FC236}">
                <a16:creationId xmlns:a16="http://schemas.microsoft.com/office/drawing/2014/main" xmlns="" id="{23F1116B-C8B0-450D-83F6-49C4ABB22CCD}"/>
              </a:ext>
            </a:extLst>
          </p:cNvPr>
          <p:cNvSpPr>
            <a:spLocks noGrp="1"/>
          </p:cNvSpPr>
          <p:nvPr>
            <p:ph sz="half" idx="2"/>
          </p:nvPr>
        </p:nvSpPr>
        <p:spPr>
          <a:xfrm>
            <a:off x="3609567" y="3118816"/>
            <a:ext cx="2927310" cy="3081999"/>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Content Placeholder 2">
            <a:extLst>
              <a:ext uri="{FF2B5EF4-FFF2-40B4-BE49-F238E27FC236}">
                <a16:creationId xmlns:a16="http://schemas.microsoft.com/office/drawing/2014/main" xmlns="" id="{3E60534E-DE82-45F4-8E2E-DA97F169177F}"/>
              </a:ext>
            </a:extLst>
          </p:cNvPr>
          <p:cNvSpPr>
            <a:spLocks noGrp="1"/>
          </p:cNvSpPr>
          <p:nvPr>
            <p:ph sz="half" idx="1"/>
          </p:nvPr>
        </p:nvSpPr>
        <p:spPr>
          <a:xfrm>
            <a:off x="371477" y="3118776"/>
            <a:ext cx="2926800" cy="3081922"/>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icture Placeholder 24">
            <a:extLst>
              <a:ext uri="{FF2B5EF4-FFF2-40B4-BE49-F238E27FC236}">
                <a16:creationId xmlns:a16="http://schemas.microsoft.com/office/drawing/2014/main" xmlns="" id="{84421AF3-217F-49BD-BF47-1140F3F445D8}"/>
              </a:ext>
            </a:extLst>
          </p:cNvPr>
          <p:cNvSpPr>
            <a:spLocks noGrp="1"/>
          </p:cNvSpPr>
          <p:nvPr>
            <p:ph type="pic" sz="quarter" idx="15"/>
          </p:nvPr>
        </p:nvSpPr>
        <p:spPr>
          <a:xfrm>
            <a:off x="4908435" y="-4277"/>
            <a:ext cx="7283586" cy="6204974"/>
          </a:xfrm>
          <a:custGeom>
            <a:avLst/>
            <a:gdLst>
              <a:gd name="connsiteX0" fmla="*/ 4914900 w 7283585"/>
              <a:gd name="connsiteY0" fmla="*/ 4064000 h 6204974"/>
              <a:gd name="connsiteX1" fmla="*/ 7283585 w 7283585"/>
              <a:gd name="connsiteY1" fmla="*/ 4064000 h 6204974"/>
              <a:gd name="connsiteX2" fmla="*/ 7283585 w 7283585"/>
              <a:gd name="connsiteY2" fmla="*/ 6204974 h 6204974"/>
              <a:gd name="connsiteX3" fmla="*/ 4914900 w 7283585"/>
              <a:gd name="connsiteY3" fmla="*/ 6204974 h 6204974"/>
              <a:gd name="connsiteX4" fmla="*/ 4914900 w 7283585"/>
              <a:gd name="connsiteY4" fmla="*/ 2032000 h 6204974"/>
              <a:gd name="connsiteX5" fmla="*/ 7283585 w 7283585"/>
              <a:gd name="connsiteY5" fmla="*/ 2032000 h 6204974"/>
              <a:gd name="connsiteX6" fmla="*/ 7283585 w 7283585"/>
              <a:gd name="connsiteY6" fmla="*/ 3946525 h 6204974"/>
              <a:gd name="connsiteX7" fmla="*/ 4914900 w 7283585"/>
              <a:gd name="connsiteY7" fmla="*/ 3946525 h 6204974"/>
              <a:gd name="connsiteX8" fmla="*/ 2457450 w 7283585"/>
              <a:gd name="connsiteY8" fmla="*/ 2032000 h 6204974"/>
              <a:gd name="connsiteX9" fmla="*/ 4826135 w 7283585"/>
              <a:gd name="connsiteY9" fmla="*/ 2032000 h 6204974"/>
              <a:gd name="connsiteX10" fmla="*/ 4826135 w 7283585"/>
              <a:gd name="connsiteY10" fmla="*/ 3946525 h 6204974"/>
              <a:gd name="connsiteX11" fmla="*/ 2457450 w 7283585"/>
              <a:gd name="connsiteY11" fmla="*/ 3946525 h 6204974"/>
              <a:gd name="connsiteX12" fmla="*/ 0 w 7283585"/>
              <a:gd name="connsiteY12" fmla="*/ 8552 h 6204974"/>
              <a:gd name="connsiteX13" fmla="*/ 2368685 w 7283585"/>
              <a:gd name="connsiteY13" fmla="*/ 8552 h 6204974"/>
              <a:gd name="connsiteX14" fmla="*/ 2368685 w 7283585"/>
              <a:gd name="connsiteY14" fmla="*/ 1923077 h 6204974"/>
              <a:gd name="connsiteX15" fmla="*/ 0 w 7283585"/>
              <a:gd name="connsiteY15" fmla="*/ 1923077 h 6204974"/>
              <a:gd name="connsiteX16" fmla="*/ 2457450 w 7283585"/>
              <a:gd name="connsiteY16" fmla="*/ 4276 h 6204974"/>
              <a:gd name="connsiteX17" fmla="*/ 4826135 w 7283585"/>
              <a:gd name="connsiteY17" fmla="*/ 4276 h 6204974"/>
              <a:gd name="connsiteX18" fmla="*/ 4826135 w 7283585"/>
              <a:gd name="connsiteY18" fmla="*/ 1918801 h 6204974"/>
              <a:gd name="connsiteX19" fmla="*/ 2457450 w 7283585"/>
              <a:gd name="connsiteY19" fmla="*/ 1918801 h 6204974"/>
              <a:gd name="connsiteX20" fmla="*/ 4914900 w 7283585"/>
              <a:gd name="connsiteY20" fmla="*/ 0 h 6204974"/>
              <a:gd name="connsiteX21" fmla="*/ 7283585 w 7283585"/>
              <a:gd name="connsiteY21" fmla="*/ 0 h 6204974"/>
              <a:gd name="connsiteX22" fmla="*/ 7283585 w 7283585"/>
              <a:gd name="connsiteY22" fmla="*/ 1914525 h 6204974"/>
              <a:gd name="connsiteX23" fmla="*/ 4914900 w 7283585"/>
              <a:gd name="connsiteY23" fmla="*/ 1914525 h 62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83585" h="6204974">
                <a:moveTo>
                  <a:pt x="4914900" y="4064000"/>
                </a:moveTo>
                <a:lnTo>
                  <a:pt x="7283585" y="4064000"/>
                </a:lnTo>
                <a:lnTo>
                  <a:pt x="7283585" y="6204974"/>
                </a:lnTo>
                <a:lnTo>
                  <a:pt x="4914900" y="6204974"/>
                </a:lnTo>
                <a:close/>
                <a:moveTo>
                  <a:pt x="4914900" y="2032000"/>
                </a:moveTo>
                <a:lnTo>
                  <a:pt x="7283585" y="2032000"/>
                </a:lnTo>
                <a:lnTo>
                  <a:pt x="7283585" y="3946525"/>
                </a:lnTo>
                <a:lnTo>
                  <a:pt x="4914900" y="3946525"/>
                </a:lnTo>
                <a:close/>
                <a:moveTo>
                  <a:pt x="2457450" y="2032000"/>
                </a:moveTo>
                <a:lnTo>
                  <a:pt x="4826135" y="2032000"/>
                </a:lnTo>
                <a:lnTo>
                  <a:pt x="4826135" y="3946525"/>
                </a:lnTo>
                <a:lnTo>
                  <a:pt x="2457450" y="3946525"/>
                </a:lnTo>
                <a:close/>
                <a:moveTo>
                  <a:pt x="0" y="8552"/>
                </a:moveTo>
                <a:lnTo>
                  <a:pt x="2368685" y="8552"/>
                </a:lnTo>
                <a:lnTo>
                  <a:pt x="2368685" y="1923077"/>
                </a:lnTo>
                <a:lnTo>
                  <a:pt x="0" y="1923077"/>
                </a:lnTo>
                <a:close/>
                <a:moveTo>
                  <a:pt x="2457450" y="4276"/>
                </a:moveTo>
                <a:lnTo>
                  <a:pt x="4826135" y="4276"/>
                </a:lnTo>
                <a:lnTo>
                  <a:pt x="4826135" y="1918801"/>
                </a:lnTo>
                <a:lnTo>
                  <a:pt x="2457450" y="1918801"/>
                </a:lnTo>
                <a:close/>
                <a:moveTo>
                  <a:pt x="4914900" y="0"/>
                </a:moveTo>
                <a:lnTo>
                  <a:pt x="7283585" y="0"/>
                </a:lnTo>
                <a:lnTo>
                  <a:pt x="7283585" y="1914525"/>
                </a:lnTo>
                <a:lnTo>
                  <a:pt x="4914900" y="1914525"/>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noProof="0" dirty="0"/>
              <a:t>Click icon to add picture</a:t>
            </a:r>
          </a:p>
        </p:txBody>
      </p:sp>
      <p:sp>
        <p:nvSpPr>
          <p:cNvPr id="20" name="Rectangle 19">
            <a:extLst>
              <a:ext uri="{FF2B5EF4-FFF2-40B4-BE49-F238E27FC236}">
                <a16:creationId xmlns:a16="http://schemas.microsoft.com/office/drawing/2014/main" xmlns="" id="{475378D9-445B-4812-AE73-9B2CF92DCDF1}"/>
              </a:ext>
            </a:extLst>
          </p:cNvPr>
          <p:cNvSpPr/>
          <p:nvPr userDrawn="1"/>
        </p:nvSpPr>
        <p:spPr>
          <a:xfrm>
            <a:off x="6210301" y="2027725"/>
            <a:ext cx="1073286"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1" name="Rectangle 20">
            <a:extLst>
              <a:ext uri="{FF2B5EF4-FFF2-40B4-BE49-F238E27FC236}">
                <a16:creationId xmlns:a16="http://schemas.microsoft.com/office/drawing/2014/main" xmlns="" id="{B569B8CC-B741-4501-A871-F6CC58941F5C}"/>
              </a:ext>
            </a:extLst>
          </p:cNvPr>
          <p:cNvSpPr/>
          <p:nvPr userDrawn="1"/>
        </p:nvSpPr>
        <p:spPr>
          <a:xfrm>
            <a:off x="8661266" y="4055449"/>
            <a:ext cx="1073286"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cxnSp>
        <p:nvCxnSpPr>
          <p:cNvPr id="23" name="Straight Connector 22">
            <a:extLst>
              <a:ext uri="{FF2B5EF4-FFF2-40B4-BE49-F238E27FC236}">
                <a16:creationId xmlns:a16="http://schemas.microsoft.com/office/drawing/2014/main" xmlns="" id="{8ED9C5BC-5F16-4DC8-BAA3-30A378B7F5FB}"/>
              </a:ext>
            </a:extLst>
          </p:cNvPr>
          <p:cNvCxnSpPr>
            <a:cxnSpLocks/>
          </p:cNvCxnSpPr>
          <p:nvPr userDrawn="1"/>
        </p:nvCxnSpPr>
        <p:spPr>
          <a:xfrm>
            <a:off x="3452021" y="3106075"/>
            <a:ext cx="0" cy="30947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xmlns="" id="{2F0E9B02-FBE7-4B3F-833A-FCDE146B2DAD}"/>
              </a:ext>
            </a:extLst>
          </p:cNvPr>
          <p:cNvSpPr/>
          <p:nvPr userDrawn="1"/>
        </p:nvSpPr>
        <p:spPr>
          <a:xfrm>
            <a:off x="31" y="1405901"/>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26880131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F30BCBF1-64A6-4051-BC31-B793E99731A6}"/>
              </a:ext>
            </a:extLst>
          </p:cNvPr>
          <p:cNvSpPr/>
          <p:nvPr userDrawn="1"/>
        </p:nvSpPr>
        <p:spPr>
          <a:xfrm>
            <a:off x="17"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3" name="Picture Placeholder 6">
            <a:extLst>
              <a:ext uri="{FF2B5EF4-FFF2-40B4-BE49-F238E27FC236}">
                <a16:creationId xmlns:a16="http://schemas.microsoft.com/office/drawing/2014/main" xmlns="" id="{73E3AB81-FB3C-492F-8AB9-CFC37EECCEE7}"/>
              </a:ext>
            </a:extLst>
          </p:cNvPr>
          <p:cNvSpPr>
            <a:spLocks noGrp="1"/>
          </p:cNvSpPr>
          <p:nvPr>
            <p:ph type="pic" sz="quarter" idx="13"/>
          </p:nvPr>
        </p:nvSpPr>
        <p:spPr>
          <a:xfrm>
            <a:off x="371479" y="260351"/>
            <a:ext cx="11520488" cy="6121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14" name="Rectangle 13">
            <a:extLst>
              <a:ext uri="{FF2B5EF4-FFF2-40B4-BE49-F238E27FC236}">
                <a16:creationId xmlns:a16="http://schemas.microsoft.com/office/drawing/2014/main" xmlns="" id="{BF2C4CC9-6F35-4EBF-857F-EBD298D77347}"/>
              </a:ext>
            </a:extLst>
          </p:cNvPr>
          <p:cNvSpPr/>
          <p:nvPr userDrawn="1"/>
        </p:nvSpPr>
        <p:spPr>
          <a:xfrm>
            <a:off x="1578766" y="2299953"/>
            <a:ext cx="4420010"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5" name="Rectangle 14">
            <a:extLst>
              <a:ext uri="{FF2B5EF4-FFF2-40B4-BE49-F238E27FC236}">
                <a16:creationId xmlns:a16="http://schemas.microsoft.com/office/drawing/2014/main" xmlns="" id="{D1D54A23-014A-49B4-9E28-7641C8A4F0C1}"/>
              </a:ext>
            </a:extLst>
          </p:cNvPr>
          <p:cNvSpPr/>
          <p:nvPr userDrawn="1"/>
        </p:nvSpPr>
        <p:spPr>
          <a:xfrm>
            <a:off x="6184496" y="2299953"/>
            <a:ext cx="4420010"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a:extLst>
              <a:ext uri="{FF2B5EF4-FFF2-40B4-BE49-F238E27FC236}">
                <a16:creationId xmlns:a16="http://schemas.microsoft.com/office/drawing/2014/main" xmlns="" id="{DE3A6AA5-A315-455E-B5C7-E53E3746ED81}"/>
              </a:ext>
            </a:extLst>
          </p:cNvPr>
          <p:cNvSpPr>
            <a:spLocks noGrp="1"/>
          </p:cNvSpPr>
          <p:nvPr>
            <p:ph type="title"/>
          </p:nvPr>
        </p:nvSpPr>
        <p:spPr>
          <a:xfrm>
            <a:off x="1587511" y="1233489"/>
            <a:ext cx="9016994" cy="761076"/>
          </a:xfrm>
        </p:spPr>
        <p:txBody>
          <a:bodyPr anchor="ctr">
            <a:noAutofit/>
          </a:bodyPr>
          <a:lstStyle>
            <a:lvl1pPr algn="ctr">
              <a:defRPr sz="3600"/>
            </a:lvl1p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xmlns="" id="{2C182A82-4FBE-4689-B739-692549B4030D}"/>
              </a:ext>
            </a:extLst>
          </p:cNvPr>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4" name="Content Placeholder 3">
            <a:extLst>
              <a:ext uri="{FF2B5EF4-FFF2-40B4-BE49-F238E27FC236}">
                <a16:creationId xmlns:a16="http://schemas.microsoft.com/office/drawing/2014/main" xmlns="" id="{23F1116B-C8B0-450D-83F6-49C4ABB22CCD}"/>
              </a:ext>
            </a:extLst>
          </p:cNvPr>
          <p:cNvSpPr>
            <a:spLocks noGrp="1"/>
          </p:cNvSpPr>
          <p:nvPr>
            <p:ph sz="half" idx="2"/>
          </p:nvPr>
        </p:nvSpPr>
        <p:spPr>
          <a:xfrm>
            <a:off x="6328091" y="2424864"/>
            <a:ext cx="4132800" cy="28332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xmlns="" id="{3E60534E-DE82-45F4-8E2E-DA97F169177F}"/>
              </a:ext>
            </a:extLst>
          </p:cNvPr>
          <p:cNvSpPr>
            <a:spLocks noGrp="1"/>
          </p:cNvSpPr>
          <p:nvPr>
            <p:ph sz="half" idx="1"/>
          </p:nvPr>
        </p:nvSpPr>
        <p:spPr>
          <a:xfrm>
            <a:off x="1722821" y="2424870"/>
            <a:ext cx="4131850" cy="2832101"/>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88986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EAB4EF4F-0A84-4C50-B171-F044231527B2}"/>
              </a:ext>
            </a:extLst>
          </p:cNvPr>
          <p:cNvSpPr/>
          <p:nvPr userDrawn="1"/>
        </p:nvSpPr>
        <p:spPr>
          <a:xfrm>
            <a:off x="17"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a:extLst>
              <a:ext uri="{FF2B5EF4-FFF2-40B4-BE49-F238E27FC236}">
                <a16:creationId xmlns:a16="http://schemas.microsoft.com/office/drawing/2014/main" xmlns="" id="{113E1565-5B33-4914-9800-50B8400266FF}"/>
              </a:ext>
            </a:extLst>
          </p:cNvPr>
          <p:cNvSpPr/>
          <p:nvPr userDrawn="1"/>
        </p:nvSpPr>
        <p:spPr>
          <a:xfrm>
            <a:off x="26" y="0"/>
            <a:ext cx="1219199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6" name="Picture Placeholder 6">
            <a:extLst>
              <a:ext uri="{FF2B5EF4-FFF2-40B4-BE49-F238E27FC236}">
                <a16:creationId xmlns:a16="http://schemas.microsoft.com/office/drawing/2014/main" xmlns="" id="{DE438B2E-01A6-453B-928D-97D98438168E}"/>
              </a:ext>
            </a:extLst>
          </p:cNvPr>
          <p:cNvSpPr>
            <a:spLocks noGrp="1"/>
          </p:cNvSpPr>
          <p:nvPr>
            <p:ph type="pic" sz="quarter" idx="13"/>
          </p:nvPr>
        </p:nvSpPr>
        <p:spPr>
          <a:xfrm>
            <a:off x="335759" y="260351"/>
            <a:ext cx="11520488"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Tree>
    <p:extLst>
      <p:ext uri="{BB962C8B-B14F-4D97-AF65-F5344CB8AC3E}">
        <p14:creationId xmlns:p14="http://schemas.microsoft.com/office/powerpoint/2010/main" val="11050864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EAB4EF4F-0A84-4C50-B171-F044231527B2}"/>
              </a:ext>
            </a:extLst>
          </p:cNvPr>
          <p:cNvSpPr/>
          <p:nvPr userDrawn="1"/>
        </p:nvSpPr>
        <p:spPr>
          <a:xfrm>
            <a:off x="17"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7" name="Picture Placeholder 26">
            <a:extLst>
              <a:ext uri="{FF2B5EF4-FFF2-40B4-BE49-F238E27FC236}">
                <a16:creationId xmlns:a16="http://schemas.microsoft.com/office/drawing/2014/main" xmlns="" id="{404FC023-3732-4036-B4DA-F34DC453036D}"/>
              </a:ext>
            </a:extLst>
          </p:cNvPr>
          <p:cNvSpPr>
            <a:spLocks noGrp="1"/>
          </p:cNvSpPr>
          <p:nvPr>
            <p:ph type="pic" sz="quarter" idx="13"/>
          </p:nvPr>
        </p:nvSpPr>
        <p:spPr>
          <a:xfrm>
            <a:off x="26" y="13"/>
            <a:ext cx="12191998" cy="6857999"/>
          </a:xfrm>
          <a:custGeom>
            <a:avLst/>
            <a:gdLst>
              <a:gd name="connsiteX0" fmla="*/ 9194799 w 12191999"/>
              <a:gd name="connsiteY0" fmla="*/ 4114799 h 6108699"/>
              <a:gd name="connsiteX1" fmla="*/ 12191999 w 12191999"/>
              <a:gd name="connsiteY1" fmla="*/ 4114799 h 6108699"/>
              <a:gd name="connsiteX2" fmla="*/ 12191999 w 12191999"/>
              <a:gd name="connsiteY2" fmla="*/ 6108699 h 6108699"/>
              <a:gd name="connsiteX3" fmla="*/ 9194799 w 12191999"/>
              <a:gd name="connsiteY3" fmla="*/ 6108699 h 6108699"/>
              <a:gd name="connsiteX4" fmla="*/ 6129865 w 12191999"/>
              <a:gd name="connsiteY4" fmla="*/ 4114799 h 6108699"/>
              <a:gd name="connsiteX5" fmla="*/ 9127065 w 12191999"/>
              <a:gd name="connsiteY5" fmla="*/ 4114799 h 6108699"/>
              <a:gd name="connsiteX6" fmla="*/ 9127065 w 12191999"/>
              <a:gd name="connsiteY6" fmla="*/ 6108699 h 6108699"/>
              <a:gd name="connsiteX7" fmla="*/ 6129865 w 12191999"/>
              <a:gd name="connsiteY7" fmla="*/ 6108699 h 6108699"/>
              <a:gd name="connsiteX8" fmla="*/ 3064933 w 12191999"/>
              <a:gd name="connsiteY8" fmla="*/ 4114799 h 6108699"/>
              <a:gd name="connsiteX9" fmla="*/ 6062132 w 12191999"/>
              <a:gd name="connsiteY9" fmla="*/ 4114799 h 6108699"/>
              <a:gd name="connsiteX10" fmla="*/ 6062132 w 12191999"/>
              <a:gd name="connsiteY10" fmla="*/ 6108699 h 6108699"/>
              <a:gd name="connsiteX11" fmla="*/ 3064933 w 12191999"/>
              <a:gd name="connsiteY11" fmla="*/ 6108699 h 6108699"/>
              <a:gd name="connsiteX12" fmla="*/ 0 w 12191999"/>
              <a:gd name="connsiteY12" fmla="*/ 4114799 h 6108699"/>
              <a:gd name="connsiteX13" fmla="*/ 2997200 w 12191999"/>
              <a:gd name="connsiteY13" fmla="*/ 4114799 h 6108699"/>
              <a:gd name="connsiteX14" fmla="*/ 2997200 w 12191999"/>
              <a:gd name="connsiteY14" fmla="*/ 6108699 h 6108699"/>
              <a:gd name="connsiteX15" fmla="*/ 0 w 12191999"/>
              <a:gd name="connsiteY15" fmla="*/ 6108699 h 6108699"/>
              <a:gd name="connsiteX16" fmla="*/ 9194799 w 12191999"/>
              <a:gd name="connsiteY16" fmla="*/ 2057400 h 6108699"/>
              <a:gd name="connsiteX17" fmla="*/ 12191999 w 12191999"/>
              <a:gd name="connsiteY17" fmla="*/ 2057400 h 6108699"/>
              <a:gd name="connsiteX18" fmla="*/ 12191999 w 12191999"/>
              <a:gd name="connsiteY18" fmla="*/ 4051299 h 6108699"/>
              <a:gd name="connsiteX19" fmla="*/ 9194799 w 12191999"/>
              <a:gd name="connsiteY19" fmla="*/ 4051299 h 6108699"/>
              <a:gd name="connsiteX20" fmla="*/ 6129865 w 12191999"/>
              <a:gd name="connsiteY20" fmla="*/ 2057400 h 6108699"/>
              <a:gd name="connsiteX21" fmla="*/ 9127065 w 12191999"/>
              <a:gd name="connsiteY21" fmla="*/ 2057400 h 6108699"/>
              <a:gd name="connsiteX22" fmla="*/ 9127065 w 12191999"/>
              <a:gd name="connsiteY22" fmla="*/ 4051299 h 6108699"/>
              <a:gd name="connsiteX23" fmla="*/ 6129865 w 12191999"/>
              <a:gd name="connsiteY23" fmla="*/ 4051299 h 6108699"/>
              <a:gd name="connsiteX24" fmla="*/ 3064934 w 12191999"/>
              <a:gd name="connsiteY24" fmla="*/ 2057400 h 6108699"/>
              <a:gd name="connsiteX25" fmla="*/ 6062132 w 12191999"/>
              <a:gd name="connsiteY25" fmla="*/ 2057400 h 6108699"/>
              <a:gd name="connsiteX26" fmla="*/ 6062132 w 12191999"/>
              <a:gd name="connsiteY26" fmla="*/ 4051299 h 6108699"/>
              <a:gd name="connsiteX27" fmla="*/ 3064934 w 12191999"/>
              <a:gd name="connsiteY27" fmla="*/ 4051299 h 6108699"/>
              <a:gd name="connsiteX28" fmla="*/ 0 w 12191999"/>
              <a:gd name="connsiteY28" fmla="*/ 2057400 h 6108699"/>
              <a:gd name="connsiteX29" fmla="*/ 2997200 w 12191999"/>
              <a:gd name="connsiteY29" fmla="*/ 2057400 h 6108699"/>
              <a:gd name="connsiteX30" fmla="*/ 2997200 w 12191999"/>
              <a:gd name="connsiteY30" fmla="*/ 4051299 h 6108699"/>
              <a:gd name="connsiteX31" fmla="*/ 0 w 12191999"/>
              <a:gd name="connsiteY31" fmla="*/ 4051299 h 6108699"/>
              <a:gd name="connsiteX32" fmla="*/ 9194799 w 12191999"/>
              <a:gd name="connsiteY32" fmla="*/ 0 h 6108699"/>
              <a:gd name="connsiteX33" fmla="*/ 12191999 w 12191999"/>
              <a:gd name="connsiteY33" fmla="*/ 0 h 6108699"/>
              <a:gd name="connsiteX34" fmla="*/ 12191999 w 12191999"/>
              <a:gd name="connsiteY34" fmla="*/ 1993900 h 6108699"/>
              <a:gd name="connsiteX35" fmla="*/ 9194799 w 12191999"/>
              <a:gd name="connsiteY35" fmla="*/ 1993900 h 6108699"/>
              <a:gd name="connsiteX36" fmla="*/ 6129865 w 12191999"/>
              <a:gd name="connsiteY36" fmla="*/ 0 h 6108699"/>
              <a:gd name="connsiteX37" fmla="*/ 9127065 w 12191999"/>
              <a:gd name="connsiteY37" fmla="*/ 0 h 6108699"/>
              <a:gd name="connsiteX38" fmla="*/ 9127065 w 12191999"/>
              <a:gd name="connsiteY38" fmla="*/ 1993900 h 6108699"/>
              <a:gd name="connsiteX39" fmla="*/ 6129865 w 12191999"/>
              <a:gd name="connsiteY39" fmla="*/ 1993900 h 6108699"/>
              <a:gd name="connsiteX40" fmla="*/ 3064934 w 12191999"/>
              <a:gd name="connsiteY40" fmla="*/ 0 h 6108699"/>
              <a:gd name="connsiteX41" fmla="*/ 6062132 w 12191999"/>
              <a:gd name="connsiteY41" fmla="*/ 0 h 6108699"/>
              <a:gd name="connsiteX42" fmla="*/ 6062132 w 12191999"/>
              <a:gd name="connsiteY42" fmla="*/ 1993900 h 6108699"/>
              <a:gd name="connsiteX43" fmla="*/ 3064934 w 12191999"/>
              <a:gd name="connsiteY43" fmla="*/ 1993900 h 6108699"/>
              <a:gd name="connsiteX44" fmla="*/ 1 w 12191999"/>
              <a:gd name="connsiteY44" fmla="*/ 0 h 6108699"/>
              <a:gd name="connsiteX45" fmla="*/ 2997201 w 12191999"/>
              <a:gd name="connsiteY45" fmla="*/ 0 h 6108699"/>
              <a:gd name="connsiteX46" fmla="*/ 2997201 w 12191999"/>
              <a:gd name="connsiteY46" fmla="*/ 1993900 h 6108699"/>
              <a:gd name="connsiteX47" fmla="*/ 1 w 12191999"/>
              <a:gd name="connsiteY47" fmla="*/ 1993900 h 610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1999" h="6108699">
                <a:moveTo>
                  <a:pt x="9194799" y="4114799"/>
                </a:moveTo>
                <a:lnTo>
                  <a:pt x="12191999" y="4114799"/>
                </a:lnTo>
                <a:lnTo>
                  <a:pt x="12191999" y="6108699"/>
                </a:lnTo>
                <a:lnTo>
                  <a:pt x="9194799" y="6108699"/>
                </a:lnTo>
                <a:close/>
                <a:moveTo>
                  <a:pt x="6129865" y="4114799"/>
                </a:moveTo>
                <a:lnTo>
                  <a:pt x="9127065" y="4114799"/>
                </a:lnTo>
                <a:lnTo>
                  <a:pt x="9127065" y="6108699"/>
                </a:lnTo>
                <a:lnTo>
                  <a:pt x="6129865" y="6108699"/>
                </a:lnTo>
                <a:close/>
                <a:moveTo>
                  <a:pt x="3064933" y="4114799"/>
                </a:moveTo>
                <a:lnTo>
                  <a:pt x="6062132" y="4114799"/>
                </a:lnTo>
                <a:lnTo>
                  <a:pt x="6062132" y="6108699"/>
                </a:lnTo>
                <a:lnTo>
                  <a:pt x="3064933" y="6108699"/>
                </a:lnTo>
                <a:close/>
                <a:moveTo>
                  <a:pt x="0" y="4114799"/>
                </a:moveTo>
                <a:lnTo>
                  <a:pt x="2997200" y="4114799"/>
                </a:lnTo>
                <a:lnTo>
                  <a:pt x="2997200" y="6108699"/>
                </a:lnTo>
                <a:lnTo>
                  <a:pt x="0" y="6108699"/>
                </a:lnTo>
                <a:close/>
                <a:moveTo>
                  <a:pt x="9194799" y="2057400"/>
                </a:moveTo>
                <a:lnTo>
                  <a:pt x="12191999" y="2057400"/>
                </a:lnTo>
                <a:lnTo>
                  <a:pt x="12191999" y="4051299"/>
                </a:lnTo>
                <a:lnTo>
                  <a:pt x="9194799" y="4051299"/>
                </a:lnTo>
                <a:close/>
                <a:moveTo>
                  <a:pt x="6129865" y="2057400"/>
                </a:moveTo>
                <a:lnTo>
                  <a:pt x="9127065" y="2057400"/>
                </a:lnTo>
                <a:lnTo>
                  <a:pt x="9127065" y="4051299"/>
                </a:lnTo>
                <a:lnTo>
                  <a:pt x="6129865" y="4051299"/>
                </a:lnTo>
                <a:close/>
                <a:moveTo>
                  <a:pt x="3064934" y="2057400"/>
                </a:moveTo>
                <a:lnTo>
                  <a:pt x="6062132" y="2057400"/>
                </a:lnTo>
                <a:lnTo>
                  <a:pt x="6062132" y="4051299"/>
                </a:lnTo>
                <a:lnTo>
                  <a:pt x="3064934" y="4051299"/>
                </a:lnTo>
                <a:close/>
                <a:moveTo>
                  <a:pt x="0" y="2057400"/>
                </a:moveTo>
                <a:lnTo>
                  <a:pt x="2997200" y="2057400"/>
                </a:lnTo>
                <a:lnTo>
                  <a:pt x="2997200" y="4051299"/>
                </a:lnTo>
                <a:lnTo>
                  <a:pt x="0" y="4051299"/>
                </a:lnTo>
                <a:close/>
                <a:moveTo>
                  <a:pt x="9194799" y="0"/>
                </a:moveTo>
                <a:lnTo>
                  <a:pt x="12191999" y="0"/>
                </a:lnTo>
                <a:lnTo>
                  <a:pt x="12191999" y="1993900"/>
                </a:lnTo>
                <a:lnTo>
                  <a:pt x="9194799" y="1993900"/>
                </a:lnTo>
                <a:close/>
                <a:moveTo>
                  <a:pt x="6129865" y="0"/>
                </a:moveTo>
                <a:lnTo>
                  <a:pt x="9127065" y="0"/>
                </a:lnTo>
                <a:lnTo>
                  <a:pt x="9127065" y="1993900"/>
                </a:lnTo>
                <a:lnTo>
                  <a:pt x="6129865" y="1993900"/>
                </a:lnTo>
                <a:close/>
                <a:moveTo>
                  <a:pt x="3064934" y="0"/>
                </a:moveTo>
                <a:lnTo>
                  <a:pt x="6062132" y="0"/>
                </a:lnTo>
                <a:lnTo>
                  <a:pt x="6062132" y="1993900"/>
                </a:lnTo>
                <a:lnTo>
                  <a:pt x="3064934" y="1993900"/>
                </a:lnTo>
                <a:close/>
                <a:moveTo>
                  <a:pt x="1" y="0"/>
                </a:moveTo>
                <a:lnTo>
                  <a:pt x="2997201" y="0"/>
                </a:lnTo>
                <a:lnTo>
                  <a:pt x="2997201" y="1993900"/>
                </a:lnTo>
                <a:lnTo>
                  <a:pt x="1" y="1993900"/>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dirty="0"/>
              <a:t>Click icon to add picture</a:t>
            </a:r>
          </a:p>
        </p:txBody>
      </p:sp>
    </p:spTree>
    <p:extLst>
      <p:ext uri="{BB962C8B-B14F-4D97-AF65-F5344CB8AC3E}">
        <p14:creationId xmlns:p14="http://schemas.microsoft.com/office/powerpoint/2010/main" val="2386610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EAB4EF4F-0A84-4C50-B171-F044231527B2}"/>
              </a:ext>
            </a:extLst>
          </p:cNvPr>
          <p:cNvSpPr/>
          <p:nvPr userDrawn="1"/>
        </p:nvSpPr>
        <p:spPr>
          <a:xfrm>
            <a:off x="17"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4" name="Picture Placeholder 6">
            <a:extLst>
              <a:ext uri="{FF2B5EF4-FFF2-40B4-BE49-F238E27FC236}">
                <a16:creationId xmlns:a16="http://schemas.microsoft.com/office/drawing/2014/main" xmlns="" id="{18957288-25D1-4D25-BECD-5A2E6A888185}"/>
              </a:ext>
            </a:extLst>
          </p:cNvPr>
          <p:cNvSpPr>
            <a:spLocks noGrp="1"/>
          </p:cNvSpPr>
          <p:nvPr>
            <p:ph type="pic" sz="quarter" idx="13"/>
          </p:nvPr>
        </p:nvSpPr>
        <p:spPr>
          <a:xfrm>
            <a:off x="371482" y="260351"/>
            <a:ext cx="4492626"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5" name="Picture Placeholder 6">
            <a:extLst>
              <a:ext uri="{FF2B5EF4-FFF2-40B4-BE49-F238E27FC236}">
                <a16:creationId xmlns:a16="http://schemas.microsoft.com/office/drawing/2014/main" xmlns="" id="{D9C7DFC2-3A77-4761-A9AF-98963C5CCA07}"/>
              </a:ext>
            </a:extLst>
          </p:cNvPr>
          <p:cNvSpPr>
            <a:spLocks noGrp="1"/>
          </p:cNvSpPr>
          <p:nvPr>
            <p:ph type="pic" sz="quarter" idx="14"/>
          </p:nvPr>
        </p:nvSpPr>
        <p:spPr>
          <a:xfrm>
            <a:off x="4981579" y="260351"/>
            <a:ext cx="2740026"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6" name="Picture Placeholder 6">
            <a:extLst>
              <a:ext uri="{FF2B5EF4-FFF2-40B4-BE49-F238E27FC236}">
                <a16:creationId xmlns:a16="http://schemas.microsoft.com/office/drawing/2014/main" xmlns="" id="{3F6FD22A-5FDA-45EC-BE49-3C0E30A397B0}"/>
              </a:ext>
            </a:extLst>
          </p:cNvPr>
          <p:cNvSpPr>
            <a:spLocks noGrp="1"/>
          </p:cNvSpPr>
          <p:nvPr>
            <p:ph type="pic" sz="quarter" idx="15"/>
          </p:nvPr>
        </p:nvSpPr>
        <p:spPr>
          <a:xfrm>
            <a:off x="7839079" y="260351"/>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7" name="Picture Placeholder 6">
            <a:extLst>
              <a:ext uri="{FF2B5EF4-FFF2-40B4-BE49-F238E27FC236}">
                <a16:creationId xmlns:a16="http://schemas.microsoft.com/office/drawing/2014/main" xmlns="" id="{B64BDA74-9644-41EB-984D-939D27B60F3F}"/>
              </a:ext>
            </a:extLst>
          </p:cNvPr>
          <p:cNvSpPr>
            <a:spLocks noGrp="1"/>
          </p:cNvSpPr>
          <p:nvPr>
            <p:ph type="pic" sz="quarter" idx="16"/>
          </p:nvPr>
        </p:nvSpPr>
        <p:spPr>
          <a:xfrm>
            <a:off x="7839079"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Tree>
    <p:extLst>
      <p:ext uri="{BB962C8B-B14F-4D97-AF65-F5344CB8AC3E}">
        <p14:creationId xmlns:p14="http://schemas.microsoft.com/office/powerpoint/2010/main" val="295056597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EAB4EF4F-0A84-4C50-B171-F044231527B2}"/>
              </a:ext>
            </a:extLst>
          </p:cNvPr>
          <p:cNvSpPr/>
          <p:nvPr userDrawn="1"/>
        </p:nvSpPr>
        <p:spPr>
          <a:xfrm>
            <a:off x="17"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4" name="Picture Placeholder 6">
            <a:extLst>
              <a:ext uri="{FF2B5EF4-FFF2-40B4-BE49-F238E27FC236}">
                <a16:creationId xmlns:a16="http://schemas.microsoft.com/office/drawing/2014/main" xmlns="" id="{18957288-25D1-4D25-BECD-5A2E6A888185}"/>
              </a:ext>
            </a:extLst>
          </p:cNvPr>
          <p:cNvSpPr>
            <a:spLocks noGrp="1"/>
          </p:cNvSpPr>
          <p:nvPr>
            <p:ph type="pic" sz="quarter" idx="13"/>
          </p:nvPr>
        </p:nvSpPr>
        <p:spPr>
          <a:xfrm>
            <a:off x="24" y="1233489"/>
            <a:ext cx="12192002" cy="439102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grpSp>
        <p:nvGrpSpPr>
          <p:cNvPr id="2" name="Group 1">
            <a:extLst>
              <a:ext uri="{FF2B5EF4-FFF2-40B4-BE49-F238E27FC236}">
                <a16:creationId xmlns:a16="http://schemas.microsoft.com/office/drawing/2014/main" xmlns="" id="{18F30468-CC2E-4430-88DD-81D548B988FA}"/>
              </a:ext>
            </a:extLst>
          </p:cNvPr>
          <p:cNvGrpSpPr/>
          <p:nvPr userDrawn="1"/>
        </p:nvGrpSpPr>
        <p:grpSpPr>
          <a:xfrm>
            <a:off x="371492" y="260351"/>
            <a:ext cx="644525" cy="973138"/>
            <a:chOff x="371475" y="671713"/>
            <a:chExt cx="496540" cy="836738"/>
          </a:xfrm>
        </p:grpSpPr>
        <p:sp>
          <p:nvSpPr>
            <p:cNvPr id="8" name="Rectangle 7">
              <a:extLst>
                <a:ext uri="{FF2B5EF4-FFF2-40B4-BE49-F238E27FC236}">
                  <a16:creationId xmlns:a16="http://schemas.microsoft.com/office/drawing/2014/main" xmlns="" id="{BF6F92E0-2218-46A5-A183-84468D9B72A2}"/>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Rectangle 8">
              <a:extLst>
                <a:ext uri="{FF2B5EF4-FFF2-40B4-BE49-F238E27FC236}">
                  <a16:creationId xmlns:a16="http://schemas.microsoft.com/office/drawing/2014/main" xmlns="" id="{9B476586-864B-4C72-91AF-8CF8796C6DE8}"/>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grpSp>
      <p:sp>
        <p:nvSpPr>
          <p:cNvPr id="10" name="Rectangle 9">
            <a:extLst>
              <a:ext uri="{FF2B5EF4-FFF2-40B4-BE49-F238E27FC236}">
                <a16:creationId xmlns:a16="http://schemas.microsoft.com/office/drawing/2014/main" xmlns="" id="{38B3D026-83A3-4D78-8B11-A20A6F47170C}"/>
              </a:ext>
            </a:extLst>
          </p:cNvPr>
          <p:cNvSpPr/>
          <p:nvPr userDrawn="1"/>
        </p:nvSpPr>
        <p:spPr>
          <a:xfrm>
            <a:off x="10795007" y="5642462"/>
            <a:ext cx="1397000" cy="12155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1469731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2BA5B3-8B1C-4C1C-B4EB-C9A8AC24AEDE}"/>
              </a:ext>
            </a:extLst>
          </p:cNvPr>
          <p:cNvSpPr>
            <a:spLocks noGrp="1"/>
          </p:cNvSpPr>
          <p:nvPr>
            <p:ph type="title"/>
          </p:nvPr>
        </p:nvSpPr>
        <p:spPr>
          <a:xfrm>
            <a:off x="371479" y="260392"/>
            <a:ext cx="11520486"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xmlns="" id="{6B54C622-8EF1-4AE4-AB25-19D71A5C547C}"/>
              </a:ext>
            </a:extLst>
          </p:cNvPr>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8" name="Picture Placeholder 6">
            <a:extLst>
              <a:ext uri="{FF2B5EF4-FFF2-40B4-BE49-F238E27FC236}">
                <a16:creationId xmlns:a16="http://schemas.microsoft.com/office/drawing/2014/main" xmlns="" id="{39EF0319-0CF7-4AB8-BE69-FEE9B6C298FE}"/>
              </a:ext>
            </a:extLst>
          </p:cNvPr>
          <p:cNvSpPr>
            <a:spLocks noGrp="1"/>
          </p:cNvSpPr>
          <p:nvPr>
            <p:ph type="pic" sz="quarter" idx="13"/>
          </p:nvPr>
        </p:nvSpPr>
        <p:spPr>
          <a:xfrm>
            <a:off x="371477" y="1233497"/>
            <a:ext cx="2466000"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7" name="Rectangle 6">
            <a:extLst>
              <a:ext uri="{FF2B5EF4-FFF2-40B4-BE49-F238E27FC236}">
                <a16:creationId xmlns:a16="http://schemas.microsoft.com/office/drawing/2014/main" xmlns="" id="{02FAA6CD-8686-4F0E-9F34-3D74AC34027E}"/>
              </a:ext>
            </a:extLst>
          </p:cNvPr>
          <p:cNvSpPr/>
          <p:nvPr userDrawn="1"/>
        </p:nvSpPr>
        <p:spPr>
          <a:xfrm>
            <a:off x="2892309" y="1233492"/>
            <a:ext cx="3210341"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 name="Text Placeholder 2">
            <a:extLst>
              <a:ext uri="{FF2B5EF4-FFF2-40B4-BE49-F238E27FC236}">
                <a16:creationId xmlns:a16="http://schemas.microsoft.com/office/drawing/2014/main" xmlns="" id="{9DA658D4-2F70-44A3-A7C3-BF6A1D7BE2A9}"/>
              </a:ext>
            </a:extLst>
          </p:cNvPr>
          <p:cNvSpPr>
            <a:spLocks noGrp="1"/>
          </p:cNvSpPr>
          <p:nvPr>
            <p:ph type="body" idx="1"/>
          </p:nvPr>
        </p:nvSpPr>
        <p:spPr>
          <a:xfrm>
            <a:off x="3004470" y="1330964"/>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xmlns="" id="{735AFBAA-25FF-494A-937E-3DFC5F737803}"/>
              </a:ext>
            </a:extLst>
          </p:cNvPr>
          <p:cNvSpPr/>
          <p:nvPr userDrawn="1"/>
        </p:nvSpPr>
        <p:spPr>
          <a:xfrm>
            <a:off x="2892309" y="2542955"/>
            <a:ext cx="3210341"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4" name="Content Placeholder 3">
            <a:extLst>
              <a:ext uri="{FF2B5EF4-FFF2-40B4-BE49-F238E27FC236}">
                <a16:creationId xmlns:a16="http://schemas.microsoft.com/office/drawing/2014/main" xmlns="" id="{CDF57B0C-62A3-4053-936D-9841C7D76D8B}"/>
              </a:ext>
            </a:extLst>
          </p:cNvPr>
          <p:cNvSpPr>
            <a:spLocks noGrp="1"/>
          </p:cNvSpPr>
          <p:nvPr>
            <p:ph sz="half" idx="2"/>
          </p:nvPr>
        </p:nvSpPr>
        <p:spPr>
          <a:xfrm>
            <a:off x="3004470" y="2623930"/>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a:extLst>
              <a:ext uri="{FF2B5EF4-FFF2-40B4-BE49-F238E27FC236}">
                <a16:creationId xmlns:a16="http://schemas.microsoft.com/office/drawing/2014/main" xmlns="" id="{F36B08A9-4F2C-4D72-A755-CBF0DAD5A4FC}"/>
              </a:ext>
            </a:extLst>
          </p:cNvPr>
          <p:cNvSpPr>
            <a:spLocks noGrp="1"/>
          </p:cNvSpPr>
          <p:nvPr>
            <p:ph type="pic" sz="quarter" idx="14"/>
          </p:nvPr>
        </p:nvSpPr>
        <p:spPr>
          <a:xfrm>
            <a:off x="6151768" y="1233497"/>
            <a:ext cx="246490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12" name="Rectangle 11">
            <a:extLst>
              <a:ext uri="{FF2B5EF4-FFF2-40B4-BE49-F238E27FC236}">
                <a16:creationId xmlns:a16="http://schemas.microsoft.com/office/drawing/2014/main" xmlns="" id="{7CD8F79B-BFE6-4B3E-8853-5C61FDFF46D9}"/>
              </a:ext>
            </a:extLst>
          </p:cNvPr>
          <p:cNvSpPr/>
          <p:nvPr userDrawn="1"/>
        </p:nvSpPr>
        <p:spPr>
          <a:xfrm>
            <a:off x="8673154" y="1233492"/>
            <a:ext cx="3210341"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black"/>
              </a:solidFill>
            </a:endParaRPr>
          </a:p>
        </p:txBody>
      </p:sp>
      <p:sp>
        <p:nvSpPr>
          <p:cNvPr id="13" name="Rectangle 12">
            <a:extLst>
              <a:ext uri="{FF2B5EF4-FFF2-40B4-BE49-F238E27FC236}">
                <a16:creationId xmlns:a16="http://schemas.microsoft.com/office/drawing/2014/main" xmlns="" id="{33B3569E-E4EC-433C-AFDA-E50961675D8F}"/>
              </a:ext>
            </a:extLst>
          </p:cNvPr>
          <p:cNvSpPr/>
          <p:nvPr userDrawn="1"/>
        </p:nvSpPr>
        <p:spPr>
          <a:xfrm>
            <a:off x="8673154" y="2542955"/>
            <a:ext cx="3210341"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Text Placeholder 4">
            <a:extLst>
              <a:ext uri="{FF2B5EF4-FFF2-40B4-BE49-F238E27FC236}">
                <a16:creationId xmlns:a16="http://schemas.microsoft.com/office/drawing/2014/main" xmlns="" id="{BA2A6524-3EAC-4E27-BF8E-8F87E480F902}"/>
              </a:ext>
            </a:extLst>
          </p:cNvPr>
          <p:cNvSpPr>
            <a:spLocks noGrp="1"/>
          </p:cNvSpPr>
          <p:nvPr>
            <p:ph type="body" sz="quarter" idx="3"/>
          </p:nvPr>
        </p:nvSpPr>
        <p:spPr>
          <a:xfrm>
            <a:off x="8786116" y="1333189"/>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1FB94EC-1786-4ACB-B9A8-28216C7AB699}"/>
              </a:ext>
            </a:extLst>
          </p:cNvPr>
          <p:cNvSpPr>
            <a:spLocks noGrp="1"/>
          </p:cNvSpPr>
          <p:nvPr>
            <p:ph sz="quarter" idx="4"/>
          </p:nvPr>
        </p:nvSpPr>
        <p:spPr>
          <a:xfrm>
            <a:off x="8786116" y="2623974"/>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874882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2BA5B3-8B1C-4C1C-B4EB-C9A8AC24AEDE}"/>
              </a:ext>
            </a:extLst>
          </p:cNvPr>
          <p:cNvSpPr>
            <a:spLocks noGrp="1"/>
          </p:cNvSpPr>
          <p:nvPr>
            <p:ph type="title"/>
          </p:nvPr>
        </p:nvSpPr>
        <p:spPr>
          <a:xfrm>
            <a:off x="371479" y="260392"/>
            <a:ext cx="11520486"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xmlns="" id="{6B54C622-8EF1-4AE4-AB25-19D71A5C547C}"/>
              </a:ext>
            </a:extLst>
          </p:cNvPr>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8" name="Picture Placeholder 6">
            <a:extLst>
              <a:ext uri="{FF2B5EF4-FFF2-40B4-BE49-F238E27FC236}">
                <a16:creationId xmlns:a16="http://schemas.microsoft.com/office/drawing/2014/main" xmlns="" id="{39EF0319-0CF7-4AB8-BE69-FEE9B6C298FE}"/>
              </a:ext>
            </a:extLst>
          </p:cNvPr>
          <p:cNvSpPr>
            <a:spLocks noGrp="1"/>
          </p:cNvSpPr>
          <p:nvPr>
            <p:ph type="pic" sz="quarter" idx="13"/>
          </p:nvPr>
        </p:nvSpPr>
        <p:spPr>
          <a:xfrm>
            <a:off x="7063831" y="1233497"/>
            <a:ext cx="4828134"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7" name="Rectangle 6">
            <a:extLst>
              <a:ext uri="{FF2B5EF4-FFF2-40B4-BE49-F238E27FC236}">
                <a16:creationId xmlns:a16="http://schemas.microsoft.com/office/drawing/2014/main" xmlns="" id="{02FAA6CD-8686-4F0E-9F34-3D74AC34027E}"/>
              </a:ext>
            </a:extLst>
          </p:cNvPr>
          <p:cNvSpPr/>
          <p:nvPr userDrawn="1"/>
        </p:nvSpPr>
        <p:spPr>
          <a:xfrm>
            <a:off x="371498" y="1233492"/>
            <a:ext cx="3210341"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 name="Text Placeholder 2">
            <a:extLst>
              <a:ext uri="{FF2B5EF4-FFF2-40B4-BE49-F238E27FC236}">
                <a16:creationId xmlns:a16="http://schemas.microsoft.com/office/drawing/2014/main" xmlns="" id="{9DA658D4-2F70-44A3-A7C3-BF6A1D7BE2A9}"/>
              </a:ext>
            </a:extLst>
          </p:cNvPr>
          <p:cNvSpPr>
            <a:spLocks noGrp="1"/>
          </p:cNvSpPr>
          <p:nvPr>
            <p:ph type="body" idx="1"/>
          </p:nvPr>
        </p:nvSpPr>
        <p:spPr>
          <a:xfrm>
            <a:off x="483654" y="1330964"/>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xmlns="" id="{735AFBAA-25FF-494A-937E-3DFC5F737803}"/>
              </a:ext>
            </a:extLst>
          </p:cNvPr>
          <p:cNvSpPr/>
          <p:nvPr userDrawn="1"/>
        </p:nvSpPr>
        <p:spPr>
          <a:xfrm>
            <a:off x="371498" y="2542955"/>
            <a:ext cx="3210341"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4" name="Content Placeholder 3">
            <a:extLst>
              <a:ext uri="{FF2B5EF4-FFF2-40B4-BE49-F238E27FC236}">
                <a16:creationId xmlns:a16="http://schemas.microsoft.com/office/drawing/2014/main" xmlns="" id="{CDF57B0C-62A3-4053-936D-9841C7D76D8B}"/>
              </a:ext>
            </a:extLst>
          </p:cNvPr>
          <p:cNvSpPr>
            <a:spLocks noGrp="1"/>
          </p:cNvSpPr>
          <p:nvPr>
            <p:ph sz="half" idx="2"/>
          </p:nvPr>
        </p:nvSpPr>
        <p:spPr>
          <a:xfrm>
            <a:off x="483654" y="2623930"/>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xmlns="" id="{7CD8F79B-BFE6-4B3E-8853-5C61FDFF46D9}"/>
              </a:ext>
            </a:extLst>
          </p:cNvPr>
          <p:cNvSpPr/>
          <p:nvPr userDrawn="1"/>
        </p:nvSpPr>
        <p:spPr>
          <a:xfrm>
            <a:off x="3717675" y="1233492"/>
            <a:ext cx="3210341"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black"/>
              </a:solidFill>
            </a:endParaRPr>
          </a:p>
        </p:txBody>
      </p:sp>
      <p:sp>
        <p:nvSpPr>
          <p:cNvPr id="13" name="Rectangle 12">
            <a:extLst>
              <a:ext uri="{FF2B5EF4-FFF2-40B4-BE49-F238E27FC236}">
                <a16:creationId xmlns:a16="http://schemas.microsoft.com/office/drawing/2014/main" xmlns="" id="{33B3569E-E4EC-433C-AFDA-E50961675D8F}"/>
              </a:ext>
            </a:extLst>
          </p:cNvPr>
          <p:cNvSpPr/>
          <p:nvPr userDrawn="1"/>
        </p:nvSpPr>
        <p:spPr>
          <a:xfrm>
            <a:off x="3717675" y="2542955"/>
            <a:ext cx="3210341"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Text Placeholder 4">
            <a:extLst>
              <a:ext uri="{FF2B5EF4-FFF2-40B4-BE49-F238E27FC236}">
                <a16:creationId xmlns:a16="http://schemas.microsoft.com/office/drawing/2014/main" xmlns="" id="{BA2A6524-3EAC-4E27-BF8E-8F87E480F902}"/>
              </a:ext>
            </a:extLst>
          </p:cNvPr>
          <p:cNvSpPr>
            <a:spLocks noGrp="1"/>
          </p:cNvSpPr>
          <p:nvPr>
            <p:ph type="body" sz="quarter" idx="3"/>
          </p:nvPr>
        </p:nvSpPr>
        <p:spPr>
          <a:xfrm>
            <a:off x="3830621" y="1333189"/>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1FB94EC-1786-4ACB-B9A8-28216C7AB699}"/>
              </a:ext>
            </a:extLst>
          </p:cNvPr>
          <p:cNvSpPr>
            <a:spLocks noGrp="1"/>
          </p:cNvSpPr>
          <p:nvPr>
            <p:ph sz="quarter" idx="4"/>
          </p:nvPr>
        </p:nvSpPr>
        <p:spPr>
          <a:xfrm>
            <a:off x="3830621" y="2623974"/>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028552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2BA5B3-8B1C-4C1C-B4EB-C9A8AC24AEDE}"/>
              </a:ext>
            </a:extLst>
          </p:cNvPr>
          <p:cNvSpPr>
            <a:spLocks noGrp="1"/>
          </p:cNvSpPr>
          <p:nvPr>
            <p:ph type="title"/>
          </p:nvPr>
        </p:nvSpPr>
        <p:spPr>
          <a:xfrm>
            <a:off x="371479" y="260392"/>
            <a:ext cx="11520486"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xmlns="" id="{6B54C622-8EF1-4AE4-AB25-19D71A5C547C}"/>
              </a:ext>
            </a:extLst>
          </p:cNvPr>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8" name="Picture Placeholder 6">
            <a:extLst>
              <a:ext uri="{FF2B5EF4-FFF2-40B4-BE49-F238E27FC236}">
                <a16:creationId xmlns:a16="http://schemas.microsoft.com/office/drawing/2014/main" xmlns="" id="{39EF0319-0CF7-4AB8-BE69-FEE9B6C298FE}"/>
              </a:ext>
            </a:extLst>
          </p:cNvPr>
          <p:cNvSpPr>
            <a:spLocks noGrp="1"/>
          </p:cNvSpPr>
          <p:nvPr>
            <p:ph type="pic" sz="quarter" idx="13"/>
          </p:nvPr>
        </p:nvSpPr>
        <p:spPr>
          <a:xfrm>
            <a:off x="371479" y="1233497"/>
            <a:ext cx="11520486"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5" name="Text Placeholder 4">
            <a:extLst>
              <a:ext uri="{FF2B5EF4-FFF2-40B4-BE49-F238E27FC236}">
                <a16:creationId xmlns:a16="http://schemas.microsoft.com/office/drawing/2014/main" xmlns="" id="{BA2A6524-3EAC-4E27-BF8E-8F87E480F902}"/>
              </a:ext>
            </a:extLst>
          </p:cNvPr>
          <p:cNvSpPr>
            <a:spLocks noGrp="1"/>
          </p:cNvSpPr>
          <p:nvPr>
            <p:ph type="body" sz="quarter" idx="3"/>
          </p:nvPr>
        </p:nvSpPr>
        <p:spPr>
          <a:xfrm>
            <a:off x="6261798" y="2910579"/>
            <a:ext cx="5058000"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1FB94EC-1786-4ACB-B9A8-28216C7AB699}"/>
              </a:ext>
            </a:extLst>
          </p:cNvPr>
          <p:cNvSpPr>
            <a:spLocks noGrp="1"/>
          </p:cNvSpPr>
          <p:nvPr>
            <p:ph sz="quarter" idx="4"/>
          </p:nvPr>
        </p:nvSpPr>
        <p:spPr>
          <a:xfrm>
            <a:off x="6261798" y="3523458"/>
            <a:ext cx="5058000"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xmlns="" id="{9DA658D4-2F70-44A3-A7C3-BF6A1D7BE2A9}"/>
              </a:ext>
            </a:extLst>
          </p:cNvPr>
          <p:cNvSpPr>
            <a:spLocks noGrp="1"/>
          </p:cNvSpPr>
          <p:nvPr>
            <p:ph type="body" idx="1"/>
          </p:nvPr>
        </p:nvSpPr>
        <p:spPr>
          <a:xfrm>
            <a:off x="895150" y="2910579"/>
            <a:ext cx="5058397"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DF57B0C-62A3-4053-936D-9841C7D76D8B}"/>
              </a:ext>
            </a:extLst>
          </p:cNvPr>
          <p:cNvSpPr>
            <a:spLocks noGrp="1"/>
          </p:cNvSpPr>
          <p:nvPr>
            <p:ph sz="half" idx="2"/>
          </p:nvPr>
        </p:nvSpPr>
        <p:spPr>
          <a:xfrm>
            <a:off x="895150" y="3523458"/>
            <a:ext cx="5058397"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69509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990C1024-E4C7-44C6-ADC4-870B3D482C3F}"/>
              </a:ext>
            </a:extLst>
          </p:cNvPr>
          <p:cNvSpPr/>
          <p:nvPr userDrawn="1"/>
        </p:nvSpPr>
        <p:spPr>
          <a:xfrm>
            <a:off x="6441280" y="3761764"/>
            <a:ext cx="5446800" cy="24009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7" name="Rectangle 6">
            <a:extLst>
              <a:ext uri="{FF2B5EF4-FFF2-40B4-BE49-F238E27FC236}">
                <a16:creationId xmlns:a16="http://schemas.microsoft.com/office/drawing/2014/main" xmlns="" id="{4DB43705-0B3F-4F77-A8BB-08EC09D36A56}"/>
              </a:ext>
            </a:extLst>
          </p:cNvPr>
          <p:cNvSpPr/>
          <p:nvPr userDrawn="1"/>
        </p:nvSpPr>
        <p:spPr>
          <a:xfrm>
            <a:off x="371498" y="1271632"/>
            <a:ext cx="5445125" cy="24009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a:extLst>
              <a:ext uri="{FF2B5EF4-FFF2-40B4-BE49-F238E27FC236}">
                <a16:creationId xmlns:a16="http://schemas.microsoft.com/office/drawing/2014/main" xmlns="" id="{9B2BA5B3-8B1C-4C1C-B4EB-C9A8AC24AEDE}"/>
              </a:ext>
            </a:extLst>
          </p:cNvPr>
          <p:cNvSpPr>
            <a:spLocks noGrp="1"/>
          </p:cNvSpPr>
          <p:nvPr>
            <p:ph type="title"/>
          </p:nvPr>
        </p:nvSpPr>
        <p:spPr>
          <a:xfrm>
            <a:off x="371479" y="260392"/>
            <a:ext cx="11520486" cy="755649"/>
          </a:xfrm>
        </p:spPr>
        <p:txBody>
          <a:bodyPr/>
          <a:lstStyle>
            <a:lvl1pPr algn="l">
              <a:defRPr>
                <a:solidFill>
                  <a:schemeClr val="tx1"/>
                </a:solidFill>
              </a:defRPr>
            </a:lvl1p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xmlns="" id="{6B54C622-8EF1-4AE4-AB25-19D71A5C547C}"/>
              </a:ext>
            </a:extLst>
          </p:cNvPr>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5" name="Text Placeholder 4">
            <a:extLst>
              <a:ext uri="{FF2B5EF4-FFF2-40B4-BE49-F238E27FC236}">
                <a16:creationId xmlns:a16="http://schemas.microsoft.com/office/drawing/2014/main" xmlns="" id="{BA2A6524-3EAC-4E27-BF8E-8F87E480F902}"/>
              </a:ext>
            </a:extLst>
          </p:cNvPr>
          <p:cNvSpPr>
            <a:spLocks noGrp="1"/>
          </p:cNvSpPr>
          <p:nvPr>
            <p:ph type="body" sz="quarter" idx="3"/>
          </p:nvPr>
        </p:nvSpPr>
        <p:spPr>
          <a:xfrm>
            <a:off x="6610172" y="3956740"/>
            <a:ext cx="5109022"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1FB94EC-1786-4ACB-B9A8-28216C7AB699}"/>
              </a:ext>
            </a:extLst>
          </p:cNvPr>
          <p:cNvSpPr>
            <a:spLocks noGrp="1"/>
          </p:cNvSpPr>
          <p:nvPr>
            <p:ph sz="quarter" idx="4"/>
          </p:nvPr>
        </p:nvSpPr>
        <p:spPr>
          <a:xfrm>
            <a:off x="6610172" y="4569627"/>
            <a:ext cx="5109022" cy="1412117"/>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xmlns="" id="{9DA658D4-2F70-44A3-A7C3-BF6A1D7BE2A9}"/>
              </a:ext>
            </a:extLst>
          </p:cNvPr>
          <p:cNvSpPr>
            <a:spLocks noGrp="1"/>
          </p:cNvSpPr>
          <p:nvPr>
            <p:ph type="body" idx="1"/>
          </p:nvPr>
        </p:nvSpPr>
        <p:spPr>
          <a:xfrm>
            <a:off x="539837" y="1462746"/>
            <a:ext cx="5108400"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DF57B0C-62A3-4053-936D-9841C7D76D8B}"/>
              </a:ext>
            </a:extLst>
          </p:cNvPr>
          <p:cNvSpPr>
            <a:spLocks noGrp="1"/>
          </p:cNvSpPr>
          <p:nvPr>
            <p:ph sz="half" idx="2"/>
          </p:nvPr>
        </p:nvSpPr>
        <p:spPr>
          <a:xfrm>
            <a:off x="539837" y="2075621"/>
            <a:ext cx="5108400" cy="1391480"/>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6">
            <a:extLst>
              <a:ext uri="{FF2B5EF4-FFF2-40B4-BE49-F238E27FC236}">
                <a16:creationId xmlns:a16="http://schemas.microsoft.com/office/drawing/2014/main" xmlns="" id="{9DFBCB44-5019-402B-BEC3-12F7F5526F0E}"/>
              </a:ext>
            </a:extLst>
          </p:cNvPr>
          <p:cNvSpPr>
            <a:spLocks noGrp="1"/>
          </p:cNvSpPr>
          <p:nvPr>
            <p:ph type="pic" sz="quarter" idx="13"/>
          </p:nvPr>
        </p:nvSpPr>
        <p:spPr>
          <a:xfrm>
            <a:off x="5880101" y="1271632"/>
            <a:ext cx="60120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18" name="Picture Placeholder 6">
            <a:extLst>
              <a:ext uri="{FF2B5EF4-FFF2-40B4-BE49-F238E27FC236}">
                <a16:creationId xmlns:a16="http://schemas.microsoft.com/office/drawing/2014/main" xmlns="" id="{8CD826C9-080C-4638-B261-376BD8B31622}"/>
              </a:ext>
            </a:extLst>
          </p:cNvPr>
          <p:cNvSpPr>
            <a:spLocks noGrp="1"/>
          </p:cNvSpPr>
          <p:nvPr>
            <p:ph type="pic" sz="quarter" idx="14"/>
          </p:nvPr>
        </p:nvSpPr>
        <p:spPr>
          <a:xfrm>
            <a:off x="371479" y="3758312"/>
            <a:ext cx="60118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Tree>
    <p:extLst>
      <p:ext uri="{BB962C8B-B14F-4D97-AF65-F5344CB8AC3E}">
        <p14:creationId xmlns:p14="http://schemas.microsoft.com/office/powerpoint/2010/main" val="1938238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81"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81"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96FE40D-0CB0-4EED-A214-04CE2E88C260}" type="datetime1">
              <a:rPr lang="en-US" smtClean="0">
                <a:solidFill>
                  <a:prstClr val="white">
                    <a:tint val="75000"/>
                    <a:alpha val="60000"/>
                  </a:prstClr>
                </a:solidFill>
              </a:rPr>
              <a:t>1/20/2025</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7615116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DB3C88-F13B-4B5F-920D-B4EFFAA592E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xmlns="" id="{6E5460C4-49C1-4270-BC58-5EEBC77615CD}"/>
              </a:ext>
            </a:extLst>
          </p:cNvPr>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4" name="Picture Placeholder 6">
            <a:extLst>
              <a:ext uri="{FF2B5EF4-FFF2-40B4-BE49-F238E27FC236}">
                <a16:creationId xmlns:a16="http://schemas.microsoft.com/office/drawing/2014/main" xmlns="" id="{7E138685-E3C5-48A4-8460-3BEDDDEDA6AD}"/>
              </a:ext>
            </a:extLst>
          </p:cNvPr>
          <p:cNvSpPr>
            <a:spLocks noGrp="1"/>
          </p:cNvSpPr>
          <p:nvPr>
            <p:ph type="pic" sz="quarter" idx="13"/>
          </p:nvPr>
        </p:nvSpPr>
        <p:spPr>
          <a:xfrm>
            <a:off x="371476" y="1233488"/>
            <a:ext cx="5572126"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6" name="Picture Placeholder 6">
            <a:extLst>
              <a:ext uri="{FF2B5EF4-FFF2-40B4-BE49-F238E27FC236}">
                <a16:creationId xmlns:a16="http://schemas.microsoft.com/office/drawing/2014/main" xmlns="" id="{B6811C8C-D1DA-4EE5-888B-A30D6285BA5D}"/>
              </a:ext>
            </a:extLst>
          </p:cNvPr>
          <p:cNvSpPr>
            <a:spLocks noGrp="1"/>
          </p:cNvSpPr>
          <p:nvPr>
            <p:ph type="pic" sz="quarter" idx="14"/>
          </p:nvPr>
        </p:nvSpPr>
        <p:spPr>
          <a:xfrm>
            <a:off x="6319839" y="2227263"/>
            <a:ext cx="5572126"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7" name="Rectangle 6">
            <a:extLst>
              <a:ext uri="{FF2B5EF4-FFF2-40B4-BE49-F238E27FC236}">
                <a16:creationId xmlns:a16="http://schemas.microsoft.com/office/drawing/2014/main" xmlns="" id="{85661614-E5E5-43DF-A12A-7BE84E58EE3B}"/>
              </a:ext>
            </a:extLst>
          </p:cNvPr>
          <p:cNvSpPr/>
          <p:nvPr userDrawn="1"/>
        </p:nvSpPr>
        <p:spPr>
          <a:xfrm>
            <a:off x="371476" y="5271804"/>
            <a:ext cx="5572126" cy="929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a:extLst>
              <a:ext uri="{FF2B5EF4-FFF2-40B4-BE49-F238E27FC236}">
                <a16:creationId xmlns:a16="http://schemas.microsoft.com/office/drawing/2014/main" xmlns="" id="{9161B260-71A2-402A-A38D-FE2C484B7F99}"/>
              </a:ext>
            </a:extLst>
          </p:cNvPr>
          <p:cNvSpPr/>
          <p:nvPr userDrawn="1"/>
        </p:nvSpPr>
        <p:spPr>
          <a:xfrm>
            <a:off x="6319836" y="1233532"/>
            <a:ext cx="5572126" cy="929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 Placeholder 8">
            <a:extLst>
              <a:ext uri="{FF2B5EF4-FFF2-40B4-BE49-F238E27FC236}">
                <a16:creationId xmlns:a16="http://schemas.microsoft.com/office/drawing/2014/main" xmlns="" id="{B15B70BB-4776-4914-92C9-092579FD6EBE}"/>
              </a:ext>
            </a:extLst>
          </p:cNvPr>
          <p:cNvSpPr>
            <a:spLocks noGrp="1"/>
          </p:cNvSpPr>
          <p:nvPr>
            <p:ph type="body" sz="quarter" idx="15" hasCustomPrompt="1"/>
          </p:nvPr>
        </p:nvSpPr>
        <p:spPr>
          <a:xfrm>
            <a:off x="535004" y="5380667"/>
            <a:ext cx="5245101"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xmlns="" id="{58899736-796A-4B23-9534-D8784DD9A238}"/>
              </a:ext>
            </a:extLst>
          </p:cNvPr>
          <p:cNvSpPr>
            <a:spLocks noGrp="1"/>
          </p:cNvSpPr>
          <p:nvPr>
            <p:ph type="body" sz="quarter" idx="16" hasCustomPrompt="1"/>
          </p:nvPr>
        </p:nvSpPr>
        <p:spPr>
          <a:xfrm>
            <a:off x="6483367" y="1342395"/>
            <a:ext cx="5245101"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232959579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565E0AE-C9AC-4E26-B4A4-DDEE620D8979}"/>
              </a:ext>
            </a:extLst>
          </p:cNvPr>
          <p:cNvSpPr/>
          <p:nvPr userDrawn="1"/>
        </p:nvSpPr>
        <p:spPr>
          <a:xfrm>
            <a:off x="17"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2" name="Rectangle 11">
            <a:extLst>
              <a:ext uri="{FF2B5EF4-FFF2-40B4-BE49-F238E27FC236}">
                <a16:creationId xmlns:a16="http://schemas.microsoft.com/office/drawing/2014/main" xmlns="" id="{6F023CF6-0A85-4867-A5CF-F75DDBC4C20A}"/>
              </a:ext>
            </a:extLst>
          </p:cNvPr>
          <p:cNvSpPr/>
          <p:nvPr userDrawn="1"/>
        </p:nvSpPr>
        <p:spPr>
          <a:xfrm>
            <a:off x="17" y="1932347"/>
            <a:ext cx="12192000" cy="29171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4" name="Picture Placeholder 6">
            <a:extLst>
              <a:ext uri="{FF2B5EF4-FFF2-40B4-BE49-F238E27FC236}">
                <a16:creationId xmlns:a16="http://schemas.microsoft.com/office/drawing/2014/main" xmlns="" id="{7E138685-E3C5-48A4-8460-3BEDDDEDA6AD}"/>
              </a:ext>
            </a:extLst>
          </p:cNvPr>
          <p:cNvSpPr>
            <a:spLocks noGrp="1"/>
          </p:cNvSpPr>
          <p:nvPr>
            <p:ph type="pic" sz="quarter" idx="13"/>
          </p:nvPr>
        </p:nvSpPr>
        <p:spPr>
          <a:xfrm>
            <a:off x="647701" y="1471012"/>
            <a:ext cx="5372098"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6" name="Picture Placeholder 6">
            <a:extLst>
              <a:ext uri="{FF2B5EF4-FFF2-40B4-BE49-F238E27FC236}">
                <a16:creationId xmlns:a16="http://schemas.microsoft.com/office/drawing/2014/main" xmlns="" id="{B6811C8C-D1DA-4EE5-888B-A30D6285BA5D}"/>
              </a:ext>
            </a:extLst>
          </p:cNvPr>
          <p:cNvSpPr>
            <a:spLocks noGrp="1"/>
          </p:cNvSpPr>
          <p:nvPr>
            <p:ph type="pic" sz="quarter" idx="14"/>
          </p:nvPr>
        </p:nvSpPr>
        <p:spPr>
          <a:xfrm>
            <a:off x="6254749" y="1462438"/>
            <a:ext cx="5372098"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9" name="Text Placeholder 8">
            <a:extLst>
              <a:ext uri="{FF2B5EF4-FFF2-40B4-BE49-F238E27FC236}">
                <a16:creationId xmlns:a16="http://schemas.microsoft.com/office/drawing/2014/main" xmlns="" id="{B15B70BB-4776-4914-92C9-092579FD6EBE}"/>
              </a:ext>
            </a:extLst>
          </p:cNvPr>
          <p:cNvSpPr>
            <a:spLocks noGrp="1"/>
          </p:cNvSpPr>
          <p:nvPr>
            <p:ph type="body" sz="quarter" idx="15" hasCustomPrompt="1"/>
          </p:nvPr>
        </p:nvSpPr>
        <p:spPr>
          <a:xfrm>
            <a:off x="647702" y="545147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sp>
        <p:nvSpPr>
          <p:cNvPr id="10" name="Text Placeholder 8">
            <a:extLst>
              <a:ext uri="{FF2B5EF4-FFF2-40B4-BE49-F238E27FC236}">
                <a16:creationId xmlns:a16="http://schemas.microsoft.com/office/drawing/2014/main" xmlns="" id="{58899736-796A-4B23-9534-D8784DD9A238}"/>
              </a:ext>
            </a:extLst>
          </p:cNvPr>
          <p:cNvSpPr>
            <a:spLocks noGrp="1"/>
          </p:cNvSpPr>
          <p:nvPr>
            <p:ph type="body" sz="quarter" idx="16" hasCustomPrompt="1"/>
          </p:nvPr>
        </p:nvSpPr>
        <p:spPr>
          <a:xfrm>
            <a:off x="6254750" y="591502"/>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grpSp>
        <p:nvGrpSpPr>
          <p:cNvPr id="14" name="Group 13">
            <a:extLst>
              <a:ext uri="{FF2B5EF4-FFF2-40B4-BE49-F238E27FC236}">
                <a16:creationId xmlns:a16="http://schemas.microsoft.com/office/drawing/2014/main" xmlns="" id="{AF4B4D45-80E3-42F8-B437-4182608210C3}"/>
              </a:ext>
            </a:extLst>
          </p:cNvPr>
          <p:cNvGrpSpPr/>
          <p:nvPr userDrawn="1"/>
        </p:nvGrpSpPr>
        <p:grpSpPr>
          <a:xfrm>
            <a:off x="5387996" y="422433"/>
            <a:ext cx="644525" cy="973138"/>
            <a:chOff x="371475" y="671713"/>
            <a:chExt cx="496540" cy="836738"/>
          </a:xfrm>
          <a:solidFill>
            <a:schemeClr val="accent6"/>
          </a:solidFill>
        </p:grpSpPr>
        <p:sp>
          <p:nvSpPr>
            <p:cNvPr id="15" name="Rectangle 14">
              <a:extLst>
                <a:ext uri="{FF2B5EF4-FFF2-40B4-BE49-F238E27FC236}">
                  <a16:creationId xmlns:a16="http://schemas.microsoft.com/office/drawing/2014/main" xmlns="" id="{D670E361-AF23-4722-9250-CCF26B3C5884}"/>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6" name="Rectangle 15">
              <a:extLst>
                <a:ext uri="{FF2B5EF4-FFF2-40B4-BE49-F238E27FC236}">
                  <a16:creationId xmlns:a16="http://schemas.microsoft.com/office/drawing/2014/main" xmlns="" id="{BDE16CED-9FCD-4407-99EF-FFBE689DA9F1}"/>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grpSp>
      <p:grpSp>
        <p:nvGrpSpPr>
          <p:cNvPr id="17" name="Group 16">
            <a:extLst>
              <a:ext uri="{FF2B5EF4-FFF2-40B4-BE49-F238E27FC236}">
                <a16:creationId xmlns:a16="http://schemas.microsoft.com/office/drawing/2014/main" xmlns="" id="{FA147081-5AFB-463F-B27C-7A0C4CA0573B}"/>
              </a:ext>
            </a:extLst>
          </p:cNvPr>
          <p:cNvGrpSpPr/>
          <p:nvPr userDrawn="1"/>
        </p:nvGrpSpPr>
        <p:grpSpPr>
          <a:xfrm flipH="1">
            <a:off x="6248420" y="5451476"/>
            <a:ext cx="644525" cy="973138"/>
            <a:chOff x="371475" y="671713"/>
            <a:chExt cx="496540" cy="836738"/>
          </a:xfrm>
          <a:solidFill>
            <a:schemeClr val="accent6"/>
          </a:solidFill>
        </p:grpSpPr>
        <p:sp>
          <p:nvSpPr>
            <p:cNvPr id="18" name="Rectangle 17">
              <a:extLst>
                <a:ext uri="{FF2B5EF4-FFF2-40B4-BE49-F238E27FC236}">
                  <a16:creationId xmlns:a16="http://schemas.microsoft.com/office/drawing/2014/main" xmlns="" id="{AE24567E-B0AE-4E55-A5FB-3019A9598162}"/>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9" name="Rectangle 18">
              <a:extLst>
                <a:ext uri="{FF2B5EF4-FFF2-40B4-BE49-F238E27FC236}">
                  <a16:creationId xmlns:a16="http://schemas.microsoft.com/office/drawing/2014/main" xmlns="" id="{4918E6C0-B582-4943-9462-FE9740846585}"/>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grpSp>
    </p:spTree>
    <p:extLst>
      <p:ext uri="{BB962C8B-B14F-4D97-AF65-F5344CB8AC3E}">
        <p14:creationId xmlns:p14="http://schemas.microsoft.com/office/powerpoint/2010/main" val="14354984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565E0AE-C9AC-4E26-B4A4-DDEE620D8979}"/>
              </a:ext>
            </a:extLst>
          </p:cNvPr>
          <p:cNvSpPr/>
          <p:nvPr userDrawn="1"/>
        </p:nvSpPr>
        <p:spPr>
          <a:xfrm>
            <a:off x="17"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4" name="Picture Placeholder 6">
            <a:extLst>
              <a:ext uri="{FF2B5EF4-FFF2-40B4-BE49-F238E27FC236}">
                <a16:creationId xmlns:a16="http://schemas.microsoft.com/office/drawing/2014/main" xmlns="" id="{7E138685-E3C5-48A4-8460-3BEDDDEDA6AD}"/>
              </a:ext>
            </a:extLst>
          </p:cNvPr>
          <p:cNvSpPr>
            <a:spLocks noGrp="1"/>
          </p:cNvSpPr>
          <p:nvPr>
            <p:ph type="pic" sz="quarter" idx="13"/>
          </p:nvPr>
        </p:nvSpPr>
        <p:spPr>
          <a:xfrm>
            <a:off x="16" y="0"/>
            <a:ext cx="6019201"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6" name="Picture Placeholder 6">
            <a:extLst>
              <a:ext uri="{FF2B5EF4-FFF2-40B4-BE49-F238E27FC236}">
                <a16:creationId xmlns:a16="http://schemas.microsoft.com/office/drawing/2014/main" xmlns="" id="{B6811C8C-D1DA-4EE5-888B-A30D6285BA5D}"/>
              </a:ext>
            </a:extLst>
          </p:cNvPr>
          <p:cNvSpPr>
            <a:spLocks noGrp="1"/>
          </p:cNvSpPr>
          <p:nvPr>
            <p:ph type="pic" sz="quarter" idx="14"/>
          </p:nvPr>
        </p:nvSpPr>
        <p:spPr>
          <a:xfrm>
            <a:off x="6172210" y="0"/>
            <a:ext cx="6019798"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9" name="Text Placeholder 8">
            <a:extLst>
              <a:ext uri="{FF2B5EF4-FFF2-40B4-BE49-F238E27FC236}">
                <a16:creationId xmlns:a16="http://schemas.microsoft.com/office/drawing/2014/main" xmlns="" id="{B15B70BB-4776-4914-92C9-092579FD6EBE}"/>
              </a:ext>
            </a:extLst>
          </p:cNvPr>
          <p:cNvSpPr>
            <a:spLocks noGrp="1"/>
          </p:cNvSpPr>
          <p:nvPr>
            <p:ph type="body" sz="quarter" idx="15" hasCustomPrompt="1"/>
          </p:nvPr>
        </p:nvSpPr>
        <p:spPr>
          <a:xfrm>
            <a:off x="725350" y="5008564"/>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xmlns="" id="{58899736-796A-4B23-9534-D8784DD9A238}"/>
              </a:ext>
            </a:extLst>
          </p:cNvPr>
          <p:cNvSpPr>
            <a:spLocks noGrp="1"/>
          </p:cNvSpPr>
          <p:nvPr>
            <p:ph type="body" sz="quarter" idx="16" hasCustomPrompt="1"/>
          </p:nvPr>
        </p:nvSpPr>
        <p:spPr>
          <a:xfrm>
            <a:off x="6635615" y="5008564"/>
            <a:ext cx="4908709"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17519971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565E0AE-C9AC-4E26-B4A4-DDEE620D8979}"/>
              </a:ext>
            </a:extLst>
          </p:cNvPr>
          <p:cNvSpPr/>
          <p:nvPr userDrawn="1"/>
        </p:nvSpPr>
        <p:spPr>
          <a:xfrm>
            <a:off x="17"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2" name="Rectangle 11">
            <a:extLst>
              <a:ext uri="{FF2B5EF4-FFF2-40B4-BE49-F238E27FC236}">
                <a16:creationId xmlns:a16="http://schemas.microsoft.com/office/drawing/2014/main" xmlns="" id="{6F023CF6-0A85-4867-A5CF-F75DDBC4C20A}"/>
              </a:ext>
            </a:extLst>
          </p:cNvPr>
          <p:cNvSpPr/>
          <p:nvPr userDrawn="1"/>
        </p:nvSpPr>
        <p:spPr>
          <a:xfrm>
            <a:off x="3" y="13"/>
            <a:ext cx="5372096"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4" name="Picture Placeholder 6">
            <a:extLst>
              <a:ext uri="{FF2B5EF4-FFF2-40B4-BE49-F238E27FC236}">
                <a16:creationId xmlns:a16="http://schemas.microsoft.com/office/drawing/2014/main" xmlns="" id="{7E138685-E3C5-48A4-8460-3BEDDDEDA6AD}"/>
              </a:ext>
            </a:extLst>
          </p:cNvPr>
          <p:cNvSpPr>
            <a:spLocks noGrp="1"/>
          </p:cNvSpPr>
          <p:nvPr>
            <p:ph type="pic" sz="quarter" idx="13"/>
          </p:nvPr>
        </p:nvSpPr>
        <p:spPr>
          <a:xfrm>
            <a:off x="371475" y="260390"/>
            <a:ext cx="5618154"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20" name="Rectangle 19">
            <a:extLst>
              <a:ext uri="{FF2B5EF4-FFF2-40B4-BE49-F238E27FC236}">
                <a16:creationId xmlns:a16="http://schemas.microsoft.com/office/drawing/2014/main" xmlns="" id="{97E2F46B-C34E-40D3-9D43-BBA43EDFC924}"/>
              </a:ext>
            </a:extLst>
          </p:cNvPr>
          <p:cNvSpPr/>
          <p:nvPr userDrawn="1"/>
        </p:nvSpPr>
        <p:spPr>
          <a:xfrm>
            <a:off x="6819926" y="-18251"/>
            <a:ext cx="5372096"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6" name="Picture Placeholder 6">
            <a:extLst>
              <a:ext uri="{FF2B5EF4-FFF2-40B4-BE49-F238E27FC236}">
                <a16:creationId xmlns:a16="http://schemas.microsoft.com/office/drawing/2014/main" xmlns="" id="{B6811C8C-D1DA-4EE5-888B-A30D6285BA5D}"/>
              </a:ext>
            </a:extLst>
          </p:cNvPr>
          <p:cNvSpPr>
            <a:spLocks noGrp="1"/>
          </p:cNvSpPr>
          <p:nvPr>
            <p:ph type="pic" sz="quarter" idx="14"/>
          </p:nvPr>
        </p:nvSpPr>
        <p:spPr>
          <a:xfrm>
            <a:off x="6280147" y="260390"/>
            <a:ext cx="5619600"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9" name="Text Placeholder 8">
            <a:extLst>
              <a:ext uri="{FF2B5EF4-FFF2-40B4-BE49-F238E27FC236}">
                <a16:creationId xmlns:a16="http://schemas.microsoft.com/office/drawing/2014/main" xmlns="" id="{B15B70BB-4776-4914-92C9-092579FD6EBE}"/>
              </a:ext>
            </a:extLst>
          </p:cNvPr>
          <p:cNvSpPr>
            <a:spLocks noGrp="1"/>
          </p:cNvSpPr>
          <p:nvPr>
            <p:ph type="body" sz="quarter" idx="15" hasCustomPrompt="1"/>
          </p:nvPr>
        </p:nvSpPr>
        <p:spPr>
          <a:xfrm>
            <a:off x="725350" y="5008564"/>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xmlns="" id="{58899736-796A-4B23-9534-D8784DD9A238}"/>
              </a:ext>
            </a:extLst>
          </p:cNvPr>
          <p:cNvSpPr>
            <a:spLocks noGrp="1"/>
          </p:cNvSpPr>
          <p:nvPr>
            <p:ph type="body" sz="quarter" idx="16" hasCustomPrompt="1"/>
          </p:nvPr>
        </p:nvSpPr>
        <p:spPr>
          <a:xfrm>
            <a:off x="6635615" y="5008564"/>
            <a:ext cx="4908709"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5947174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6B607F24-5B01-4964-9736-E876BC347E55}"/>
              </a:ext>
            </a:extLst>
          </p:cNvPr>
          <p:cNvSpPr/>
          <p:nvPr userDrawn="1"/>
        </p:nvSpPr>
        <p:spPr>
          <a:xfrm>
            <a:off x="17"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a:extLst>
              <a:ext uri="{FF2B5EF4-FFF2-40B4-BE49-F238E27FC236}">
                <a16:creationId xmlns:a16="http://schemas.microsoft.com/office/drawing/2014/main" xmlns="" id="{BADB3C88-F13B-4B5F-920D-B4EFFAA592E5}"/>
              </a:ext>
            </a:extLst>
          </p:cNvPr>
          <p:cNvSpPr>
            <a:spLocks noGrp="1"/>
          </p:cNvSpPr>
          <p:nvPr>
            <p:ph type="title"/>
          </p:nvPr>
        </p:nvSpPr>
        <p:spPr>
          <a:xfrm>
            <a:off x="371480" y="260351"/>
            <a:ext cx="6168474" cy="758824"/>
          </a:xfrm>
        </p:spPr>
        <p:txBody>
          <a:bodyPr/>
          <a:lstStyle/>
          <a:p>
            <a:r>
              <a:rPr lang="en-US"/>
              <a:t>Click to edit Master title style</a:t>
            </a:r>
            <a:endParaRPr lang="en-US" dirty="0"/>
          </a:p>
        </p:txBody>
      </p:sp>
      <p:sp>
        <p:nvSpPr>
          <p:cNvPr id="24" name="Rectangle 23">
            <a:extLst>
              <a:ext uri="{FF2B5EF4-FFF2-40B4-BE49-F238E27FC236}">
                <a16:creationId xmlns:a16="http://schemas.microsoft.com/office/drawing/2014/main" xmlns="" id="{E2950CCA-59F9-4C47-A5BA-294E9EDCBABE}"/>
              </a:ext>
            </a:extLst>
          </p:cNvPr>
          <p:cNvSpPr/>
          <p:nvPr userDrawn="1"/>
        </p:nvSpPr>
        <p:spPr>
          <a:xfrm>
            <a:off x="6769102" y="0"/>
            <a:ext cx="2711082"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2" name="Rectangle 21">
            <a:extLst>
              <a:ext uri="{FF2B5EF4-FFF2-40B4-BE49-F238E27FC236}">
                <a16:creationId xmlns:a16="http://schemas.microsoft.com/office/drawing/2014/main" xmlns="" id="{F44232AA-36A1-4A85-8868-9D12848EB106}"/>
              </a:ext>
            </a:extLst>
          </p:cNvPr>
          <p:cNvSpPr/>
          <p:nvPr userDrawn="1"/>
        </p:nvSpPr>
        <p:spPr>
          <a:xfrm>
            <a:off x="9480921" y="2286001"/>
            <a:ext cx="2711082"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3" name="Rectangle 22">
            <a:extLst>
              <a:ext uri="{FF2B5EF4-FFF2-40B4-BE49-F238E27FC236}">
                <a16:creationId xmlns:a16="http://schemas.microsoft.com/office/drawing/2014/main" xmlns="" id="{0B045D93-056D-486E-A634-890ECB9AF9C2}"/>
              </a:ext>
            </a:extLst>
          </p:cNvPr>
          <p:cNvSpPr/>
          <p:nvPr userDrawn="1"/>
        </p:nvSpPr>
        <p:spPr>
          <a:xfrm>
            <a:off x="6769102" y="4572000"/>
            <a:ext cx="2711082" cy="228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8" name="Rectangle 27">
            <a:extLst>
              <a:ext uri="{FF2B5EF4-FFF2-40B4-BE49-F238E27FC236}">
                <a16:creationId xmlns:a16="http://schemas.microsoft.com/office/drawing/2014/main" xmlns="" id="{567CD5E4-19A9-4EFD-BBF1-2B1FBC9BB9BD}"/>
              </a:ext>
            </a:extLst>
          </p:cNvPr>
          <p:cNvSpPr/>
          <p:nvPr userDrawn="1"/>
        </p:nvSpPr>
        <p:spPr>
          <a:xfrm>
            <a:off x="9480921" y="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3" name="Rectangle 32">
            <a:extLst>
              <a:ext uri="{FF2B5EF4-FFF2-40B4-BE49-F238E27FC236}">
                <a16:creationId xmlns:a16="http://schemas.microsoft.com/office/drawing/2014/main" xmlns="" id="{AA533582-AC3E-4F3B-9602-085EB97AD294}"/>
              </a:ext>
            </a:extLst>
          </p:cNvPr>
          <p:cNvSpPr/>
          <p:nvPr userDrawn="1"/>
        </p:nvSpPr>
        <p:spPr>
          <a:xfrm>
            <a:off x="6768365" y="2286001"/>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7" name="Rectangle 36">
            <a:extLst>
              <a:ext uri="{FF2B5EF4-FFF2-40B4-BE49-F238E27FC236}">
                <a16:creationId xmlns:a16="http://schemas.microsoft.com/office/drawing/2014/main" xmlns="" id="{CF0B1BD9-4AC2-4549-9001-383664C7F224}"/>
              </a:ext>
            </a:extLst>
          </p:cNvPr>
          <p:cNvSpPr/>
          <p:nvPr userDrawn="1"/>
        </p:nvSpPr>
        <p:spPr>
          <a:xfrm>
            <a:off x="9480921" y="4572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4" name="Isosceles Triangle 3">
            <a:extLst>
              <a:ext uri="{FF2B5EF4-FFF2-40B4-BE49-F238E27FC236}">
                <a16:creationId xmlns:a16="http://schemas.microsoft.com/office/drawing/2014/main" xmlns="" id="{32B2DC05-AAD7-458D-B737-BE8CCA1FFA99}"/>
              </a:ext>
            </a:extLst>
          </p:cNvPr>
          <p:cNvSpPr/>
          <p:nvPr userDrawn="1"/>
        </p:nvSpPr>
        <p:spPr>
          <a:xfrm rot="5400000">
            <a:off x="9422988" y="1050373"/>
            <a:ext cx="298174" cy="1852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9" name="Isosceles Triangle 38">
            <a:extLst>
              <a:ext uri="{FF2B5EF4-FFF2-40B4-BE49-F238E27FC236}">
                <a16:creationId xmlns:a16="http://schemas.microsoft.com/office/drawing/2014/main" xmlns="" id="{E423C01B-EB10-48EF-8F1C-C2A7E1923E3E}"/>
              </a:ext>
            </a:extLst>
          </p:cNvPr>
          <p:cNvSpPr/>
          <p:nvPr userDrawn="1"/>
        </p:nvSpPr>
        <p:spPr>
          <a:xfrm rot="16200000">
            <a:off x="9238100" y="3336373"/>
            <a:ext cx="298174" cy="18525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Isosceles Triangle 43">
            <a:extLst>
              <a:ext uri="{FF2B5EF4-FFF2-40B4-BE49-F238E27FC236}">
                <a16:creationId xmlns:a16="http://schemas.microsoft.com/office/drawing/2014/main" xmlns="" id="{BB0D5D5D-BB46-489A-A006-03E52FDA0AB6}"/>
              </a:ext>
            </a:extLst>
          </p:cNvPr>
          <p:cNvSpPr/>
          <p:nvPr userDrawn="1"/>
        </p:nvSpPr>
        <p:spPr>
          <a:xfrm rot="5400000">
            <a:off x="9422988" y="5622373"/>
            <a:ext cx="298174" cy="18525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45" name="Picture Placeholder 33">
            <a:extLst>
              <a:ext uri="{FF2B5EF4-FFF2-40B4-BE49-F238E27FC236}">
                <a16:creationId xmlns:a16="http://schemas.microsoft.com/office/drawing/2014/main" xmlns="" id="{2D0DCA06-9544-45C9-BE22-EBB853AE757C}"/>
              </a:ext>
            </a:extLst>
          </p:cNvPr>
          <p:cNvSpPr>
            <a:spLocks noGrp="1"/>
          </p:cNvSpPr>
          <p:nvPr>
            <p:ph type="pic" sz="quarter" idx="13"/>
          </p:nvPr>
        </p:nvSpPr>
        <p:spPr>
          <a:xfrm>
            <a:off x="10133591" y="561679"/>
            <a:ext cx="1405742" cy="1162644"/>
          </a:xfrm>
        </p:spPr>
        <p:txBody>
          <a:bodyPr>
            <a:normAutofit/>
          </a:bodyPr>
          <a:lstStyle>
            <a:lvl1pPr marL="0" indent="0" algn="ctr">
              <a:buNone/>
              <a:defRPr sz="2000">
                <a:solidFill>
                  <a:schemeClr val="tx1"/>
                </a:solidFill>
              </a:defRPr>
            </a:lvl1pPr>
          </a:lstStyle>
          <a:p>
            <a:r>
              <a:rPr lang="en-US" dirty="0"/>
              <a:t>Click icon to add picture</a:t>
            </a:r>
          </a:p>
        </p:txBody>
      </p:sp>
      <p:sp>
        <p:nvSpPr>
          <p:cNvPr id="46" name="Picture Placeholder 33">
            <a:extLst>
              <a:ext uri="{FF2B5EF4-FFF2-40B4-BE49-F238E27FC236}">
                <a16:creationId xmlns:a16="http://schemas.microsoft.com/office/drawing/2014/main" xmlns="" id="{21403A13-F195-405D-B352-4B77969E358B}"/>
              </a:ext>
            </a:extLst>
          </p:cNvPr>
          <p:cNvSpPr>
            <a:spLocks noGrp="1"/>
          </p:cNvSpPr>
          <p:nvPr>
            <p:ph type="pic" sz="quarter" idx="14"/>
          </p:nvPr>
        </p:nvSpPr>
        <p:spPr>
          <a:xfrm>
            <a:off x="7421036" y="2847679"/>
            <a:ext cx="1405742" cy="1162644"/>
          </a:xfrm>
        </p:spPr>
        <p:txBody>
          <a:bodyPr>
            <a:normAutofit/>
          </a:bodyPr>
          <a:lstStyle>
            <a:lvl1pPr marL="0" indent="0" algn="ctr">
              <a:buNone/>
              <a:defRPr sz="2000">
                <a:solidFill>
                  <a:schemeClr val="tx1"/>
                </a:solidFill>
              </a:defRPr>
            </a:lvl1pPr>
          </a:lstStyle>
          <a:p>
            <a:r>
              <a:rPr lang="en-US" dirty="0"/>
              <a:t>Click icon to add picture</a:t>
            </a:r>
          </a:p>
        </p:txBody>
      </p:sp>
      <p:sp>
        <p:nvSpPr>
          <p:cNvPr id="47" name="Picture Placeholder 33">
            <a:extLst>
              <a:ext uri="{FF2B5EF4-FFF2-40B4-BE49-F238E27FC236}">
                <a16:creationId xmlns:a16="http://schemas.microsoft.com/office/drawing/2014/main" xmlns="" id="{390C9BE2-4328-41D9-82FB-F6FEE7026C55}"/>
              </a:ext>
            </a:extLst>
          </p:cNvPr>
          <p:cNvSpPr>
            <a:spLocks noGrp="1"/>
          </p:cNvSpPr>
          <p:nvPr>
            <p:ph type="pic" sz="quarter" idx="15"/>
          </p:nvPr>
        </p:nvSpPr>
        <p:spPr>
          <a:xfrm>
            <a:off x="10133591" y="5133679"/>
            <a:ext cx="1405742" cy="1162644"/>
          </a:xfrm>
        </p:spPr>
        <p:txBody>
          <a:bodyPr>
            <a:normAutofit/>
          </a:bodyPr>
          <a:lstStyle>
            <a:lvl1pPr marL="0" indent="0" algn="ctr">
              <a:buNone/>
              <a:defRPr sz="2000">
                <a:solidFill>
                  <a:schemeClr val="tx1"/>
                </a:solidFill>
              </a:defRPr>
            </a:lvl1pPr>
          </a:lstStyle>
          <a:p>
            <a:r>
              <a:rPr lang="en-US" dirty="0"/>
              <a:t>Click icon to add picture</a:t>
            </a:r>
          </a:p>
        </p:txBody>
      </p:sp>
      <p:sp>
        <p:nvSpPr>
          <p:cNvPr id="48" name="Picture Placeholder 6">
            <a:extLst>
              <a:ext uri="{FF2B5EF4-FFF2-40B4-BE49-F238E27FC236}">
                <a16:creationId xmlns:a16="http://schemas.microsoft.com/office/drawing/2014/main" xmlns="" id="{7E57D58E-479C-4409-8D5F-7CAC3178A771}"/>
              </a:ext>
            </a:extLst>
          </p:cNvPr>
          <p:cNvSpPr>
            <a:spLocks noGrp="1"/>
          </p:cNvSpPr>
          <p:nvPr>
            <p:ph type="pic" sz="quarter" idx="16"/>
          </p:nvPr>
        </p:nvSpPr>
        <p:spPr>
          <a:xfrm>
            <a:off x="371480" y="1233488"/>
            <a:ext cx="6168474" cy="5624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17" name="Text Placeholder 39">
            <a:extLst>
              <a:ext uri="{FF2B5EF4-FFF2-40B4-BE49-F238E27FC236}">
                <a16:creationId xmlns:a16="http://schemas.microsoft.com/office/drawing/2014/main" xmlns="" id="{1EE624A7-7FE4-44DC-B710-D995C25C9CEA}"/>
              </a:ext>
            </a:extLst>
          </p:cNvPr>
          <p:cNvSpPr>
            <a:spLocks noGrp="1"/>
          </p:cNvSpPr>
          <p:nvPr>
            <p:ph type="body" sz="quarter" idx="18" hasCustomPrompt="1"/>
          </p:nvPr>
        </p:nvSpPr>
        <p:spPr>
          <a:xfrm>
            <a:off x="6956260" y="215901"/>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18" name="Text Placeholder 39">
            <a:extLst>
              <a:ext uri="{FF2B5EF4-FFF2-40B4-BE49-F238E27FC236}">
                <a16:creationId xmlns:a16="http://schemas.microsoft.com/office/drawing/2014/main" xmlns="" id="{34CC27D1-7AB7-4922-81C5-41E9C01BAAE1}"/>
              </a:ext>
            </a:extLst>
          </p:cNvPr>
          <p:cNvSpPr>
            <a:spLocks noGrp="1"/>
          </p:cNvSpPr>
          <p:nvPr>
            <p:ph type="body" sz="quarter" idx="19" hasCustomPrompt="1"/>
          </p:nvPr>
        </p:nvSpPr>
        <p:spPr>
          <a:xfrm>
            <a:off x="9668079" y="2501901"/>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19" name="Text Placeholder 39">
            <a:extLst>
              <a:ext uri="{FF2B5EF4-FFF2-40B4-BE49-F238E27FC236}">
                <a16:creationId xmlns:a16="http://schemas.microsoft.com/office/drawing/2014/main" xmlns="" id="{03F0CFEB-33B8-47FE-BC44-44AF273543D5}"/>
              </a:ext>
            </a:extLst>
          </p:cNvPr>
          <p:cNvSpPr>
            <a:spLocks noGrp="1"/>
          </p:cNvSpPr>
          <p:nvPr>
            <p:ph type="body" sz="quarter" idx="20" hasCustomPrompt="1"/>
          </p:nvPr>
        </p:nvSpPr>
        <p:spPr>
          <a:xfrm>
            <a:off x="6956260" y="4787901"/>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237997978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DB3C88-F13B-4B5F-920D-B4EFFAA592E5}"/>
              </a:ext>
            </a:extLst>
          </p:cNvPr>
          <p:cNvSpPr>
            <a:spLocks noGrp="1"/>
          </p:cNvSpPr>
          <p:nvPr>
            <p:ph type="title"/>
          </p:nvPr>
        </p:nvSpPr>
        <p:spPr>
          <a:xfrm>
            <a:off x="371479" y="260351"/>
            <a:ext cx="11520488" cy="758824"/>
          </a:xfrm>
        </p:spPr>
        <p:txBody>
          <a:bodyPr/>
          <a:lstStyle/>
          <a:p>
            <a:r>
              <a:rPr lang="en-US"/>
              <a:t>Click to edit Master title style</a:t>
            </a:r>
            <a:endParaRPr lang="en-US" dirty="0"/>
          </a:p>
        </p:txBody>
      </p:sp>
      <p:sp>
        <p:nvSpPr>
          <p:cNvPr id="48" name="Picture Placeholder 6">
            <a:extLst>
              <a:ext uri="{FF2B5EF4-FFF2-40B4-BE49-F238E27FC236}">
                <a16:creationId xmlns:a16="http://schemas.microsoft.com/office/drawing/2014/main" xmlns="" id="{7E57D58E-479C-4409-8D5F-7CAC3178A771}"/>
              </a:ext>
            </a:extLst>
          </p:cNvPr>
          <p:cNvSpPr>
            <a:spLocks noGrp="1"/>
          </p:cNvSpPr>
          <p:nvPr>
            <p:ph type="pic" sz="quarter" idx="16"/>
          </p:nvPr>
        </p:nvSpPr>
        <p:spPr>
          <a:xfrm>
            <a:off x="371479" y="1233489"/>
            <a:ext cx="11520486" cy="304975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17" name="Slide Number Placeholder 4">
            <a:extLst>
              <a:ext uri="{FF2B5EF4-FFF2-40B4-BE49-F238E27FC236}">
                <a16:creationId xmlns:a16="http://schemas.microsoft.com/office/drawing/2014/main" xmlns="" id="{76336E3A-55EE-4423-B1AA-7489CA988813}"/>
              </a:ext>
            </a:extLst>
          </p:cNvPr>
          <p:cNvSpPr>
            <a:spLocks noGrp="1"/>
          </p:cNvSpPr>
          <p:nvPr>
            <p:ph type="sldNum" sz="quarter" idx="12"/>
          </p:nvPr>
        </p:nvSpPr>
        <p:spPr>
          <a:xfrm>
            <a:off x="11518899" y="6581978"/>
            <a:ext cx="373062" cy="206104"/>
          </a:xfrm>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20" name="Picture Placeholder 33">
            <a:extLst>
              <a:ext uri="{FF2B5EF4-FFF2-40B4-BE49-F238E27FC236}">
                <a16:creationId xmlns:a16="http://schemas.microsoft.com/office/drawing/2014/main" xmlns="" id="{917F3183-F8DC-409E-BDAF-E3190E5CC10A}"/>
              </a:ext>
            </a:extLst>
          </p:cNvPr>
          <p:cNvSpPr>
            <a:spLocks noGrp="1"/>
          </p:cNvSpPr>
          <p:nvPr>
            <p:ph type="pic" sz="quarter" idx="13"/>
          </p:nvPr>
        </p:nvSpPr>
        <p:spPr>
          <a:xfrm>
            <a:off x="1466711" y="2999732"/>
            <a:ext cx="1405742" cy="1162644"/>
          </a:xfrm>
        </p:spPr>
        <p:txBody>
          <a:bodyPr>
            <a:normAutofit/>
          </a:bodyPr>
          <a:lstStyle>
            <a:lvl1pPr marL="0" indent="0" algn="ctr">
              <a:buNone/>
              <a:defRPr sz="2000">
                <a:solidFill>
                  <a:schemeClr val="tx1"/>
                </a:solidFill>
              </a:defRPr>
            </a:lvl1pPr>
          </a:lstStyle>
          <a:p>
            <a:r>
              <a:rPr lang="en-US" dirty="0"/>
              <a:t>Click icon to add picture</a:t>
            </a:r>
          </a:p>
        </p:txBody>
      </p:sp>
      <p:sp>
        <p:nvSpPr>
          <p:cNvPr id="25" name="Picture Placeholder 33">
            <a:extLst>
              <a:ext uri="{FF2B5EF4-FFF2-40B4-BE49-F238E27FC236}">
                <a16:creationId xmlns:a16="http://schemas.microsoft.com/office/drawing/2014/main" xmlns="" id="{8DCF90EE-8A0F-46BB-A8EC-27CB7826EB0D}"/>
              </a:ext>
            </a:extLst>
          </p:cNvPr>
          <p:cNvSpPr>
            <a:spLocks noGrp="1"/>
          </p:cNvSpPr>
          <p:nvPr>
            <p:ph type="pic" sz="quarter" idx="17"/>
          </p:nvPr>
        </p:nvSpPr>
        <p:spPr>
          <a:xfrm>
            <a:off x="4108135" y="2999732"/>
            <a:ext cx="1405742" cy="1162644"/>
          </a:xfrm>
        </p:spPr>
        <p:txBody>
          <a:bodyPr>
            <a:normAutofit/>
          </a:bodyPr>
          <a:lstStyle>
            <a:lvl1pPr marL="0" indent="0" algn="ctr">
              <a:buNone/>
              <a:defRPr sz="2000">
                <a:solidFill>
                  <a:schemeClr val="tx1"/>
                </a:solidFill>
              </a:defRPr>
            </a:lvl1pPr>
          </a:lstStyle>
          <a:p>
            <a:r>
              <a:rPr lang="en-US" dirty="0"/>
              <a:t>Click icon to add picture</a:t>
            </a:r>
          </a:p>
        </p:txBody>
      </p:sp>
      <p:sp>
        <p:nvSpPr>
          <p:cNvPr id="26" name="Picture Placeholder 33">
            <a:extLst>
              <a:ext uri="{FF2B5EF4-FFF2-40B4-BE49-F238E27FC236}">
                <a16:creationId xmlns:a16="http://schemas.microsoft.com/office/drawing/2014/main" xmlns="" id="{4B6BCE84-A7A7-4701-966F-9F969C523C51}"/>
              </a:ext>
            </a:extLst>
          </p:cNvPr>
          <p:cNvSpPr>
            <a:spLocks noGrp="1"/>
          </p:cNvSpPr>
          <p:nvPr>
            <p:ph type="pic" sz="quarter" idx="18"/>
          </p:nvPr>
        </p:nvSpPr>
        <p:spPr>
          <a:xfrm>
            <a:off x="6749559" y="2999732"/>
            <a:ext cx="1405742" cy="1162644"/>
          </a:xfrm>
        </p:spPr>
        <p:txBody>
          <a:bodyPr>
            <a:normAutofit/>
          </a:bodyPr>
          <a:lstStyle>
            <a:lvl1pPr marL="0" indent="0" algn="ctr">
              <a:buNone/>
              <a:defRPr sz="2000">
                <a:solidFill>
                  <a:schemeClr val="tx1"/>
                </a:solidFill>
              </a:defRPr>
            </a:lvl1pPr>
          </a:lstStyle>
          <a:p>
            <a:r>
              <a:rPr lang="en-US" dirty="0"/>
              <a:t>Click icon to add picture</a:t>
            </a:r>
          </a:p>
        </p:txBody>
      </p:sp>
      <p:sp>
        <p:nvSpPr>
          <p:cNvPr id="27" name="Picture Placeholder 33">
            <a:extLst>
              <a:ext uri="{FF2B5EF4-FFF2-40B4-BE49-F238E27FC236}">
                <a16:creationId xmlns:a16="http://schemas.microsoft.com/office/drawing/2014/main" xmlns="" id="{2F810615-16AA-4D3F-93BB-1074BABE1234}"/>
              </a:ext>
            </a:extLst>
          </p:cNvPr>
          <p:cNvSpPr>
            <a:spLocks noGrp="1"/>
          </p:cNvSpPr>
          <p:nvPr>
            <p:ph type="pic" sz="quarter" idx="19"/>
          </p:nvPr>
        </p:nvSpPr>
        <p:spPr>
          <a:xfrm>
            <a:off x="9435092" y="2999732"/>
            <a:ext cx="1405742" cy="1162644"/>
          </a:xfrm>
        </p:spPr>
        <p:txBody>
          <a:bodyPr>
            <a:normAutofit/>
          </a:bodyPr>
          <a:lstStyle>
            <a:lvl1pPr marL="0" indent="0" algn="ctr">
              <a:buNone/>
              <a:defRPr sz="2000">
                <a:solidFill>
                  <a:schemeClr val="tx1"/>
                </a:solidFill>
              </a:defRPr>
            </a:lvl1pPr>
          </a:lstStyle>
          <a:p>
            <a:r>
              <a:rPr lang="en-US" dirty="0"/>
              <a:t>Click icon to add picture</a:t>
            </a:r>
          </a:p>
        </p:txBody>
      </p:sp>
      <p:sp>
        <p:nvSpPr>
          <p:cNvPr id="32" name="Rectangle 31">
            <a:extLst>
              <a:ext uri="{FF2B5EF4-FFF2-40B4-BE49-F238E27FC236}">
                <a16:creationId xmlns:a16="http://schemas.microsoft.com/office/drawing/2014/main" xmlns="" id="{E9E999B4-BC91-4EF5-915C-59E58E141134}"/>
              </a:ext>
            </a:extLst>
          </p:cNvPr>
          <p:cNvSpPr/>
          <p:nvPr userDrawn="1"/>
        </p:nvSpPr>
        <p:spPr>
          <a:xfrm>
            <a:off x="979946" y="4514288"/>
            <a:ext cx="2379325" cy="16865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4" name="Rectangle 33">
            <a:extLst>
              <a:ext uri="{FF2B5EF4-FFF2-40B4-BE49-F238E27FC236}">
                <a16:creationId xmlns:a16="http://schemas.microsoft.com/office/drawing/2014/main" xmlns="" id="{8E3D72D1-545E-4FA9-B18F-DBE257DA9472}"/>
              </a:ext>
            </a:extLst>
          </p:cNvPr>
          <p:cNvSpPr/>
          <p:nvPr userDrawn="1"/>
        </p:nvSpPr>
        <p:spPr>
          <a:xfrm>
            <a:off x="3621369" y="4514288"/>
            <a:ext cx="2379325" cy="1686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5" name="Rectangle 34">
            <a:extLst>
              <a:ext uri="{FF2B5EF4-FFF2-40B4-BE49-F238E27FC236}">
                <a16:creationId xmlns:a16="http://schemas.microsoft.com/office/drawing/2014/main" xmlns="" id="{A1FF2C74-7F94-4D15-9530-4844CA0ABABA}"/>
              </a:ext>
            </a:extLst>
          </p:cNvPr>
          <p:cNvSpPr/>
          <p:nvPr userDrawn="1"/>
        </p:nvSpPr>
        <p:spPr>
          <a:xfrm>
            <a:off x="6262786" y="4514288"/>
            <a:ext cx="2379325" cy="16865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6" name="Rectangle 35">
            <a:extLst>
              <a:ext uri="{FF2B5EF4-FFF2-40B4-BE49-F238E27FC236}">
                <a16:creationId xmlns:a16="http://schemas.microsoft.com/office/drawing/2014/main" xmlns="" id="{D65048BF-5755-467D-94DA-799CD1A9ED70}"/>
              </a:ext>
            </a:extLst>
          </p:cNvPr>
          <p:cNvSpPr/>
          <p:nvPr userDrawn="1"/>
        </p:nvSpPr>
        <p:spPr>
          <a:xfrm>
            <a:off x="8904212" y="4514288"/>
            <a:ext cx="2379325" cy="16865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8" name="Text Placeholder 39">
            <a:extLst>
              <a:ext uri="{FF2B5EF4-FFF2-40B4-BE49-F238E27FC236}">
                <a16:creationId xmlns:a16="http://schemas.microsoft.com/office/drawing/2014/main" xmlns="" id="{3C8488B4-AC1B-43A6-A416-3F5BC72456F9}"/>
              </a:ext>
            </a:extLst>
          </p:cNvPr>
          <p:cNvSpPr>
            <a:spLocks noGrp="1"/>
          </p:cNvSpPr>
          <p:nvPr>
            <p:ph type="body" sz="quarter" idx="20" hasCustomPrompt="1"/>
          </p:nvPr>
        </p:nvSpPr>
        <p:spPr>
          <a:xfrm>
            <a:off x="1091482" y="4598182"/>
            <a:ext cx="2156237"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xmlns="" id="{950DB978-3832-472D-9958-42D6A712EA6B}"/>
              </a:ext>
            </a:extLst>
          </p:cNvPr>
          <p:cNvSpPr>
            <a:spLocks noGrp="1"/>
          </p:cNvSpPr>
          <p:nvPr>
            <p:ph type="body" sz="quarter" idx="21" hasCustomPrompt="1"/>
          </p:nvPr>
        </p:nvSpPr>
        <p:spPr>
          <a:xfrm>
            <a:off x="3732905" y="4598182"/>
            <a:ext cx="2156237"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xmlns="" id="{7A9C8821-D3DD-40C3-83BD-38D190405711}"/>
              </a:ext>
            </a:extLst>
          </p:cNvPr>
          <p:cNvSpPr>
            <a:spLocks noGrp="1"/>
          </p:cNvSpPr>
          <p:nvPr>
            <p:ph type="body" sz="quarter" idx="22" hasCustomPrompt="1"/>
          </p:nvPr>
        </p:nvSpPr>
        <p:spPr>
          <a:xfrm>
            <a:off x="6374327" y="4598182"/>
            <a:ext cx="2156237"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xmlns="" id="{C3FC554A-BF67-40BD-BD4F-B2EA17BBDBC1}"/>
              </a:ext>
            </a:extLst>
          </p:cNvPr>
          <p:cNvSpPr>
            <a:spLocks noGrp="1"/>
          </p:cNvSpPr>
          <p:nvPr>
            <p:ph type="body" sz="quarter" idx="23" hasCustomPrompt="1"/>
          </p:nvPr>
        </p:nvSpPr>
        <p:spPr>
          <a:xfrm>
            <a:off x="9015748" y="4598182"/>
            <a:ext cx="2156237"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cxnSp>
        <p:nvCxnSpPr>
          <p:cNvPr id="6" name="Straight Connector 5">
            <a:extLst>
              <a:ext uri="{FF2B5EF4-FFF2-40B4-BE49-F238E27FC236}">
                <a16:creationId xmlns:a16="http://schemas.microsoft.com/office/drawing/2014/main" xmlns="" id="{62ECF54D-C7AE-4FFE-A9FA-ECD663CD2A09}"/>
              </a:ext>
            </a:extLst>
          </p:cNvPr>
          <p:cNvCxnSpPr>
            <a:cxnSpLocks/>
          </p:cNvCxnSpPr>
          <p:nvPr userDrawn="1"/>
        </p:nvCxnSpPr>
        <p:spPr>
          <a:xfrm>
            <a:off x="979946" y="4357837"/>
            <a:ext cx="237932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7FB84BED-8481-4D23-AE06-31529215FE6C}"/>
              </a:ext>
            </a:extLst>
          </p:cNvPr>
          <p:cNvCxnSpPr>
            <a:cxnSpLocks/>
          </p:cNvCxnSpPr>
          <p:nvPr userDrawn="1"/>
        </p:nvCxnSpPr>
        <p:spPr>
          <a:xfrm>
            <a:off x="3621369" y="4357837"/>
            <a:ext cx="237932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4A09D405-9228-4697-A91F-4E5A2B5B6512}"/>
              </a:ext>
            </a:extLst>
          </p:cNvPr>
          <p:cNvCxnSpPr>
            <a:cxnSpLocks/>
          </p:cNvCxnSpPr>
          <p:nvPr userDrawn="1"/>
        </p:nvCxnSpPr>
        <p:spPr>
          <a:xfrm>
            <a:off x="6262786" y="4357837"/>
            <a:ext cx="23793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9645748A-37E1-4661-B50F-D1FCAF7F3088}"/>
              </a:ext>
            </a:extLst>
          </p:cNvPr>
          <p:cNvCxnSpPr>
            <a:cxnSpLocks/>
          </p:cNvCxnSpPr>
          <p:nvPr userDrawn="1"/>
        </p:nvCxnSpPr>
        <p:spPr>
          <a:xfrm>
            <a:off x="8904217" y="4357837"/>
            <a:ext cx="2379325"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97258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DB3C88-F13B-4B5F-920D-B4EFFAA592E5}"/>
              </a:ext>
            </a:extLst>
          </p:cNvPr>
          <p:cNvSpPr>
            <a:spLocks noGrp="1"/>
          </p:cNvSpPr>
          <p:nvPr>
            <p:ph type="title"/>
          </p:nvPr>
        </p:nvSpPr>
        <p:spPr>
          <a:xfrm>
            <a:off x="371479" y="260351"/>
            <a:ext cx="11520488" cy="758824"/>
          </a:xfrm>
        </p:spPr>
        <p:txBody>
          <a:bodyPr/>
          <a:lstStyle/>
          <a:p>
            <a:r>
              <a:rPr lang="en-US"/>
              <a:t>Click to edit Master title style</a:t>
            </a:r>
            <a:endParaRPr lang="en-US" dirty="0"/>
          </a:p>
        </p:txBody>
      </p:sp>
      <p:sp>
        <p:nvSpPr>
          <p:cNvPr id="48" name="Picture Placeholder 6">
            <a:extLst>
              <a:ext uri="{FF2B5EF4-FFF2-40B4-BE49-F238E27FC236}">
                <a16:creationId xmlns:a16="http://schemas.microsoft.com/office/drawing/2014/main" xmlns="" id="{7E57D58E-479C-4409-8D5F-7CAC3178A771}"/>
              </a:ext>
            </a:extLst>
          </p:cNvPr>
          <p:cNvSpPr>
            <a:spLocks noGrp="1"/>
          </p:cNvSpPr>
          <p:nvPr>
            <p:ph type="pic" sz="quarter" idx="16"/>
          </p:nvPr>
        </p:nvSpPr>
        <p:spPr>
          <a:xfrm>
            <a:off x="371477" y="1233488"/>
            <a:ext cx="4140890"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17" name="Slide Number Placeholder 4">
            <a:extLst>
              <a:ext uri="{FF2B5EF4-FFF2-40B4-BE49-F238E27FC236}">
                <a16:creationId xmlns:a16="http://schemas.microsoft.com/office/drawing/2014/main" xmlns="" id="{76336E3A-55EE-4423-B1AA-7489CA988813}"/>
              </a:ext>
            </a:extLst>
          </p:cNvPr>
          <p:cNvSpPr>
            <a:spLocks noGrp="1"/>
          </p:cNvSpPr>
          <p:nvPr>
            <p:ph type="sldNum" sz="quarter" idx="12"/>
          </p:nvPr>
        </p:nvSpPr>
        <p:spPr>
          <a:xfrm>
            <a:off x="11518899" y="6581978"/>
            <a:ext cx="373062" cy="206104"/>
          </a:xfrm>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18" name="Rectangle 17">
            <a:extLst>
              <a:ext uri="{FF2B5EF4-FFF2-40B4-BE49-F238E27FC236}">
                <a16:creationId xmlns:a16="http://schemas.microsoft.com/office/drawing/2014/main" xmlns="" id="{1DD2DC66-11E4-4714-A8DE-E8AC34D49655}"/>
              </a:ext>
            </a:extLst>
          </p:cNvPr>
          <p:cNvSpPr/>
          <p:nvPr userDrawn="1"/>
        </p:nvSpPr>
        <p:spPr>
          <a:xfrm>
            <a:off x="4615258" y="1233489"/>
            <a:ext cx="2371952" cy="5148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grpSp>
        <p:nvGrpSpPr>
          <p:cNvPr id="5" name="Group 4">
            <a:extLst>
              <a:ext uri="{FF2B5EF4-FFF2-40B4-BE49-F238E27FC236}">
                <a16:creationId xmlns:a16="http://schemas.microsoft.com/office/drawing/2014/main" xmlns="" id="{B6748F93-9B1D-4874-A164-A654BF7D6C8C}"/>
              </a:ext>
            </a:extLst>
          </p:cNvPr>
          <p:cNvGrpSpPr/>
          <p:nvPr userDrawn="1"/>
        </p:nvGrpSpPr>
        <p:grpSpPr>
          <a:xfrm>
            <a:off x="4842124" y="2462887"/>
            <a:ext cx="1918253" cy="2689468"/>
            <a:chOff x="4790661" y="2266122"/>
            <a:chExt cx="1918252" cy="2852530"/>
          </a:xfrm>
        </p:grpSpPr>
        <p:cxnSp>
          <p:nvCxnSpPr>
            <p:cNvPr id="4" name="Straight Connector 3">
              <a:extLst>
                <a:ext uri="{FF2B5EF4-FFF2-40B4-BE49-F238E27FC236}">
                  <a16:creationId xmlns:a16="http://schemas.microsoft.com/office/drawing/2014/main" xmlns="" id="{4AEF10CE-C943-4C6B-9DBF-5A0E63CDC89B}"/>
                </a:ext>
              </a:extLst>
            </p:cNvPr>
            <p:cNvCxnSpPr/>
            <p:nvPr userDrawn="1"/>
          </p:nvCxnSpPr>
          <p:spPr>
            <a:xfrm>
              <a:off x="4790661" y="226612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3428B198-0637-4F15-900F-6709BFE4BDEA}"/>
                </a:ext>
              </a:extLst>
            </p:cNvPr>
            <p:cNvCxnSpPr/>
            <p:nvPr userDrawn="1"/>
          </p:nvCxnSpPr>
          <p:spPr>
            <a:xfrm>
              <a:off x="4790661" y="3692387"/>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7F29A1B0-F4AB-4243-979A-50FADE3330EA}"/>
                </a:ext>
              </a:extLst>
            </p:cNvPr>
            <p:cNvCxnSpPr/>
            <p:nvPr userDrawn="1"/>
          </p:nvCxnSpPr>
          <p:spPr>
            <a:xfrm>
              <a:off x="4790661" y="511865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xmlns="" id="{0C61EA57-B8EA-4589-A9DD-E25F300D5AFD}"/>
              </a:ext>
            </a:extLst>
          </p:cNvPr>
          <p:cNvCxnSpPr/>
          <p:nvPr userDrawn="1"/>
        </p:nvCxnSpPr>
        <p:spPr>
          <a:xfrm>
            <a:off x="4790679" y="6917634"/>
            <a:ext cx="19182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xmlns="" id="{F894F998-0FDF-4CA2-802E-4FCFA7674171}"/>
              </a:ext>
            </a:extLst>
          </p:cNvPr>
          <p:cNvGrpSpPr/>
          <p:nvPr userDrawn="1"/>
        </p:nvGrpSpPr>
        <p:grpSpPr>
          <a:xfrm>
            <a:off x="7090101" y="2462887"/>
            <a:ext cx="4801862" cy="2689468"/>
            <a:chOff x="4790661" y="2266122"/>
            <a:chExt cx="1918252" cy="2852530"/>
          </a:xfrm>
        </p:grpSpPr>
        <p:cxnSp>
          <p:nvCxnSpPr>
            <p:cNvPr id="33" name="Straight Connector 32">
              <a:extLst>
                <a:ext uri="{FF2B5EF4-FFF2-40B4-BE49-F238E27FC236}">
                  <a16:creationId xmlns:a16="http://schemas.microsoft.com/office/drawing/2014/main" xmlns="" id="{C1F0C0C8-87C4-49FB-B35B-E937E9D0BEC5}"/>
                </a:ext>
              </a:extLst>
            </p:cNvPr>
            <p:cNvCxnSpPr/>
            <p:nvPr userDrawn="1"/>
          </p:nvCxnSpPr>
          <p:spPr>
            <a:xfrm>
              <a:off x="4790661" y="226612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4857C5D3-7E33-4894-8AC3-0FD1BEB12F40}"/>
                </a:ext>
              </a:extLst>
            </p:cNvPr>
            <p:cNvCxnSpPr/>
            <p:nvPr userDrawn="1"/>
          </p:nvCxnSpPr>
          <p:spPr>
            <a:xfrm>
              <a:off x="4790661" y="3692387"/>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100BA9F8-92BF-42F0-BD46-D9B7E7422F75}"/>
                </a:ext>
              </a:extLst>
            </p:cNvPr>
            <p:cNvCxnSpPr/>
            <p:nvPr userDrawn="1"/>
          </p:nvCxnSpPr>
          <p:spPr>
            <a:xfrm>
              <a:off x="4790661" y="511865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9" name="Text Placeholder 39">
            <a:extLst>
              <a:ext uri="{FF2B5EF4-FFF2-40B4-BE49-F238E27FC236}">
                <a16:creationId xmlns:a16="http://schemas.microsoft.com/office/drawing/2014/main" xmlns="" id="{9760B601-DCBC-47C8-95BE-A5DFCCBAD096}"/>
              </a:ext>
            </a:extLst>
          </p:cNvPr>
          <p:cNvSpPr>
            <a:spLocks noGrp="1"/>
          </p:cNvSpPr>
          <p:nvPr>
            <p:ph type="body" sz="quarter" idx="20" hasCustomPrompt="1"/>
          </p:nvPr>
        </p:nvSpPr>
        <p:spPr>
          <a:xfrm>
            <a:off x="7166533" y="1463643"/>
            <a:ext cx="4725454"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xmlns="" id="{179CBA0C-6465-4209-AF3F-548A57F20CE8}"/>
              </a:ext>
            </a:extLst>
          </p:cNvPr>
          <p:cNvSpPr>
            <a:spLocks noGrp="1"/>
          </p:cNvSpPr>
          <p:nvPr>
            <p:ph type="body" sz="quarter" idx="21" hasCustomPrompt="1"/>
          </p:nvPr>
        </p:nvSpPr>
        <p:spPr>
          <a:xfrm>
            <a:off x="7166533" y="2741757"/>
            <a:ext cx="4725454"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xmlns="" id="{99852211-6BD9-4B69-BBC9-F2181F272D23}"/>
              </a:ext>
            </a:extLst>
          </p:cNvPr>
          <p:cNvSpPr>
            <a:spLocks noGrp="1"/>
          </p:cNvSpPr>
          <p:nvPr>
            <p:ph type="body" sz="quarter" idx="22" hasCustomPrompt="1"/>
          </p:nvPr>
        </p:nvSpPr>
        <p:spPr>
          <a:xfrm>
            <a:off x="7166533" y="4069997"/>
            <a:ext cx="4725454"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xmlns="" id="{EEF11D65-7095-41D2-9630-E2EB44552E58}"/>
              </a:ext>
            </a:extLst>
          </p:cNvPr>
          <p:cNvSpPr>
            <a:spLocks noGrp="1"/>
          </p:cNvSpPr>
          <p:nvPr>
            <p:ph type="body" sz="quarter" idx="23" hasCustomPrompt="1"/>
          </p:nvPr>
        </p:nvSpPr>
        <p:spPr>
          <a:xfrm>
            <a:off x="7166533" y="5394356"/>
            <a:ext cx="4725454"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3" name="Picture Placeholder 33">
            <a:extLst>
              <a:ext uri="{FF2B5EF4-FFF2-40B4-BE49-F238E27FC236}">
                <a16:creationId xmlns:a16="http://schemas.microsoft.com/office/drawing/2014/main" xmlns="" id="{1644FD94-AD03-4C4F-A1A5-085DD8F56646}"/>
              </a:ext>
            </a:extLst>
          </p:cNvPr>
          <p:cNvSpPr>
            <a:spLocks noGrp="1"/>
          </p:cNvSpPr>
          <p:nvPr>
            <p:ph type="pic" sz="quarter" idx="13"/>
          </p:nvPr>
        </p:nvSpPr>
        <p:spPr>
          <a:xfrm>
            <a:off x="5227574" y="1437552"/>
            <a:ext cx="1147325" cy="811033"/>
          </a:xfrm>
        </p:spPr>
        <p:txBody>
          <a:bodyPr>
            <a:normAutofit/>
          </a:bodyPr>
          <a:lstStyle>
            <a:lvl1pPr marL="0" indent="0" algn="ctr">
              <a:buNone/>
              <a:defRPr sz="1600">
                <a:solidFill>
                  <a:schemeClr val="bg1"/>
                </a:solidFill>
              </a:defRPr>
            </a:lvl1pPr>
          </a:lstStyle>
          <a:p>
            <a:r>
              <a:rPr lang="en-US" dirty="0"/>
              <a:t>Click icon to add picture</a:t>
            </a:r>
          </a:p>
        </p:txBody>
      </p:sp>
      <p:sp>
        <p:nvSpPr>
          <p:cNvPr id="44" name="Picture Placeholder 33">
            <a:extLst>
              <a:ext uri="{FF2B5EF4-FFF2-40B4-BE49-F238E27FC236}">
                <a16:creationId xmlns:a16="http://schemas.microsoft.com/office/drawing/2014/main" xmlns="" id="{9A1BE0BE-1FFD-445C-B6BA-E4A602D22112}"/>
              </a:ext>
            </a:extLst>
          </p:cNvPr>
          <p:cNvSpPr>
            <a:spLocks noGrp="1"/>
          </p:cNvSpPr>
          <p:nvPr>
            <p:ph type="pic" sz="quarter" idx="24"/>
          </p:nvPr>
        </p:nvSpPr>
        <p:spPr>
          <a:xfrm>
            <a:off x="5227574" y="2715694"/>
            <a:ext cx="1147325" cy="811033"/>
          </a:xfrm>
        </p:spPr>
        <p:txBody>
          <a:bodyPr>
            <a:normAutofit/>
          </a:bodyPr>
          <a:lstStyle>
            <a:lvl1pPr marL="0" indent="0" algn="ctr">
              <a:buNone/>
              <a:defRPr sz="1600">
                <a:solidFill>
                  <a:schemeClr val="bg1"/>
                </a:solidFill>
              </a:defRPr>
            </a:lvl1pPr>
          </a:lstStyle>
          <a:p>
            <a:r>
              <a:rPr lang="en-US" dirty="0"/>
              <a:t>Click icon to add picture</a:t>
            </a:r>
          </a:p>
        </p:txBody>
      </p:sp>
      <p:sp>
        <p:nvSpPr>
          <p:cNvPr id="45" name="Picture Placeholder 33">
            <a:extLst>
              <a:ext uri="{FF2B5EF4-FFF2-40B4-BE49-F238E27FC236}">
                <a16:creationId xmlns:a16="http://schemas.microsoft.com/office/drawing/2014/main" xmlns="" id="{B577AF17-6C7E-48B9-B267-0874B232A710}"/>
              </a:ext>
            </a:extLst>
          </p:cNvPr>
          <p:cNvSpPr>
            <a:spLocks noGrp="1"/>
          </p:cNvSpPr>
          <p:nvPr>
            <p:ph type="pic" sz="quarter" idx="25"/>
          </p:nvPr>
        </p:nvSpPr>
        <p:spPr>
          <a:xfrm>
            <a:off x="5227574" y="4043936"/>
            <a:ext cx="1147325" cy="811033"/>
          </a:xfrm>
        </p:spPr>
        <p:txBody>
          <a:bodyPr>
            <a:normAutofit/>
          </a:bodyPr>
          <a:lstStyle>
            <a:lvl1pPr marL="0" indent="0" algn="ctr">
              <a:buNone/>
              <a:defRPr sz="1600">
                <a:solidFill>
                  <a:schemeClr val="bg1"/>
                </a:solidFill>
              </a:defRPr>
            </a:lvl1pPr>
          </a:lstStyle>
          <a:p>
            <a:r>
              <a:rPr lang="en-US" dirty="0"/>
              <a:t>Click icon to add picture</a:t>
            </a:r>
          </a:p>
        </p:txBody>
      </p:sp>
      <p:sp>
        <p:nvSpPr>
          <p:cNvPr id="46" name="Picture Placeholder 33">
            <a:extLst>
              <a:ext uri="{FF2B5EF4-FFF2-40B4-BE49-F238E27FC236}">
                <a16:creationId xmlns:a16="http://schemas.microsoft.com/office/drawing/2014/main" xmlns="" id="{98A01AB1-3434-46C7-B1B3-90AFD4B1799F}"/>
              </a:ext>
            </a:extLst>
          </p:cNvPr>
          <p:cNvSpPr>
            <a:spLocks noGrp="1"/>
          </p:cNvSpPr>
          <p:nvPr>
            <p:ph type="pic" sz="quarter" idx="26"/>
          </p:nvPr>
        </p:nvSpPr>
        <p:spPr>
          <a:xfrm>
            <a:off x="5227574" y="5368294"/>
            <a:ext cx="1147325" cy="811033"/>
          </a:xfrm>
        </p:spPr>
        <p:txBody>
          <a:bodyPr>
            <a:normAutofit/>
          </a:bodyPr>
          <a:lstStyle>
            <a:lvl1pPr marL="0" indent="0" algn="ctr">
              <a:buNone/>
              <a:defRPr sz="1600">
                <a:solidFill>
                  <a:schemeClr val="bg1"/>
                </a:solidFill>
              </a:defRPr>
            </a:lvl1pPr>
          </a:lstStyle>
          <a:p>
            <a:r>
              <a:rPr lang="en-US" dirty="0"/>
              <a:t>Click icon to add picture</a:t>
            </a:r>
          </a:p>
        </p:txBody>
      </p:sp>
    </p:spTree>
    <p:extLst>
      <p:ext uri="{BB962C8B-B14F-4D97-AF65-F5344CB8AC3E}">
        <p14:creationId xmlns:p14="http://schemas.microsoft.com/office/powerpoint/2010/main" val="348949304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DB3C88-F13B-4B5F-920D-B4EFFAA592E5}"/>
              </a:ext>
            </a:extLst>
          </p:cNvPr>
          <p:cNvSpPr>
            <a:spLocks noGrp="1"/>
          </p:cNvSpPr>
          <p:nvPr>
            <p:ph type="title"/>
          </p:nvPr>
        </p:nvSpPr>
        <p:spPr>
          <a:xfrm>
            <a:off x="371479"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xmlns="" id="{76336E3A-55EE-4423-B1AA-7489CA988813}"/>
              </a:ext>
            </a:extLst>
          </p:cNvPr>
          <p:cNvSpPr>
            <a:spLocks noGrp="1"/>
          </p:cNvSpPr>
          <p:nvPr>
            <p:ph type="sldNum" sz="quarter" idx="12"/>
          </p:nvPr>
        </p:nvSpPr>
        <p:spPr>
          <a:xfrm>
            <a:off x="11518899" y="6581978"/>
            <a:ext cx="373062" cy="206104"/>
          </a:xfrm>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cxnSp>
        <p:nvCxnSpPr>
          <p:cNvPr id="24" name="Straight Connector 23">
            <a:extLst>
              <a:ext uri="{FF2B5EF4-FFF2-40B4-BE49-F238E27FC236}">
                <a16:creationId xmlns:a16="http://schemas.microsoft.com/office/drawing/2014/main" xmlns="" id="{0C61EA57-B8EA-4589-A9DD-E25F300D5AFD}"/>
              </a:ext>
            </a:extLst>
          </p:cNvPr>
          <p:cNvCxnSpPr/>
          <p:nvPr userDrawn="1"/>
        </p:nvCxnSpPr>
        <p:spPr>
          <a:xfrm>
            <a:off x="4790679" y="6917634"/>
            <a:ext cx="19182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xmlns="" id="{1DD2DC66-11E4-4714-A8DE-E8AC34D49655}"/>
              </a:ext>
            </a:extLst>
          </p:cNvPr>
          <p:cNvSpPr/>
          <p:nvPr userDrawn="1"/>
        </p:nvSpPr>
        <p:spPr>
          <a:xfrm>
            <a:off x="371477" y="1233528"/>
            <a:ext cx="2293200"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3" name="Rectangle 22">
            <a:extLst>
              <a:ext uri="{FF2B5EF4-FFF2-40B4-BE49-F238E27FC236}">
                <a16:creationId xmlns:a16="http://schemas.microsoft.com/office/drawing/2014/main" xmlns="" id="{EAF541B1-4F4B-40BC-BF0B-B80864399D0C}"/>
              </a:ext>
            </a:extLst>
          </p:cNvPr>
          <p:cNvSpPr/>
          <p:nvPr userDrawn="1"/>
        </p:nvSpPr>
        <p:spPr>
          <a:xfrm>
            <a:off x="371477" y="3773213"/>
            <a:ext cx="2293200"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6" name="Rectangle 25">
            <a:extLst>
              <a:ext uri="{FF2B5EF4-FFF2-40B4-BE49-F238E27FC236}">
                <a16:creationId xmlns:a16="http://schemas.microsoft.com/office/drawing/2014/main" xmlns="" id="{DB837A4A-8DA3-4F45-9468-2C7DE5B35803}"/>
              </a:ext>
            </a:extLst>
          </p:cNvPr>
          <p:cNvSpPr/>
          <p:nvPr userDrawn="1"/>
        </p:nvSpPr>
        <p:spPr>
          <a:xfrm>
            <a:off x="6170635" y="1233528"/>
            <a:ext cx="2294237"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7" name="Rectangle 26">
            <a:extLst>
              <a:ext uri="{FF2B5EF4-FFF2-40B4-BE49-F238E27FC236}">
                <a16:creationId xmlns:a16="http://schemas.microsoft.com/office/drawing/2014/main" xmlns="" id="{39CA034F-F360-4CF5-B944-C16768254C5A}"/>
              </a:ext>
            </a:extLst>
          </p:cNvPr>
          <p:cNvSpPr/>
          <p:nvPr userDrawn="1"/>
        </p:nvSpPr>
        <p:spPr>
          <a:xfrm>
            <a:off x="6170635" y="3773211"/>
            <a:ext cx="2294237"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43" name="Picture Placeholder 33">
            <a:extLst>
              <a:ext uri="{FF2B5EF4-FFF2-40B4-BE49-F238E27FC236}">
                <a16:creationId xmlns:a16="http://schemas.microsoft.com/office/drawing/2014/main" xmlns="" id="{1644FD94-AD03-4C4F-A1A5-085DD8F56646}"/>
              </a:ext>
            </a:extLst>
          </p:cNvPr>
          <p:cNvSpPr>
            <a:spLocks noGrp="1"/>
          </p:cNvSpPr>
          <p:nvPr>
            <p:ph type="pic" sz="quarter" idx="13"/>
          </p:nvPr>
        </p:nvSpPr>
        <p:spPr>
          <a:xfrm>
            <a:off x="615499" y="1713955"/>
            <a:ext cx="1805205" cy="1466666"/>
          </a:xfrm>
        </p:spPr>
        <p:txBody>
          <a:bodyPr>
            <a:normAutofit/>
          </a:bodyPr>
          <a:lstStyle>
            <a:lvl1pPr marL="0" indent="0" algn="ctr">
              <a:buNone/>
              <a:defRPr sz="1600">
                <a:solidFill>
                  <a:schemeClr val="bg1"/>
                </a:solidFill>
              </a:defRPr>
            </a:lvl1pPr>
          </a:lstStyle>
          <a:p>
            <a:r>
              <a:rPr lang="en-US" dirty="0"/>
              <a:t>Click icon to add picture</a:t>
            </a:r>
          </a:p>
        </p:txBody>
      </p:sp>
      <p:sp>
        <p:nvSpPr>
          <p:cNvPr id="32" name="Rectangle 31">
            <a:extLst>
              <a:ext uri="{FF2B5EF4-FFF2-40B4-BE49-F238E27FC236}">
                <a16:creationId xmlns:a16="http://schemas.microsoft.com/office/drawing/2014/main" xmlns="" id="{ECA01639-D8FA-4F18-8FE5-E923F5A1BB48}"/>
              </a:ext>
            </a:extLst>
          </p:cNvPr>
          <p:cNvSpPr/>
          <p:nvPr userDrawn="1"/>
        </p:nvSpPr>
        <p:spPr>
          <a:xfrm>
            <a:off x="2730562" y="123352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4" name="Rectangle 33">
            <a:extLst>
              <a:ext uri="{FF2B5EF4-FFF2-40B4-BE49-F238E27FC236}">
                <a16:creationId xmlns:a16="http://schemas.microsoft.com/office/drawing/2014/main" xmlns="" id="{AF02D09E-3C25-405E-BF24-A884A07C224A}"/>
              </a:ext>
            </a:extLst>
          </p:cNvPr>
          <p:cNvSpPr/>
          <p:nvPr userDrawn="1"/>
        </p:nvSpPr>
        <p:spPr>
          <a:xfrm>
            <a:off x="2730562" y="377321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9" name="Text Placeholder 39">
            <a:extLst>
              <a:ext uri="{FF2B5EF4-FFF2-40B4-BE49-F238E27FC236}">
                <a16:creationId xmlns:a16="http://schemas.microsoft.com/office/drawing/2014/main" xmlns="" id="{9760B601-DCBC-47C8-95BE-A5DFCCBAD096}"/>
              </a:ext>
            </a:extLst>
          </p:cNvPr>
          <p:cNvSpPr>
            <a:spLocks noGrp="1"/>
          </p:cNvSpPr>
          <p:nvPr>
            <p:ph type="body" sz="quarter" idx="20" hasCustomPrompt="1"/>
          </p:nvPr>
        </p:nvSpPr>
        <p:spPr>
          <a:xfrm>
            <a:off x="2900245"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5" name="Text Placeholder 39">
            <a:extLst>
              <a:ext uri="{FF2B5EF4-FFF2-40B4-BE49-F238E27FC236}">
                <a16:creationId xmlns:a16="http://schemas.microsoft.com/office/drawing/2014/main" xmlns="" id="{33BDF68D-A417-4526-95BD-83DC0A4FA5B1}"/>
              </a:ext>
            </a:extLst>
          </p:cNvPr>
          <p:cNvSpPr>
            <a:spLocks noGrp="1"/>
          </p:cNvSpPr>
          <p:nvPr>
            <p:ph type="body" sz="quarter" idx="27" hasCustomPrompt="1"/>
          </p:nvPr>
        </p:nvSpPr>
        <p:spPr>
          <a:xfrm>
            <a:off x="2900245" y="3999811"/>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6" name="Rectangle 35">
            <a:extLst>
              <a:ext uri="{FF2B5EF4-FFF2-40B4-BE49-F238E27FC236}">
                <a16:creationId xmlns:a16="http://schemas.microsoft.com/office/drawing/2014/main" xmlns="" id="{1C6F0F84-9668-4EA8-A3F5-3AD5AED3EFDD}"/>
              </a:ext>
            </a:extLst>
          </p:cNvPr>
          <p:cNvSpPr/>
          <p:nvPr userDrawn="1"/>
        </p:nvSpPr>
        <p:spPr>
          <a:xfrm>
            <a:off x="8549719" y="123352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47" name="Rectangle 46">
            <a:extLst>
              <a:ext uri="{FF2B5EF4-FFF2-40B4-BE49-F238E27FC236}">
                <a16:creationId xmlns:a16="http://schemas.microsoft.com/office/drawing/2014/main" xmlns="" id="{19CCCFCB-4EAD-47A3-8F4A-307EE022DD53}"/>
              </a:ext>
            </a:extLst>
          </p:cNvPr>
          <p:cNvSpPr/>
          <p:nvPr userDrawn="1"/>
        </p:nvSpPr>
        <p:spPr>
          <a:xfrm>
            <a:off x="8549719" y="377321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49" name="Text Placeholder 39">
            <a:extLst>
              <a:ext uri="{FF2B5EF4-FFF2-40B4-BE49-F238E27FC236}">
                <a16:creationId xmlns:a16="http://schemas.microsoft.com/office/drawing/2014/main" xmlns="" id="{058CD71F-A7E3-4F68-ADE3-4E6B1BAE3129}"/>
              </a:ext>
            </a:extLst>
          </p:cNvPr>
          <p:cNvSpPr>
            <a:spLocks noGrp="1"/>
          </p:cNvSpPr>
          <p:nvPr>
            <p:ph type="body" sz="quarter" idx="28" hasCustomPrompt="1"/>
          </p:nvPr>
        </p:nvSpPr>
        <p:spPr>
          <a:xfrm>
            <a:off x="8719398"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50" name="Text Placeholder 39">
            <a:extLst>
              <a:ext uri="{FF2B5EF4-FFF2-40B4-BE49-F238E27FC236}">
                <a16:creationId xmlns:a16="http://schemas.microsoft.com/office/drawing/2014/main" xmlns="" id="{6EC40EC2-3775-4AF2-965D-0235107D8342}"/>
              </a:ext>
            </a:extLst>
          </p:cNvPr>
          <p:cNvSpPr>
            <a:spLocks noGrp="1"/>
          </p:cNvSpPr>
          <p:nvPr>
            <p:ph type="body" sz="quarter" idx="29" hasCustomPrompt="1"/>
          </p:nvPr>
        </p:nvSpPr>
        <p:spPr>
          <a:xfrm>
            <a:off x="8719398" y="3999811"/>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51" name="Picture Placeholder 33">
            <a:extLst>
              <a:ext uri="{FF2B5EF4-FFF2-40B4-BE49-F238E27FC236}">
                <a16:creationId xmlns:a16="http://schemas.microsoft.com/office/drawing/2014/main" xmlns="" id="{F196EA03-E36C-4E2A-A82F-8FA76EC2DBFC}"/>
              </a:ext>
            </a:extLst>
          </p:cNvPr>
          <p:cNvSpPr>
            <a:spLocks noGrp="1"/>
          </p:cNvSpPr>
          <p:nvPr>
            <p:ph type="pic" sz="quarter" idx="30"/>
          </p:nvPr>
        </p:nvSpPr>
        <p:spPr>
          <a:xfrm>
            <a:off x="615499" y="4253638"/>
            <a:ext cx="1805205" cy="1466666"/>
          </a:xfrm>
        </p:spPr>
        <p:txBody>
          <a:bodyPr>
            <a:normAutofit/>
          </a:bodyPr>
          <a:lstStyle>
            <a:lvl1pPr marL="0" indent="0" algn="ctr">
              <a:buNone/>
              <a:defRPr sz="1600">
                <a:solidFill>
                  <a:schemeClr val="bg1"/>
                </a:solidFill>
              </a:defRPr>
            </a:lvl1pPr>
          </a:lstStyle>
          <a:p>
            <a:r>
              <a:rPr lang="en-US" dirty="0"/>
              <a:t>Click icon to add picture</a:t>
            </a:r>
          </a:p>
        </p:txBody>
      </p:sp>
      <p:sp>
        <p:nvSpPr>
          <p:cNvPr id="52" name="Picture Placeholder 33">
            <a:extLst>
              <a:ext uri="{FF2B5EF4-FFF2-40B4-BE49-F238E27FC236}">
                <a16:creationId xmlns:a16="http://schemas.microsoft.com/office/drawing/2014/main" xmlns="" id="{9A754FAD-4B3A-4A76-9F0D-84DA72FD822B}"/>
              </a:ext>
            </a:extLst>
          </p:cNvPr>
          <p:cNvSpPr>
            <a:spLocks noGrp="1"/>
          </p:cNvSpPr>
          <p:nvPr>
            <p:ph type="pic" sz="quarter" idx="31"/>
          </p:nvPr>
        </p:nvSpPr>
        <p:spPr>
          <a:xfrm>
            <a:off x="6415178" y="4253638"/>
            <a:ext cx="1805205" cy="1466666"/>
          </a:xfrm>
        </p:spPr>
        <p:txBody>
          <a:bodyPr>
            <a:normAutofit/>
          </a:bodyPr>
          <a:lstStyle>
            <a:lvl1pPr marL="0" indent="0" algn="ctr">
              <a:buNone/>
              <a:defRPr sz="1600">
                <a:solidFill>
                  <a:schemeClr val="bg1"/>
                </a:solidFill>
              </a:defRPr>
            </a:lvl1pPr>
          </a:lstStyle>
          <a:p>
            <a:r>
              <a:rPr lang="en-US" dirty="0"/>
              <a:t>Click icon to add picture</a:t>
            </a:r>
          </a:p>
        </p:txBody>
      </p:sp>
      <p:sp>
        <p:nvSpPr>
          <p:cNvPr id="53" name="Picture Placeholder 33">
            <a:extLst>
              <a:ext uri="{FF2B5EF4-FFF2-40B4-BE49-F238E27FC236}">
                <a16:creationId xmlns:a16="http://schemas.microsoft.com/office/drawing/2014/main" xmlns="" id="{7A45718F-1012-47C4-BF29-7462E5C6CB90}"/>
              </a:ext>
            </a:extLst>
          </p:cNvPr>
          <p:cNvSpPr>
            <a:spLocks noGrp="1"/>
          </p:cNvSpPr>
          <p:nvPr>
            <p:ph type="pic" sz="quarter" idx="32"/>
          </p:nvPr>
        </p:nvSpPr>
        <p:spPr>
          <a:xfrm>
            <a:off x="6415178" y="1713954"/>
            <a:ext cx="1805205" cy="1466666"/>
          </a:xfrm>
        </p:spPr>
        <p:txBody>
          <a:bodyPr>
            <a:normAutofit/>
          </a:bodyPr>
          <a:lstStyle>
            <a:lvl1pPr marL="0" indent="0" algn="ctr">
              <a:buNone/>
              <a:defRPr sz="1600">
                <a:solidFill>
                  <a:schemeClr val="bg1"/>
                </a:solidFill>
              </a:defRPr>
            </a:lvl1pPr>
          </a:lstStyle>
          <a:p>
            <a:r>
              <a:rPr lang="en-US" dirty="0"/>
              <a:t>Click icon to add picture</a:t>
            </a:r>
          </a:p>
        </p:txBody>
      </p:sp>
    </p:spTree>
    <p:extLst>
      <p:ext uri="{BB962C8B-B14F-4D97-AF65-F5344CB8AC3E}">
        <p14:creationId xmlns:p14="http://schemas.microsoft.com/office/powerpoint/2010/main" val="9896964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FBB81E01-55F6-44A7-8ACB-B172EA0F9FB3}"/>
              </a:ext>
            </a:extLst>
          </p:cNvPr>
          <p:cNvSpPr/>
          <p:nvPr userDrawn="1"/>
        </p:nvSpPr>
        <p:spPr>
          <a:xfrm>
            <a:off x="467421" y="3895003"/>
            <a:ext cx="2494722" cy="2067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6" name="Rectangle 25">
            <a:extLst>
              <a:ext uri="{FF2B5EF4-FFF2-40B4-BE49-F238E27FC236}">
                <a16:creationId xmlns:a16="http://schemas.microsoft.com/office/drawing/2014/main" xmlns="" id="{FAD85DF7-0BE8-4B88-98A1-F5062CDAA964}"/>
              </a:ext>
            </a:extLst>
          </p:cNvPr>
          <p:cNvSpPr/>
          <p:nvPr userDrawn="1"/>
        </p:nvSpPr>
        <p:spPr>
          <a:xfrm>
            <a:off x="3412045" y="3895003"/>
            <a:ext cx="2494722" cy="2067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7" name="Rectangle 26">
            <a:extLst>
              <a:ext uri="{FF2B5EF4-FFF2-40B4-BE49-F238E27FC236}">
                <a16:creationId xmlns:a16="http://schemas.microsoft.com/office/drawing/2014/main" xmlns="" id="{DF69394C-95D0-4D10-A34D-A35EF27D2806}"/>
              </a:ext>
            </a:extLst>
          </p:cNvPr>
          <p:cNvSpPr/>
          <p:nvPr userDrawn="1"/>
        </p:nvSpPr>
        <p:spPr>
          <a:xfrm>
            <a:off x="6356674" y="3895003"/>
            <a:ext cx="2494722" cy="2067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2" name="Rectangle 31">
            <a:extLst>
              <a:ext uri="{FF2B5EF4-FFF2-40B4-BE49-F238E27FC236}">
                <a16:creationId xmlns:a16="http://schemas.microsoft.com/office/drawing/2014/main" xmlns="" id="{86DBF753-694A-4503-A33B-73C09E8EE3A5}"/>
              </a:ext>
            </a:extLst>
          </p:cNvPr>
          <p:cNvSpPr/>
          <p:nvPr userDrawn="1"/>
        </p:nvSpPr>
        <p:spPr>
          <a:xfrm>
            <a:off x="9301298" y="3895003"/>
            <a:ext cx="2494722" cy="20672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a:extLst>
              <a:ext uri="{FF2B5EF4-FFF2-40B4-BE49-F238E27FC236}">
                <a16:creationId xmlns:a16="http://schemas.microsoft.com/office/drawing/2014/main" xmlns="" id="{BADB3C88-F13B-4B5F-920D-B4EFFAA592E5}"/>
              </a:ext>
            </a:extLst>
          </p:cNvPr>
          <p:cNvSpPr>
            <a:spLocks noGrp="1"/>
          </p:cNvSpPr>
          <p:nvPr>
            <p:ph type="title"/>
          </p:nvPr>
        </p:nvSpPr>
        <p:spPr>
          <a:xfrm>
            <a:off x="371479"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xmlns="" id="{76336E3A-55EE-4423-B1AA-7489CA988813}"/>
              </a:ext>
            </a:extLst>
          </p:cNvPr>
          <p:cNvSpPr>
            <a:spLocks noGrp="1"/>
          </p:cNvSpPr>
          <p:nvPr>
            <p:ph type="sldNum" sz="quarter" idx="12"/>
          </p:nvPr>
        </p:nvSpPr>
        <p:spPr>
          <a:xfrm>
            <a:off x="11518899" y="6581978"/>
            <a:ext cx="373062" cy="206104"/>
          </a:xfrm>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cxnSp>
        <p:nvCxnSpPr>
          <p:cNvPr id="24" name="Straight Connector 23">
            <a:extLst>
              <a:ext uri="{FF2B5EF4-FFF2-40B4-BE49-F238E27FC236}">
                <a16:creationId xmlns:a16="http://schemas.microsoft.com/office/drawing/2014/main" xmlns="" id="{0C61EA57-B8EA-4589-A9DD-E25F300D5AFD}"/>
              </a:ext>
            </a:extLst>
          </p:cNvPr>
          <p:cNvCxnSpPr/>
          <p:nvPr userDrawn="1"/>
        </p:nvCxnSpPr>
        <p:spPr>
          <a:xfrm>
            <a:off x="4790679" y="6917634"/>
            <a:ext cx="19182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xmlns="" id="{1644FD94-AD03-4C4F-A1A5-085DD8F56646}"/>
              </a:ext>
            </a:extLst>
          </p:cNvPr>
          <p:cNvSpPr>
            <a:spLocks noGrp="1"/>
          </p:cNvSpPr>
          <p:nvPr>
            <p:ph type="pic" sz="quarter" idx="13"/>
          </p:nvPr>
        </p:nvSpPr>
        <p:spPr>
          <a:xfrm>
            <a:off x="467421" y="1522949"/>
            <a:ext cx="2494722" cy="2226366"/>
          </a:xfrm>
        </p:spPr>
        <p:txBody>
          <a:bodyPr>
            <a:normAutofit/>
          </a:bodyPr>
          <a:lstStyle>
            <a:lvl1pPr marL="0" indent="0" algn="ctr">
              <a:buNone/>
              <a:defRPr sz="1600">
                <a:solidFill>
                  <a:schemeClr val="tx1"/>
                </a:solidFill>
              </a:defRPr>
            </a:lvl1pPr>
          </a:lstStyle>
          <a:p>
            <a:r>
              <a:rPr lang="en-US" dirty="0"/>
              <a:t>Click icon to add picture</a:t>
            </a:r>
          </a:p>
        </p:txBody>
      </p:sp>
      <p:sp>
        <p:nvSpPr>
          <p:cNvPr id="28" name="Picture Placeholder 33">
            <a:extLst>
              <a:ext uri="{FF2B5EF4-FFF2-40B4-BE49-F238E27FC236}">
                <a16:creationId xmlns:a16="http://schemas.microsoft.com/office/drawing/2014/main" xmlns="" id="{85BB27A3-DB87-46F4-8CA4-3C04A088E787}"/>
              </a:ext>
            </a:extLst>
          </p:cNvPr>
          <p:cNvSpPr>
            <a:spLocks noGrp="1"/>
          </p:cNvSpPr>
          <p:nvPr>
            <p:ph type="pic" sz="quarter" idx="21"/>
          </p:nvPr>
        </p:nvSpPr>
        <p:spPr>
          <a:xfrm>
            <a:off x="3412045" y="1522949"/>
            <a:ext cx="2494722" cy="2226366"/>
          </a:xfrm>
        </p:spPr>
        <p:txBody>
          <a:bodyPr>
            <a:normAutofit/>
          </a:bodyPr>
          <a:lstStyle>
            <a:lvl1pPr marL="0" indent="0" algn="ctr">
              <a:buNone/>
              <a:defRPr sz="1600">
                <a:solidFill>
                  <a:schemeClr val="tx1"/>
                </a:solidFill>
              </a:defRPr>
            </a:lvl1pPr>
          </a:lstStyle>
          <a:p>
            <a:r>
              <a:rPr lang="en-US" dirty="0"/>
              <a:t>Click icon to add picture</a:t>
            </a:r>
          </a:p>
        </p:txBody>
      </p:sp>
      <p:sp>
        <p:nvSpPr>
          <p:cNvPr id="29" name="Picture Placeholder 33">
            <a:extLst>
              <a:ext uri="{FF2B5EF4-FFF2-40B4-BE49-F238E27FC236}">
                <a16:creationId xmlns:a16="http://schemas.microsoft.com/office/drawing/2014/main" xmlns="" id="{F356E399-83ED-4937-A1CC-F591866C0E8C}"/>
              </a:ext>
            </a:extLst>
          </p:cNvPr>
          <p:cNvSpPr>
            <a:spLocks noGrp="1"/>
          </p:cNvSpPr>
          <p:nvPr>
            <p:ph type="pic" sz="quarter" idx="22"/>
          </p:nvPr>
        </p:nvSpPr>
        <p:spPr>
          <a:xfrm>
            <a:off x="6356674" y="1522949"/>
            <a:ext cx="2494722" cy="2226366"/>
          </a:xfrm>
        </p:spPr>
        <p:txBody>
          <a:bodyPr>
            <a:normAutofit/>
          </a:bodyPr>
          <a:lstStyle>
            <a:lvl1pPr marL="0" indent="0" algn="ctr">
              <a:buNone/>
              <a:defRPr sz="1600">
                <a:solidFill>
                  <a:schemeClr val="tx1"/>
                </a:solidFill>
              </a:defRPr>
            </a:lvl1pPr>
          </a:lstStyle>
          <a:p>
            <a:r>
              <a:rPr lang="en-US" dirty="0"/>
              <a:t>Click icon to add picture</a:t>
            </a:r>
          </a:p>
        </p:txBody>
      </p:sp>
      <p:sp>
        <p:nvSpPr>
          <p:cNvPr id="30" name="Picture Placeholder 33">
            <a:extLst>
              <a:ext uri="{FF2B5EF4-FFF2-40B4-BE49-F238E27FC236}">
                <a16:creationId xmlns:a16="http://schemas.microsoft.com/office/drawing/2014/main" xmlns="" id="{0967254B-CF1D-4F0D-A7F6-EC4E117B7509}"/>
              </a:ext>
            </a:extLst>
          </p:cNvPr>
          <p:cNvSpPr>
            <a:spLocks noGrp="1"/>
          </p:cNvSpPr>
          <p:nvPr>
            <p:ph type="pic" sz="quarter" idx="23"/>
          </p:nvPr>
        </p:nvSpPr>
        <p:spPr>
          <a:xfrm>
            <a:off x="9301298" y="1522949"/>
            <a:ext cx="2494722" cy="2226366"/>
          </a:xfrm>
        </p:spPr>
        <p:txBody>
          <a:bodyPr>
            <a:normAutofit/>
          </a:bodyPr>
          <a:lstStyle>
            <a:lvl1pPr marL="0" indent="0" algn="ctr">
              <a:buNone/>
              <a:defRPr sz="1600">
                <a:solidFill>
                  <a:schemeClr val="tx1"/>
                </a:solidFill>
              </a:defRPr>
            </a:lvl1pPr>
          </a:lstStyle>
          <a:p>
            <a:r>
              <a:rPr lang="en-US" dirty="0"/>
              <a:t>Click icon to add picture</a:t>
            </a:r>
          </a:p>
        </p:txBody>
      </p:sp>
      <p:sp>
        <p:nvSpPr>
          <p:cNvPr id="31" name="Text Placeholder 39">
            <a:extLst>
              <a:ext uri="{FF2B5EF4-FFF2-40B4-BE49-F238E27FC236}">
                <a16:creationId xmlns:a16="http://schemas.microsoft.com/office/drawing/2014/main" xmlns="" id="{0CEF6C35-6F7B-43AD-9E4D-44C2F8A7DFAC}"/>
              </a:ext>
            </a:extLst>
          </p:cNvPr>
          <p:cNvSpPr>
            <a:spLocks noGrp="1"/>
          </p:cNvSpPr>
          <p:nvPr>
            <p:ph type="body" sz="quarter" idx="20" hasCustomPrompt="1"/>
          </p:nvPr>
        </p:nvSpPr>
        <p:spPr>
          <a:xfrm>
            <a:off x="604634" y="4123924"/>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3" name="Text Placeholder 39">
            <a:extLst>
              <a:ext uri="{FF2B5EF4-FFF2-40B4-BE49-F238E27FC236}">
                <a16:creationId xmlns:a16="http://schemas.microsoft.com/office/drawing/2014/main" xmlns="" id="{44EF032C-161A-4C58-B624-66488C255E1F}"/>
              </a:ext>
            </a:extLst>
          </p:cNvPr>
          <p:cNvSpPr>
            <a:spLocks noGrp="1"/>
          </p:cNvSpPr>
          <p:nvPr>
            <p:ph type="body" sz="quarter" idx="24" hasCustomPrompt="1"/>
          </p:nvPr>
        </p:nvSpPr>
        <p:spPr>
          <a:xfrm>
            <a:off x="604634" y="4879298"/>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7" name="Text Placeholder 39">
            <a:extLst>
              <a:ext uri="{FF2B5EF4-FFF2-40B4-BE49-F238E27FC236}">
                <a16:creationId xmlns:a16="http://schemas.microsoft.com/office/drawing/2014/main" xmlns="" id="{ACF86334-F4A8-4CCD-944F-524700CD8386}"/>
              </a:ext>
            </a:extLst>
          </p:cNvPr>
          <p:cNvSpPr>
            <a:spLocks noGrp="1"/>
          </p:cNvSpPr>
          <p:nvPr>
            <p:ph type="body" sz="quarter" idx="25" hasCustomPrompt="1"/>
          </p:nvPr>
        </p:nvSpPr>
        <p:spPr>
          <a:xfrm>
            <a:off x="3549258" y="4123924"/>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8" name="Text Placeholder 39">
            <a:extLst>
              <a:ext uri="{FF2B5EF4-FFF2-40B4-BE49-F238E27FC236}">
                <a16:creationId xmlns:a16="http://schemas.microsoft.com/office/drawing/2014/main" xmlns="" id="{135B4AC9-821C-4D70-8A4A-1992394DE432}"/>
              </a:ext>
            </a:extLst>
          </p:cNvPr>
          <p:cNvSpPr>
            <a:spLocks noGrp="1"/>
          </p:cNvSpPr>
          <p:nvPr>
            <p:ph type="body" sz="quarter" idx="26" hasCustomPrompt="1"/>
          </p:nvPr>
        </p:nvSpPr>
        <p:spPr>
          <a:xfrm>
            <a:off x="3549258" y="4879298"/>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xmlns="" id="{D2CF516C-7598-43D3-95E9-5633F8F4469B}"/>
              </a:ext>
            </a:extLst>
          </p:cNvPr>
          <p:cNvSpPr>
            <a:spLocks noGrp="1"/>
          </p:cNvSpPr>
          <p:nvPr>
            <p:ph type="body" sz="quarter" idx="27" hasCustomPrompt="1"/>
          </p:nvPr>
        </p:nvSpPr>
        <p:spPr>
          <a:xfrm>
            <a:off x="6493885" y="4123924"/>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xmlns="" id="{12A6084C-5383-4EFC-8D49-33C5B61E6492}"/>
              </a:ext>
            </a:extLst>
          </p:cNvPr>
          <p:cNvSpPr>
            <a:spLocks noGrp="1"/>
          </p:cNvSpPr>
          <p:nvPr>
            <p:ph type="body" sz="quarter" idx="28" hasCustomPrompt="1"/>
          </p:nvPr>
        </p:nvSpPr>
        <p:spPr>
          <a:xfrm>
            <a:off x="6493885" y="4879298"/>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xmlns="" id="{EFC5493B-D3CF-41B9-A996-7FBE932504B8}"/>
              </a:ext>
            </a:extLst>
          </p:cNvPr>
          <p:cNvSpPr>
            <a:spLocks noGrp="1"/>
          </p:cNvSpPr>
          <p:nvPr>
            <p:ph type="body" sz="quarter" idx="29" hasCustomPrompt="1"/>
          </p:nvPr>
        </p:nvSpPr>
        <p:spPr>
          <a:xfrm>
            <a:off x="9438511" y="4123924"/>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4" name="Text Placeholder 39">
            <a:extLst>
              <a:ext uri="{FF2B5EF4-FFF2-40B4-BE49-F238E27FC236}">
                <a16:creationId xmlns:a16="http://schemas.microsoft.com/office/drawing/2014/main" xmlns="" id="{33A98F60-C169-44C1-9654-2239C9C1F29A}"/>
              </a:ext>
            </a:extLst>
          </p:cNvPr>
          <p:cNvSpPr>
            <a:spLocks noGrp="1"/>
          </p:cNvSpPr>
          <p:nvPr>
            <p:ph type="body" sz="quarter" idx="30" hasCustomPrompt="1"/>
          </p:nvPr>
        </p:nvSpPr>
        <p:spPr>
          <a:xfrm>
            <a:off x="9438511" y="4879298"/>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141800686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DB3C88-F13B-4B5F-920D-B4EFFAA592E5}"/>
              </a:ext>
            </a:extLst>
          </p:cNvPr>
          <p:cNvSpPr>
            <a:spLocks noGrp="1"/>
          </p:cNvSpPr>
          <p:nvPr>
            <p:ph type="title"/>
          </p:nvPr>
        </p:nvSpPr>
        <p:spPr>
          <a:xfrm>
            <a:off x="371479"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xmlns="" id="{76336E3A-55EE-4423-B1AA-7489CA988813}"/>
              </a:ext>
            </a:extLst>
          </p:cNvPr>
          <p:cNvSpPr>
            <a:spLocks noGrp="1"/>
          </p:cNvSpPr>
          <p:nvPr>
            <p:ph type="sldNum" sz="quarter" idx="12"/>
          </p:nvPr>
        </p:nvSpPr>
        <p:spPr>
          <a:xfrm>
            <a:off x="11518899" y="6581978"/>
            <a:ext cx="373062" cy="206104"/>
          </a:xfrm>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cxnSp>
        <p:nvCxnSpPr>
          <p:cNvPr id="24" name="Straight Connector 23">
            <a:extLst>
              <a:ext uri="{FF2B5EF4-FFF2-40B4-BE49-F238E27FC236}">
                <a16:creationId xmlns:a16="http://schemas.microsoft.com/office/drawing/2014/main" xmlns="" id="{0C61EA57-B8EA-4589-A9DD-E25F300D5AFD}"/>
              </a:ext>
            </a:extLst>
          </p:cNvPr>
          <p:cNvCxnSpPr/>
          <p:nvPr userDrawn="1"/>
        </p:nvCxnSpPr>
        <p:spPr>
          <a:xfrm>
            <a:off x="4790679" y="6917634"/>
            <a:ext cx="19182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xmlns="" id="{56084AEC-DB39-4367-A213-BB2FE4AD38BE}"/>
              </a:ext>
            </a:extLst>
          </p:cNvPr>
          <p:cNvSpPr>
            <a:spLocks noGrp="1"/>
          </p:cNvSpPr>
          <p:nvPr>
            <p:ph type="chart" sz="quarter" idx="13"/>
          </p:nvPr>
        </p:nvSpPr>
        <p:spPr>
          <a:xfrm>
            <a:off x="371479" y="1233497"/>
            <a:ext cx="11520488" cy="4967287"/>
          </a:xfrm>
        </p:spPr>
        <p:txBody>
          <a:bodyPr>
            <a:normAutofit/>
          </a:bodyPr>
          <a:lstStyle>
            <a:lvl1pPr marL="0" indent="0" algn="ctr">
              <a:buNone/>
              <a:defRPr sz="2000"/>
            </a:lvl1pPr>
          </a:lstStyle>
          <a:p>
            <a:r>
              <a:rPr lang="en-US" dirty="0"/>
              <a:t>Click icon to add chart</a:t>
            </a:r>
          </a:p>
        </p:txBody>
      </p:sp>
    </p:spTree>
    <p:extLst>
      <p:ext uri="{BB962C8B-B14F-4D97-AF65-F5344CB8AC3E}">
        <p14:creationId xmlns:p14="http://schemas.microsoft.com/office/powerpoint/2010/main" val="1812015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3"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2" y="3771174"/>
            <a:ext cx="7279650"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81"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E36A60C-4A69-4B4C-AE7A-7D1E2A5C4F7A}" type="datetime1">
              <a:rPr lang="en-US" smtClean="0">
                <a:solidFill>
                  <a:prstClr val="white">
                    <a:tint val="75000"/>
                    <a:alpha val="60000"/>
                  </a:prstClr>
                </a:solidFill>
              </a:rPr>
              <a:t>1/20/2025</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457200"/>
            <a:r>
              <a:rPr lang="en-US" dirty="0">
                <a:solidFill>
                  <a:srgbClr val="1E5155">
                    <a:lumMod val="40000"/>
                    <a:lumOff val="60000"/>
                  </a:srgbClr>
                </a:solidFill>
              </a:rPr>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457200"/>
            <a:r>
              <a:rPr lang="en-US" dirty="0">
                <a:solidFill>
                  <a:srgbClr val="1E5155">
                    <a:lumMod val="40000"/>
                    <a:lumOff val="60000"/>
                  </a:srgbClr>
                </a:solidFill>
              </a:rPr>
              <a:t>”</a:t>
            </a:r>
          </a:p>
        </p:txBody>
      </p:sp>
    </p:spTree>
    <p:extLst>
      <p:ext uri="{BB962C8B-B14F-4D97-AF65-F5344CB8AC3E}">
        <p14:creationId xmlns:p14="http://schemas.microsoft.com/office/powerpoint/2010/main" val="9080168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DB3C88-F13B-4B5F-920D-B4EFFAA592E5}"/>
              </a:ext>
            </a:extLst>
          </p:cNvPr>
          <p:cNvSpPr>
            <a:spLocks noGrp="1"/>
          </p:cNvSpPr>
          <p:nvPr>
            <p:ph type="title"/>
          </p:nvPr>
        </p:nvSpPr>
        <p:spPr>
          <a:xfrm>
            <a:off x="371479"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xmlns="" id="{76336E3A-55EE-4423-B1AA-7489CA988813}"/>
              </a:ext>
            </a:extLst>
          </p:cNvPr>
          <p:cNvSpPr>
            <a:spLocks noGrp="1"/>
          </p:cNvSpPr>
          <p:nvPr>
            <p:ph type="sldNum" sz="quarter" idx="12"/>
          </p:nvPr>
        </p:nvSpPr>
        <p:spPr>
          <a:xfrm>
            <a:off x="11518899" y="6581978"/>
            <a:ext cx="373062" cy="206104"/>
          </a:xfrm>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cxnSp>
        <p:nvCxnSpPr>
          <p:cNvPr id="24" name="Straight Connector 23">
            <a:extLst>
              <a:ext uri="{FF2B5EF4-FFF2-40B4-BE49-F238E27FC236}">
                <a16:creationId xmlns:a16="http://schemas.microsoft.com/office/drawing/2014/main" xmlns="" id="{0C61EA57-B8EA-4589-A9DD-E25F300D5AFD}"/>
              </a:ext>
            </a:extLst>
          </p:cNvPr>
          <p:cNvCxnSpPr/>
          <p:nvPr userDrawn="1"/>
        </p:nvCxnSpPr>
        <p:spPr>
          <a:xfrm>
            <a:off x="4790679" y="6917634"/>
            <a:ext cx="19182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xmlns="" id="{56084AEC-DB39-4367-A213-BB2FE4AD38BE}"/>
              </a:ext>
            </a:extLst>
          </p:cNvPr>
          <p:cNvSpPr>
            <a:spLocks noGrp="1"/>
          </p:cNvSpPr>
          <p:nvPr>
            <p:ph type="chart" sz="quarter" idx="13"/>
          </p:nvPr>
        </p:nvSpPr>
        <p:spPr>
          <a:xfrm>
            <a:off x="371500" y="1233497"/>
            <a:ext cx="7450621" cy="4967287"/>
          </a:xfrm>
        </p:spPr>
        <p:txBody>
          <a:bodyPr>
            <a:normAutofit/>
          </a:bodyPr>
          <a:lstStyle>
            <a:lvl1pPr marL="0" indent="0" algn="ctr">
              <a:buNone/>
              <a:defRPr sz="2000"/>
            </a:lvl1pPr>
          </a:lstStyle>
          <a:p>
            <a:r>
              <a:rPr lang="en-US" dirty="0"/>
              <a:t>Click icon to add chart</a:t>
            </a:r>
          </a:p>
        </p:txBody>
      </p:sp>
      <p:sp>
        <p:nvSpPr>
          <p:cNvPr id="5" name="Picture Placeholder 4">
            <a:extLst>
              <a:ext uri="{FF2B5EF4-FFF2-40B4-BE49-F238E27FC236}">
                <a16:creationId xmlns:a16="http://schemas.microsoft.com/office/drawing/2014/main" xmlns="" id="{F1D1D3DC-359F-47D3-A498-6E5DEF615BD3}"/>
              </a:ext>
            </a:extLst>
          </p:cNvPr>
          <p:cNvSpPr>
            <a:spLocks noGrp="1"/>
          </p:cNvSpPr>
          <p:nvPr>
            <p:ph type="pic" sz="quarter" idx="14"/>
          </p:nvPr>
        </p:nvSpPr>
        <p:spPr>
          <a:xfrm>
            <a:off x="7940679" y="1233497"/>
            <a:ext cx="3951288" cy="4967287"/>
          </a:xfrm>
        </p:spPr>
        <p:txBody>
          <a:bodyPr>
            <a:normAutofit/>
          </a:bodyPr>
          <a:lstStyle>
            <a:lvl1pPr marL="0" indent="0" algn="ctr">
              <a:buNone/>
              <a:defRPr sz="2000"/>
            </a:lvl1pPr>
          </a:lstStyle>
          <a:p>
            <a:r>
              <a:rPr lang="en-US" dirty="0"/>
              <a:t>Click icon to add picture</a:t>
            </a:r>
          </a:p>
        </p:txBody>
      </p:sp>
    </p:spTree>
    <p:extLst>
      <p:ext uri="{BB962C8B-B14F-4D97-AF65-F5344CB8AC3E}">
        <p14:creationId xmlns:p14="http://schemas.microsoft.com/office/powerpoint/2010/main" val="226832070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DB3C88-F13B-4B5F-920D-B4EFFAA592E5}"/>
              </a:ext>
            </a:extLst>
          </p:cNvPr>
          <p:cNvSpPr>
            <a:spLocks noGrp="1"/>
          </p:cNvSpPr>
          <p:nvPr>
            <p:ph type="title"/>
          </p:nvPr>
        </p:nvSpPr>
        <p:spPr>
          <a:xfrm>
            <a:off x="371479"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xmlns="" id="{76336E3A-55EE-4423-B1AA-7489CA988813}"/>
              </a:ext>
            </a:extLst>
          </p:cNvPr>
          <p:cNvSpPr>
            <a:spLocks noGrp="1"/>
          </p:cNvSpPr>
          <p:nvPr>
            <p:ph type="sldNum" sz="quarter" idx="12"/>
          </p:nvPr>
        </p:nvSpPr>
        <p:spPr>
          <a:xfrm>
            <a:off x="11518899" y="6581978"/>
            <a:ext cx="373062" cy="206104"/>
          </a:xfrm>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cxnSp>
        <p:nvCxnSpPr>
          <p:cNvPr id="24" name="Straight Connector 23">
            <a:extLst>
              <a:ext uri="{FF2B5EF4-FFF2-40B4-BE49-F238E27FC236}">
                <a16:creationId xmlns:a16="http://schemas.microsoft.com/office/drawing/2014/main" xmlns="" id="{0C61EA57-B8EA-4589-A9DD-E25F300D5AFD}"/>
              </a:ext>
            </a:extLst>
          </p:cNvPr>
          <p:cNvCxnSpPr/>
          <p:nvPr userDrawn="1"/>
        </p:nvCxnSpPr>
        <p:spPr>
          <a:xfrm>
            <a:off x="4790679" y="6917634"/>
            <a:ext cx="19182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xmlns="" id="{56084AEC-DB39-4367-A213-BB2FE4AD38BE}"/>
              </a:ext>
            </a:extLst>
          </p:cNvPr>
          <p:cNvSpPr>
            <a:spLocks noGrp="1"/>
          </p:cNvSpPr>
          <p:nvPr>
            <p:ph type="chart" sz="quarter" idx="13"/>
          </p:nvPr>
        </p:nvSpPr>
        <p:spPr>
          <a:xfrm>
            <a:off x="381414" y="1233497"/>
            <a:ext cx="5512490" cy="4967287"/>
          </a:xfrm>
        </p:spPr>
        <p:txBody>
          <a:bodyPr>
            <a:normAutofit/>
          </a:bodyPr>
          <a:lstStyle>
            <a:lvl1pPr marL="0" indent="0" algn="ctr">
              <a:buNone/>
              <a:defRPr sz="2000"/>
            </a:lvl1pPr>
          </a:lstStyle>
          <a:p>
            <a:r>
              <a:rPr lang="en-US" dirty="0"/>
              <a:t>Click icon to add chart</a:t>
            </a:r>
          </a:p>
        </p:txBody>
      </p:sp>
      <p:sp>
        <p:nvSpPr>
          <p:cNvPr id="7" name="Chart Placeholder 3">
            <a:extLst>
              <a:ext uri="{FF2B5EF4-FFF2-40B4-BE49-F238E27FC236}">
                <a16:creationId xmlns:a16="http://schemas.microsoft.com/office/drawing/2014/main" xmlns="" id="{6750280A-6976-42F9-B984-8601DD1972DC}"/>
              </a:ext>
            </a:extLst>
          </p:cNvPr>
          <p:cNvSpPr>
            <a:spLocks noGrp="1"/>
          </p:cNvSpPr>
          <p:nvPr>
            <p:ph type="chart" sz="quarter" idx="14"/>
          </p:nvPr>
        </p:nvSpPr>
        <p:spPr>
          <a:xfrm>
            <a:off x="6379473" y="1233497"/>
            <a:ext cx="5512490" cy="4967287"/>
          </a:xfrm>
        </p:spPr>
        <p:txBody>
          <a:bodyPr>
            <a:normAutofit/>
          </a:bodyPr>
          <a:lstStyle>
            <a:lvl1pPr marL="0" indent="0" algn="ctr">
              <a:buNone/>
              <a:defRPr sz="2000"/>
            </a:lvl1pPr>
          </a:lstStyle>
          <a:p>
            <a:r>
              <a:rPr lang="en-US" dirty="0"/>
              <a:t>Click icon to add chart</a:t>
            </a:r>
          </a:p>
        </p:txBody>
      </p:sp>
      <p:cxnSp>
        <p:nvCxnSpPr>
          <p:cNvPr id="6" name="Straight Connector 5">
            <a:extLst>
              <a:ext uri="{FF2B5EF4-FFF2-40B4-BE49-F238E27FC236}">
                <a16:creationId xmlns:a16="http://schemas.microsoft.com/office/drawing/2014/main" xmlns="" id="{5E63221D-DF23-4F80-AB42-A74C1B1CB425}"/>
              </a:ext>
            </a:extLst>
          </p:cNvPr>
          <p:cNvCxnSpPr/>
          <p:nvPr userDrawn="1"/>
        </p:nvCxnSpPr>
        <p:spPr>
          <a:xfrm>
            <a:off x="6125818" y="1233497"/>
            <a:ext cx="0" cy="49672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84929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DB3C88-F13B-4B5F-920D-B4EFFAA592E5}"/>
              </a:ext>
            </a:extLst>
          </p:cNvPr>
          <p:cNvSpPr>
            <a:spLocks noGrp="1"/>
          </p:cNvSpPr>
          <p:nvPr>
            <p:ph type="title"/>
          </p:nvPr>
        </p:nvSpPr>
        <p:spPr>
          <a:xfrm>
            <a:off x="371479"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xmlns="" id="{76336E3A-55EE-4423-B1AA-7489CA988813}"/>
              </a:ext>
            </a:extLst>
          </p:cNvPr>
          <p:cNvSpPr>
            <a:spLocks noGrp="1"/>
          </p:cNvSpPr>
          <p:nvPr>
            <p:ph type="sldNum" sz="quarter" idx="12"/>
          </p:nvPr>
        </p:nvSpPr>
        <p:spPr>
          <a:xfrm>
            <a:off x="11518899" y="6581978"/>
            <a:ext cx="373062" cy="206104"/>
          </a:xfrm>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cxnSp>
        <p:nvCxnSpPr>
          <p:cNvPr id="24" name="Straight Connector 23">
            <a:extLst>
              <a:ext uri="{FF2B5EF4-FFF2-40B4-BE49-F238E27FC236}">
                <a16:creationId xmlns:a16="http://schemas.microsoft.com/office/drawing/2014/main" xmlns="" id="{0C61EA57-B8EA-4589-A9DD-E25F300D5AFD}"/>
              </a:ext>
            </a:extLst>
          </p:cNvPr>
          <p:cNvCxnSpPr/>
          <p:nvPr userDrawn="1"/>
        </p:nvCxnSpPr>
        <p:spPr>
          <a:xfrm>
            <a:off x="4790679" y="6917634"/>
            <a:ext cx="19182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xmlns="" id="{56084AEC-DB39-4367-A213-BB2FE4AD38BE}"/>
              </a:ext>
            </a:extLst>
          </p:cNvPr>
          <p:cNvSpPr>
            <a:spLocks noGrp="1"/>
          </p:cNvSpPr>
          <p:nvPr>
            <p:ph type="chart" sz="quarter" idx="13"/>
          </p:nvPr>
        </p:nvSpPr>
        <p:spPr>
          <a:xfrm>
            <a:off x="510623" y="1362734"/>
            <a:ext cx="5552246" cy="2294899"/>
          </a:xfrm>
        </p:spPr>
        <p:txBody>
          <a:bodyPr>
            <a:normAutofit/>
          </a:bodyPr>
          <a:lstStyle>
            <a:lvl1pPr marL="0" indent="0" algn="ctr">
              <a:buNone/>
              <a:defRPr sz="2000"/>
            </a:lvl1pPr>
          </a:lstStyle>
          <a:p>
            <a:r>
              <a:rPr lang="en-US" dirty="0"/>
              <a:t>Click icon to add chart</a:t>
            </a:r>
          </a:p>
        </p:txBody>
      </p:sp>
      <p:sp>
        <p:nvSpPr>
          <p:cNvPr id="9" name="Chart Placeholder 3">
            <a:extLst>
              <a:ext uri="{FF2B5EF4-FFF2-40B4-BE49-F238E27FC236}">
                <a16:creationId xmlns:a16="http://schemas.microsoft.com/office/drawing/2014/main" xmlns="" id="{3CC4F2FB-E360-40E2-BDA5-455EB243C216}"/>
              </a:ext>
            </a:extLst>
          </p:cNvPr>
          <p:cNvSpPr>
            <a:spLocks noGrp="1"/>
          </p:cNvSpPr>
          <p:nvPr>
            <p:ph type="chart" sz="quarter" idx="14"/>
          </p:nvPr>
        </p:nvSpPr>
        <p:spPr>
          <a:xfrm>
            <a:off x="500682" y="3781256"/>
            <a:ext cx="5552246" cy="2294899"/>
          </a:xfrm>
        </p:spPr>
        <p:txBody>
          <a:bodyPr>
            <a:normAutofit/>
          </a:bodyPr>
          <a:lstStyle>
            <a:lvl1pPr marL="0" indent="0" algn="ctr">
              <a:buNone/>
              <a:defRPr sz="2000"/>
            </a:lvl1pPr>
          </a:lstStyle>
          <a:p>
            <a:r>
              <a:rPr lang="en-US" dirty="0"/>
              <a:t>Click icon to add chart</a:t>
            </a:r>
          </a:p>
        </p:txBody>
      </p:sp>
      <p:sp>
        <p:nvSpPr>
          <p:cNvPr id="10" name="Chart Placeholder 3">
            <a:extLst>
              <a:ext uri="{FF2B5EF4-FFF2-40B4-BE49-F238E27FC236}">
                <a16:creationId xmlns:a16="http://schemas.microsoft.com/office/drawing/2014/main" xmlns="" id="{6373EAFD-6648-4861-97FB-A3961B86C814}"/>
              </a:ext>
            </a:extLst>
          </p:cNvPr>
          <p:cNvSpPr>
            <a:spLocks noGrp="1"/>
          </p:cNvSpPr>
          <p:nvPr>
            <p:ph type="chart" sz="quarter" idx="15"/>
          </p:nvPr>
        </p:nvSpPr>
        <p:spPr>
          <a:xfrm>
            <a:off x="6208643" y="1367600"/>
            <a:ext cx="5552246" cy="2294899"/>
          </a:xfrm>
        </p:spPr>
        <p:txBody>
          <a:bodyPr>
            <a:normAutofit/>
          </a:bodyPr>
          <a:lstStyle>
            <a:lvl1pPr marL="0" indent="0" algn="ctr">
              <a:buNone/>
              <a:defRPr sz="2000"/>
            </a:lvl1pPr>
          </a:lstStyle>
          <a:p>
            <a:r>
              <a:rPr lang="en-US" dirty="0"/>
              <a:t>Click icon to add chart</a:t>
            </a:r>
          </a:p>
        </p:txBody>
      </p:sp>
      <p:sp>
        <p:nvSpPr>
          <p:cNvPr id="11" name="Chart Placeholder 3">
            <a:extLst>
              <a:ext uri="{FF2B5EF4-FFF2-40B4-BE49-F238E27FC236}">
                <a16:creationId xmlns:a16="http://schemas.microsoft.com/office/drawing/2014/main" xmlns="" id="{CF0E102C-57E1-46ED-BE41-21C356F42BAD}"/>
              </a:ext>
            </a:extLst>
          </p:cNvPr>
          <p:cNvSpPr>
            <a:spLocks noGrp="1"/>
          </p:cNvSpPr>
          <p:nvPr>
            <p:ph type="chart" sz="quarter" idx="16"/>
          </p:nvPr>
        </p:nvSpPr>
        <p:spPr>
          <a:xfrm>
            <a:off x="6198703" y="3786121"/>
            <a:ext cx="5552246" cy="2294899"/>
          </a:xfrm>
        </p:spPr>
        <p:txBody>
          <a:bodyPr>
            <a:normAutofit/>
          </a:bodyPr>
          <a:lstStyle>
            <a:lvl1pPr marL="0" indent="0" algn="ctr">
              <a:buNone/>
              <a:defRPr sz="2000"/>
            </a:lvl1pPr>
          </a:lstStyle>
          <a:p>
            <a:r>
              <a:rPr lang="en-US" dirty="0"/>
              <a:t>Click icon to add chart</a:t>
            </a:r>
          </a:p>
        </p:txBody>
      </p:sp>
    </p:spTree>
    <p:extLst>
      <p:ext uri="{BB962C8B-B14F-4D97-AF65-F5344CB8AC3E}">
        <p14:creationId xmlns:p14="http://schemas.microsoft.com/office/powerpoint/2010/main" val="80318844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6607FB0-0FB2-41FD-B334-74C7B05B8CEE}"/>
              </a:ext>
            </a:extLst>
          </p:cNvPr>
          <p:cNvSpPr/>
          <p:nvPr userDrawn="1"/>
        </p:nvSpPr>
        <p:spPr>
          <a:xfrm>
            <a:off x="17"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Picture Placeholder 8">
            <a:extLst>
              <a:ext uri="{FF2B5EF4-FFF2-40B4-BE49-F238E27FC236}">
                <a16:creationId xmlns:a16="http://schemas.microsoft.com/office/drawing/2014/main" xmlns="" id="{2D02598E-521E-41CD-B068-134834CFF4FF}"/>
              </a:ext>
            </a:extLst>
          </p:cNvPr>
          <p:cNvSpPr>
            <a:spLocks noGrp="1"/>
          </p:cNvSpPr>
          <p:nvPr>
            <p:ph type="pic" sz="quarter" idx="10"/>
          </p:nvPr>
        </p:nvSpPr>
        <p:spPr>
          <a:xfrm>
            <a:off x="17" y="13"/>
            <a:ext cx="12192000" cy="6857999"/>
          </a:xfrm>
          <a:solidFill>
            <a:schemeClr val="bg1">
              <a:lumMod val="95000"/>
            </a:schemeClr>
          </a:solidFill>
        </p:spPr>
        <p:txBody>
          <a:bodyPr>
            <a:normAutofit/>
          </a:bodyPr>
          <a:lstStyle>
            <a:lvl1pPr marL="0" indent="0" algn="ctr">
              <a:buNone/>
              <a:defRPr sz="1800"/>
            </a:lvl1pPr>
          </a:lstStyle>
          <a:p>
            <a:r>
              <a:rPr lang="en-US" dirty="0"/>
              <a:t>Click icon to add picture</a:t>
            </a:r>
          </a:p>
        </p:txBody>
      </p:sp>
      <p:sp>
        <p:nvSpPr>
          <p:cNvPr id="2" name="Title 1">
            <a:extLst>
              <a:ext uri="{FF2B5EF4-FFF2-40B4-BE49-F238E27FC236}">
                <a16:creationId xmlns:a16="http://schemas.microsoft.com/office/drawing/2014/main" xmlns="" id="{4E8B51C6-9166-4F67-995A-396809E6533C}"/>
              </a:ext>
            </a:extLst>
          </p:cNvPr>
          <p:cNvSpPr>
            <a:spLocks noGrp="1"/>
          </p:cNvSpPr>
          <p:nvPr>
            <p:ph type="ctrTitle" hasCustomPrompt="1"/>
          </p:nvPr>
        </p:nvSpPr>
        <p:spPr>
          <a:xfrm>
            <a:off x="1727219" y="2337607"/>
            <a:ext cx="8737600" cy="2182811"/>
          </a:xfrm>
        </p:spPr>
        <p:txBody>
          <a:bodyPr anchor="ctr">
            <a:normAutofit/>
          </a:bodyPr>
          <a:lstStyle>
            <a:lvl1pPr algn="ctr">
              <a:defRPr sz="11500">
                <a:solidFill>
                  <a:schemeClr val="tx1"/>
                </a:solidFill>
              </a:defRPr>
            </a:lvl1pPr>
          </a:lstStyle>
          <a:p>
            <a:r>
              <a:rPr lang="en-US" dirty="0"/>
              <a:t>Thank You</a:t>
            </a:r>
          </a:p>
        </p:txBody>
      </p:sp>
    </p:spTree>
    <p:extLst>
      <p:ext uri="{BB962C8B-B14F-4D97-AF65-F5344CB8AC3E}">
        <p14:creationId xmlns:p14="http://schemas.microsoft.com/office/powerpoint/2010/main" val="6349645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7" y="42"/>
            <a:ext cx="12190477" cy="5195455"/>
          </a:xfrm>
          <a:prstGeom prst="rect">
            <a:avLst/>
          </a:prstGeom>
        </p:spPr>
      </p:pic>
      <p:pic>
        <p:nvPicPr>
          <p:cNvPr id="17" name="bg object 17"/>
          <p:cNvPicPr/>
          <p:nvPr/>
        </p:nvPicPr>
        <p:blipFill>
          <a:blip r:embed="rId3" cstate="print"/>
          <a:stretch>
            <a:fillRect/>
          </a:stretch>
        </p:blipFill>
        <p:spPr>
          <a:xfrm>
            <a:off x="23" y="42"/>
            <a:ext cx="1001269" cy="5195455"/>
          </a:xfrm>
          <a:prstGeom prst="rect">
            <a:avLst/>
          </a:prstGeom>
        </p:spPr>
      </p:pic>
      <p:pic>
        <p:nvPicPr>
          <p:cNvPr id="18" name="bg object 18"/>
          <p:cNvPicPr/>
          <p:nvPr/>
        </p:nvPicPr>
        <p:blipFill>
          <a:blip r:embed="rId4" cstate="print"/>
          <a:stretch>
            <a:fillRect/>
          </a:stretch>
        </p:blipFill>
        <p:spPr>
          <a:xfrm>
            <a:off x="9954785" y="157638"/>
            <a:ext cx="877824" cy="328179"/>
          </a:xfrm>
          <a:prstGeom prst="rect">
            <a:avLst/>
          </a:prstGeom>
        </p:spPr>
      </p:pic>
      <p:pic>
        <p:nvPicPr>
          <p:cNvPr id="19" name="bg object 19"/>
          <p:cNvPicPr/>
          <p:nvPr/>
        </p:nvPicPr>
        <p:blipFill>
          <a:blip r:embed="rId5" cstate="print"/>
          <a:stretch>
            <a:fillRect/>
          </a:stretch>
        </p:blipFill>
        <p:spPr>
          <a:xfrm>
            <a:off x="6461783" y="554182"/>
            <a:ext cx="5116069" cy="1978602"/>
          </a:xfrm>
          <a:prstGeom prst="rect">
            <a:avLst/>
          </a:prstGeom>
        </p:spPr>
      </p:pic>
      <p:pic>
        <p:nvPicPr>
          <p:cNvPr id="20" name="bg object 20"/>
          <p:cNvPicPr/>
          <p:nvPr/>
        </p:nvPicPr>
        <p:blipFill>
          <a:blip r:embed="rId6" cstate="print"/>
          <a:stretch>
            <a:fillRect/>
          </a:stretch>
        </p:blipFill>
        <p:spPr>
          <a:xfrm>
            <a:off x="6478527" y="2829790"/>
            <a:ext cx="5099304" cy="1941368"/>
          </a:xfrm>
          <a:prstGeom prst="rect">
            <a:avLst/>
          </a:prstGeom>
        </p:spPr>
      </p:pic>
      <p:sp>
        <p:nvSpPr>
          <p:cNvPr id="2" name="Holder 2"/>
          <p:cNvSpPr>
            <a:spLocks noGrp="1"/>
          </p:cNvSpPr>
          <p:nvPr>
            <p:ph type="ctrTitle"/>
          </p:nvPr>
        </p:nvSpPr>
        <p:spPr>
          <a:xfrm>
            <a:off x="1370082" y="1215736"/>
            <a:ext cx="6586726" cy="553998"/>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99032" y="3840488"/>
            <a:ext cx="6528816"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3D56C71F-7EC6-4552-BEFC-E095D69660DD}" type="datetime1">
              <a:rPr lang="en-US" smtClean="0">
                <a:solidFill>
                  <a:prstClr val="black">
                    <a:tint val="75000"/>
                  </a:prstClr>
                </a:solidFill>
              </a:rPr>
              <a:t>1/20/2025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2534077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7" y="42"/>
            <a:ext cx="12190477" cy="5195455"/>
          </a:xfrm>
          <a:prstGeom prst="rect">
            <a:avLst/>
          </a:prstGeom>
        </p:spPr>
      </p:pic>
      <p:sp>
        <p:nvSpPr>
          <p:cNvPr id="2" name="Holder 2"/>
          <p:cNvSpPr>
            <a:spLocks noGrp="1"/>
          </p:cNvSpPr>
          <p:nvPr>
            <p:ph type="title"/>
          </p:nvPr>
        </p:nvSpPr>
        <p:spPr/>
        <p:txBody>
          <a:bodyPr lIns="0" tIns="0" rIns="0" bIns="0"/>
          <a:lstStyle>
            <a:lvl1pPr>
              <a:defRPr sz="3600" b="0" i="0">
                <a:solidFill>
                  <a:srgbClr val="FF0000"/>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D4CCFE3F-7EAC-4B29-89D4-F09235DCB211}" type="datetime1">
              <a:rPr lang="en-US" smtClean="0">
                <a:solidFill>
                  <a:prstClr val="black">
                    <a:tint val="75000"/>
                  </a:prstClr>
                </a:solidFill>
              </a:rPr>
              <a:t>1/20/2025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6506202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FF0000"/>
                </a:solidFill>
                <a:latin typeface="Trebuchet MS"/>
                <a:cs typeface="Trebuchet MS"/>
              </a:defRPr>
            </a:lvl1pPr>
          </a:lstStyle>
          <a:p>
            <a:endParaRPr/>
          </a:p>
        </p:txBody>
      </p:sp>
      <p:sp>
        <p:nvSpPr>
          <p:cNvPr id="3" name="Holder 3"/>
          <p:cNvSpPr>
            <a:spLocks noGrp="1"/>
          </p:cNvSpPr>
          <p:nvPr>
            <p:ph sz="half" idx="2"/>
          </p:nvPr>
        </p:nvSpPr>
        <p:spPr>
          <a:xfrm>
            <a:off x="466361" y="1577345"/>
            <a:ext cx="4057194"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803344" y="1577345"/>
            <a:ext cx="4057194"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62DA4B40-F86D-43C4-BC63-7B5E45F79D88}" type="datetime1">
              <a:rPr lang="en-US" smtClean="0">
                <a:solidFill>
                  <a:prstClr val="black">
                    <a:tint val="75000"/>
                  </a:prstClr>
                </a:solidFill>
              </a:rPr>
              <a:t>1/20/2025</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7856068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7" y="42"/>
            <a:ext cx="12190477" cy="5195455"/>
          </a:xfrm>
          <a:prstGeom prst="rect">
            <a:avLst/>
          </a:prstGeom>
        </p:spPr>
      </p:pic>
      <p:pic>
        <p:nvPicPr>
          <p:cNvPr id="17" name="bg object 17"/>
          <p:cNvPicPr/>
          <p:nvPr/>
        </p:nvPicPr>
        <p:blipFill>
          <a:blip r:embed="rId3" cstate="print"/>
          <a:stretch>
            <a:fillRect/>
          </a:stretch>
        </p:blipFill>
        <p:spPr>
          <a:xfrm>
            <a:off x="23" y="42"/>
            <a:ext cx="1001269" cy="5195455"/>
          </a:xfrm>
          <a:prstGeom prst="rect">
            <a:avLst/>
          </a:prstGeom>
        </p:spPr>
      </p:pic>
      <p:pic>
        <p:nvPicPr>
          <p:cNvPr id="18" name="bg object 18"/>
          <p:cNvPicPr/>
          <p:nvPr/>
        </p:nvPicPr>
        <p:blipFill>
          <a:blip r:embed="rId4" cstate="print"/>
          <a:stretch>
            <a:fillRect/>
          </a:stretch>
        </p:blipFill>
        <p:spPr>
          <a:xfrm>
            <a:off x="9954785" y="157638"/>
            <a:ext cx="877824" cy="328179"/>
          </a:xfrm>
          <a:prstGeom prst="rect">
            <a:avLst/>
          </a:prstGeom>
        </p:spPr>
      </p:pic>
      <p:pic>
        <p:nvPicPr>
          <p:cNvPr id="19" name="bg object 19"/>
          <p:cNvPicPr/>
          <p:nvPr/>
        </p:nvPicPr>
        <p:blipFill>
          <a:blip r:embed="rId5" cstate="print"/>
          <a:stretch>
            <a:fillRect/>
          </a:stretch>
        </p:blipFill>
        <p:spPr>
          <a:xfrm>
            <a:off x="943378" y="607042"/>
            <a:ext cx="4500373" cy="1046883"/>
          </a:xfrm>
          <a:prstGeom prst="rect">
            <a:avLst/>
          </a:prstGeom>
        </p:spPr>
      </p:pic>
      <p:pic>
        <p:nvPicPr>
          <p:cNvPr id="20" name="bg object 20"/>
          <p:cNvPicPr/>
          <p:nvPr/>
        </p:nvPicPr>
        <p:blipFill>
          <a:blip r:embed="rId6" cstate="print"/>
          <a:stretch>
            <a:fillRect/>
          </a:stretch>
        </p:blipFill>
        <p:spPr>
          <a:xfrm>
            <a:off x="1249703" y="1789003"/>
            <a:ext cx="5219701" cy="2598593"/>
          </a:xfrm>
          <a:prstGeom prst="rect">
            <a:avLst/>
          </a:prstGeom>
        </p:spPr>
      </p:pic>
      <p:pic>
        <p:nvPicPr>
          <p:cNvPr id="21" name="bg object 21"/>
          <p:cNvPicPr/>
          <p:nvPr/>
        </p:nvPicPr>
        <p:blipFill>
          <a:blip r:embed="rId7" cstate="print"/>
          <a:stretch>
            <a:fillRect/>
          </a:stretch>
        </p:blipFill>
        <p:spPr>
          <a:xfrm>
            <a:off x="7101840" y="1786405"/>
            <a:ext cx="4663440" cy="2660073"/>
          </a:xfrm>
          <a:prstGeom prst="rect">
            <a:avLst/>
          </a:prstGeom>
        </p:spPr>
      </p:pic>
      <p:sp>
        <p:nvSpPr>
          <p:cNvPr id="2" name="Holder 2"/>
          <p:cNvSpPr>
            <a:spLocks noGrp="1"/>
          </p:cNvSpPr>
          <p:nvPr>
            <p:ph type="title"/>
          </p:nvPr>
        </p:nvSpPr>
        <p:spPr/>
        <p:txBody>
          <a:bodyPr lIns="0" tIns="0" rIns="0" bIns="0"/>
          <a:lstStyle>
            <a:lvl1pPr>
              <a:defRPr sz="3600" b="0" i="0">
                <a:solidFill>
                  <a:srgbClr val="FF0000"/>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2440306F-A87E-46DA-86E8-1BA0EABF0F54}" type="datetime1">
              <a:rPr lang="en-US" smtClean="0">
                <a:solidFill>
                  <a:prstClr val="black">
                    <a:tint val="75000"/>
                  </a:prstClr>
                </a:solidFill>
              </a:rPr>
              <a:t>1/20/2025</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78357276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21C5CC70-6352-4A44-B861-EDECEC98D1DF}" type="datetime1">
              <a:rPr lang="en-US" smtClean="0">
                <a:solidFill>
                  <a:prstClr val="black">
                    <a:tint val="75000"/>
                  </a:prstClr>
                </a:solidFill>
              </a:rPr>
              <a:t>1/20/2025</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66119163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7" y="38"/>
            <a:ext cx="12190477" cy="5195455"/>
          </a:xfrm>
          <a:prstGeom prst="rect">
            <a:avLst/>
          </a:prstGeom>
        </p:spPr>
      </p:pic>
      <p:pic>
        <p:nvPicPr>
          <p:cNvPr id="17" name="bg object 17"/>
          <p:cNvPicPr/>
          <p:nvPr/>
        </p:nvPicPr>
        <p:blipFill>
          <a:blip r:embed="rId3" cstate="print"/>
          <a:stretch>
            <a:fillRect/>
          </a:stretch>
        </p:blipFill>
        <p:spPr>
          <a:xfrm>
            <a:off x="23" y="38"/>
            <a:ext cx="1001269" cy="5195455"/>
          </a:xfrm>
          <a:prstGeom prst="rect">
            <a:avLst/>
          </a:prstGeom>
        </p:spPr>
      </p:pic>
      <p:pic>
        <p:nvPicPr>
          <p:cNvPr id="18" name="bg object 18"/>
          <p:cNvPicPr/>
          <p:nvPr/>
        </p:nvPicPr>
        <p:blipFill>
          <a:blip r:embed="rId4" cstate="print"/>
          <a:stretch>
            <a:fillRect/>
          </a:stretch>
        </p:blipFill>
        <p:spPr>
          <a:xfrm>
            <a:off x="9954785" y="157634"/>
            <a:ext cx="877824" cy="328179"/>
          </a:xfrm>
          <a:prstGeom prst="rect">
            <a:avLst/>
          </a:prstGeom>
        </p:spPr>
      </p:pic>
      <p:pic>
        <p:nvPicPr>
          <p:cNvPr id="19" name="bg object 19"/>
          <p:cNvPicPr/>
          <p:nvPr/>
        </p:nvPicPr>
        <p:blipFill>
          <a:blip r:embed="rId5" cstate="print"/>
          <a:stretch>
            <a:fillRect/>
          </a:stretch>
        </p:blipFill>
        <p:spPr>
          <a:xfrm>
            <a:off x="6461783" y="554182"/>
            <a:ext cx="5116069" cy="1978602"/>
          </a:xfrm>
          <a:prstGeom prst="rect">
            <a:avLst/>
          </a:prstGeom>
        </p:spPr>
      </p:pic>
      <p:pic>
        <p:nvPicPr>
          <p:cNvPr id="20" name="bg object 20"/>
          <p:cNvPicPr/>
          <p:nvPr/>
        </p:nvPicPr>
        <p:blipFill>
          <a:blip r:embed="rId6" cstate="print"/>
          <a:stretch>
            <a:fillRect/>
          </a:stretch>
        </p:blipFill>
        <p:spPr>
          <a:xfrm>
            <a:off x="6478527" y="2829790"/>
            <a:ext cx="5099304" cy="1941368"/>
          </a:xfrm>
          <a:prstGeom prst="rect">
            <a:avLst/>
          </a:prstGeom>
        </p:spPr>
      </p:pic>
      <p:sp>
        <p:nvSpPr>
          <p:cNvPr id="2" name="Holder 2"/>
          <p:cNvSpPr>
            <a:spLocks noGrp="1"/>
          </p:cNvSpPr>
          <p:nvPr>
            <p:ph type="ctrTitle"/>
          </p:nvPr>
        </p:nvSpPr>
        <p:spPr>
          <a:xfrm>
            <a:off x="1370079" y="1215736"/>
            <a:ext cx="6586726" cy="553998"/>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99032" y="3840488"/>
            <a:ext cx="6528816"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158DF6F-3BFA-4D2D-9E14-639A7D983F2E}" type="datetime1">
              <a:rPr lang="en-US" smtClean="0">
                <a:solidFill>
                  <a:prstClr val="black">
                    <a:tint val="75000"/>
                  </a:prstClr>
                </a:solidFill>
              </a:rPr>
              <a:t>1/20/2025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6638922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72" y="3124201"/>
            <a:ext cx="8825661"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81"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38F8F1-8DB0-4CC0-84BA-6FC3BD1F748A}" type="datetime1">
              <a:rPr lang="en-US" smtClean="0">
                <a:solidFill>
                  <a:prstClr val="white">
                    <a:tint val="75000"/>
                    <a:alpha val="60000"/>
                  </a:prstClr>
                </a:solidFill>
              </a:rPr>
              <a:t>1/20/2025</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9749521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7" y="38"/>
            <a:ext cx="12190477" cy="5195455"/>
          </a:xfrm>
          <a:prstGeom prst="rect">
            <a:avLst/>
          </a:prstGeom>
        </p:spPr>
      </p:pic>
      <p:sp>
        <p:nvSpPr>
          <p:cNvPr id="2" name="Holder 2"/>
          <p:cNvSpPr>
            <a:spLocks noGrp="1"/>
          </p:cNvSpPr>
          <p:nvPr>
            <p:ph type="title"/>
          </p:nvPr>
        </p:nvSpPr>
        <p:spPr/>
        <p:txBody>
          <a:bodyPr lIns="0" tIns="0" rIns="0" bIns="0"/>
          <a:lstStyle>
            <a:lvl1pPr>
              <a:defRPr sz="3600" b="0" i="0">
                <a:solidFill>
                  <a:srgbClr val="FF0000"/>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D66D9AD3-6B64-428A-8430-5E0DFAB53EF3}" type="datetime1">
              <a:rPr lang="en-US" smtClean="0">
                <a:solidFill>
                  <a:prstClr val="black">
                    <a:tint val="75000"/>
                  </a:prstClr>
                </a:solidFill>
              </a:rPr>
              <a:t>1/20/2025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47762278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FF0000"/>
                </a:solidFill>
                <a:latin typeface="Trebuchet MS"/>
                <a:cs typeface="Trebuchet MS"/>
              </a:defRPr>
            </a:lvl1pPr>
          </a:lstStyle>
          <a:p>
            <a:endParaRPr/>
          </a:p>
        </p:txBody>
      </p:sp>
      <p:sp>
        <p:nvSpPr>
          <p:cNvPr id="3" name="Holder 3"/>
          <p:cNvSpPr>
            <a:spLocks noGrp="1"/>
          </p:cNvSpPr>
          <p:nvPr>
            <p:ph sz="half" idx="2"/>
          </p:nvPr>
        </p:nvSpPr>
        <p:spPr>
          <a:xfrm>
            <a:off x="466361" y="1577340"/>
            <a:ext cx="4057194"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803344" y="1577340"/>
            <a:ext cx="4057194"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0E72D24E-4ACF-4D5D-AFFF-9B4649B7797B}" type="datetime1">
              <a:rPr lang="en-US" smtClean="0">
                <a:solidFill>
                  <a:prstClr val="black">
                    <a:tint val="75000"/>
                  </a:prstClr>
                </a:solidFill>
              </a:rPr>
              <a:t>1/20/2025</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4836887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7" y="38"/>
            <a:ext cx="12190477" cy="5195455"/>
          </a:xfrm>
          <a:prstGeom prst="rect">
            <a:avLst/>
          </a:prstGeom>
        </p:spPr>
      </p:pic>
      <p:pic>
        <p:nvPicPr>
          <p:cNvPr id="17" name="bg object 17"/>
          <p:cNvPicPr/>
          <p:nvPr/>
        </p:nvPicPr>
        <p:blipFill>
          <a:blip r:embed="rId3" cstate="print"/>
          <a:stretch>
            <a:fillRect/>
          </a:stretch>
        </p:blipFill>
        <p:spPr>
          <a:xfrm>
            <a:off x="23" y="38"/>
            <a:ext cx="1001269" cy="5195455"/>
          </a:xfrm>
          <a:prstGeom prst="rect">
            <a:avLst/>
          </a:prstGeom>
        </p:spPr>
      </p:pic>
      <p:pic>
        <p:nvPicPr>
          <p:cNvPr id="18" name="bg object 18"/>
          <p:cNvPicPr/>
          <p:nvPr/>
        </p:nvPicPr>
        <p:blipFill>
          <a:blip r:embed="rId4" cstate="print"/>
          <a:stretch>
            <a:fillRect/>
          </a:stretch>
        </p:blipFill>
        <p:spPr>
          <a:xfrm>
            <a:off x="9954785" y="157634"/>
            <a:ext cx="877824" cy="328179"/>
          </a:xfrm>
          <a:prstGeom prst="rect">
            <a:avLst/>
          </a:prstGeom>
        </p:spPr>
      </p:pic>
      <p:pic>
        <p:nvPicPr>
          <p:cNvPr id="19" name="bg object 19"/>
          <p:cNvPicPr/>
          <p:nvPr/>
        </p:nvPicPr>
        <p:blipFill>
          <a:blip r:embed="rId5" cstate="print"/>
          <a:stretch>
            <a:fillRect/>
          </a:stretch>
        </p:blipFill>
        <p:spPr>
          <a:xfrm>
            <a:off x="943378" y="607040"/>
            <a:ext cx="4500373" cy="1046883"/>
          </a:xfrm>
          <a:prstGeom prst="rect">
            <a:avLst/>
          </a:prstGeom>
        </p:spPr>
      </p:pic>
      <p:pic>
        <p:nvPicPr>
          <p:cNvPr id="20" name="bg object 20"/>
          <p:cNvPicPr/>
          <p:nvPr/>
        </p:nvPicPr>
        <p:blipFill>
          <a:blip r:embed="rId6" cstate="print"/>
          <a:stretch>
            <a:fillRect/>
          </a:stretch>
        </p:blipFill>
        <p:spPr>
          <a:xfrm>
            <a:off x="1249703" y="1789003"/>
            <a:ext cx="5219701" cy="2598593"/>
          </a:xfrm>
          <a:prstGeom prst="rect">
            <a:avLst/>
          </a:prstGeom>
        </p:spPr>
      </p:pic>
      <p:pic>
        <p:nvPicPr>
          <p:cNvPr id="21" name="bg object 21"/>
          <p:cNvPicPr/>
          <p:nvPr/>
        </p:nvPicPr>
        <p:blipFill>
          <a:blip r:embed="rId7" cstate="print"/>
          <a:stretch>
            <a:fillRect/>
          </a:stretch>
        </p:blipFill>
        <p:spPr>
          <a:xfrm>
            <a:off x="7101840" y="1786405"/>
            <a:ext cx="4663440" cy="2660073"/>
          </a:xfrm>
          <a:prstGeom prst="rect">
            <a:avLst/>
          </a:prstGeom>
        </p:spPr>
      </p:pic>
      <p:sp>
        <p:nvSpPr>
          <p:cNvPr id="2" name="Holder 2"/>
          <p:cNvSpPr>
            <a:spLocks noGrp="1"/>
          </p:cNvSpPr>
          <p:nvPr>
            <p:ph type="title"/>
          </p:nvPr>
        </p:nvSpPr>
        <p:spPr/>
        <p:txBody>
          <a:bodyPr lIns="0" tIns="0" rIns="0" bIns="0"/>
          <a:lstStyle>
            <a:lvl1pPr>
              <a:defRPr sz="3600" b="0" i="0">
                <a:solidFill>
                  <a:srgbClr val="FF0000"/>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546AAFBD-802C-446D-9D53-CA053865CB24}" type="datetime1">
              <a:rPr lang="en-US" smtClean="0">
                <a:solidFill>
                  <a:prstClr val="black">
                    <a:tint val="75000"/>
                  </a:prstClr>
                </a:solidFill>
              </a:rPr>
              <a:t>1/20/2025</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5249060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0D75814F-9326-4F69-8F94-58F4D69AACFC}" type="datetime1">
              <a:rPr lang="en-US" smtClean="0">
                <a:solidFill>
                  <a:prstClr val="black">
                    <a:tint val="75000"/>
                  </a:prstClr>
                </a:solidFill>
              </a:rPr>
              <a:t>1/20/2025</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6912663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5162" y="2126014"/>
            <a:ext cx="10371835"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30324" y="3840488"/>
            <a:ext cx="8541512"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F0CC966D-2ED5-43A9-BFB6-7957DBAF2927}" type="datetime1">
              <a:rPr lang="en-US" smtClean="0">
                <a:solidFill>
                  <a:prstClr val="black">
                    <a:tint val="75000"/>
                  </a:prstClr>
                </a:solidFill>
              </a:rPr>
              <a:t>1/20/2025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50036987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0381CCA-2489-4E1A-B4A2-ABAF1D338A32}" type="datetime1">
              <a:rPr lang="en-US" smtClean="0">
                <a:solidFill>
                  <a:prstClr val="black">
                    <a:tint val="75000"/>
                  </a:prstClr>
                </a:solidFill>
              </a:rPr>
              <a:t>1/20/2025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40956099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10124" y="1577340"/>
            <a:ext cx="530793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4129" y="1577340"/>
            <a:ext cx="5307939"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D0CBCFC-22CF-4E72-9519-FBB0E72A8135}" type="datetime1">
              <a:rPr lang="en-US" smtClean="0">
                <a:solidFill>
                  <a:prstClr val="black">
                    <a:tint val="75000"/>
                  </a:prstClr>
                </a:solidFill>
              </a:rPr>
              <a:t>1/20/2025</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4364897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D2192EC7-8D6B-4506-89BF-272F74036E99}" type="datetime1">
              <a:rPr lang="en-US" smtClean="0">
                <a:solidFill>
                  <a:prstClr val="black">
                    <a:tint val="75000"/>
                  </a:prstClr>
                </a:solidFill>
              </a:rPr>
              <a:t>1/20/2025</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75465801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6E3DD164-57CB-4F80-A627-B0F2BADC4588}" type="datetime1">
              <a:rPr lang="en-US" smtClean="0">
                <a:solidFill>
                  <a:prstClr val="black">
                    <a:tint val="75000"/>
                  </a:prstClr>
                </a:solidFill>
              </a:rPr>
              <a:t>1/20/2025</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04466209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156"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1089501" y="1730403"/>
            <a:ext cx="7531497"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616370" y="2470960"/>
            <a:ext cx="8681508"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B306C83-B600-4067-A4D6-CA67607347AD}" type="datetime1">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66" y="1981201"/>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1"/>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78" y="1981201"/>
            <a:ext cx="293624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5" y="2667001"/>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1" y="1981201"/>
            <a:ext cx="293211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1" y="2667001"/>
            <a:ext cx="293211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1"/>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1"/>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161ADC7-3977-4D3A-91B7-065F5E53462A}" type="datetime1">
              <a:rPr lang="en-US" smtClean="0">
                <a:solidFill>
                  <a:prstClr val="white">
                    <a:tint val="75000"/>
                    <a:alpha val="60000"/>
                  </a:prstClr>
                </a:solidFill>
              </a:rPr>
              <a:t>1/20/2025</a:t>
            </a:fld>
            <a:endParaRPr lang="en-US" dirty="0">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0803212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7CF0D9-4C5C-40B3-8BE1-EE7994DB6F8A}" type="datetime1">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t>‹#›</a:t>
            </a:fld>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3156"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1" y="2647950"/>
            <a:ext cx="4762500"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1092532" y="1726772"/>
            <a:ext cx="7534656"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621553" y="2468304"/>
            <a:ext cx="8680704"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01F48F0B-04F3-4A78-9E38-9FDFCAC3EBF6}" type="datetime1">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t>‹#›</a:t>
            </a:fld>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280"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6705"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BC7EBE7-47B0-406B-9370-DE617C112AF4}" type="datetime1">
              <a:rPr lang="en-US" smtClean="0"/>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216374-E7D6-4C74-ADA3-2C9987A1DEB2}"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97280"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1092200"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6705"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6266705"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B176105-EF91-4619-BD8D-0D61622A17E5}" type="datetime1">
              <a:rPr lang="en-US" smtClean="0"/>
              <a:t>1/20/2025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216374-E7D6-4C74-ADA3-2C9987A1DEB2}" type="slidenum">
              <a:rPr lang="en-US" smtClean="0"/>
              <a:t>‹#›</a:t>
            </a:fld>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7D6D35-8C00-4B7D-9ABE-9CC5044777EA}" type="datetime1">
              <a:rPr lang="en-US" smtClean="0"/>
              <a:t>1/20/2025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216374-E7D6-4C74-ADA3-2C9987A1DEB2}" type="slidenum">
              <a:rPr lang="en-US" smtClean="0"/>
              <a:t>‹#›</a:t>
            </a:fld>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7836F9-87C4-4645-81C8-F490FC2E870B}" type="datetime1">
              <a:rPr lang="en-US" smtClean="0"/>
              <a:t>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216374-E7D6-4C74-ADA3-2C9987A1DEB2}" type="slidenum">
              <a:rPr lang="en-US" smtClean="0"/>
              <a:t>‹#›</a:t>
            </a:fld>
            <a:endParaRPr 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1720852" y="-1720850"/>
            <a:ext cx="6858000" cy="10299704"/>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1046573" y="1576138"/>
            <a:ext cx="694944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6332754" y="2618947"/>
            <a:ext cx="507703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730622" y="2253385"/>
            <a:ext cx="7726347"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D2994A92-4582-43EA-A847-90654A696BB3}" type="datetime1">
              <a:rPr lang="en-US" smtClean="0"/>
              <a:t>1/20/2025</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34216374-E7D6-4C74-ADA3-2C9987A1DEB2}" type="slidenum">
              <a:rPr lang="en-US" smtClean="0"/>
              <a:t>‹#›</a:t>
            </a:fld>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705118" y="0"/>
            <a:ext cx="9486900"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 y="5048250"/>
            <a:ext cx="4762500"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94946" y="1717501"/>
            <a:ext cx="73152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524656" y="2180529"/>
            <a:ext cx="8128727"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132CA6-3A60-4D4A-B63D-BF1832801A49}" type="datetime1">
              <a:rPr lang="en-US" smtClean="0"/>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216374-E7D6-4C74-ADA3-2C9987A1DEB2}" type="slidenum">
              <a:rPr lang="en-US" smtClean="0"/>
              <a:t>‹#›</a:t>
            </a:fld>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507276-ED30-4267-969A-0F1C2B64A046}" type="datetime1">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t>‹#›</a:t>
            </a:fld>
            <a:endParaRPr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3FDB86-AFE1-4360-8E35-E334A745F442}" type="datetime1">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6"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6"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6" y="482725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93"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93"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3" y="482725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1" y="4250949"/>
            <a:ext cx="293211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701" y="2209800"/>
            <a:ext cx="293211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6" y="482725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1"/>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1"/>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A0AC944-7591-479B-8878-1F99E1537464}" type="datetime1">
              <a:rPr lang="en-US" smtClean="0">
                <a:solidFill>
                  <a:prstClr val="white">
                    <a:tint val="75000"/>
                    <a:alpha val="60000"/>
                  </a:prstClr>
                </a:solidFill>
              </a:rPr>
              <a:t>1/20/2025</a:t>
            </a:fld>
            <a:endParaRPr lang="en-US" dirty="0">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6098069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14" y="2130453"/>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439E82-6BCB-4B4F-8366-300661223DD2}"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68742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F30C40-DBF3-492A-B063-FCCA0A8AFCFE}"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413251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8"/>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0165F2-849C-4FD2-9E0D-145B35FA4D7F}"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754681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05B79F-BF4E-434A-9130-E828A31F20CF}" type="datetime1">
              <a:rPr lang="en-US" smtClean="0">
                <a:solidFill>
                  <a:prstClr val="black">
                    <a:tint val="75000"/>
                  </a:prstClr>
                </a:solidFill>
              </a:rPr>
              <a:t>1/20/2025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320120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13"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13"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06A7283-D8A1-4052-BD33-C5D60A02017D}" type="datetime1">
              <a:rPr lang="en-US" smtClean="0">
                <a:solidFill>
                  <a:prstClr val="black">
                    <a:tint val="75000"/>
                  </a:prstClr>
                </a:solidFill>
              </a:rPr>
              <a:t>1/20/2025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062220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DE9ED7-3D7F-446D-B295-80F11F249719}" type="datetime1">
              <a:rPr lang="en-US" smtClean="0">
                <a:solidFill>
                  <a:prstClr val="black">
                    <a:tint val="75000"/>
                  </a:prstClr>
                </a:solidFill>
              </a:rPr>
              <a:t>1/20/2025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13464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4E04A6-218C-4571-9BF1-A06C349B8585}" type="datetime1">
              <a:rPr lang="en-US" smtClean="0">
                <a:solidFill>
                  <a:prstClr val="black">
                    <a:tint val="75000"/>
                  </a:prstClr>
                </a:solidFill>
              </a:rPr>
              <a:t>1/20/2025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628102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7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6782B3-2063-4ABE-BF47-EFCA0F5FF9B8}" type="datetime1">
              <a:rPr lang="en-US" smtClean="0">
                <a:solidFill>
                  <a:prstClr val="black">
                    <a:tint val="75000"/>
                  </a:prstClr>
                </a:solidFill>
              </a:rPr>
              <a:t>1/20/2025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847638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31"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3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3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9770EC-8E8A-455E-B442-4E70897D5E11}" type="datetime1">
              <a:rPr lang="en-US" smtClean="0">
                <a:solidFill>
                  <a:prstClr val="black">
                    <a:tint val="75000"/>
                  </a:prstClr>
                </a:solidFill>
              </a:rPr>
              <a:t>1/20/2025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27290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F4ACAF-1603-4F2A-9A79-8923429F2AF4}"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1347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6EAA42-E682-4A5F-933D-8D3BDEB2898A}" type="datetime1">
              <a:rPr lang="en-US" smtClean="0">
                <a:solidFill>
                  <a:prstClr val="white">
                    <a:tint val="75000"/>
                    <a:alpha val="60000"/>
                  </a:prstClr>
                </a:solidFill>
              </a:rPr>
              <a:t>1/20/2025</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55497021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6"/>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66"/>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EC5940-3016-479C-A4D2-FEEB3595D084}"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465105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10" y="2130443"/>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5F083F-243C-423C-932C-3ED23231F27E}"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236670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C33003-4A47-415E-94D0-E843D386C906}"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908528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1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5" y="2906713"/>
            <a:ext cx="103632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310282-1116-4C4E-B6E5-50CFD7D30276}"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73777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608DAB-8F9A-4C5F-96C1-563D6113588E}" type="datetime1">
              <a:rPr lang="en-US" smtClean="0">
                <a:solidFill>
                  <a:prstClr val="black">
                    <a:tint val="75000"/>
                  </a:prstClr>
                </a:solidFill>
              </a:rPr>
              <a:t>1/20/2025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070142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8"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8"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9C9657-C609-454A-A550-3B37F629A836}" type="datetime1">
              <a:rPr lang="en-US" smtClean="0">
                <a:solidFill>
                  <a:prstClr val="black">
                    <a:tint val="75000"/>
                  </a:prstClr>
                </a:solidFill>
              </a:rPr>
              <a:t>1/20/2025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788886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9868B2-8478-42F7-9A42-072936E59773}" type="datetime1">
              <a:rPr lang="en-US" smtClean="0">
                <a:solidFill>
                  <a:prstClr val="black">
                    <a:tint val="75000"/>
                  </a:prstClr>
                </a:solidFill>
              </a:rPr>
              <a:t>1/20/2025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778135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D43CE4-F56C-497B-A845-84FB21E55851}" type="datetime1">
              <a:rPr lang="en-US" smtClean="0">
                <a:solidFill>
                  <a:prstClr val="black">
                    <a:tint val="75000"/>
                  </a:prstClr>
                </a:solidFill>
              </a:rPr>
              <a:t>1/20/2025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40055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41D0E4-39C3-4461-97D0-6C2E12340A68}" type="datetime1">
              <a:rPr lang="en-US" smtClean="0">
                <a:solidFill>
                  <a:prstClr val="black">
                    <a:tint val="75000"/>
                  </a:prstClr>
                </a:solidFill>
              </a:rPr>
              <a:t>1/20/2025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103154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2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27" y="536735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07C24D-1A49-4CF2-A3B2-D5719103C56A}" type="datetime1">
              <a:rPr lang="en-US" smtClean="0">
                <a:solidFill>
                  <a:prstClr val="black">
                    <a:tint val="75000"/>
                  </a:prstClr>
                </a:solidFill>
              </a:rPr>
              <a:t>1/20/2025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52211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9" y="430257"/>
            <a:ext cx="1752602"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50"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9F0A93-9F4E-4FCC-AE82-57DFDCD1C335}" type="datetime1">
              <a:rPr lang="en-US" smtClean="0">
                <a:solidFill>
                  <a:prstClr val="white">
                    <a:tint val="75000"/>
                    <a:alpha val="60000"/>
                  </a:prstClr>
                </a:solidFill>
              </a:rPr>
              <a:t>1/20/2025</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00568086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C11DA9-BCE0-4760-81A9-0E62034EF457}"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77846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6"/>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56"/>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2BF1E8-F37A-43D6-B92A-395C3192984A}"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005858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7"/>
          <p:cNvSpPr/>
          <p:nvPr/>
        </p:nvSpPr>
        <p:spPr>
          <a:xfrm>
            <a:off x="-3160"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p:nvPr>
        </p:nvSpPr>
        <p:spPr>
          <a:xfrm rot="19140000">
            <a:off x="1089497" y="1730403"/>
            <a:ext cx="7531497"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616370" y="2470952"/>
            <a:ext cx="8681508"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58384BF-B11E-404C-B192-3BBB8F215613}" type="datetime1">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193795549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BF1D4A-111E-46E8-A5A5-97CED9113C1A}" type="datetime1">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40676995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3160"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ight Triangle 6"/>
          <p:cNvSpPr/>
          <p:nvPr/>
        </p:nvSpPr>
        <p:spPr>
          <a:xfrm>
            <a:off x="1" y="2647950"/>
            <a:ext cx="4762500"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1092532" y="1726764"/>
            <a:ext cx="7534656"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621549" y="2468304"/>
            <a:ext cx="8680704"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31BDF11A-1E04-4D0D-858C-48B601F4F948}" type="datetime1">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429189701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280"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6701"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F7A6314-CF25-4724-A680-7EB4085E05AC}" type="datetime1">
              <a:rPr lang="en-US" smtClean="0"/>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216374-E7D6-4C74-ADA3-2C9987A1DEB2}"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28708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97280"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1092200"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6701"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6266701"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328F926-66D2-4ECB-BD0A-D7482EE09870}" type="datetime1">
              <a:rPr lang="en-US" smtClean="0"/>
              <a:t>1/20/2025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154622513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840019-3085-4A56-B835-761F63AF01FB}" type="datetime1">
              <a:rPr lang="en-US" smtClean="0"/>
              <a:t>1/20/2025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100931818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61D888-D1BF-477E-A2BD-7DC9CE0133D1}" type="datetime1">
              <a:rPr lang="en-US" smtClean="0"/>
              <a:t>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323028588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ight Triangle 17"/>
          <p:cNvSpPr/>
          <p:nvPr/>
        </p:nvSpPr>
        <p:spPr>
          <a:xfrm rot="5400000">
            <a:off x="1720852" y="-1720850"/>
            <a:ext cx="6858000" cy="10299704"/>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1046573" y="1576130"/>
            <a:ext cx="694944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6332750" y="2618939"/>
            <a:ext cx="507703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730618" y="2253385"/>
            <a:ext cx="7726347"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DEAB39E9-2CED-4904-B741-03B1D2DD4E74}" type="datetime1">
              <a:rPr lang="en-US" smtClean="0"/>
              <a:t>1/20/2025</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34216374-E7D6-4C74-ADA3-2C9987A1DEB2}" type="slidenum">
              <a:rPr lang="en-US" smtClean="0">
                <a:solidFill>
                  <a:srgbClr val="434342"/>
                </a:solidFill>
              </a:rPr>
              <a:pPr/>
              <a:t>‹#›</a:t>
            </a:fld>
            <a:endParaRPr lang="en-US">
              <a:solidFill>
                <a:srgbClr val="434342"/>
              </a:solidFill>
            </a:endParaRPr>
          </a:p>
        </p:txBody>
      </p:sp>
    </p:spTree>
    <p:extLst>
      <p:ext uri="{BB962C8B-B14F-4D97-AF65-F5344CB8AC3E}">
        <p14:creationId xmlns:p14="http://schemas.microsoft.com/office/powerpoint/2010/main" val="38822962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6607FB0-0FB2-41FD-B334-74C7B05B8CEE}"/>
              </a:ext>
            </a:extLst>
          </p:cNvPr>
          <p:cNvSpPr/>
          <p:nvPr userDrawn="1"/>
        </p:nvSpPr>
        <p:spPr>
          <a:xfrm>
            <a:off x="17"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a:extLst>
              <a:ext uri="{FF2B5EF4-FFF2-40B4-BE49-F238E27FC236}">
                <a16:creationId xmlns:a16="http://schemas.microsoft.com/office/drawing/2014/main" xmlns="" id="{21508BC1-7ABB-42C8-B268-3C6F4FD455DE}"/>
              </a:ext>
            </a:extLst>
          </p:cNvPr>
          <p:cNvSpPr/>
          <p:nvPr userDrawn="1"/>
        </p:nvSpPr>
        <p:spPr>
          <a:xfrm>
            <a:off x="200048" y="-1"/>
            <a:ext cx="1199197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Picture Placeholder 8">
            <a:extLst>
              <a:ext uri="{FF2B5EF4-FFF2-40B4-BE49-F238E27FC236}">
                <a16:creationId xmlns:a16="http://schemas.microsoft.com/office/drawing/2014/main" xmlns="" id="{2D02598E-521E-41CD-B068-134834CFF4FF}"/>
              </a:ext>
            </a:extLst>
          </p:cNvPr>
          <p:cNvSpPr>
            <a:spLocks noGrp="1"/>
          </p:cNvSpPr>
          <p:nvPr>
            <p:ph type="pic" sz="quarter" idx="10"/>
          </p:nvPr>
        </p:nvSpPr>
        <p:spPr>
          <a:xfrm>
            <a:off x="571520" y="13"/>
            <a:ext cx="6034088" cy="6857999"/>
          </a:xfrm>
          <a:solidFill>
            <a:schemeClr val="bg1">
              <a:lumMod val="95000"/>
            </a:schemeClr>
          </a:solidFill>
        </p:spPr>
        <p:txBody>
          <a:bodyPr>
            <a:normAutofit/>
          </a:bodyPr>
          <a:lstStyle>
            <a:lvl1pPr marL="0" indent="0" algn="ctr">
              <a:buNone/>
              <a:defRPr sz="1800"/>
            </a:lvl1pPr>
          </a:lstStyle>
          <a:p>
            <a:r>
              <a:rPr lang="en-US" dirty="0"/>
              <a:t>Click icon to add picture</a:t>
            </a:r>
          </a:p>
        </p:txBody>
      </p:sp>
      <p:sp>
        <p:nvSpPr>
          <p:cNvPr id="10" name="Rectangle 9">
            <a:extLst>
              <a:ext uri="{FF2B5EF4-FFF2-40B4-BE49-F238E27FC236}">
                <a16:creationId xmlns:a16="http://schemas.microsoft.com/office/drawing/2014/main" xmlns="" id="{F04A5F51-C7E6-44CC-ADF3-1C83AA35D0DC}"/>
              </a:ext>
            </a:extLst>
          </p:cNvPr>
          <p:cNvSpPr/>
          <p:nvPr userDrawn="1"/>
        </p:nvSpPr>
        <p:spPr>
          <a:xfrm>
            <a:off x="23" y="1"/>
            <a:ext cx="37147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a:extLst>
              <a:ext uri="{FF2B5EF4-FFF2-40B4-BE49-F238E27FC236}">
                <a16:creationId xmlns:a16="http://schemas.microsoft.com/office/drawing/2014/main" xmlns="" id="{4E8B51C6-9166-4F67-995A-396809E6533C}"/>
              </a:ext>
            </a:extLst>
          </p:cNvPr>
          <p:cNvSpPr>
            <a:spLocks noGrp="1"/>
          </p:cNvSpPr>
          <p:nvPr>
            <p:ph type="ctrTitle"/>
          </p:nvPr>
        </p:nvSpPr>
        <p:spPr>
          <a:xfrm>
            <a:off x="6905643" y="1512929"/>
            <a:ext cx="4986338" cy="3262311"/>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A951C9A4-8764-4CB3-AC26-C957C0E84BCD}"/>
              </a:ext>
            </a:extLst>
          </p:cNvPr>
          <p:cNvSpPr>
            <a:spLocks noGrp="1"/>
          </p:cNvSpPr>
          <p:nvPr>
            <p:ph type="subTitle" idx="1"/>
          </p:nvPr>
        </p:nvSpPr>
        <p:spPr>
          <a:xfrm>
            <a:off x="6905643" y="4927644"/>
            <a:ext cx="4986338"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6881631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705114" y="0"/>
            <a:ext cx="9486900"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Freeform 9"/>
          <p:cNvSpPr/>
          <p:nvPr/>
        </p:nvSpPr>
        <p:spPr>
          <a:xfrm>
            <a:off x="1" y="5048250"/>
            <a:ext cx="4762500"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894942" y="1717501"/>
            <a:ext cx="73152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524652" y="2180529"/>
            <a:ext cx="8128727"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0FBC6A-8A96-4BE9-9EDC-F613AA9A0B87}" type="datetime1">
              <a:rPr lang="en-US" smtClean="0"/>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356295729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4D548D-5D4E-4F37-85D8-5CE93C9BE4EE}" type="datetime1">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68329553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7E20EA-4636-41E8-9E60-38D3DFFB4889}" type="datetime1">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166661401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E6D7C5-A9EB-4D68-8F16-369055492CFA}"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086404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D54BFD-E878-485E-B269-0D186E2B3F7A}"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529351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5" y="2906713"/>
            <a:ext cx="103632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A7A7CF-5FB4-4A3F-8A56-DFC5275C9AB3}"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179058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C3B801-024C-4B65-BA60-85F71836EC3C}" type="datetime1">
              <a:rPr lang="en-US" smtClean="0">
                <a:solidFill>
                  <a:prstClr val="black">
                    <a:tint val="75000"/>
                  </a:prstClr>
                </a:solidFill>
              </a:rPr>
              <a:t>1/20/2025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320102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7DA0D1-0E6C-44C0-B04B-9B9BDBA2A084}" type="datetime1">
              <a:rPr lang="en-US" smtClean="0">
                <a:solidFill>
                  <a:prstClr val="black">
                    <a:tint val="75000"/>
                  </a:prstClr>
                </a:solidFill>
              </a:rPr>
              <a:t>1/20/2025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05264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9150909-72A6-4828-834A-B5D8ACE2C694}" type="datetime1">
              <a:rPr lang="en-US" smtClean="0">
                <a:solidFill>
                  <a:prstClr val="black">
                    <a:tint val="75000"/>
                  </a:prstClr>
                </a:solidFill>
              </a:rPr>
              <a:t>1/20/2025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292781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C9A96D-4540-44B9-A857-FD065EF1DFBE}" type="datetime1">
              <a:rPr lang="en-US" smtClean="0">
                <a:solidFill>
                  <a:prstClr val="black">
                    <a:tint val="75000"/>
                  </a:prstClr>
                </a:solidFill>
              </a:rPr>
              <a:t>1/20/2025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6814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3A6AA5-A315-455E-B5C7-E53E3746ED81}"/>
              </a:ext>
            </a:extLst>
          </p:cNvPr>
          <p:cNvSpPr>
            <a:spLocks noGrp="1"/>
          </p:cNvSpPr>
          <p:nvPr>
            <p:ph type="title"/>
          </p:nvPr>
        </p:nvSpPr>
        <p:spPr/>
        <p:txBody>
          <a:body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xmlns="" id="{2C182A82-4FBE-4689-B739-692549B4030D}"/>
              </a:ext>
            </a:extLst>
          </p:cNvPr>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8" name="Picture Placeholder 6">
            <a:extLst>
              <a:ext uri="{FF2B5EF4-FFF2-40B4-BE49-F238E27FC236}">
                <a16:creationId xmlns:a16="http://schemas.microsoft.com/office/drawing/2014/main" xmlns="" id="{4DC80855-A1B8-4B65-B6F6-2AA6239EC246}"/>
              </a:ext>
            </a:extLst>
          </p:cNvPr>
          <p:cNvSpPr>
            <a:spLocks noGrp="1"/>
          </p:cNvSpPr>
          <p:nvPr>
            <p:ph type="pic" sz="quarter" idx="13"/>
          </p:nvPr>
        </p:nvSpPr>
        <p:spPr>
          <a:xfrm>
            <a:off x="371479" y="1233532"/>
            <a:ext cx="11520488" cy="238136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12" name="Rectangle 11">
            <a:extLst>
              <a:ext uri="{FF2B5EF4-FFF2-40B4-BE49-F238E27FC236}">
                <a16:creationId xmlns:a16="http://schemas.microsoft.com/office/drawing/2014/main" xmlns="" id="{BB372D75-4BAD-4C47-AE7D-0F2711031EEC}"/>
              </a:ext>
            </a:extLst>
          </p:cNvPr>
          <p:cNvSpPr/>
          <p:nvPr userDrawn="1"/>
        </p:nvSpPr>
        <p:spPr>
          <a:xfrm>
            <a:off x="371479" y="3643833"/>
            <a:ext cx="11520488"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4" name="Content Placeholder 3">
            <a:extLst>
              <a:ext uri="{FF2B5EF4-FFF2-40B4-BE49-F238E27FC236}">
                <a16:creationId xmlns:a16="http://schemas.microsoft.com/office/drawing/2014/main" xmlns="" id="{23F1116B-C8B0-450D-83F6-49C4ABB22CCD}"/>
              </a:ext>
            </a:extLst>
          </p:cNvPr>
          <p:cNvSpPr>
            <a:spLocks noGrp="1"/>
          </p:cNvSpPr>
          <p:nvPr>
            <p:ph sz="half" idx="2"/>
          </p:nvPr>
        </p:nvSpPr>
        <p:spPr>
          <a:xfrm>
            <a:off x="6383071" y="3808206"/>
            <a:ext cx="5255194"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xmlns="" id="{3E60534E-DE82-45F4-8E2E-DA97F169177F}"/>
              </a:ext>
            </a:extLst>
          </p:cNvPr>
          <p:cNvSpPr>
            <a:spLocks noGrp="1"/>
          </p:cNvSpPr>
          <p:nvPr>
            <p:ph sz="half" idx="1"/>
          </p:nvPr>
        </p:nvSpPr>
        <p:spPr>
          <a:xfrm>
            <a:off x="622406" y="3808236"/>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6" name="Straight Connector 5">
            <a:extLst>
              <a:ext uri="{FF2B5EF4-FFF2-40B4-BE49-F238E27FC236}">
                <a16:creationId xmlns:a16="http://schemas.microsoft.com/office/drawing/2014/main" xmlns="" id="{C15E3050-1157-4448-A84E-5AC72FC84A7F}"/>
              </a:ext>
            </a:extLst>
          </p:cNvPr>
          <p:cNvCxnSpPr/>
          <p:nvPr userDrawn="1"/>
        </p:nvCxnSpPr>
        <p:spPr>
          <a:xfrm>
            <a:off x="6131718" y="3774756"/>
            <a:ext cx="0" cy="2471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14227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875685-2D6B-4633-B404-229575A0D504}" type="datetime1">
              <a:rPr lang="en-US" smtClean="0">
                <a:solidFill>
                  <a:prstClr val="black">
                    <a:tint val="75000"/>
                  </a:prstClr>
                </a:solidFill>
              </a:rPr>
              <a:t>1/20/2025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497461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9"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9"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0E780E-30F8-4F35-9CBB-E645B8C1CBB7}" type="datetime1">
              <a:rPr lang="en-US" smtClean="0">
                <a:solidFill>
                  <a:prstClr val="black">
                    <a:tint val="75000"/>
                  </a:prstClr>
                </a:solidFill>
              </a:rPr>
              <a:t>1/20/2025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639527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FC5BF-A014-49B8-AC2B-FDA305A77BED}"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090459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553D91-CD52-4BAE-99BE-94E4EC11EDB3}"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5496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A454A303-9360-44D1-BD87-0F1B0EFF6FB4}" type="datetime1">
              <a:rPr lang="en-US" smtClean="0">
                <a:solidFill>
                  <a:prstClr val="white">
                    <a:tint val="75000"/>
                    <a:alpha val="60000"/>
                  </a:prstClr>
                </a:solidFill>
              </a:rPr>
              <a:t>1/20/2025</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0783511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6607FB0-0FB2-41FD-B334-74C7B05B8CEE}"/>
              </a:ext>
            </a:extLst>
          </p:cNvPr>
          <p:cNvSpPr/>
          <p:nvPr userDrawn="1"/>
        </p:nvSpPr>
        <p:spPr>
          <a:xfrm>
            <a:off x="17"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Picture Placeholder 8">
            <a:extLst>
              <a:ext uri="{FF2B5EF4-FFF2-40B4-BE49-F238E27FC236}">
                <a16:creationId xmlns:a16="http://schemas.microsoft.com/office/drawing/2014/main" xmlns="" id="{2D02598E-521E-41CD-B068-134834CFF4FF}"/>
              </a:ext>
            </a:extLst>
          </p:cNvPr>
          <p:cNvSpPr>
            <a:spLocks noGrp="1"/>
          </p:cNvSpPr>
          <p:nvPr>
            <p:ph type="pic" sz="quarter" idx="10"/>
          </p:nvPr>
        </p:nvSpPr>
        <p:spPr>
          <a:xfrm>
            <a:off x="17" y="35"/>
            <a:ext cx="12192000" cy="4448175"/>
          </a:xfrm>
          <a:solidFill>
            <a:schemeClr val="bg1">
              <a:lumMod val="95000"/>
            </a:schemeClr>
          </a:solidFill>
        </p:spPr>
        <p:txBody>
          <a:bodyPr>
            <a:normAutofit/>
          </a:bodyPr>
          <a:lstStyle>
            <a:lvl1pPr marL="0" indent="0" algn="ctr">
              <a:buNone/>
              <a:defRPr sz="1800"/>
            </a:lvl1pPr>
          </a:lstStyle>
          <a:p>
            <a:r>
              <a:rPr lang="en-US" dirty="0"/>
              <a:t>Click icon to add picture</a:t>
            </a:r>
          </a:p>
        </p:txBody>
      </p:sp>
      <p:sp>
        <p:nvSpPr>
          <p:cNvPr id="10" name="Rectangle 9">
            <a:extLst>
              <a:ext uri="{FF2B5EF4-FFF2-40B4-BE49-F238E27FC236}">
                <a16:creationId xmlns:a16="http://schemas.microsoft.com/office/drawing/2014/main" xmlns="" id="{F04A5F51-C7E6-44CC-ADF3-1C83AA35D0DC}"/>
              </a:ext>
            </a:extLst>
          </p:cNvPr>
          <p:cNvSpPr/>
          <p:nvPr userDrawn="1"/>
        </p:nvSpPr>
        <p:spPr>
          <a:xfrm>
            <a:off x="17" y="4448210"/>
            <a:ext cx="12192000" cy="240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a:extLst>
              <a:ext uri="{FF2B5EF4-FFF2-40B4-BE49-F238E27FC236}">
                <a16:creationId xmlns:a16="http://schemas.microsoft.com/office/drawing/2014/main" xmlns="" id="{4E8B51C6-9166-4F67-995A-396809E6533C}"/>
              </a:ext>
            </a:extLst>
          </p:cNvPr>
          <p:cNvSpPr>
            <a:spLocks noGrp="1"/>
          </p:cNvSpPr>
          <p:nvPr>
            <p:ph type="ctrTitle"/>
          </p:nvPr>
        </p:nvSpPr>
        <p:spPr>
          <a:xfrm>
            <a:off x="371479" y="4551401"/>
            <a:ext cx="11520488" cy="1176337"/>
          </a:xfrm>
        </p:spPr>
        <p:txBody>
          <a:bodyPr anchor="ctr"/>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A951C9A4-8764-4CB3-AC26-C957C0E84BCD}"/>
              </a:ext>
            </a:extLst>
          </p:cNvPr>
          <p:cNvSpPr>
            <a:spLocks noGrp="1"/>
          </p:cNvSpPr>
          <p:nvPr>
            <p:ph type="subTitle" idx="1"/>
          </p:nvPr>
        </p:nvSpPr>
        <p:spPr>
          <a:xfrm>
            <a:off x="371479" y="5830888"/>
            <a:ext cx="11520488" cy="5508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87717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6607FB0-0FB2-41FD-B334-74C7B05B8CEE}"/>
              </a:ext>
            </a:extLst>
          </p:cNvPr>
          <p:cNvSpPr/>
          <p:nvPr userDrawn="1"/>
        </p:nvSpPr>
        <p:spPr>
          <a:xfrm>
            <a:off x="17"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Picture Placeholder 8">
            <a:extLst>
              <a:ext uri="{FF2B5EF4-FFF2-40B4-BE49-F238E27FC236}">
                <a16:creationId xmlns:a16="http://schemas.microsoft.com/office/drawing/2014/main" xmlns="" id="{2D02598E-521E-41CD-B068-134834CFF4FF}"/>
              </a:ext>
            </a:extLst>
          </p:cNvPr>
          <p:cNvSpPr>
            <a:spLocks noGrp="1"/>
          </p:cNvSpPr>
          <p:nvPr>
            <p:ph type="pic" sz="quarter" idx="10"/>
          </p:nvPr>
        </p:nvSpPr>
        <p:spPr>
          <a:xfrm>
            <a:off x="17" y="13"/>
            <a:ext cx="12192000" cy="6857999"/>
          </a:xfrm>
          <a:solidFill>
            <a:schemeClr val="bg1">
              <a:lumMod val="95000"/>
            </a:schemeClr>
          </a:solidFill>
        </p:spPr>
        <p:txBody>
          <a:bodyPr>
            <a:normAutofit/>
          </a:bodyPr>
          <a:lstStyle>
            <a:lvl1pPr marL="0" indent="0" algn="ctr">
              <a:buNone/>
              <a:defRPr sz="1800"/>
            </a:lvl1pPr>
          </a:lstStyle>
          <a:p>
            <a:r>
              <a:rPr lang="en-US" dirty="0"/>
              <a:t>Click icon to add picture</a:t>
            </a:r>
          </a:p>
        </p:txBody>
      </p:sp>
      <p:sp>
        <p:nvSpPr>
          <p:cNvPr id="2" name="Title 1">
            <a:extLst>
              <a:ext uri="{FF2B5EF4-FFF2-40B4-BE49-F238E27FC236}">
                <a16:creationId xmlns:a16="http://schemas.microsoft.com/office/drawing/2014/main" xmlns="" id="{4E8B51C6-9166-4F67-995A-396809E6533C}"/>
              </a:ext>
            </a:extLst>
          </p:cNvPr>
          <p:cNvSpPr>
            <a:spLocks noGrp="1"/>
          </p:cNvSpPr>
          <p:nvPr>
            <p:ph type="ctrTitle"/>
          </p:nvPr>
        </p:nvSpPr>
        <p:spPr>
          <a:xfrm>
            <a:off x="3436629" y="1779628"/>
            <a:ext cx="5318782" cy="2182811"/>
          </a:xfrm>
        </p:spPr>
        <p:txBody>
          <a:bodyPr anchor="b">
            <a:normAutofit/>
          </a:bodyPr>
          <a:lstStyle>
            <a:lvl1pPr algn="ctr">
              <a:defRPr sz="54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A951C9A4-8764-4CB3-AC26-C957C0E84BCD}"/>
              </a:ext>
            </a:extLst>
          </p:cNvPr>
          <p:cNvSpPr>
            <a:spLocks noGrp="1"/>
          </p:cNvSpPr>
          <p:nvPr>
            <p:ph type="subTitle" idx="1"/>
          </p:nvPr>
        </p:nvSpPr>
        <p:spPr>
          <a:xfrm>
            <a:off x="3436629" y="4079127"/>
            <a:ext cx="5318782" cy="976311"/>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11470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6607FB0-0FB2-41FD-B334-74C7B05B8CEE}"/>
              </a:ext>
            </a:extLst>
          </p:cNvPr>
          <p:cNvSpPr/>
          <p:nvPr userDrawn="1"/>
        </p:nvSpPr>
        <p:spPr>
          <a:xfrm>
            <a:off x="1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5" name="Rectangle 14">
            <a:extLst>
              <a:ext uri="{FF2B5EF4-FFF2-40B4-BE49-F238E27FC236}">
                <a16:creationId xmlns:a16="http://schemas.microsoft.com/office/drawing/2014/main" xmlns="" id="{1517DDCC-4521-4225-8F36-D4B39128409A}"/>
              </a:ext>
            </a:extLst>
          </p:cNvPr>
          <p:cNvSpPr/>
          <p:nvPr userDrawn="1"/>
        </p:nvSpPr>
        <p:spPr>
          <a:xfrm>
            <a:off x="8991600" y="3965574"/>
            <a:ext cx="3200400" cy="289242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6" name="Rectangle 5">
            <a:extLst>
              <a:ext uri="{FF2B5EF4-FFF2-40B4-BE49-F238E27FC236}">
                <a16:creationId xmlns:a16="http://schemas.microsoft.com/office/drawing/2014/main" xmlns="" id="{B16570C8-2343-4B74-AF97-DC7CE5D92865}"/>
              </a:ext>
            </a:extLst>
          </p:cNvPr>
          <p:cNvSpPr/>
          <p:nvPr userDrawn="1"/>
        </p:nvSpPr>
        <p:spPr>
          <a:xfrm>
            <a:off x="17" y="0"/>
            <a:ext cx="3200400" cy="289242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Picture Placeholder 8">
            <a:extLst>
              <a:ext uri="{FF2B5EF4-FFF2-40B4-BE49-F238E27FC236}">
                <a16:creationId xmlns:a16="http://schemas.microsoft.com/office/drawing/2014/main" xmlns="" id="{2D02598E-521E-41CD-B068-134834CFF4FF}"/>
              </a:ext>
            </a:extLst>
          </p:cNvPr>
          <p:cNvSpPr>
            <a:spLocks noGrp="1"/>
          </p:cNvSpPr>
          <p:nvPr userDrawn="1">
            <p:ph type="pic" sz="quarter" idx="10"/>
          </p:nvPr>
        </p:nvSpPr>
        <p:spPr>
          <a:xfrm>
            <a:off x="371479" y="278606"/>
            <a:ext cx="11520486" cy="3150394"/>
          </a:xfrm>
          <a:solidFill>
            <a:schemeClr val="bg1">
              <a:lumMod val="95000"/>
            </a:schemeClr>
          </a:solidFill>
        </p:spPr>
        <p:txBody>
          <a:bodyPr>
            <a:normAutofit/>
          </a:bodyPr>
          <a:lstStyle>
            <a:lvl1pPr marL="0" indent="0" algn="ctr">
              <a:buNone/>
              <a:defRPr sz="1800"/>
            </a:lvl1pPr>
          </a:lstStyle>
          <a:p>
            <a:r>
              <a:rPr lang="en-US" dirty="0"/>
              <a:t>Click icon to add picture</a:t>
            </a:r>
          </a:p>
        </p:txBody>
      </p:sp>
      <p:sp>
        <p:nvSpPr>
          <p:cNvPr id="14" name="Rectangle 13">
            <a:extLst>
              <a:ext uri="{FF2B5EF4-FFF2-40B4-BE49-F238E27FC236}">
                <a16:creationId xmlns:a16="http://schemas.microsoft.com/office/drawing/2014/main" xmlns="" id="{40B27536-7968-45BB-9FA8-DF1A47A47827}"/>
              </a:ext>
            </a:extLst>
          </p:cNvPr>
          <p:cNvSpPr/>
          <p:nvPr userDrawn="1"/>
        </p:nvSpPr>
        <p:spPr>
          <a:xfrm>
            <a:off x="371479" y="3429035"/>
            <a:ext cx="11520486" cy="2771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a:extLst>
              <a:ext uri="{FF2B5EF4-FFF2-40B4-BE49-F238E27FC236}">
                <a16:creationId xmlns:a16="http://schemas.microsoft.com/office/drawing/2014/main" xmlns="" id="{4E8B51C6-9166-4F67-995A-396809E6533C}"/>
              </a:ext>
            </a:extLst>
          </p:cNvPr>
          <p:cNvSpPr>
            <a:spLocks noGrp="1"/>
          </p:cNvSpPr>
          <p:nvPr userDrawn="1">
            <p:ph type="ctrTitle"/>
          </p:nvPr>
        </p:nvSpPr>
        <p:spPr>
          <a:xfrm>
            <a:off x="1510528" y="3886201"/>
            <a:ext cx="9242424" cy="1104900"/>
          </a:xfrm>
        </p:spPr>
        <p:txBody>
          <a:bodyPr anchor="ctr">
            <a:normAutofit/>
          </a:bodyPr>
          <a:lstStyle>
            <a:lvl1pPr algn="ctr">
              <a:defRPr sz="540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A951C9A4-8764-4CB3-AC26-C957C0E84BCD}"/>
              </a:ext>
            </a:extLst>
          </p:cNvPr>
          <p:cNvSpPr>
            <a:spLocks noGrp="1"/>
          </p:cNvSpPr>
          <p:nvPr userDrawn="1">
            <p:ph type="subTitle" idx="1"/>
          </p:nvPr>
        </p:nvSpPr>
        <p:spPr>
          <a:xfrm>
            <a:off x="1510528" y="5130801"/>
            <a:ext cx="9242424" cy="533400"/>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495983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29C071DB-1B6B-4FC3-A099-12F35734D22D}"/>
              </a:ext>
            </a:extLst>
          </p:cNvPr>
          <p:cNvSpPr/>
          <p:nvPr userDrawn="1"/>
        </p:nvSpPr>
        <p:spPr>
          <a:xfrm>
            <a:off x="17"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a:extLst>
              <a:ext uri="{FF2B5EF4-FFF2-40B4-BE49-F238E27FC236}">
                <a16:creationId xmlns:a16="http://schemas.microsoft.com/office/drawing/2014/main" xmlns="" id="{35768407-2D97-4F4F-8CB8-4D3668680B64}"/>
              </a:ext>
            </a:extLst>
          </p:cNvPr>
          <p:cNvSpPr/>
          <p:nvPr userDrawn="1"/>
        </p:nvSpPr>
        <p:spPr>
          <a:xfrm>
            <a:off x="371476" y="1460502"/>
            <a:ext cx="5724526" cy="4740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a:extLst>
              <a:ext uri="{FF2B5EF4-FFF2-40B4-BE49-F238E27FC236}">
                <a16:creationId xmlns:a16="http://schemas.microsoft.com/office/drawing/2014/main" xmlns="" id="{E94FD2F3-3119-48E2-B464-A93E23C5A607}"/>
              </a:ext>
            </a:extLst>
          </p:cNvPr>
          <p:cNvSpPr>
            <a:spLocks noGrp="1"/>
          </p:cNvSpPr>
          <p:nvPr>
            <p:ph type="title"/>
          </p:nvPr>
        </p:nvSpPr>
        <p:spPr>
          <a:xfrm>
            <a:off x="1244619" y="260390"/>
            <a:ext cx="9702800" cy="973137"/>
          </a:xfrm>
        </p:spPr>
        <p:txBody>
          <a:bodyPr>
            <a:normAutofit/>
          </a:bodyPr>
          <a:lstStyle>
            <a:lvl1pPr algn="ct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FCE87C6E-3441-429B-A81D-87F8344C068B}"/>
              </a:ext>
            </a:extLst>
          </p:cNvPr>
          <p:cNvSpPr>
            <a:spLocks noGrp="1"/>
          </p:cNvSpPr>
          <p:nvPr>
            <p:ph idx="1"/>
          </p:nvPr>
        </p:nvSpPr>
        <p:spPr>
          <a:xfrm>
            <a:off x="546119" y="1638314"/>
            <a:ext cx="5346701" cy="4381501"/>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xmlns="" id="{FC8ECDD1-1369-42FD-BD19-6797742A154C}"/>
              </a:ext>
            </a:extLst>
          </p:cNvPr>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7" name="Picture Placeholder 6">
            <a:extLst>
              <a:ext uri="{FF2B5EF4-FFF2-40B4-BE49-F238E27FC236}">
                <a16:creationId xmlns:a16="http://schemas.microsoft.com/office/drawing/2014/main" xmlns="" id="{6D4AFEBD-46AA-4A09-AD19-CDD123811A47}"/>
              </a:ext>
            </a:extLst>
          </p:cNvPr>
          <p:cNvSpPr>
            <a:spLocks noGrp="1"/>
          </p:cNvSpPr>
          <p:nvPr>
            <p:ph type="pic" sz="quarter" idx="13"/>
          </p:nvPr>
        </p:nvSpPr>
        <p:spPr>
          <a:xfrm>
            <a:off x="6096031" y="1460502"/>
            <a:ext cx="5795963" cy="474027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Tree>
    <p:extLst>
      <p:ext uri="{BB962C8B-B14F-4D97-AF65-F5344CB8AC3E}">
        <p14:creationId xmlns:p14="http://schemas.microsoft.com/office/powerpoint/2010/main" val="12116855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4C5F727-FA73-47F4-8647-79441AA996E3}"/>
              </a:ext>
            </a:extLst>
          </p:cNvPr>
          <p:cNvSpPr/>
          <p:nvPr userDrawn="1"/>
        </p:nvSpPr>
        <p:spPr>
          <a:xfrm>
            <a:off x="17"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a:extLst>
              <a:ext uri="{FF2B5EF4-FFF2-40B4-BE49-F238E27FC236}">
                <a16:creationId xmlns:a16="http://schemas.microsoft.com/office/drawing/2014/main" xmlns="" id="{E94FD2F3-3119-48E2-B464-A93E23C5A607}"/>
              </a:ext>
            </a:extLst>
          </p:cNvPr>
          <p:cNvSpPr>
            <a:spLocks noGrp="1"/>
          </p:cNvSpPr>
          <p:nvPr>
            <p:ph type="title"/>
          </p:nvPr>
        </p:nvSpPr>
        <p:spPr>
          <a:xfrm>
            <a:off x="371477" y="260351"/>
            <a:ext cx="5495926" cy="2138362"/>
          </a:xfrm>
        </p:spPr>
        <p:txBody>
          <a:bodyPr anchor="b">
            <a:noAutofit/>
          </a:bodyPr>
          <a:lstStyle>
            <a:lvl1pPr>
              <a:defRPr sz="5400"/>
            </a:lvl1pPr>
          </a:lstStyle>
          <a:p>
            <a:r>
              <a:rPr lang="en-US" noProof="0"/>
              <a:t>Click to edit Master title style</a:t>
            </a:r>
          </a:p>
        </p:txBody>
      </p:sp>
      <p:sp>
        <p:nvSpPr>
          <p:cNvPr id="3" name="Content Placeholder 2">
            <a:extLst>
              <a:ext uri="{FF2B5EF4-FFF2-40B4-BE49-F238E27FC236}">
                <a16:creationId xmlns:a16="http://schemas.microsoft.com/office/drawing/2014/main" xmlns="" id="{FCE87C6E-3441-429B-A81D-87F8344C068B}"/>
              </a:ext>
            </a:extLst>
          </p:cNvPr>
          <p:cNvSpPr>
            <a:spLocks noGrp="1"/>
          </p:cNvSpPr>
          <p:nvPr>
            <p:ph idx="1"/>
          </p:nvPr>
        </p:nvSpPr>
        <p:spPr>
          <a:xfrm>
            <a:off x="371475" y="2603540"/>
            <a:ext cx="5495926" cy="35734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xmlns="" id="{FC8ECDD1-1369-42FD-BD19-6797742A154C}"/>
              </a:ext>
            </a:extLst>
          </p:cNvPr>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5" name="Picture Placeholder 1">
            <a:extLst>
              <a:ext uri="{FF2B5EF4-FFF2-40B4-BE49-F238E27FC236}">
                <a16:creationId xmlns:a16="http://schemas.microsoft.com/office/drawing/2014/main" xmlns="" id="{08C777B1-9A90-4B1E-A6AE-9339286077EB}"/>
              </a:ext>
            </a:extLst>
          </p:cNvPr>
          <p:cNvSpPr>
            <a:spLocks noGrp="1"/>
          </p:cNvSpPr>
          <p:nvPr>
            <p:ph type="pic" sz="quarter" idx="10" hasCustomPrompt="1"/>
          </p:nvPr>
        </p:nvSpPr>
        <p:spPr>
          <a:xfrm>
            <a:off x="9191224" y="637284"/>
            <a:ext cx="2692800" cy="278254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dirty="0"/>
              <a:t>Add Image Here</a:t>
            </a:r>
          </a:p>
        </p:txBody>
      </p:sp>
      <p:sp>
        <p:nvSpPr>
          <p:cNvPr id="7" name="Picture Placeholder 2">
            <a:extLst>
              <a:ext uri="{FF2B5EF4-FFF2-40B4-BE49-F238E27FC236}">
                <a16:creationId xmlns:a16="http://schemas.microsoft.com/office/drawing/2014/main" xmlns="" id="{0FEA994A-8056-4F3D-9365-B6A362A93EE3}"/>
              </a:ext>
            </a:extLst>
          </p:cNvPr>
          <p:cNvSpPr>
            <a:spLocks noGrp="1"/>
          </p:cNvSpPr>
          <p:nvPr>
            <p:ph type="pic" sz="quarter" idx="11" hasCustomPrompt="1"/>
          </p:nvPr>
        </p:nvSpPr>
        <p:spPr>
          <a:xfrm>
            <a:off x="6498441" y="3430043"/>
            <a:ext cx="2692800" cy="277232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dirty="0"/>
              <a:t>Add Image Here</a:t>
            </a:r>
          </a:p>
        </p:txBody>
      </p:sp>
      <p:sp>
        <p:nvSpPr>
          <p:cNvPr id="9" name="Rectangle 8">
            <a:extLst>
              <a:ext uri="{FF2B5EF4-FFF2-40B4-BE49-F238E27FC236}">
                <a16:creationId xmlns:a16="http://schemas.microsoft.com/office/drawing/2014/main" xmlns="" id="{E429E334-587D-4420-9285-C2A5F494582B}"/>
              </a:ext>
            </a:extLst>
          </p:cNvPr>
          <p:cNvSpPr/>
          <p:nvPr userDrawn="1"/>
        </p:nvSpPr>
        <p:spPr>
          <a:xfrm>
            <a:off x="9289539" y="3527226"/>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0" name="Rectangle 9">
            <a:extLst>
              <a:ext uri="{FF2B5EF4-FFF2-40B4-BE49-F238E27FC236}">
                <a16:creationId xmlns:a16="http://schemas.microsoft.com/office/drawing/2014/main" xmlns="" id="{F7BD4601-EF26-4D7C-8CB6-95488F17575B}"/>
              </a:ext>
            </a:extLst>
          </p:cNvPr>
          <p:cNvSpPr/>
          <p:nvPr userDrawn="1"/>
        </p:nvSpPr>
        <p:spPr>
          <a:xfrm>
            <a:off x="8621790" y="2848323"/>
            <a:ext cx="496541"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1" name="Rectangle 10">
            <a:extLst>
              <a:ext uri="{FF2B5EF4-FFF2-40B4-BE49-F238E27FC236}">
                <a16:creationId xmlns:a16="http://schemas.microsoft.com/office/drawing/2014/main" xmlns="" id="{91949C41-2679-4E9D-A28C-F0C979F5702B}"/>
              </a:ext>
            </a:extLst>
          </p:cNvPr>
          <p:cNvSpPr/>
          <p:nvPr userDrawn="1"/>
        </p:nvSpPr>
        <p:spPr>
          <a:xfrm>
            <a:off x="8870920" y="2508125"/>
            <a:ext cx="247429"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2" name="Rectangle 11">
            <a:extLst>
              <a:ext uri="{FF2B5EF4-FFF2-40B4-BE49-F238E27FC236}">
                <a16:creationId xmlns:a16="http://schemas.microsoft.com/office/drawing/2014/main" xmlns="" id="{3454B05D-55FD-4118-B899-4095FF50870D}"/>
              </a:ext>
            </a:extLst>
          </p:cNvPr>
          <p:cNvSpPr/>
          <p:nvPr userDrawn="1"/>
        </p:nvSpPr>
        <p:spPr>
          <a:xfrm>
            <a:off x="31" y="933489"/>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757760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4C5F727-FA73-47F4-8647-79441AA996E3}"/>
              </a:ext>
            </a:extLst>
          </p:cNvPr>
          <p:cNvSpPr/>
          <p:nvPr userDrawn="1"/>
        </p:nvSpPr>
        <p:spPr>
          <a:xfrm>
            <a:off x="17"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a:extLst>
              <a:ext uri="{FF2B5EF4-FFF2-40B4-BE49-F238E27FC236}">
                <a16:creationId xmlns:a16="http://schemas.microsoft.com/office/drawing/2014/main" xmlns="" id="{E94FD2F3-3119-48E2-B464-A93E23C5A607}"/>
              </a:ext>
            </a:extLst>
          </p:cNvPr>
          <p:cNvSpPr>
            <a:spLocks noGrp="1"/>
          </p:cNvSpPr>
          <p:nvPr>
            <p:ph type="title"/>
          </p:nvPr>
        </p:nvSpPr>
        <p:spPr>
          <a:xfrm>
            <a:off x="371495" y="1016036"/>
            <a:ext cx="3997325" cy="2501899"/>
          </a:xfrm>
        </p:spPr>
        <p:txBody>
          <a:bodyPr anchor="b">
            <a:noAutofit/>
          </a:bodyPr>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FCE87C6E-3441-429B-A81D-87F8344C068B}"/>
              </a:ext>
            </a:extLst>
          </p:cNvPr>
          <p:cNvSpPr>
            <a:spLocks noGrp="1"/>
          </p:cNvSpPr>
          <p:nvPr>
            <p:ph idx="1"/>
          </p:nvPr>
        </p:nvSpPr>
        <p:spPr>
          <a:xfrm>
            <a:off x="371497" y="3619536"/>
            <a:ext cx="3997325"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xmlns="" id="{FC8ECDD1-1369-42FD-BD19-6797742A154C}"/>
              </a:ext>
            </a:extLst>
          </p:cNvPr>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13" name="Picture Placeholder 6">
            <a:extLst>
              <a:ext uri="{FF2B5EF4-FFF2-40B4-BE49-F238E27FC236}">
                <a16:creationId xmlns:a16="http://schemas.microsoft.com/office/drawing/2014/main" xmlns="" id="{9303FD92-1AC4-4708-B13E-C97E00210D2E}"/>
              </a:ext>
            </a:extLst>
          </p:cNvPr>
          <p:cNvSpPr>
            <a:spLocks noGrp="1"/>
          </p:cNvSpPr>
          <p:nvPr>
            <p:ph type="pic" sz="quarter" idx="13"/>
          </p:nvPr>
        </p:nvSpPr>
        <p:spPr>
          <a:xfrm>
            <a:off x="4902202" y="619126"/>
            <a:ext cx="3454400" cy="5581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14" name="Picture Placeholder 6">
            <a:extLst>
              <a:ext uri="{FF2B5EF4-FFF2-40B4-BE49-F238E27FC236}">
                <a16:creationId xmlns:a16="http://schemas.microsoft.com/office/drawing/2014/main" xmlns="" id="{F6824EBC-CC6E-4D5A-B85A-DAC55ACE8533}"/>
              </a:ext>
            </a:extLst>
          </p:cNvPr>
          <p:cNvSpPr>
            <a:spLocks noGrp="1"/>
          </p:cNvSpPr>
          <p:nvPr>
            <p:ph type="pic" sz="quarter" idx="14"/>
          </p:nvPr>
        </p:nvSpPr>
        <p:spPr>
          <a:xfrm>
            <a:off x="8432805" y="260392"/>
            <a:ext cx="3454400" cy="558164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15" name="Rectangle 14">
            <a:extLst>
              <a:ext uri="{FF2B5EF4-FFF2-40B4-BE49-F238E27FC236}">
                <a16:creationId xmlns:a16="http://schemas.microsoft.com/office/drawing/2014/main" xmlns="" id="{43661888-890D-4E0C-8076-65EDFDB7DE27}"/>
              </a:ext>
            </a:extLst>
          </p:cNvPr>
          <p:cNvSpPr/>
          <p:nvPr userDrawn="1"/>
        </p:nvSpPr>
        <p:spPr>
          <a:xfrm>
            <a:off x="8432801" y="5842044"/>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6" name="Rectangle 15">
            <a:extLst>
              <a:ext uri="{FF2B5EF4-FFF2-40B4-BE49-F238E27FC236}">
                <a16:creationId xmlns:a16="http://schemas.microsoft.com/office/drawing/2014/main" xmlns="" id="{5AE48EF9-5BAF-4BD7-A6BE-866C0307B69F}"/>
              </a:ext>
            </a:extLst>
          </p:cNvPr>
          <p:cNvSpPr/>
          <p:nvPr userDrawn="1"/>
        </p:nvSpPr>
        <p:spPr>
          <a:xfrm>
            <a:off x="4902201" y="239553"/>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7" name="Rectangle 16">
            <a:extLst>
              <a:ext uri="{FF2B5EF4-FFF2-40B4-BE49-F238E27FC236}">
                <a16:creationId xmlns:a16="http://schemas.microsoft.com/office/drawing/2014/main" xmlns="" id="{E8D4A5F4-99AC-4FB3-8A59-AB8D7B4FC7D7}"/>
              </a:ext>
            </a:extLst>
          </p:cNvPr>
          <p:cNvSpPr/>
          <p:nvPr userDrawn="1"/>
        </p:nvSpPr>
        <p:spPr>
          <a:xfrm>
            <a:off x="7" y="1384300"/>
            <a:ext cx="177800" cy="445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29064964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4C5F727-FA73-47F4-8647-79441AA996E3}"/>
              </a:ext>
            </a:extLst>
          </p:cNvPr>
          <p:cNvSpPr/>
          <p:nvPr userDrawn="1"/>
        </p:nvSpPr>
        <p:spPr>
          <a:xfrm>
            <a:off x="17"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a:extLst>
              <a:ext uri="{FF2B5EF4-FFF2-40B4-BE49-F238E27FC236}">
                <a16:creationId xmlns:a16="http://schemas.microsoft.com/office/drawing/2014/main" xmlns="" id="{E94FD2F3-3119-48E2-B464-A93E23C5A607}"/>
              </a:ext>
            </a:extLst>
          </p:cNvPr>
          <p:cNvSpPr>
            <a:spLocks noGrp="1"/>
          </p:cNvSpPr>
          <p:nvPr>
            <p:ph type="title"/>
          </p:nvPr>
        </p:nvSpPr>
        <p:spPr>
          <a:xfrm>
            <a:off x="371492" y="476254"/>
            <a:ext cx="5165725" cy="2557463"/>
          </a:xfrm>
        </p:spPr>
        <p:txBody>
          <a:bodyPr anchor="ctr">
            <a:noAutofit/>
          </a:bodyPr>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FCE87C6E-3441-429B-A81D-87F8344C068B}"/>
              </a:ext>
            </a:extLst>
          </p:cNvPr>
          <p:cNvSpPr>
            <a:spLocks noGrp="1"/>
          </p:cNvSpPr>
          <p:nvPr>
            <p:ph idx="1"/>
          </p:nvPr>
        </p:nvSpPr>
        <p:spPr>
          <a:xfrm>
            <a:off x="6096031" y="476254"/>
            <a:ext cx="5795963"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xmlns="" id="{FC8ECDD1-1369-42FD-BD19-6797742A154C}"/>
              </a:ext>
            </a:extLst>
          </p:cNvPr>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13" name="Picture Placeholder 6">
            <a:extLst>
              <a:ext uri="{FF2B5EF4-FFF2-40B4-BE49-F238E27FC236}">
                <a16:creationId xmlns:a16="http://schemas.microsoft.com/office/drawing/2014/main" xmlns="" id="{9303FD92-1AC4-4708-B13E-C97E00210D2E}"/>
              </a:ext>
            </a:extLst>
          </p:cNvPr>
          <p:cNvSpPr>
            <a:spLocks noGrp="1"/>
          </p:cNvSpPr>
          <p:nvPr>
            <p:ph type="pic" sz="quarter" idx="13"/>
          </p:nvPr>
        </p:nvSpPr>
        <p:spPr>
          <a:xfrm>
            <a:off x="371475" y="3233985"/>
            <a:ext cx="11520486" cy="2966833"/>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11" name="Rectangle 10">
            <a:extLst>
              <a:ext uri="{FF2B5EF4-FFF2-40B4-BE49-F238E27FC236}">
                <a16:creationId xmlns:a16="http://schemas.microsoft.com/office/drawing/2014/main" xmlns="" id="{0E4979D5-6F1E-40A2-9A8E-8C5AE1AA3B62}"/>
              </a:ext>
            </a:extLst>
          </p:cNvPr>
          <p:cNvSpPr/>
          <p:nvPr userDrawn="1"/>
        </p:nvSpPr>
        <p:spPr>
          <a:xfrm>
            <a:off x="10" y="476254"/>
            <a:ext cx="165101" cy="2557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3672574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4C5F727-FA73-47F4-8647-79441AA996E3}"/>
              </a:ext>
            </a:extLst>
          </p:cNvPr>
          <p:cNvSpPr/>
          <p:nvPr userDrawn="1"/>
        </p:nvSpPr>
        <p:spPr>
          <a:xfrm>
            <a:off x="17"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1" name="Rectangle 10">
            <a:extLst>
              <a:ext uri="{FF2B5EF4-FFF2-40B4-BE49-F238E27FC236}">
                <a16:creationId xmlns:a16="http://schemas.microsoft.com/office/drawing/2014/main" xmlns="" id="{0E4979D5-6F1E-40A2-9A8E-8C5AE1AA3B62}"/>
              </a:ext>
            </a:extLst>
          </p:cNvPr>
          <p:cNvSpPr/>
          <p:nvPr userDrawn="1"/>
        </p:nvSpPr>
        <p:spPr>
          <a:xfrm>
            <a:off x="5" y="0"/>
            <a:ext cx="513805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a:extLst>
              <a:ext uri="{FF2B5EF4-FFF2-40B4-BE49-F238E27FC236}">
                <a16:creationId xmlns:a16="http://schemas.microsoft.com/office/drawing/2014/main" xmlns="" id="{E94FD2F3-3119-48E2-B464-A93E23C5A607}"/>
              </a:ext>
            </a:extLst>
          </p:cNvPr>
          <p:cNvSpPr>
            <a:spLocks noGrp="1"/>
          </p:cNvSpPr>
          <p:nvPr>
            <p:ph type="title"/>
          </p:nvPr>
        </p:nvSpPr>
        <p:spPr>
          <a:xfrm>
            <a:off x="6619215" y="1296181"/>
            <a:ext cx="5272765" cy="1551573"/>
          </a:xfrm>
        </p:spPr>
        <p:txBody>
          <a:bodyPr anchor="b">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FCE87C6E-3441-429B-A81D-87F8344C068B}"/>
              </a:ext>
            </a:extLst>
          </p:cNvPr>
          <p:cNvSpPr>
            <a:spLocks noGrp="1"/>
          </p:cNvSpPr>
          <p:nvPr>
            <p:ph idx="1"/>
          </p:nvPr>
        </p:nvSpPr>
        <p:spPr>
          <a:xfrm>
            <a:off x="6619215" y="3074003"/>
            <a:ext cx="5272765"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xmlns="" id="{FC8ECDD1-1369-42FD-BD19-6797742A154C}"/>
              </a:ext>
            </a:extLst>
          </p:cNvPr>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13" name="Picture Placeholder 6">
            <a:extLst>
              <a:ext uri="{FF2B5EF4-FFF2-40B4-BE49-F238E27FC236}">
                <a16:creationId xmlns:a16="http://schemas.microsoft.com/office/drawing/2014/main" xmlns="" id="{9303FD92-1AC4-4708-B13E-C97E00210D2E}"/>
              </a:ext>
            </a:extLst>
          </p:cNvPr>
          <p:cNvSpPr>
            <a:spLocks noGrp="1"/>
          </p:cNvSpPr>
          <p:nvPr>
            <p:ph type="pic" sz="quarter" idx="13"/>
          </p:nvPr>
        </p:nvSpPr>
        <p:spPr>
          <a:xfrm>
            <a:off x="1117601" y="1016001"/>
            <a:ext cx="5138058" cy="4978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4" name="Rectangle 3">
            <a:extLst>
              <a:ext uri="{FF2B5EF4-FFF2-40B4-BE49-F238E27FC236}">
                <a16:creationId xmlns:a16="http://schemas.microsoft.com/office/drawing/2014/main" xmlns="" id="{7306EB3B-6A54-45E7-B23D-F9515CC15D12}"/>
              </a:ext>
            </a:extLst>
          </p:cNvPr>
          <p:cNvSpPr/>
          <p:nvPr userDrawn="1"/>
        </p:nvSpPr>
        <p:spPr>
          <a:xfrm>
            <a:off x="0" y="5994400"/>
            <a:ext cx="4093030" cy="86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Rectangle 8">
            <a:extLst>
              <a:ext uri="{FF2B5EF4-FFF2-40B4-BE49-F238E27FC236}">
                <a16:creationId xmlns:a16="http://schemas.microsoft.com/office/drawing/2014/main" xmlns="" id="{7E110354-15BA-4B22-B7CF-3D5BFA5C722D}"/>
              </a:ext>
            </a:extLst>
          </p:cNvPr>
          <p:cNvSpPr/>
          <p:nvPr userDrawn="1"/>
        </p:nvSpPr>
        <p:spPr>
          <a:xfrm>
            <a:off x="2162631" y="873210"/>
            <a:ext cx="4093030" cy="1385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15466094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4C5F727-FA73-47F4-8647-79441AA996E3}"/>
              </a:ext>
            </a:extLst>
          </p:cNvPr>
          <p:cNvSpPr/>
          <p:nvPr userDrawn="1"/>
        </p:nvSpPr>
        <p:spPr>
          <a:xfrm>
            <a:off x="17"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a:extLst>
              <a:ext uri="{FF2B5EF4-FFF2-40B4-BE49-F238E27FC236}">
                <a16:creationId xmlns:a16="http://schemas.microsoft.com/office/drawing/2014/main" xmlns="" id="{E94FD2F3-3119-48E2-B464-A93E23C5A607}"/>
              </a:ext>
            </a:extLst>
          </p:cNvPr>
          <p:cNvSpPr>
            <a:spLocks noGrp="1"/>
          </p:cNvSpPr>
          <p:nvPr>
            <p:ph type="title"/>
          </p:nvPr>
        </p:nvSpPr>
        <p:spPr>
          <a:xfrm>
            <a:off x="371477" y="1783832"/>
            <a:ext cx="3111954" cy="3290338"/>
          </a:xfrm>
        </p:spPr>
        <p:txBody>
          <a:bodyPr anchor="ct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FCE87C6E-3441-429B-A81D-87F8344C068B}"/>
              </a:ext>
            </a:extLst>
          </p:cNvPr>
          <p:cNvSpPr>
            <a:spLocks noGrp="1"/>
          </p:cNvSpPr>
          <p:nvPr>
            <p:ph idx="1"/>
          </p:nvPr>
        </p:nvSpPr>
        <p:spPr>
          <a:xfrm>
            <a:off x="7489388" y="1783832"/>
            <a:ext cx="4402592" cy="3290338"/>
          </a:xfrm>
        </p:spPr>
        <p:txBody>
          <a:bodyPr anchor="ct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xmlns="" id="{FC8ECDD1-1369-42FD-BD19-6797742A154C}"/>
              </a:ext>
            </a:extLst>
          </p:cNvPr>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13" name="Picture Placeholder 6">
            <a:extLst>
              <a:ext uri="{FF2B5EF4-FFF2-40B4-BE49-F238E27FC236}">
                <a16:creationId xmlns:a16="http://schemas.microsoft.com/office/drawing/2014/main" xmlns="" id="{9303FD92-1AC4-4708-B13E-C97E00210D2E}"/>
              </a:ext>
            </a:extLst>
          </p:cNvPr>
          <p:cNvSpPr>
            <a:spLocks noGrp="1"/>
          </p:cNvSpPr>
          <p:nvPr>
            <p:ph type="pic" sz="quarter" idx="13"/>
          </p:nvPr>
        </p:nvSpPr>
        <p:spPr>
          <a:xfrm>
            <a:off x="3672129" y="0"/>
            <a:ext cx="3628571"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5" name="Rectangle 4">
            <a:extLst>
              <a:ext uri="{FF2B5EF4-FFF2-40B4-BE49-F238E27FC236}">
                <a16:creationId xmlns:a16="http://schemas.microsoft.com/office/drawing/2014/main" xmlns="" id="{8E16C293-C1E0-4EA5-BDE5-D226D72FC08B}"/>
              </a:ext>
            </a:extLst>
          </p:cNvPr>
          <p:cNvSpPr/>
          <p:nvPr userDrawn="1"/>
        </p:nvSpPr>
        <p:spPr>
          <a:xfrm>
            <a:off x="371477" y="5297715"/>
            <a:ext cx="3111954" cy="15602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2" name="Rectangle 11">
            <a:extLst>
              <a:ext uri="{FF2B5EF4-FFF2-40B4-BE49-F238E27FC236}">
                <a16:creationId xmlns:a16="http://schemas.microsoft.com/office/drawing/2014/main" xmlns="" id="{DC770C08-8FFF-4293-8E7D-DBFEE4E3E443}"/>
              </a:ext>
            </a:extLst>
          </p:cNvPr>
          <p:cNvSpPr/>
          <p:nvPr userDrawn="1"/>
        </p:nvSpPr>
        <p:spPr>
          <a:xfrm>
            <a:off x="7489387" y="0"/>
            <a:ext cx="4402594" cy="15602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15519145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ED497887-B1EF-4184-95F4-276A92D54B8F}"/>
              </a:ext>
            </a:extLst>
          </p:cNvPr>
          <p:cNvSpPr/>
          <p:nvPr userDrawn="1"/>
        </p:nvSpPr>
        <p:spPr>
          <a:xfrm>
            <a:off x="17"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a:extLst>
              <a:ext uri="{FF2B5EF4-FFF2-40B4-BE49-F238E27FC236}">
                <a16:creationId xmlns:a16="http://schemas.microsoft.com/office/drawing/2014/main" xmlns="" id="{4F93C6CC-9D8D-4981-8106-72C617756BD8}"/>
              </a:ext>
            </a:extLst>
          </p:cNvPr>
          <p:cNvSpPr/>
          <p:nvPr userDrawn="1"/>
        </p:nvSpPr>
        <p:spPr>
          <a:xfrm>
            <a:off x="16" y="13"/>
            <a:ext cx="6096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1" name="Picture Placeholder 6">
            <a:extLst>
              <a:ext uri="{FF2B5EF4-FFF2-40B4-BE49-F238E27FC236}">
                <a16:creationId xmlns:a16="http://schemas.microsoft.com/office/drawing/2014/main" xmlns="" id="{391EAACA-1322-4E60-917E-C7408F539D5D}"/>
              </a:ext>
            </a:extLst>
          </p:cNvPr>
          <p:cNvSpPr>
            <a:spLocks noGrp="1"/>
          </p:cNvSpPr>
          <p:nvPr>
            <p:ph type="pic" sz="quarter" idx="13"/>
          </p:nvPr>
        </p:nvSpPr>
        <p:spPr>
          <a:xfrm>
            <a:off x="371479" y="260388"/>
            <a:ext cx="11520488" cy="600982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2" name="Title 1">
            <a:extLst>
              <a:ext uri="{FF2B5EF4-FFF2-40B4-BE49-F238E27FC236}">
                <a16:creationId xmlns:a16="http://schemas.microsoft.com/office/drawing/2014/main" xmlns="" id="{4C2FFEDF-1F62-45E5-8000-9689D9DFC4D1}"/>
              </a:ext>
            </a:extLst>
          </p:cNvPr>
          <p:cNvSpPr>
            <a:spLocks noGrp="1"/>
          </p:cNvSpPr>
          <p:nvPr>
            <p:ph type="title"/>
          </p:nvPr>
        </p:nvSpPr>
        <p:spPr>
          <a:xfrm>
            <a:off x="1174767" y="3957866"/>
            <a:ext cx="9620250" cy="1500187"/>
          </a:xfrm>
        </p:spPr>
        <p:txBody>
          <a:bodyPr anchor="ctr"/>
          <a:lstStyle>
            <a:lvl1pPr>
              <a:defRPr sz="6000">
                <a:solidFill>
                  <a:schemeClr val="bg1"/>
                </a:solidFill>
              </a:defRPr>
            </a:lvl1pPr>
          </a:lstStyle>
          <a:p>
            <a:r>
              <a:rPr lang="en-US" noProof="0"/>
              <a:t>Click to edit Master title style</a:t>
            </a:r>
            <a:endParaRPr lang="en-US" noProof="0" dirty="0"/>
          </a:p>
        </p:txBody>
      </p:sp>
      <p:sp>
        <p:nvSpPr>
          <p:cNvPr id="6" name="Slide Number Placeholder 5">
            <a:extLst>
              <a:ext uri="{FF2B5EF4-FFF2-40B4-BE49-F238E27FC236}">
                <a16:creationId xmlns:a16="http://schemas.microsoft.com/office/drawing/2014/main" xmlns="" id="{A8D10129-98D8-456D-9925-F02A38DE1423}"/>
              </a:ext>
            </a:extLst>
          </p:cNvPr>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12" name="Freeform: Shape 11">
            <a:extLst>
              <a:ext uri="{FF2B5EF4-FFF2-40B4-BE49-F238E27FC236}">
                <a16:creationId xmlns:a16="http://schemas.microsoft.com/office/drawing/2014/main" xmlns="" id="{43296215-27AE-462B-9127-E1C932633896}"/>
              </a:ext>
            </a:extLst>
          </p:cNvPr>
          <p:cNvSpPr/>
          <p:nvPr userDrawn="1"/>
        </p:nvSpPr>
        <p:spPr>
          <a:xfrm>
            <a:off x="1093471" y="3843395"/>
            <a:ext cx="1722120" cy="1729060"/>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253374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60" y="2861746"/>
            <a:ext cx="8825658"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7"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5F7B75-5721-4B7A-9F55-5FB023D66D79}" type="datetime1">
              <a:rPr lang="en-US" smtClean="0">
                <a:solidFill>
                  <a:prstClr val="white">
                    <a:tint val="75000"/>
                    <a:alpha val="60000"/>
                  </a:prstClr>
                </a:solidFill>
              </a:rPr>
              <a:t>1/20/2025</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7" name="Rectangle 6">
            <a:extLst>
              <a:ext uri="{FF2B5EF4-FFF2-40B4-BE49-F238E27FC236}">
                <a16:creationId xmlns:a16="http://schemas.microsoft.com/office/drawing/2014/main" xmlns="" id="{9EE1910A-19E5-4D8F-A09C-0A914553B041}"/>
              </a:ext>
            </a:extLst>
          </p:cNvPr>
          <p:cNvSpPr/>
          <p:nvPr userDrawn="1"/>
        </p:nvSpPr>
        <p:spPr>
          <a:xfrm>
            <a:off x="17"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a:extLst>
              <a:ext uri="{FF2B5EF4-FFF2-40B4-BE49-F238E27FC236}">
                <a16:creationId xmlns:a16="http://schemas.microsoft.com/office/drawing/2014/main" xmlns="" id="{AD79B8DD-77F3-4C79-A59C-187C0C21C97A}"/>
              </a:ext>
            </a:extLst>
          </p:cNvPr>
          <p:cNvSpPr/>
          <p:nvPr userDrawn="1"/>
        </p:nvSpPr>
        <p:spPr>
          <a:xfrm>
            <a:off x="17" y="1389755"/>
            <a:ext cx="12192000" cy="4078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Rectangle 8">
            <a:extLst>
              <a:ext uri="{FF2B5EF4-FFF2-40B4-BE49-F238E27FC236}">
                <a16:creationId xmlns:a16="http://schemas.microsoft.com/office/drawing/2014/main" xmlns="" id="{90D77BE1-5501-43F0-A6CB-21F95F3E8591}"/>
              </a:ext>
            </a:extLst>
          </p:cNvPr>
          <p:cNvSpPr/>
          <p:nvPr userDrawn="1"/>
        </p:nvSpPr>
        <p:spPr>
          <a:xfrm>
            <a:off x="371484" y="580606"/>
            <a:ext cx="1573438" cy="15001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0" name="Rectangle 9">
            <a:extLst>
              <a:ext uri="{FF2B5EF4-FFF2-40B4-BE49-F238E27FC236}">
                <a16:creationId xmlns:a16="http://schemas.microsoft.com/office/drawing/2014/main" xmlns="" id="{A7CB1D8E-35C6-498A-8B13-5C4437B729D5}"/>
              </a:ext>
            </a:extLst>
          </p:cNvPr>
          <p:cNvSpPr/>
          <p:nvPr userDrawn="1"/>
        </p:nvSpPr>
        <p:spPr>
          <a:xfrm>
            <a:off x="7097504" y="5105274"/>
            <a:ext cx="4794478" cy="7259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27909522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ED497887-B1EF-4184-95F4-276A92D54B8F}"/>
              </a:ext>
            </a:extLst>
          </p:cNvPr>
          <p:cNvSpPr/>
          <p:nvPr userDrawn="1"/>
        </p:nvSpPr>
        <p:spPr>
          <a:xfrm>
            <a:off x="17"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3" name="Picture Placeholder 32">
            <a:extLst>
              <a:ext uri="{FF2B5EF4-FFF2-40B4-BE49-F238E27FC236}">
                <a16:creationId xmlns:a16="http://schemas.microsoft.com/office/drawing/2014/main" xmlns="" id="{2DB7CFEB-6952-4BC3-B9E0-0C382490F9E6}"/>
              </a:ext>
            </a:extLst>
          </p:cNvPr>
          <p:cNvSpPr>
            <a:spLocks noGrp="1"/>
          </p:cNvSpPr>
          <p:nvPr>
            <p:ph type="pic" sz="quarter" idx="13"/>
          </p:nvPr>
        </p:nvSpPr>
        <p:spPr>
          <a:xfrm>
            <a:off x="5400693" y="260390"/>
            <a:ext cx="6499502" cy="5940425"/>
          </a:xfrm>
          <a:custGeom>
            <a:avLst/>
            <a:gdLst>
              <a:gd name="connsiteX0" fmla="*/ 4432576 w 6499502"/>
              <a:gd name="connsiteY0" fmla="*/ 4057650 h 5940425"/>
              <a:gd name="connsiteX1" fmla="*/ 6499502 w 6499502"/>
              <a:gd name="connsiteY1" fmla="*/ 4057650 h 5940425"/>
              <a:gd name="connsiteX2" fmla="*/ 6499502 w 6499502"/>
              <a:gd name="connsiteY2" fmla="*/ 5940425 h 5940425"/>
              <a:gd name="connsiteX3" fmla="*/ 4432576 w 6499502"/>
              <a:gd name="connsiteY3" fmla="*/ 5940425 h 5940425"/>
              <a:gd name="connsiteX4" fmla="*/ 2216288 w 6499502"/>
              <a:gd name="connsiteY4" fmla="*/ 4057650 h 5940425"/>
              <a:gd name="connsiteX5" fmla="*/ 4283214 w 6499502"/>
              <a:gd name="connsiteY5" fmla="*/ 4057650 h 5940425"/>
              <a:gd name="connsiteX6" fmla="*/ 4283214 w 6499502"/>
              <a:gd name="connsiteY6" fmla="*/ 5940425 h 5940425"/>
              <a:gd name="connsiteX7" fmla="*/ 2216288 w 6499502"/>
              <a:gd name="connsiteY7" fmla="*/ 5940425 h 5940425"/>
              <a:gd name="connsiteX8" fmla="*/ 0 w 6499502"/>
              <a:gd name="connsiteY8" fmla="*/ 4057650 h 5940425"/>
              <a:gd name="connsiteX9" fmla="*/ 2066926 w 6499502"/>
              <a:gd name="connsiteY9" fmla="*/ 4057650 h 5940425"/>
              <a:gd name="connsiteX10" fmla="*/ 2066926 w 6499502"/>
              <a:gd name="connsiteY10" fmla="*/ 5940425 h 5940425"/>
              <a:gd name="connsiteX11" fmla="*/ 0 w 6499502"/>
              <a:gd name="connsiteY11" fmla="*/ 5940425 h 5940425"/>
              <a:gd name="connsiteX12" fmla="*/ 4432576 w 6499502"/>
              <a:gd name="connsiteY12" fmla="*/ 2028825 h 5940425"/>
              <a:gd name="connsiteX13" fmla="*/ 6499502 w 6499502"/>
              <a:gd name="connsiteY13" fmla="*/ 2028825 h 5940425"/>
              <a:gd name="connsiteX14" fmla="*/ 6499502 w 6499502"/>
              <a:gd name="connsiteY14" fmla="*/ 3911600 h 5940425"/>
              <a:gd name="connsiteX15" fmla="*/ 4432576 w 6499502"/>
              <a:gd name="connsiteY15" fmla="*/ 3911600 h 5940425"/>
              <a:gd name="connsiteX16" fmla="*/ 2216288 w 6499502"/>
              <a:gd name="connsiteY16" fmla="*/ 2028825 h 5940425"/>
              <a:gd name="connsiteX17" fmla="*/ 4283214 w 6499502"/>
              <a:gd name="connsiteY17" fmla="*/ 2028825 h 5940425"/>
              <a:gd name="connsiteX18" fmla="*/ 4283214 w 6499502"/>
              <a:gd name="connsiteY18" fmla="*/ 3911600 h 5940425"/>
              <a:gd name="connsiteX19" fmla="*/ 2216288 w 6499502"/>
              <a:gd name="connsiteY19" fmla="*/ 3911600 h 5940425"/>
              <a:gd name="connsiteX20" fmla="*/ 0 w 6499502"/>
              <a:gd name="connsiteY20" fmla="*/ 2028825 h 5940425"/>
              <a:gd name="connsiteX21" fmla="*/ 2066926 w 6499502"/>
              <a:gd name="connsiteY21" fmla="*/ 2028825 h 5940425"/>
              <a:gd name="connsiteX22" fmla="*/ 2066926 w 6499502"/>
              <a:gd name="connsiteY22" fmla="*/ 3911600 h 5940425"/>
              <a:gd name="connsiteX23" fmla="*/ 0 w 6499502"/>
              <a:gd name="connsiteY23" fmla="*/ 3911600 h 5940425"/>
              <a:gd name="connsiteX24" fmla="*/ 4432576 w 6499502"/>
              <a:gd name="connsiteY24" fmla="*/ 0 h 5940425"/>
              <a:gd name="connsiteX25" fmla="*/ 6499502 w 6499502"/>
              <a:gd name="connsiteY25" fmla="*/ 0 h 5940425"/>
              <a:gd name="connsiteX26" fmla="*/ 6499502 w 6499502"/>
              <a:gd name="connsiteY26" fmla="*/ 1882775 h 5940425"/>
              <a:gd name="connsiteX27" fmla="*/ 4432576 w 6499502"/>
              <a:gd name="connsiteY27" fmla="*/ 1882775 h 5940425"/>
              <a:gd name="connsiteX28" fmla="*/ 2216288 w 6499502"/>
              <a:gd name="connsiteY28" fmla="*/ 0 h 5940425"/>
              <a:gd name="connsiteX29" fmla="*/ 4283214 w 6499502"/>
              <a:gd name="connsiteY29" fmla="*/ 0 h 5940425"/>
              <a:gd name="connsiteX30" fmla="*/ 4283214 w 6499502"/>
              <a:gd name="connsiteY30" fmla="*/ 1882775 h 5940425"/>
              <a:gd name="connsiteX31" fmla="*/ 2216288 w 6499502"/>
              <a:gd name="connsiteY31" fmla="*/ 1882775 h 5940425"/>
              <a:gd name="connsiteX32" fmla="*/ 0 w 6499502"/>
              <a:gd name="connsiteY32" fmla="*/ 0 h 5940425"/>
              <a:gd name="connsiteX33" fmla="*/ 2066926 w 6499502"/>
              <a:gd name="connsiteY33" fmla="*/ 0 h 5940425"/>
              <a:gd name="connsiteX34" fmla="*/ 2066926 w 6499502"/>
              <a:gd name="connsiteY34" fmla="*/ 1882775 h 5940425"/>
              <a:gd name="connsiteX35" fmla="*/ 0 w 6499502"/>
              <a:gd name="connsiteY35" fmla="*/ 1882775 h 594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99502" h="5940425">
                <a:moveTo>
                  <a:pt x="4432576" y="4057650"/>
                </a:moveTo>
                <a:lnTo>
                  <a:pt x="6499502" y="4057650"/>
                </a:lnTo>
                <a:lnTo>
                  <a:pt x="6499502" y="5940425"/>
                </a:lnTo>
                <a:lnTo>
                  <a:pt x="4432576" y="5940425"/>
                </a:lnTo>
                <a:close/>
                <a:moveTo>
                  <a:pt x="2216288" y="4057650"/>
                </a:moveTo>
                <a:lnTo>
                  <a:pt x="4283214" y="4057650"/>
                </a:lnTo>
                <a:lnTo>
                  <a:pt x="4283214" y="5940425"/>
                </a:lnTo>
                <a:lnTo>
                  <a:pt x="2216288" y="5940425"/>
                </a:lnTo>
                <a:close/>
                <a:moveTo>
                  <a:pt x="0" y="4057650"/>
                </a:moveTo>
                <a:lnTo>
                  <a:pt x="2066926" y="4057650"/>
                </a:lnTo>
                <a:lnTo>
                  <a:pt x="2066926" y="5940425"/>
                </a:lnTo>
                <a:lnTo>
                  <a:pt x="0" y="5940425"/>
                </a:lnTo>
                <a:close/>
                <a:moveTo>
                  <a:pt x="4432576" y="2028825"/>
                </a:moveTo>
                <a:lnTo>
                  <a:pt x="6499502" y="2028825"/>
                </a:lnTo>
                <a:lnTo>
                  <a:pt x="6499502" y="3911600"/>
                </a:lnTo>
                <a:lnTo>
                  <a:pt x="4432576" y="3911600"/>
                </a:lnTo>
                <a:close/>
                <a:moveTo>
                  <a:pt x="2216288" y="2028825"/>
                </a:moveTo>
                <a:lnTo>
                  <a:pt x="4283214" y="2028825"/>
                </a:lnTo>
                <a:lnTo>
                  <a:pt x="4283214" y="3911600"/>
                </a:lnTo>
                <a:lnTo>
                  <a:pt x="2216288" y="3911600"/>
                </a:lnTo>
                <a:close/>
                <a:moveTo>
                  <a:pt x="0" y="2028825"/>
                </a:moveTo>
                <a:lnTo>
                  <a:pt x="2066926" y="2028825"/>
                </a:lnTo>
                <a:lnTo>
                  <a:pt x="2066926" y="3911600"/>
                </a:lnTo>
                <a:lnTo>
                  <a:pt x="0" y="3911600"/>
                </a:lnTo>
                <a:close/>
                <a:moveTo>
                  <a:pt x="4432576" y="0"/>
                </a:moveTo>
                <a:lnTo>
                  <a:pt x="6499502" y="0"/>
                </a:lnTo>
                <a:lnTo>
                  <a:pt x="6499502" y="1882775"/>
                </a:lnTo>
                <a:lnTo>
                  <a:pt x="4432576" y="1882775"/>
                </a:lnTo>
                <a:close/>
                <a:moveTo>
                  <a:pt x="2216288" y="0"/>
                </a:moveTo>
                <a:lnTo>
                  <a:pt x="4283214" y="0"/>
                </a:lnTo>
                <a:lnTo>
                  <a:pt x="4283214" y="1882775"/>
                </a:lnTo>
                <a:lnTo>
                  <a:pt x="2216288" y="1882775"/>
                </a:lnTo>
                <a:close/>
                <a:moveTo>
                  <a:pt x="0" y="0"/>
                </a:moveTo>
                <a:lnTo>
                  <a:pt x="2066926" y="0"/>
                </a:lnTo>
                <a:lnTo>
                  <a:pt x="2066926" y="1882775"/>
                </a:lnTo>
                <a:lnTo>
                  <a:pt x="0" y="1882775"/>
                </a:lnTo>
                <a:close/>
              </a:path>
            </a:pathLst>
          </a:custGeom>
          <a:solidFill>
            <a:schemeClr val="bg1">
              <a:lumMod val="95000"/>
            </a:schemeClr>
          </a:solidFill>
        </p:spPr>
        <p:txBody>
          <a:bodyPr vert="horz" wrap="square" lIns="91440" tIns="45720" rIns="91440" bIns="45720" rtlCol="0" anchor="ctr">
            <a:noAutofit/>
          </a:bodyPr>
          <a:lstStyle>
            <a:lvl1pPr>
              <a:defRPr lang="en-US" sz="1800"/>
            </a:lvl1pPr>
          </a:lstStyle>
          <a:p>
            <a:pPr marL="0" lvl="0" indent="0" algn="ctr">
              <a:buNone/>
            </a:pPr>
            <a:r>
              <a:rPr lang="en-US" noProof="0" dirty="0"/>
              <a:t>Click icon to add picture</a:t>
            </a:r>
          </a:p>
        </p:txBody>
      </p:sp>
      <p:sp>
        <p:nvSpPr>
          <p:cNvPr id="2" name="Title 1">
            <a:extLst>
              <a:ext uri="{FF2B5EF4-FFF2-40B4-BE49-F238E27FC236}">
                <a16:creationId xmlns:a16="http://schemas.microsoft.com/office/drawing/2014/main" xmlns="" id="{4C2FFEDF-1F62-45E5-8000-9689D9DFC4D1}"/>
              </a:ext>
            </a:extLst>
          </p:cNvPr>
          <p:cNvSpPr>
            <a:spLocks noGrp="1"/>
          </p:cNvSpPr>
          <p:nvPr>
            <p:ph type="title"/>
          </p:nvPr>
        </p:nvSpPr>
        <p:spPr>
          <a:xfrm>
            <a:off x="371476" y="1596928"/>
            <a:ext cx="4810126" cy="3267268"/>
          </a:xfrm>
        </p:spPr>
        <p:txBody>
          <a:bodyPr anchor="ctr"/>
          <a:lstStyle>
            <a:lvl1pPr>
              <a:defRPr sz="6000">
                <a:solidFill>
                  <a:schemeClr val="accent5"/>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xmlns="" id="{A8D10129-98D8-456D-9925-F02A38DE1423}"/>
              </a:ext>
            </a:extLst>
          </p:cNvPr>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16" name="Rectangle 15">
            <a:extLst>
              <a:ext uri="{FF2B5EF4-FFF2-40B4-BE49-F238E27FC236}">
                <a16:creationId xmlns:a16="http://schemas.microsoft.com/office/drawing/2014/main" xmlns="" id="{A73E3CFC-9652-4E07-82D7-0EC3304CAA1F}"/>
              </a:ext>
            </a:extLst>
          </p:cNvPr>
          <p:cNvSpPr/>
          <p:nvPr userDrawn="1"/>
        </p:nvSpPr>
        <p:spPr>
          <a:xfrm>
            <a:off x="3933520" y="4952673"/>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7" name="Rectangle 16">
            <a:extLst>
              <a:ext uri="{FF2B5EF4-FFF2-40B4-BE49-F238E27FC236}">
                <a16:creationId xmlns:a16="http://schemas.microsoft.com/office/drawing/2014/main" xmlns="" id="{76B43515-5C7A-4125-B76D-8A24D2BBE5EC}"/>
              </a:ext>
            </a:extLst>
          </p:cNvPr>
          <p:cNvSpPr/>
          <p:nvPr userDrawn="1"/>
        </p:nvSpPr>
        <p:spPr>
          <a:xfrm>
            <a:off x="371495" y="1011911"/>
            <a:ext cx="496541"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8" name="Rectangle 17">
            <a:extLst>
              <a:ext uri="{FF2B5EF4-FFF2-40B4-BE49-F238E27FC236}">
                <a16:creationId xmlns:a16="http://schemas.microsoft.com/office/drawing/2014/main" xmlns="" id="{0C9A713B-4176-4C86-9E87-4ADBD6F444FB}"/>
              </a:ext>
            </a:extLst>
          </p:cNvPr>
          <p:cNvSpPr/>
          <p:nvPr userDrawn="1"/>
        </p:nvSpPr>
        <p:spPr>
          <a:xfrm>
            <a:off x="620610" y="671713"/>
            <a:ext cx="247429"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36306345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ED497887-B1EF-4184-95F4-276A92D54B8F}"/>
              </a:ext>
            </a:extLst>
          </p:cNvPr>
          <p:cNvSpPr/>
          <p:nvPr userDrawn="1"/>
        </p:nvSpPr>
        <p:spPr>
          <a:xfrm>
            <a:off x="17"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a:extLst>
              <a:ext uri="{FF2B5EF4-FFF2-40B4-BE49-F238E27FC236}">
                <a16:creationId xmlns:a16="http://schemas.microsoft.com/office/drawing/2014/main" xmlns="" id="{4C2FFEDF-1F62-45E5-8000-9689D9DFC4D1}"/>
              </a:ext>
            </a:extLst>
          </p:cNvPr>
          <p:cNvSpPr>
            <a:spLocks noGrp="1"/>
          </p:cNvSpPr>
          <p:nvPr>
            <p:ph type="title"/>
          </p:nvPr>
        </p:nvSpPr>
        <p:spPr>
          <a:xfrm>
            <a:off x="371476" y="3917983"/>
            <a:ext cx="6915150" cy="2268337"/>
          </a:xfrm>
        </p:spPr>
        <p:txBody>
          <a:bodyPr anchor="ctr"/>
          <a:lstStyle>
            <a:lvl1pPr>
              <a:defRPr sz="6000">
                <a:solidFill>
                  <a:schemeClr val="tx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xmlns="" id="{A8D10129-98D8-456D-9925-F02A38DE1423}"/>
              </a:ext>
            </a:extLst>
          </p:cNvPr>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16" name="Rectangle 15">
            <a:extLst>
              <a:ext uri="{FF2B5EF4-FFF2-40B4-BE49-F238E27FC236}">
                <a16:creationId xmlns:a16="http://schemas.microsoft.com/office/drawing/2014/main" xmlns="" id="{A73E3CFC-9652-4E07-82D7-0EC3304CAA1F}"/>
              </a:ext>
            </a:extLst>
          </p:cNvPr>
          <p:cNvSpPr/>
          <p:nvPr userDrawn="1"/>
        </p:nvSpPr>
        <p:spPr>
          <a:xfrm>
            <a:off x="5222180" y="2327313"/>
            <a:ext cx="2176462" cy="15112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6" name="Rectangle 25">
            <a:extLst>
              <a:ext uri="{FF2B5EF4-FFF2-40B4-BE49-F238E27FC236}">
                <a16:creationId xmlns:a16="http://schemas.microsoft.com/office/drawing/2014/main" xmlns="" id="{DFA0623C-0B34-4074-8AA0-6428A5AF07A3}"/>
              </a:ext>
            </a:extLst>
          </p:cNvPr>
          <p:cNvSpPr/>
          <p:nvPr userDrawn="1"/>
        </p:nvSpPr>
        <p:spPr>
          <a:xfrm>
            <a:off x="7468839" y="3917949"/>
            <a:ext cx="2176462" cy="22828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3" name="Picture Placeholder 32">
            <a:extLst>
              <a:ext uri="{FF2B5EF4-FFF2-40B4-BE49-F238E27FC236}">
                <a16:creationId xmlns:a16="http://schemas.microsoft.com/office/drawing/2014/main" xmlns="" id="{B5D335A5-A601-4D8A-AEF5-F34792FF565A}"/>
              </a:ext>
            </a:extLst>
          </p:cNvPr>
          <p:cNvSpPr>
            <a:spLocks noGrp="1"/>
          </p:cNvSpPr>
          <p:nvPr>
            <p:ph type="pic" sz="quarter" idx="21"/>
          </p:nvPr>
        </p:nvSpPr>
        <p:spPr>
          <a:xfrm>
            <a:off x="371473" y="260351"/>
            <a:ext cx="11520490" cy="5940424"/>
          </a:xfrm>
          <a:custGeom>
            <a:avLst/>
            <a:gdLst>
              <a:gd name="connsiteX0" fmla="*/ 9344026 w 11520489"/>
              <a:gd name="connsiteY0" fmla="*/ 3657598 h 5940424"/>
              <a:gd name="connsiteX1" fmla="*/ 11520489 w 11520489"/>
              <a:gd name="connsiteY1" fmla="*/ 3657598 h 5940424"/>
              <a:gd name="connsiteX2" fmla="*/ 11520489 w 11520489"/>
              <a:gd name="connsiteY2" fmla="*/ 5940424 h 5940424"/>
              <a:gd name="connsiteX3" fmla="*/ 9344026 w 11520489"/>
              <a:gd name="connsiteY3" fmla="*/ 5940424 h 5940424"/>
              <a:gd name="connsiteX4" fmla="*/ 9344026 w 11520489"/>
              <a:gd name="connsiteY4" fmla="*/ 2066924 h 5940424"/>
              <a:gd name="connsiteX5" fmla="*/ 11520489 w 11520489"/>
              <a:gd name="connsiteY5" fmla="*/ 2066924 h 5940424"/>
              <a:gd name="connsiteX6" fmla="*/ 11520489 w 11520489"/>
              <a:gd name="connsiteY6" fmla="*/ 3578224 h 5940424"/>
              <a:gd name="connsiteX7" fmla="*/ 9344026 w 11520489"/>
              <a:gd name="connsiteY7" fmla="*/ 3578224 h 5940424"/>
              <a:gd name="connsiteX8" fmla="*/ 7097365 w 11520489"/>
              <a:gd name="connsiteY8" fmla="*/ 2066924 h 5940424"/>
              <a:gd name="connsiteX9" fmla="*/ 9273828 w 11520489"/>
              <a:gd name="connsiteY9" fmla="*/ 2066924 h 5940424"/>
              <a:gd name="connsiteX10" fmla="*/ 9273828 w 11520489"/>
              <a:gd name="connsiteY10" fmla="*/ 3578224 h 5940424"/>
              <a:gd name="connsiteX11" fmla="*/ 7097365 w 11520489"/>
              <a:gd name="connsiteY11" fmla="*/ 3578224 h 5940424"/>
              <a:gd name="connsiteX12" fmla="*/ 2604044 w 11520489"/>
              <a:gd name="connsiteY12" fmla="*/ 2066923 h 5940424"/>
              <a:gd name="connsiteX13" fmla="*/ 4780506 w 11520489"/>
              <a:gd name="connsiteY13" fmla="*/ 2066923 h 5940424"/>
              <a:gd name="connsiteX14" fmla="*/ 4780506 w 11520489"/>
              <a:gd name="connsiteY14" fmla="*/ 3578222 h 5940424"/>
              <a:gd name="connsiteX15" fmla="*/ 2604044 w 11520489"/>
              <a:gd name="connsiteY15" fmla="*/ 3578222 h 5940424"/>
              <a:gd name="connsiteX16" fmla="*/ 0 w 11520489"/>
              <a:gd name="connsiteY16" fmla="*/ 2066923 h 5940424"/>
              <a:gd name="connsiteX17" fmla="*/ 2533843 w 11520489"/>
              <a:gd name="connsiteY17" fmla="*/ 2066923 h 5940424"/>
              <a:gd name="connsiteX18" fmla="*/ 2533843 w 11520489"/>
              <a:gd name="connsiteY18" fmla="*/ 3578222 h 5940424"/>
              <a:gd name="connsiteX19" fmla="*/ 0 w 11520489"/>
              <a:gd name="connsiteY19" fmla="*/ 3578222 h 5940424"/>
              <a:gd name="connsiteX20" fmla="*/ 2604046 w 11520489"/>
              <a:gd name="connsiteY20" fmla="*/ 0 h 5940424"/>
              <a:gd name="connsiteX21" fmla="*/ 4780509 w 11520489"/>
              <a:gd name="connsiteY21" fmla="*/ 0 h 5940424"/>
              <a:gd name="connsiteX22" fmla="*/ 4780509 w 11520489"/>
              <a:gd name="connsiteY22" fmla="*/ 1987550 h 5940424"/>
              <a:gd name="connsiteX23" fmla="*/ 2604046 w 11520489"/>
              <a:gd name="connsiteY23" fmla="*/ 1987550 h 5940424"/>
              <a:gd name="connsiteX24" fmla="*/ 2 w 11520489"/>
              <a:gd name="connsiteY24" fmla="*/ 0 h 5940424"/>
              <a:gd name="connsiteX25" fmla="*/ 2533845 w 11520489"/>
              <a:gd name="connsiteY25" fmla="*/ 0 h 5940424"/>
              <a:gd name="connsiteX26" fmla="*/ 2533845 w 11520489"/>
              <a:gd name="connsiteY26" fmla="*/ 1987550 h 5940424"/>
              <a:gd name="connsiteX27" fmla="*/ 2 w 11520489"/>
              <a:gd name="connsiteY27" fmla="*/ 1987550 h 5940424"/>
              <a:gd name="connsiteX28" fmla="*/ 7097365 w 11520489"/>
              <a:gd name="connsiteY28" fmla="*/ 0 h 5940424"/>
              <a:gd name="connsiteX29" fmla="*/ 9273828 w 11520489"/>
              <a:gd name="connsiteY29" fmla="*/ 0 h 5940424"/>
              <a:gd name="connsiteX30" fmla="*/ 9273828 w 11520489"/>
              <a:gd name="connsiteY30" fmla="*/ 1987550 h 5940424"/>
              <a:gd name="connsiteX31" fmla="*/ 7097365 w 11520489"/>
              <a:gd name="connsiteY31" fmla="*/ 1987550 h 5940424"/>
              <a:gd name="connsiteX32" fmla="*/ 4850705 w 11520489"/>
              <a:gd name="connsiteY32" fmla="*/ 0 h 5940424"/>
              <a:gd name="connsiteX33" fmla="*/ 7027168 w 11520489"/>
              <a:gd name="connsiteY33" fmla="*/ 0 h 5940424"/>
              <a:gd name="connsiteX34" fmla="*/ 7027168 w 11520489"/>
              <a:gd name="connsiteY34" fmla="*/ 1987550 h 5940424"/>
              <a:gd name="connsiteX35" fmla="*/ 4850705 w 11520489"/>
              <a:gd name="connsiteY35" fmla="*/ 1987550 h 5940424"/>
              <a:gd name="connsiteX36" fmla="*/ 9344025 w 11520489"/>
              <a:gd name="connsiteY36" fmla="*/ 0 h 5940424"/>
              <a:gd name="connsiteX37" fmla="*/ 11520488 w 11520489"/>
              <a:gd name="connsiteY37" fmla="*/ 0 h 5940424"/>
              <a:gd name="connsiteX38" fmla="*/ 11520488 w 11520489"/>
              <a:gd name="connsiteY38" fmla="*/ 1987550 h 5940424"/>
              <a:gd name="connsiteX39" fmla="*/ 9344025 w 11520489"/>
              <a:gd name="connsiteY39" fmla="*/ 1987550 h 5940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520489" h="5940424">
                <a:moveTo>
                  <a:pt x="9344026" y="3657598"/>
                </a:moveTo>
                <a:lnTo>
                  <a:pt x="11520489" y="3657598"/>
                </a:lnTo>
                <a:lnTo>
                  <a:pt x="11520489" y="5940424"/>
                </a:lnTo>
                <a:lnTo>
                  <a:pt x="9344026" y="5940424"/>
                </a:lnTo>
                <a:close/>
                <a:moveTo>
                  <a:pt x="9344026" y="2066924"/>
                </a:moveTo>
                <a:lnTo>
                  <a:pt x="11520489" y="2066924"/>
                </a:lnTo>
                <a:lnTo>
                  <a:pt x="11520489" y="3578224"/>
                </a:lnTo>
                <a:lnTo>
                  <a:pt x="9344026" y="3578224"/>
                </a:lnTo>
                <a:close/>
                <a:moveTo>
                  <a:pt x="7097365" y="2066924"/>
                </a:moveTo>
                <a:lnTo>
                  <a:pt x="9273828" y="2066924"/>
                </a:lnTo>
                <a:lnTo>
                  <a:pt x="9273828" y="3578224"/>
                </a:lnTo>
                <a:lnTo>
                  <a:pt x="7097365" y="3578224"/>
                </a:lnTo>
                <a:close/>
                <a:moveTo>
                  <a:pt x="2604044" y="2066923"/>
                </a:moveTo>
                <a:lnTo>
                  <a:pt x="4780506" y="2066923"/>
                </a:lnTo>
                <a:lnTo>
                  <a:pt x="4780506" y="3578222"/>
                </a:lnTo>
                <a:lnTo>
                  <a:pt x="2604044" y="3578222"/>
                </a:lnTo>
                <a:close/>
                <a:moveTo>
                  <a:pt x="0" y="2066923"/>
                </a:moveTo>
                <a:lnTo>
                  <a:pt x="2533843" y="2066923"/>
                </a:lnTo>
                <a:lnTo>
                  <a:pt x="2533843" y="3578222"/>
                </a:lnTo>
                <a:lnTo>
                  <a:pt x="0" y="3578222"/>
                </a:lnTo>
                <a:close/>
                <a:moveTo>
                  <a:pt x="2604046" y="0"/>
                </a:moveTo>
                <a:lnTo>
                  <a:pt x="4780509" y="0"/>
                </a:lnTo>
                <a:lnTo>
                  <a:pt x="4780509" y="1987550"/>
                </a:lnTo>
                <a:lnTo>
                  <a:pt x="2604046" y="1987550"/>
                </a:lnTo>
                <a:close/>
                <a:moveTo>
                  <a:pt x="2" y="0"/>
                </a:moveTo>
                <a:lnTo>
                  <a:pt x="2533845" y="0"/>
                </a:lnTo>
                <a:lnTo>
                  <a:pt x="2533845" y="1987550"/>
                </a:lnTo>
                <a:lnTo>
                  <a:pt x="2" y="1987550"/>
                </a:lnTo>
                <a:close/>
                <a:moveTo>
                  <a:pt x="7097365" y="0"/>
                </a:moveTo>
                <a:lnTo>
                  <a:pt x="9273828" y="0"/>
                </a:lnTo>
                <a:lnTo>
                  <a:pt x="9273828" y="1987550"/>
                </a:lnTo>
                <a:lnTo>
                  <a:pt x="7097365" y="1987550"/>
                </a:lnTo>
                <a:close/>
                <a:moveTo>
                  <a:pt x="4850705" y="0"/>
                </a:moveTo>
                <a:lnTo>
                  <a:pt x="7027168" y="0"/>
                </a:lnTo>
                <a:lnTo>
                  <a:pt x="7027168" y="1987550"/>
                </a:lnTo>
                <a:lnTo>
                  <a:pt x="4850705" y="1987550"/>
                </a:lnTo>
                <a:close/>
                <a:moveTo>
                  <a:pt x="9344025" y="0"/>
                </a:moveTo>
                <a:lnTo>
                  <a:pt x="11520488" y="0"/>
                </a:lnTo>
                <a:lnTo>
                  <a:pt x="11520488" y="1987550"/>
                </a:lnTo>
                <a:lnTo>
                  <a:pt x="9344025" y="1987550"/>
                </a:lnTo>
                <a:close/>
              </a:path>
            </a:pathLst>
          </a:custGeom>
          <a:solidFill>
            <a:schemeClr val="bg1">
              <a:lumMod val="95000"/>
            </a:schemeClr>
          </a:solidFill>
        </p:spPr>
        <p:txBody>
          <a:bodyPr vert="horz" wrap="square" lIns="91440" tIns="45720" rIns="91440" bIns="45720" rtlCol="0" anchor="t">
            <a:noAutofit/>
          </a:bodyPr>
          <a:lstStyle>
            <a:lvl1pPr>
              <a:defRPr lang="en-US" sz="1800"/>
            </a:lvl1pPr>
          </a:lstStyle>
          <a:p>
            <a:pPr marL="0" lvl="0" indent="0" algn="ctr">
              <a:buNone/>
            </a:pPr>
            <a:r>
              <a:rPr lang="en-US" noProof="0" dirty="0"/>
              <a:t>Click icon to add picture</a:t>
            </a:r>
          </a:p>
        </p:txBody>
      </p:sp>
    </p:spTree>
    <p:extLst>
      <p:ext uri="{BB962C8B-B14F-4D97-AF65-F5344CB8AC3E}">
        <p14:creationId xmlns:p14="http://schemas.microsoft.com/office/powerpoint/2010/main" val="21651432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A5A73287-EED0-4EEC-8007-E2C13366027B}"/>
              </a:ext>
            </a:extLst>
          </p:cNvPr>
          <p:cNvSpPr/>
          <p:nvPr userDrawn="1"/>
        </p:nvSpPr>
        <p:spPr>
          <a:xfrm>
            <a:off x="6200796" y="1233523"/>
            <a:ext cx="5619750" cy="2733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a:extLst>
              <a:ext uri="{FF2B5EF4-FFF2-40B4-BE49-F238E27FC236}">
                <a16:creationId xmlns:a16="http://schemas.microsoft.com/office/drawing/2014/main" xmlns="" id="{DE3A6AA5-A315-455E-B5C7-E53E3746ED81}"/>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xmlns="" id="{23F1116B-C8B0-450D-83F6-49C4ABB22CCD}"/>
              </a:ext>
            </a:extLst>
          </p:cNvPr>
          <p:cNvSpPr>
            <a:spLocks noGrp="1"/>
          </p:cNvSpPr>
          <p:nvPr>
            <p:ph sz="half" idx="2"/>
          </p:nvPr>
        </p:nvSpPr>
        <p:spPr>
          <a:xfrm>
            <a:off x="6383071" y="1357414"/>
            <a:ext cx="5255194"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xmlns="" id="{2C182A82-4FBE-4689-B739-692549B4030D}"/>
              </a:ext>
            </a:extLst>
          </p:cNvPr>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8" name="Picture Placeholder 6">
            <a:extLst>
              <a:ext uri="{FF2B5EF4-FFF2-40B4-BE49-F238E27FC236}">
                <a16:creationId xmlns:a16="http://schemas.microsoft.com/office/drawing/2014/main" xmlns="" id="{4DC80855-A1B8-4B65-B6F6-2AA6239EC246}"/>
              </a:ext>
            </a:extLst>
          </p:cNvPr>
          <p:cNvSpPr>
            <a:spLocks noGrp="1"/>
          </p:cNvSpPr>
          <p:nvPr>
            <p:ph type="pic" sz="quarter" idx="13"/>
          </p:nvPr>
        </p:nvSpPr>
        <p:spPr>
          <a:xfrm>
            <a:off x="371483" y="1233488"/>
            <a:ext cx="5757862" cy="24156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11" name="Picture Placeholder 6">
            <a:extLst>
              <a:ext uri="{FF2B5EF4-FFF2-40B4-BE49-F238E27FC236}">
                <a16:creationId xmlns:a16="http://schemas.microsoft.com/office/drawing/2014/main" xmlns="" id="{B9795E85-7B91-41BB-9DF4-A4893AA48FFA}"/>
              </a:ext>
            </a:extLst>
          </p:cNvPr>
          <p:cNvSpPr>
            <a:spLocks noGrp="1"/>
          </p:cNvSpPr>
          <p:nvPr>
            <p:ph type="pic" sz="quarter" idx="14"/>
          </p:nvPr>
        </p:nvSpPr>
        <p:spPr>
          <a:xfrm>
            <a:off x="6200793" y="3967199"/>
            <a:ext cx="5619750" cy="24145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12" name="Rectangle 11">
            <a:extLst>
              <a:ext uri="{FF2B5EF4-FFF2-40B4-BE49-F238E27FC236}">
                <a16:creationId xmlns:a16="http://schemas.microsoft.com/office/drawing/2014/main" xmlns="" id="{BB372D75-4BAD-4C47-AE7D-0F2711031EEC}"/>
              </a:ext>
            </a:extLst>
          </p:cNvPr>
          <p:cNvSpPr/>
          <p:nvPr userDrawn="1"/>
        </p:nvSpPr>
        <p:spPr>
          <a:xfrm>
            <a:off x="371483" y="3643833"/>
            <a:ext cx="5757862"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 name="Content Placeholder 2">
            <a:extLst>
              <a:ext uri="{FF2B5EF4-FFF2-40B4-BE49-F238E27FC236}">
                <a16:creationId xmlns:a16="http://schemas.microsoft.com/office/drawing/2014/main" xmlns="" id="{3E60534E-DE82-45F4-8E2E-DA97F169177F}"/>
              </a:ext>
            </a:extLst>
          </p:cNvPr>
          <p:cNvSpPr>
            <a:spLocks noGrp="1"/>
          </p:cNvSpPr>
          <p:nvPr>
            <p:ph sz="half" idx="1"/>
          </p:nvPr>
        </p:nvSpPr>
        <p:spPr>
          <a:xfrm>
            <a:off x="622406" y="3848475"/>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26667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F30BCBF1-64A6-4051-BC31-B793E99731A6}"/>
              </a:ext>
            </a:extLst>
          </p:cNvPr>
          <p:cNvSpPr/>
          <p:nvPr userDrawn="1"/>
        </p:nvSpPr>
        <p:spPr>
          <a:xfrm>
            <a:off x="17"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2" name="Rectangle 21">
            <a:extLst>
              <a:ext uri="{FF2B5EF4-FFF2-40B4-BE49-F238E27FC236}">
                <a16:creationId xmlns:a16="http://schemas.microsoft.com/office/drawing/2014/main" xmlns="" id="{115DEB4D-1697-4E72-B2BF-F5EA1EF3B009}"/>
              </a:ext>
            </a:extLst>
          </p:cNvPr>
          <p:cNvSpPr/>
          <p:nvPr userDrawn="1"/>
        </p:nvSpPr>
        <p:spPr>
          <a:xfrm>
            <a:off x="7162824" y="3052634"/>
            <a:ext cx="1368533" cy="11301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a:extLst>
              <a:ext uri="{FF2B5EF4-FFF2-40B4-BE49-F238E27FC236}">
                <a16:creationId xmlns:a16="http://schemas.microsoft.com/office/drawing/2014/main" xmlns="" id="{DE3A6AA5-A315-455E-B5C7-E53E3746ED81}"/>
              </a:ext>
            </a:extLst>
          </p:cNvPr>
          <p:cNvSpPr>
            <a:spLocks noGrp="1"/>
          </p:cNvSpPr>
          <p:nvPr>
            <p:ph type="title"/>
          </p:nvPr>
        </p:nvSpPr>
        <p:spPr>
          <a:xfrm>
            <a:off x="371477" y="1334424"/>
            <a:ext cx="4448176" cy="1520824"/>
          </a:xfrm>
        </p:spPr>
        <p:txBody>
          <a:bodyPr anchor="b">
            <a:noAutofit/>
          </a:bodyPr>
          <a:lstStyle>
            <a:lvl1pPr>
              <a:defRPr sz="3600"/>
            </a:lvl1pPr>
          </a:lstStyle>
          <a:p>
            <a:r>
              <a:rPr lang="en-US" noProof="0"/>
              <a:t>Click to edit Master title style</a:t>
            </a:r>
          </a:p>
        </p:txBody>
      </p:sp>
      <p:sp>
        <p:nvSpPr>
          <p:cNvPr id="7" name="Slide Number Placeholder 6">
            <a:extLst>
              <a:ext uri="{FF2B5EF4-FFF2-40B4-BE49-F238E27FC236}">
                <a16:creationId xmlns:a16="http://schemas.microsoft.com/office/drawing/2014/main" xmlns="" id="{2C182A82-4FBE-4689-B739-692549B4030D}"/>
              </a:ext>
            </a:extLst>
          </p:cNvPr>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4" name="Content Placeholder 3">
            <a:extLst>
              <a:ext uri="{FF2B5EF4-FFF2-40B4-BE49-F238E27FC236}">
                <a16:creationId xmlns:a16="http://schemas.microsoft.com/office/drawing/2014/main" xmlns="" id="{23F1116B-C8B0-450D-83F6-49C4ABB22CCD}"/>
              </a:ext>
            </a:extLst>
          </p:cNvPr>
          <p:cNvSpPr>
            <a:spLocks noGrp="1"/>
          </p:cNvSpPr>
          <p:nvPr>
            <p:ph sz="half" idx="2"/>
          </p:nvPr>
        </p:nvSpPr>
        <p:spPr>
          <a:xfrm>
            <a:off x="3609567" y="3118816"/>
            <a:ext cx="2927310" cy="3081999"/>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Content Placeholder 2">
            <a:extLst>
              <a:ext uri="{FF2B5EF4-FFF2-40B4-BE49-F238E27FC236}">
                <a16:creationId xmlns:a16="http://schemas.microsoft.com/office/drawing/2014/main" xmlns="" id="{3E60534E-DE82-45F4-8E2E-DA97F169177F}"/>
              </a:ext>
            </a:extLst>
          </p:cNvPr>
          <p:cNvSpPr>
            <a:spLocks noGrp="1"/>
          </p:cNvSpPr>
          <p:nvPr>
            <p:ph sz="half" idx="1"/>
          </p:nvPr>
        </p:nvSpPr>
        <p:spPr>
          <a:xfrm>
            <a:off x="371477" y="3118776"/>
            <a:ext cx="2926800" cy="3081922"/>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icture Placeholder 24">
            <a:extLst>
              <a:ext uri="{FF2B5EF4-FFF2-40B4-BE49-F238E27FC236}">
                <a16:creationId xmlns:a16="http://schemas.microsoft.com/office/drawing/2014/main" xmlns="" id="{84421AF3-217F-49BD-BF47-1140F3F445D8}"/>
              </a:ext>
            </a:extLst>
          </p:cNvPr>
          <p:cNvSpPr>
            <a:spLocks noGrp="1"/>
          </p:cNvSpPr>
          <p:nvPr>
            <p:ph type="pic" sz="quarter" idx="15"/>
          </p:nvPr>
        </p:nvSpPr>
        <p:spPr>
          <a:xfrm>
            <a:off x="4908435" y="-4277"/>
            <a:ext cx="7283586" cy="6204974"/>
          </a:xfrm>
          <a:custGeom>
            <a:avLst/>
            <a:gdLst>
              <a:gd name="connsiteX0" fmla="*/ 4914900 w 7283585"/>
              <a:gd name="connsiteY0" fmla="*/ 4064000 h 6204974"/>
              <a:gd name="connsiteX1" fmla="*/ 7283585 w 7283585"/>
              <a:gd name="connsiteY1" fmla="*/ 4064000 h 6204974"/>
              <a:gd name="connsiteX2" fmla="*/ 7283585 w 7283585"/>
              <a:gd name="connsiteY2" fmla="*/ 6204974 h 6204974"/>
              <a:gd name="connsiteX3" fmla="*/ 4914900 w 7283585"/>
              <a:gd name="connsiteY3" fmla="*/ 6204974 h 6204974"/>
              <a:gd name="connsiteX4" fmla="*/ 4914900 w 7283585"/>
              <a:gd name="connsiteY4" fmla="*/ 2032000 h 6204974"/>
              <a:gd name="connsiteX5" fmla="*/ 7283585 w 7283585"/>
              <a:gd name="connsiteY5" fmla="*/ 2032000 h 6204974"/>
              <a:gd name="connsiteX6" fmla="*/ 7283585 w 7283585"/>
              <a:gd name="connsiteY6" fmla="*/ 3946525 h 6204974"/>
              <a:gd name="connsiteX7" fmla="*/ 4914900 w 7283585"/>
              <a:gd name="connsiteY7" fmla="*/ 3946525 h 6204974"/>
              <a:gd name="connsiteX8" fmla="*/ 2457450 w 7283585"/>
              <a:gd name="connsiteY8" fmla="*/ 2032000 h 6204974"/>
              <a:gd name="connsiteX9" fmla="*/ 4826135 w 7283585"/>
              <a:gd name="connsiteY9" fmla="*/ 2032000 h 6204974"/>
              <a:gd name="connsiteX10" fmla="*/ 4826135 w 7283585"/>
              <a:gd name="connsiteY10" fmla="*/ 3946525 h 6204974"/>
              <a:gd name="connsiteX11" fmla="*/ 2457450 w 7283585"/>
              <a:gd name="connsiteY11" fmla="*/ 3946525 h 6204974"/>
              <a:gd name="connsiteX12" fmla="*/ 0 w 7283585"/>
              <a:gd name="connsiteY12" fmla="*/ 8552 h 6204974"/>
              <a:gd name="connsiteX13" fmla="*/ 2368685 w 7283585"/>
              <a:gd name="connsiteY13" fmla="*/ 8552 h 6204974"/>
              <a:gd name="connsiteX14" fmla="*/ 2368685 w 7283585"/>
              <a:gd name="connsiteY14" fmla="*/ 1923077 h 6204974"/>
              <a:gd name="connsiteX15" fmla="*/ 0 w 7283585"/>
              <a:gd name="connsiteY15" fmla="*/ 1923077 h 6204974"/>
              <a:gd name="connsiteX16" fmla="*/ 2457450 w 7283585"/>
              <a:gd name="connsiteY16" fmla="*/ 4276 h 6204974"/>
              <a:gd name="connsiteX17" fmla="*/ 4826135 w 7283585"/>
              <a:gd name="connsiteY17" fmla="*/ 4276 h 6204974"/>
              <a:gd name="connsiteX18" fmla="*/ 4826135 w 7283585"/>
              <a:gd name="connsiteY18" fmla="*/ 1918801 h 6204974"/>
              <a:gd name="connsiteX19" fmla="*/ 2457450 w 7283585"/>
              <a:gd name="connsiteY19" fmla="*/ 1918801 h 6204974"/>
              <a:gd name="connsiteX20" fmla="*/ 4914900 w 7283585"/>
              <a:gd name="connsiteY20" fmla="*/ 0 h 6204974"/>
              <a:gd name="connsiteX21" fmla="*/ 7283585 w 7283585"/>
              <a:gd name="connsiteY21" fmla="*/ 0 h 6204974"/>
              <a:gd name="connsiteX22" fmla="*/ 7283585 w 7283585"/>
              <a:gd name="connsiteY22" fmla="*/ 1914525 h 6204974"/>
              <a:gd name="connsiteX23" fmla="*/ 4914900 w 7283585"/>
              <a:gd name="connsiteY23" fmla="*/ 1914525 h 62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83585" h="6204974">
                <a:moveTo>
                  <a:pt x="4914900" y="4064000"/>
                </a:moveTo>
                <a:lnTo>
                  <a:pt x="7283585" y="4064000"/>
                </a:lnTo>
                <a:lnTo>
                  <a:pt x="7283585" y="6204974"/>
                </a:lnTo>
                <a:lnTo>
                  <a:pt x="4914900" y="6204974"/>
                </a:lnTo>
                <a:close/>
                <a:moveTo>
                  <a:pt x="4914900" y="2032000"/>
                </a:moveTo>
                <a:lnTo>
                  <a:pt x="7283585" y="2032000"/>
                </a:lnTo>
                <a:lnTo>
                  <a:pt x="7283585" y="3946525"/>
                </a:lnTo>
                <a:lnTo>
                  <a:pt x="4914900" y="3946525"/>
                </a:lnTo>
                <a:close/>
                <a:moveTo>
                  <a:pt x="2457450" y="2032000"/>
                </a:moveTo>
                <a:lnTo>
                  <a:pt x="4826135" y="2032000"/>
                </a:lnTo>
                <a:lnTo>
                  <a:pt x="4826135" y="3946525"/>
                </a:lnTo>
                <a:lnTo>
                  <a:pt x="2457450" y="3946525"/>
                </a:lnTo>
                <a:close/>
                <a:moveTo>
                  <a:pt x="0" y="8552"/>
                </a:moveTo>
                <a:lnTo>
                  <a:pt x="2368685" y="8552"/>
                </a:lnTo>
                <a:lnTo>
                  <a:pt x="2368685" y="1923077"/>
                </a:lnTo>
                <a:lnTo>
                  <a:pt x="0" y="1923077"/>
                </a:lnTo>
                <a:close/>
                <a:moveTo>
                  <a:pt x="2457450" y="4276"/>
                </a:moveTo>
                <a:lnTo>
                  <a:pt x="4826135" y="4276"/>
                </a:lnTo>
                <a:lnTo>
                  <a:pt x="4826135" y="1918801"/>
                </a:lnTo>
                <a:lnTo>
                  <a:pt x="2457450" y="1918801"/>
                </a:lnTo>
                <a:close/>
                <a:moveTo>
                  <a:pt x="4914900" y="0"/>
                </a:moveTo>
                <a:lnTo>
                  <a:pt x="7283585" y="0"/>
                </a:lnTo>
                <a:lnTo>
                  <a:pt x="7283585" y="1914525"/>
                </a:lnTo>
                <a:lnTo>
                  <a:pt x="4914900" y="1914525"/>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noProof="0" dirty="0"/>
              <a:t>Click icon to add picture</a:t>
            </a:r>
          </a:p>
        </p:txBody>
      </p:sp>
      <p:sp>
        <p:nvSpPr>
          <p:cNvPr id="20" name="Rectangle 19">
            <a:extLst>
              <a:ext uri="{FF2B5EF4-FFF2-40B4-BE49-F238E27FC236}">
                <a16:creationId xmlns:a16="http://schemas.microsoft.com/office/drawing/2014/main" xmlns="" id="{475378D9-445B-4812-AE73-9B2CF92DCDF1}"/>
              </a:ext>
            </a:extLst>
          </p:cNvPr>
          <p:cNvSpPr/>
          <p:nvPr userDrawn="1"/>
        </p:nvSpPr>
        <p:spPr>
          <a:xfrm>
            <a:off x="6210301" y="2027725"/>
            <a:ext cx="1073286"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1" name="Rectangle 20">
            <a:extLst>
              <a:ext uri="{FF2B5EF4-FFF2-40B4-BE49-F238E27FC236}">
                <a16:creationId xmlns:a16="http://schemas.microsoft.com/office/drawing/2014/main" xmlns="" id="{B569B8CC-B741-4501-A871-F6CC58941F5C}"/>
              </a:ext>
            </a:extLst>
          </p:cNvPr>
          <p:cNvSpPr/>
          <p:nvPr userDrawn="1"/>
        </p:nvSpPr>
        <p:spPr>
          <a:xfrm>
            <a:off x="8661266" y="4055449"/>
            <a:ext cx="1073286"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cxnSp>
        <p:nvCxnSpPr>
          <p:cNvPr id="23" name="Straight Connector 22">
            <a:extLst>
              <a:ext uri="{FF2B5EF4-FFF2-40B4-BE49-F238E27FC236}">
                <a16:creationId xmlns:a16="http://schemas.microsoft.com/office/drawing/2014/main" xmlns="" id="{8ED9C5BC-5F16-4DC8-BAA3-30A378B7F5FB}"/>
              </a:ext>
            </a:extLst>
          </p:cNvPr>
          <p:cNvCxnSpPr>
            <a:cxnSpLocks/>
          </p:cNvCxnSpPr>
          <p:nvPr userDrawn="1"/>
        </p:nvCxnSpPr>
        <p:spPr>
          <a:xfrm>
            <a:off x="3452021" y="3106075"/>
            <a:ext cx="0" cy="30947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xmlns="" id="{2F0E9B02-FBE7-4B3F-833A-FCDE146B2DAD}"/>
              </a:ext>
            </a:extLst>
          </p:cNvPr>
          <p:cNvSpPr/>
          <p:nvPr userDrawn="1"/>
        </p:nvSpPr>
        <p:spPr>
          <a:xfrm>
            <a:off x="31" y="1405901"/>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35033127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F30BCBF1-64A6-4051-BC31-B793E99731A6}"/>
              </a:ext>
            </a:extLst>
          </p:cNvPr>
          <p:cNvSpPr/>
          <p:nvPr userDrawn="1"/>
        </p:nvSpPr>
        <p:spPr>
          <a:xfrm>
            <a:off x="17"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3" name="Picture Placeholder 6">
            <a:extLst>
              <a:ext uri="{FF2B5EF4-FFF2-40B4-BE49-F238E27FC236}">
                <a16:creationId xmlns:a16="http://schemas.microsoft.com/office/drawing/2014/main" xmlns="" id="{73E3AB81-FB3C-492F-8AB9-CFC37EECCEE7}"/>
              </a:ext>
            </a:extLst>
          </p:cNvPr>
          <p:cNvSpPr>
            <a:spLocks noGrp="1"/>
          </p:cNvSpPr>
          <p:nvPr>
            <p:ph type="pic" sz="quarter" idx="13"/>
          </p:nvPr>
        </p:nvSpPr>
        <p:spPr>
          <a:xfrm>
            <a:off x="371479" y="260351"/>
            <a:ext cx="11520488" cy="6121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14" name="Rectangle 13">
            <a:extLst>
              <a:ext uri="{FF2B5EF4-FFF2-40B4-BE49-F238E27FC236}">
                <a16:creationId xmlns:a16="http://schemas.microsoft.com/office/drawing/2014/main" xmlns="" id="{BF2C4CC9-6F35-4EBF-857F-EBD298D77347}"/>
              </a:ext>
            </a:extLst>
          </p:cNvPr>
          <p:cNvSpPr/>
          <p:nvPr userDrawn="1"/>
        </p:nvSpPr>
        <p:spPr>
          <a:xfrm>
            <a:off x="1578766" y="2299953"/>
            <a:ext cx="4420010"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5" name="Rectangle 14">
            <a:extLst>
              <a:ext uri="{FF2B5EF4-FFF2-40B4-BE49-F238E27FC236}">
                <a16:creationId xmlns:a16="http://schemas.microsoft.com/office/drawing/2014/main" xmlns="" id="{D1D54A23-014A-49B4-9E28-7641C8A4F0C1}"/>
              </a:ext>
            </a:extLst>
          </p:cNvPr>
          <p:cNvSpPr/>
          <p:nvPr userDrawn="1"/>
        </p:nvSpPr>
        <p:spPr>
          <a:xfrm>
            <a:off x="6184496" y="2299953"/>
            <a:ext cx="4420010"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a:extLst>
              <a:ext uri="{FF2B5EF4-FFF2-40B4-BE49-F238E27FC236}">
                <a16:creationId xmlns:a16="http://schemas.microsoft.com/office/drawing/2014/main" xmlns="" id="{DE3A6AA5-A315-455E-B5C7-E53E3746ED81}"/>
              </a:ext>
            </a:extLst>
          </p:cNvPr>
          <p:cNvSpPr>
            <a:spLocks noGrp="1"/>
          </p:cNvSpPr>
          <p:nvPr>
            <p:ph type="title"/>
          </p:nvPr>
        </p:nvSpPr>
        <p:spPr>
          <a:xfrm>
            <a:off x="1587511" y="1233489"/>
            <a:ext cx="9016994" cy="761076"/>
          </a:xfrm>
        </p:spPr>
        <p:txBody>
          <a:bodyPr anchor="ctr">
            <a:noAutofit/>
          </a:bodyPr>
          <a:lstStyle>
            <a:lvl1pPr algn="ctr">
              <a:defRPr sz="3600"/>
            </a:lvl1p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xmlns="" id="{2C182A82-4FBE-4689-B739-692549B4030D}"/>
              </a:ext>
            </a:extLst>
          </p:cNvPr>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4" name="Content Placeholder 3">
            <a:extLst>
              <a:ext uri="{FF2B5EF4-FFF2-40B4-BE49-F238E27FC236}">
                <a16:creationId xmlns:a16="http://schemas.microsoft.com/office/drawing/2014/main" xmlns="" id="{23F1116B-C8B0-450D-83F6-49C4ABB22CCD}"/>
              </a:ext>
            </a:extLst>
          </p:cNvPr>
          <p:cNvSpPr>
            <a:spLocks noGrp="1"/>
          </p:cNvSpPr>
          <p:nvPr>
            <p:ph sz="half" idx="2"/>
          </p:nvPr>
        </p:nvSpPr>
        <p:spPr>
          <a:xfrm>
            <a:off x="6328091" y="2424864"/>
            <a:ext cx="4132800" cy="28332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xmlns="" id="{3E60534E-DE82-45F4-8E2E-DA97F169177F}"/>
              </a:ext>
            </a:extLst>
          </p:cNvPr>
          <p:cNvSpPr>
            <a:spLocks noGrp="1"/>
          </p:cNvSpPr>
          <p:nvPr>
            <p:ph sz="half" idx="1"/>
          </p:nvPr>
        </p:nvSpPr>
        <p:spPr>
          <a:xfrm>
            <a:off x="1722821" y="2424870"/>
            <a:ext cx="4131850" cy="2832101"/>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91516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EAB4EF4F-0A84-4C50-B171-F044231527B2}"/>
              </a:ext>
            </a:extLst>
          </p:cNvPr>
          <p:cNvSpPr/>
          <p:nvPr userDrawn="1"/>
        </p:nvSpPr>
        <p:spPr>
          <a:xfrm>
            <a:off x="17"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Rectangle 4">
            <a:extLst>
              <a:ext uri="{FF2B5EF4-FFF2-40B4-BE49-F238E27FC236}">
                <a16:creationId xmlns:a16="http://schemas.microsoft.com/office/drawing/2014/main" xmlns="" id="{113E1565-5B33-4914-9800-50B8400266FF}"/>
              </a:ext>
            </a:extLst>
          </p:cNvPr>
          <p:cNvSpPr/>
          <p:nvPr userDrawn="1"/>
        </p:nvSpPr>
        <p:spPr>
          <a:xfrm>
            <a:off x="26" y="0"/>
            <a:ext cx="1219199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6" name="Picture Placeholder 6">
            <a:extLst>
              <a:ext uri="{FF2B5EF4-FFF2-40B4-BE49-F238E27FC236}">
                <a16:creationId xmlns:a16="http://schemas.microsoft.com/office/drawing/2014/main" xmlns="" id="{DE438B2E-01A6-453B-928D-97D98438168E}"/>
              </a:ext>
            </a:extLst>
          </p:cNvPr>
          <p:cNvSpPr>
            <a:spLocks noGrp="1"/>
          </p:cNvSpPr>
          <p:nvPr>
            <p:ph type="pic" sz="quarter" idx="13"/>
          </p:nvPr>
        </p:nvSpPr>
        <p:spPr>
          <a:xfrm>
            <a:off x="335759" y="260351"/>
            <a:ext cx="11520488"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Tree>
    <p:extLst>
      <p:ext uri="{BB962C8B-B14F-4D97-AF65-F5344CB8AC3E}">
        <p14:creationId xmlns:p14="http://schemas.microsoft.com/office/powerpoint/2010/main" val="1858009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EAB4EF4F-0A84-4C50-B171-F044231527B2}"/>
              </a:ext>
            </a:extLst>
          </p:cNvPr>
          <p:cNvSpPr/>
          <p:nvPr userDrawn="1"/>
        </p:nvSpPr>
        <p:spPr>
          <a:xfrm>
            <a:off x="17"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7" name="Picture Placeholder 26">
            <a:extLst>
              <a:ext uri="{FF2B5EF4-FFF2-40B4-BE49-F238E27FC236}">
                <a16:creationId xmlns:a16="http://schemas.microsoft.com/office/drawing/2014/main" xmlns="" id="{404FC023-3732-4036-B4DA-F34DC453036D}"/>
              </a:ext>
            </a:extLst>
          </p:cNvPr>
          <p:cNvSpPr>
            <a:spLocks noGrp="1"/>
          </p:cNvSpPr>
          <p:nvPr>
            <p:ph type="pic" sz="quarter" idx="13"/>
          </p:nvPr>
        </p:nvSpPr>
        <p:spPr>
          <a:xfrm>
            <a:off x="26" y="13"/>
            <a:ext cx="12191998" cy="6857999"/>
          </a:xfrm>
          <a:custGeom>
            <a:avLst/>
            <a:gdLst>
              <a:gd name="connsiteX0" fmla="*/ 9194799 w 12191999"/>
              <a:gd name="connsiteY0" fmla="*/ 4114799 h 6108699"/>
              <a:gd name="connsiteX1" fmla="*/ 12191999 w 12191999"/>
              <a:gd name="connsiteY1" fmla="*/ 4114799 h 6108699"/>
              <a:gd name="connsiteX2" fmla="*/ 12191999 w 12191999"/>
              <a:gd name="connsiteY2" fmla="*/ 6108699 h 6108699"/>
              <a:gd name="connsiteX3" fmla="*/ 9194799 w 12191999"/>
              <a:gd name="connsiteY3" fmla="*/ 6108699 h 6108699"/>
              <a:gd name="connsiteX4" fmla="*/ 6129865 w 12191999"/>
              <a:gd name="connsiteY4" fmla="*/ 4114799 h 6108699"/>
              <a:gd name="connsiteX5" fmla="*/ 9127065 w 12191999"/>
              <a:gd name="connsiteY5" fmla="*/ 4114799 h 6108699"/>
              <a:gd name="connsiteX6" fmla="*/ 9127065 w 12191999"/>
              <a:gd name="connsiteY6" fmla="*/ 6108699 h 6108699"/>
              <a:gd name="connsiteX7" fmla="*/ 6129865 w 12191999"/>
              <a:gd name="connsiteY7" fmla="*/ 6108699 h 6108699"/>
              <a:gd name="connsiteX8" fmla="*/ 3064933 w 12191999"/>
              <a:gd name="connsiteY8" fmla="*/ 4114799 h 6108699"/>
              <a:gd name="connsiteX9" fmla="*/ 6062132 w 12191999"/>
              <a:gd name="connsiteY9" fmla="*/ 4114799 h 6108699"/>
              <a:gd name="connsiteX10" fmla="*/ 6062132 w 12191999"/>
              <a:gd name="connsiteY10" fmla="*/ 6108699 h 6108699"/>
              <a:gd name="connsiteX11" fmla="*/ 3064933 w 12191999"/>
              <a:gd name="connsiteY11" fmla="*/ 6108699 h 6108699"/>
              <a:gd name="connsiteX12" fmla="*/ 0 w 12191999"/>
              <a:gd name="connsiteY12" fmla="*/ 4114799 h 6108699"/>
              <a:gd name="connsiteX13" fmla="*/ 2997200 w 12191999"/>
              <a:gd name="connsiteY13" fmla="*/ 4114799 h 6108699"/>
              <a:gd name="connsiteX14" fmla="*/ 2997200 w 12191999"/>
              <a:gd name="connsiteY14" fmla="*/ 6108699 h 6108699"/>
              <a:gd name="connsiteX15" fmla="*/ 0 w 12191999"/>
              <a:gd name="connsiteY15" fmla="*/ 6108699 h 6108699"/>
              <a:gd name="connsiteX16" fmla="*/ 9194799 w 12191999"/>
              <a:gd name="connsiteY16" fmla="*/ 2057400 h 6108699"/>
              <a:gd name="connsiteX17" fmla="*/ 12191999 w 12191999"/>
              <a:gd name="connsiteY17" fmla="*/ 2057400 h 6108699"/>
              <a:gd name="connsiteX18" fmla="*/ 12191999 w 12191999"/>
              <a:gd name="connsiteY18" fmla="*/ 4051299 h 6108699"/>
              <a:gd name="connsiteX19" fmla="*/ 9194799 w 12191999"/>
              <a:gd name="connsiteY19" fmla="*/ 4051299 h 6108699"/>
              <a:gd name="connsiteX20" fmla="*/ 6129865 w 12191999"/>
              <a:gd name="connsiteY20" fmla="*/ 2057400 h 6108699"/>
              <a:gd name="connsiteX21" fmla="*/ 9127065 w 12191999"/>
              <a:gd name="connsiteY21" fmla="*/ 2057400 h 6108699"/>
              <a:gd name="connsiteX22" fmla="*/ 9127065 w 12191999"/>
              <a:gd name="connsiteY22" fmla="*/ 4051299 h 6108699"/>
              <a:gd name="connsiteX23" fmla="*/ 6129865 w 12191999"/>
              <a:gd name="connsiteY23" fmla="*/ 4051299 h 6108699"/>
              <a:gd name="connsiteX24" fmla="*/ 3064934 w 12191999"/>
              <a:gd name="connsiteY24" fmla="*/ 2057400 h 6108699"/>
              <a:gd name="connsiteX25" fmla="*/ 6062132 w 12191999"/>
              <a:gd name="connsiteY25" fmla="*/ 2057400 h 6108699"/>
              <a:gd name="connsiteX26" fmla="*/ 6062132 w 12191999"/>
              <a:gd name="connsiteY26" fmla="*/ 4051299 h 6108699"/>
              <a:gd name="connsiteX27" fmla="*/ 3064934 w 12191999"/>
              <a:gd name="connsiteY27" fmla="*/ 4051299 h 6108699"/>
              <a:gd name="connsiteX28" fmla="*/ 0 w 12191999"/>
              <a:gd name="connsiteY28" fmla="*/ 2057400 h 6108699"/>
              <a:gd name="connsiteX29" fmla="*/ 2997200 w 12191999"/>
              <a:gd name="connsiteY29" fmla="*/ 2057400 h 6108699"/>
              <a:gd name="connsiteX30" fmla="*/ 2997200 w 12191999"/>
              <a:gd name="connsiteY30" fmla="*/ 4051299 h 6108699"/>
              <a:gd name="connsiteX31" fmla="*/ 0 w 12191999"/>
              <a:gd name="connsiteY31" fmla="*/ 4051299 h 6108699"/>
              <a:gd name="connsiteX32" fmla="*/ 9194799 w 12191999"/>
              <a:gd name="connsiteY32" fmla="*/ 0 h 6108699"/>
              <a:gd name="connsiteX33" fmla="*/ 12191999 w 12191999"/>
              <a:gd name="connsiteY33" fmla="*/ 0 h 6108699"/>
              <a:gd name="connsiteX34" fmla="*/ 12191999 w 12191999"/>
              <a:gd name="connsiteY34" fmla="*/ 1993900 h 6108699"/>
              <a:gd name="connsiteX35" fmla="*/ 9194799 w 12191999"/>
              <a:gd name="connsiteY35" fmla="*/ 1993900 h 6108699"/>
              <a:gd name="connsiteX36" fmla="*/ 6129865 w 12191999"/>
              <a:gd name="connsiteY36" fmla="*/ 0 h 6108699"/>
              <a:gd name="connsiteX37" fmla="*/ 9127065 w 12191999"/>
              <a:gd name="connsiteY37" fmla="*/ 0 h 6108699"/>
              <a:gd name="connsiteX38" fmla="*/ 9127065 w 12191999"/>
              <a:gd name="connsiteY38" fmla="*/ 1993900 h 6108699"/>
              <a:gd name="connsiteX39" fmla="*/ 6129865 w 12191999"/>
              <a:gd name="connsiteY39" fmla="*/ 1993900 h 6108699"/>
              <a:gd name="connsiteX40" fmla="*/ 3064934 w 12191999"/>
              <a:gd name="connsiteY40" fmla="*/ 0 h 6108699"/>
              <a:gd name="connsiteX41" fmla="*/ 6062132 w 12191999"/>
              <a:gd name="connsiteY41" fmla="*/ 0 h 6108699"/>
              <a:gd name="connsiteX42" fmla="*/ 6062132 w 12191999"/>
              <a:gd name="connsiteY42" fmla="*/ 1993900 h 6108699"/>
              <a:gd name="connsiteX43" fmla="*/ 3064934 w 12191999"/>
              <a:gd name="connsiteY43" fmla="*/ 1993900 h 6108699"/>
              <a:gd name="connsiteX44" fmla="*/ 1 w 12191999"/>
              <a:gd name="connsiteY44" fmla="*/ 0 h 6108699"/>
              <a:gd name="connsiteX45" fmla="*/ 2997201 w 12191999"/>
              <a:gd name="connsiteY45" fmla="*/ 0 h 6108699"/>
              <a:gd name="connsiteX46" fmla="*/ 2997201 w 12191999"/>
              <a:gd name="connsiteY46" fmla="*/ 1993900 h 6108699"/>
              <a:gd name="connsiteX47" fmla="*/ 1 w 12191999"/>
              <a:gd name="connsiteY47" fmla="*/ 1993900 h 610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1999" h="6108699">
                <a:moveTo>
                  <a:pt x="9194799" y="4114799"/>
                </a:moveTo>
                <a:lnTo>
                  <a:pt x="12191999" y="4114799"/>
                </a:lnTo>
                <a:lnTo>
                  <a:pt x="12191999" y="6108699"/>
                </a:lnTo>
                <a:lnTo>
                  <a:pt x="9194799" y="6108699"/>
                </a:lnTo>
                <a:close/>
                <a:moveTo>
                  <a:pt x="6129865" y="4114799"/>
                </a:moveTo>
                <a:lnTo>
                  <a:pt x="9127065" y="4114799"/>
                </a:lnTo>
                <a:lnTo>
                  <a:pt x="9127065" y="6108699"/>
                </a:lnTo>
                <a:lnTo>
                  <a:pt x="6129865" y="6108699"/>
                </a:lnTo>
                <a:close/>
                <a:moveTo>
                  <a:pt x="3064933" y="4114799"/>
                </a:moveTo>
                <a:lnTo>
                  <a:pt x="6062132" y="4114799"/>
                </a:lnTo>
                <a:lnTo>
                  <a:pt x="6062132" y="6108699"/>
                </a:lnTo>
                <a:lnTo>
                  <a:pt x="3064933" y="6108699"/>
                </a:lnTo>
                <a:close/>
                <a:moveTo>
                  <a:pt x="0" y="4114799"/>
                </a:moveTo>
                <a:lnTo>
                  <a:pt x="2997200" y="4114799"/>
                </a:lnTo>
                <a:lnTo>
                  <a:pt x="2997200" y="6108699"/>
                </a:lnTo>
                <a:lnTo>
                  <a:pt x="0" y="6108699"/>
                </a:lnTo>
                <a:close/>
                <a:moveTo>
                  <a:pt x="9194799" y="2057400"/>
                </a:moveTo>
                <a:lnTo>
                  <a:pt x="12191999" y="2057400"/>
                </a:lnTo>
                <a:lnTo>
                  <a:pt x="12191999" y="4051299"/>
                </a:lnTo>
                <a:lnTo>
                  <a:pt x="9194799" y="4051299"/>
                </a:lnTo>
                <a:close/>
                <a:moveTo>
                  <a:pt x="6129865" y="2057400"/>
                </a:moveTo>
                <a:lnTo>
                  <a:pt x="9127065" y="2057400"/>
                </a:lnTo>
                <a:lnTo>
                  <a:pt x="9127065" y="4051299"/>
                </a:lnTo>
                <a:lnTo>
                  <a:pt x="6129865" y="4051299"/>
                </a:lnTo>
                <a:close/>
                <a:moveTo>
                  <a:pt x="3064934" y="2057400"/>
                </a:moveTo>
                <a:lnTo>
                  <a:pt x="6062132" y="2057400"/>
                </a:lnTo>
                <a:lnTo>
                  <a:pt x="6062132" y="4051299"/>
                </a:lnTo>
                <a:lnTo>
                  <a:pt x="3064934" y="4051299"/>
                </a:lnTo>
                <a:close/>
                <a:moveTo>
                  <a:pt x="0" y="2057400"/>
                </a:moveTo>
                <a:lnTo>
                  <a:pt x="2997200" y="2057400"/>
                </a:lnTo>
                <a:lnTo>
                  <a:pt x="2997200" y="4051299"/>
                </a:lnTo>
                <a:lnTo>
                  <a:pt x="0" y="4051299"/>
                </a:lnTo>
                <a:close/>
                <a:moveTo>
                  <a:pt x="9194799" y="0"/>
                </a:moveTo>
                <a:lnTo>
                  <a:pt x="12191999" y="0"/>
                </a:lnTo>
                <a:lnTo>
                  <a:pt x="12191999" y="1993900"/>
                </a:lnTo>
                <a:lnTo>
                  <a:pt x="9194799" y="1993900"/>
                </a:lnTo>
                <a:close/>
                <a:moveTo>
                  <a:pt x="6129865" y="0"/>
                </a:moveTo>
                <a:lnTo>
                  <a:pt x="9127065" y="0"/>
                </a:lnTo>
                <a:lnTo>
                  <a:pt x="9127065" y="1993900"/>
                </a:lnTo>
                <a:lnTo>
                  <a:pt x="6129865" y="1993900"/>
                </a:lnTo>
                <a:close/>
                <a:moveTo>
                  <a:pt x="3064934" y="0"/>
                </a:moveTo>
                <a:lnTo>
                  <a:pt x="6062132" y="0"/>
                </a:lnTo>
                <a:lnTo>
                  <a:pt x="6062132" y="1993900"/>
                </a:lnTo>
                <a:lnTo>
                  <a:pt x="3064934" y="1993900"/>
                </a:lnTo>
                <a:close/>
                <a:moveTo>
                  <a:pt x="1" y="0"/>
                </a:moveTo>
                <a:lnTo>
                  <a:pt x="2997201" y="0"/>
                </a:lnTo>
                <a:lnTo>
                  <a:pt x="2997201" y="1993900"/>
                </a:lnTo>
                <a:lnTo>
                  <a:pt x="1" y="1993900"/>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dirty="0"/>
              <a:t>Click icon to add picture</a:t>
            </a:r>
          </a:p>
        </p:txBody>
      </p:sp>
    </p:spTree>
    <p:extLst>
      <p:ext uri="{BB962C8B-B14F-4D97-AF65-F5344CB8AC3E}">
        <p14:creationId xmlns:p14="http://schemas.microsoft.com/office/powerpoint/2010/main" val="8009509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EAB4EF4F-0A84-4C50-B171-F044231527B2}"/>
              </a:ext>
            </a:extLst>
          </p:cNvPr>
          <p:cNvSpPr/>
          <p:nvPr userDrawn="1"/>
        </p:nvSpPr>
        <p:spPr>
          <a:xfrm>
            <a:off x="17"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4" name="Picture Placeholder 6">
            <a:extLst>
              <a:ext uri="{FF2B5EF4-FFF2-40B4-BE49-F238E27FC236}">
                <a16:creationId xmlns:a16="http://schemas.microsoft.com/office/drawing/2014/main" xmlns="" id="{18957288-25D1-4D25-BECD-5A2E6A888185}"/>
              </a:ext>
            </a:extLst>
          </p:cNvPr>
          <p:cNvSpPr>
            <a:spLocks noGrp="1"/>
          </p:cNvSpPr>
          <p:nvPr>
            <p:ph type="pic" sz="quarter" idx="13"/>
          </p:nvPr>
        </p:nvSpPr>
        <p:spPr>
          <a:xfrm>
            <a:off x="371482" y="260351"/>
            <a:ext cx="4492626"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5" name="Picture Placeholder 6">
            <a:extLst>
              <a:ext uri="{FF2B5EF4-FFF2-40B4-BE49-F238E27FC236}">
                <a16:creationId xmlns:a16="http://schemas.microsoft.com/office/drawing/2014/main" xmlns="" id="{D9C7DFC2-3A77-4761-A9AF-98963C5CCA07}"/>
              </a:ext>
            </a:extLst>
          </p:cNvPr>
          <p:cNvSpPr>
            <a:spLocks noGrp="1"/>
          </p:cNvSpPr>
          <p:nvPr>
            <p:ph type="pic" sz="quarter" idx="14"/>
          </p:nvPr>
        </p:nvSpPr>
        <p:spPr>
          <a:xfrm>
            <a:off x="4981579" y="260351"/>
            <a:ext cx="2740026"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6" name="Picture Placeholder 6">
            <a:extLst>
              <a:ext uri="{FF2B5EF4-FFF2-40B4-BE49-F238E27FC236}">
                <a16:creationId xmlns:a16="http://schemas.microsoft.com/office/drawing/2014/main" xmlns="" id="{3F6FD22A-5FDA-45EC-BE49-3C0E30A397B0}"/>
              </a:ext>
            </a:extLst>
          </p:cNvPr>
          <p:cNvSpPr>
            <a:spLocks noGrp="1"/>
          </p:cNvSpPr>
          <p:nvPr>
            <p:ph type="pic" sz="quarter" idx="15"/>
          </p:nvPr>
        </p:nvSpPr>
        <p:spPr>
          <a:xfrm>
            <a:off x="7839079" y="260351"/>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7" name="Picture Placeholder 6">
            <a:extLst>
              <a:ext uri="{FF2B5EF4-FFF2-40B4-BE49-F238E27FC236}">
                <a16:creationId xmlns:a16="http://schemas.microsoft.com/office/drawing/2014/main" xmlns="" id="{B64BDA74-9644-41EB-984D-939D27B60F3F}"/>
              </a:ext>
            </a:extLst>
          </p:cNvPr>
          <p:cNvSpPr>
            <a:spLocks noGrp="1"/>
          </p:cNvSpPr>
          <p:nvPr>
            <p:ph type="pic" sz="quarter" idx="16"/>
          </p:nvPr>
        </p:nvSpPr>
        <p:spPr>
          <a:xfrm>
            <a:off x="7839079"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Tree>
    <p:extLst>
      <p:ext uri="{BB962C8B-B14F-4D97-AF65-F5344CB8AC3E}">
        <p14:creationId xmlns:p14="http://schemas.microsoft.com/office/powerpoint/2010/main" val="27644427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EAB4EF4F-0A84-4C50-B171-F044231527B2}"/>
              </a:ext>
            </a:extLst>
          </p:cNvPr>
          <p:cNvSpPr/>
          <p:nvPr userDrawn="1"/>
        </p:nvSpPr>
        <p:spPr>
          <a:xfrm>
            <a:off x="17"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4" name="Picture Placeholder 6">
            <a:extLst>
              <a:ext uri="{FF2B5EF4-FFF2-40B4-BE49-F238E27FC236}">
                <a16:creationId xmlns:a16="http://schemas.microsoft.com/office/drawing/2014/main" xmlns="" id="{18957288-25D1-4D25-BECD-5A2E6A888185}"/>
              </a:ext>
            </a:extLst>
          </p:cNvPr>
          <p:cNvSpPr>
            <a:spLocks noGrp="1"/>
          </p:cNvSpPr>
          <p:nvPr>
            <p:ph type="pic" sz="quarter" idx="13"/>
          </p:nvPr>
        </p:nvSpPr>
        <p:spPr>
          <a:xfrm>
            <a:off x="24" y="1233489"/>
            <a:ext cx="12192002" cy="439102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grpSp>
        <p:nvGrpSpPr>
          <p:cNvPr id="2" name="Group 1">
            <a:extLst>
              <a:ext uri="{FF2B5EF4-FFF2-40B4-BE49-F238E27FC236}">
                <a16:creationId xmlns:a16="http://schemas.microsoft.com/office/drawing/2014/main" xmlns="" id="{18F30468-CC2E-4430-88DD-81D548B988FA}"/>
              </a:ext>
            </a:extLst>
          </p:cNvPr>
          <p:cNvGrpSpPr/>
          <p:nvPr userDrawn="1"/>
        </p:nvGrpSpPr>
        <p:grpSpPr>
          <a:xfrm>
            <a:off x="371492" y="260351"/>
            <a:ext cx="644525" cy="973138"/>
            <a:chOff x="371475" y="671713"/>
            <a:chExt cx="496540" cy="836738"/>
          </a:xfrm>
        </p:grpSpPr>
        <p:sp>
          <p:nvSpPr>
            <p:cNvPr id="8" name="Rectangle 7">
              <a:extLst>
                <a:ext uri="{FF2B5EF4-FFF2-40B4-BE49-F238E27FC236}">
                  <a16:creationId xmlns:a16="http://schemas.microsoft.com/office/drawing/2014/main" xmlns="" id="{BF6F92E0-2218-46A5-A183-84468D9B72A2}"/>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Rectangle 8">
              <a:extLst>
                <a:ext uri="{FF2B5EF4-FFF2-40B4-BE49-F238E27FC236}">
                  <a16:creationId xmlns:a16="http://schemas.microsoft.com/office/drawing/2014/main" xmlns="" id="{9B476586-864B-4C72-91AF-8CF8796C6DE8}"/>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grpSp>
      <p:sp>
        <p:nvSpPr>
          <p:cNvPr id="10" name="Rectangle 9">
            <a:extLst>
              <a:ext uri="{FF2B5EF4-FFF2-40B4-BE49-F238E27FC236}">
                <a16:creationId xmlns:a16="http://schemas.microsoft.com/office/drawing/2014/main" xmlns="" id="{38B3D026-83A3-4D78-8B11-A20A6F47170C}"/>
              </a:ext>
            </a:extLst>
          </p:cNvPr>
          <p:cNvSpPr/>
          <p:nvPr userDrawn="1"/>
        </p:nvSpPr>
        <p:spPr>
          <a:xfrm>
            <a:off x="10795007" y="5642462"/>
            <a:ext cx="1397000" cy="12155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31183231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2BA5B3-8B1C-4C1C-B4EB-C9A8AC24AEDE}"/>
              </a:ext>
            </a:extLst>
          </p:cNvPr>
          <p:cNvSpPr>
            <a:spLocks noGrp="1"/>
          </p:cNvSpPr>
          <p:nvPr>
            <p:ph type="title"/>
          </p:nvPr>
        </p:nvSpPr>
        <p:spPr>
          <a:xfrm>
            <a:off x="371479" y="260392"/>
            <a:ext cx="11520486"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xmlns="" id="{6B54C622-8EF1-4AE4-AB25-19D71A5C547C}"/>
              </a:ext>
            </a:extLst>
          </p:cNvPr>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8" name="Picture Placeholder 6">
            <a:extLst>
              <a:ext uri="{FF2B5EF4-FFF2-40B4-BE49-F238E27FC236}">
                <a16:creationId xmlns:a16="http://schemas.microsoft.com/office/drawing/2014/main" xmlns="" id="{39EF0319-0CF7-4AB8-BE69-FEE9B6C298FE}"/>
              </a:ext>
            </a:extLst>
          </p:cNvPr>
          <p:cNvSpPr>
            <a:spLocks noGrp="1"/>
          </p:cNvSpPr>
          <p:nvPr>
            <p:ph type="pic" sz="quarter" idx="13"/>
          </p:nvPr>
        </p:nvSpPr>
        <p:spPr>
          <a:xfrm>
            <a:off x="371477" y="1233497"/>
            <a:ext cx="2466000"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7" name="Rectangle 6">
            <a:extLst>
              <a:ext uri="{FF2B5EF4-FFF2-40B4-BE49-F238E27FC236}">
                <a16:creationId xmlns:a16="http://schemas.microsoft.com/office/drawing/2014/main" xmlns="" id="{02FAA6CD-8686-4F0E-9F34-3D74AC34027E}"/>
              </a:ext>
            </a:extLst>
          </p:cNvPr>
          <p:cNvSpPr/>
          <p:nvPr userDrawn="1"/>
        </p:nvSpPr>
        <p:spPr>
          <a:xfrm>
            <a:off x="2892309" y="1233492"/>
            <a:ext cx="3210341"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 name="Text Placeholder 2">
            <a:extLst>
              <a:ext uri="{FF2B5EF4-FFF2-40B4-BE49-F238E27FC236}">
                <a16:creationId xmlns:a16="http://schemas.microsoft.com/office/drawing/2014/main" xmlns="" id="{9DA658D4-2F70-44A3-A7C3-BF6A1D7BE2A9}"/>
              </a:ext>
            </a:extLst>
          </p:cNvPr>
          <p:cNvSpPr>
            <a:spLocks noGrp="1"/>
          </p:cNvSpPr>
          <p:nvPr>
            <p:ph type="body" idx="1"/>
          </p:nvPr>
        </p:nvSpPr>
        <p:spPr>
          <a:xfrm>
            <a:off x="3004470" y="1330964"/>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xmlns="" id="{735AFBAA-25FF-494A-937E-3DFC5F737803}"/>
              </a:ext>
            </a:extLst>
          </p:cNvPr>
          <p:cNvSpPr/>
          <p:nvPr userDrawn="1"/>
        </p:nvSpPr>
        <p:spPr>
          <a:xfrm>
            <a:off x="2892309" y="2542955"/>
            <a:ext cx="3210341"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4" name="Content Placeholder 3">
            <a:extLst>
              <a:ext uri="{FF2B5EF4-FFF2-40B4-BE49-F238E27FC236}">
                <a16:creationId xmlns:a16="http://schemas.microsoft.com/office/drawing/2014/main" xmlns="" id="{CDF57B0C-62A3-4053-936D-9841C7D76D8B}"/>
              </a:ext>
            </a:extLst>
          </p:cNvPr>
          <p:cNvSpPr>
            <a:spLocks noGrp="1"/>
          </p:cNvSpPr>
          <p:nvPr>
            <p:ph sz="half" idx="2"/>
          </p:nvPr>
        </p:nvSpPr>
        <p:spPr>
          <a:xfrm>
            <a:off x="3004470" y="2623930"/>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a:extLst>
              <a:ext uri="{FF2B5EF4-FFF2-40B4-BE49-F238E27FC236}">
                <a16:creationId xmlns:a16="http://schemas.microsoft.com/office/drawing/2014/main" xmlns="" id="{F36B08A9-4F2C-4D72-A755-CBF0DAD5A4FC}"/>
              </a:ext>
            </a:extLst>
          </p:cNvPr>
          <p:cNvSpPr>
            <a:spLocks noGrp="1"/>
          </p:cNvSpPr>
          <p:nvPr>
            <p:ph type="pic" sz="quarter" idx="14"/>
          </p:nvPr>
        </p:nvSpPr>
        <p:spPr>
          <a:xfrm>
            <a:off x="6151768" y="1233497"/>
            <a:ext cx="246490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12" name="Rectangle 11">
            <a:extLst>
              <a:ext uri="{FF2B5EF4-FFF2-40B4-BE49-F238E27FC236}">
                <a16:creationId xmlns:a16="http://schemas.microsoft.com/office/drawing/2014/main" xmlns="" id="{7CD8F79B-BFE6-4B3E-8853-5C61FDFF46D9}"/>
              </a:ext>
            </a:extLst>
          </p:cNvPr>
          <p:cNvSpPr/>
          <p:nvPr userDrawn="1"/>
        </p:nvSpPr>
        <p:spPr>
          <a:xfrm>
            <a:off x="8673154" y="1233492"/>
            <a:ext cx="3210341"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black"/>
              </a:solidFill>
            </a:endParaRPr>
          </a:p>
        </p:txBody>
      </p:sp>
      <p:sp>
        <p:nvSpPr>
          <p:cNvPr id="13" name="Rectangle 12">
            <a:extLst>
              <a:ext uri="{FF2B5EF4-FFF2-40B4-BE49-F238E27FC236}">
                <a16:creationId xmlns:a16="http://schemas.microsoft.com/office/drawing/2014/main" xmlns="" id="{33B3569E-E4EC-433C-AFDA-E50961675D8F}"/>
              </a:ext>
            </a:extLst>
          </p:cNvPr>
          <p:cNvSpPr/>
          <p:nvPr userDrawn="1"/>
        </p:nvSpPr>
        <p:spPr>
          <a:xfrm>
            <a:off x="8673154" y="2542955"/>
            <a:ext cx="3210341"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Text Placeholder 4">
            <a:extLst>
              <a:ext uri="{FF2B5EF4-FFF2-40B4-BE49-F238E27FC236}">
                <a16:creationId xmlns:a16="http://schemas.microsoft.com/office/drawing/2014/main" xmlns="" id="{BA2A6524-3EAC-4E27-BF8E-8F87E480F902}"/>
              </a:ext>
            </a:extLst>
          </p:cNvPr>
          <p:cNvSpPr>
            <a:spLocks noGrp="1"/>
          </p:cNvSpPr>
          <p:nvPr>
            <p:ph type="body" sz="quarter" idx="3"/>
          </p:nvPr>
        </p:nvSpPr>
        <p:spPr>
          <a:xfrm>
            <a:off x="8786116" y="1333189"/>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1FB94EC-1786-4ACB-B9A8-28216C7AB699}"/>
              </a:ext>
            </a:extLst>
          </p:cNvPr>
          <p:cNvSpPr>
            <a:spLocks noGrp="1"/>
          </p:cNvSpPr>
          <p:nvPr>
            <p:ph sz="quarter" idx="4"/>
          </p:nvPr>
        </p:nvSpPr>
        <p:spPr>
          <a:xfrm>
            <a:off x="8786116" y="2623974"/>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0107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7" y="2060577"/>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510" y="2056103"/>
            <a:ext cx="4396342"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E81D6C3-DFE8-4315-AE54-9F503D45931B}" type="datetime1">
              <a:rPr lang="en-US" smtClean="0">
                <a:solidFill>
                  <a:prstClr val="white">
                    <a:tint val="75000"/>
                    <a:alpha val="60000"/>
                  </a:prstClr>
                </a:solidFill>
              </a:rPr>
              <a:t>1/20/2025</a:t>
            </a:fld>
            <a:endParaRPr lang="en-US" dirty="0">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8779009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2BA5B3-8B1C-4C1C-B4EB-C9A8AC24AEDE}"/>
              </a:ext>
            </a:extLst>
          </p:cNvPr>
          <p:cNvSpPr>
            <a:spLocks noGrp="1"/>
          </p:cNvSpPr>
          <p:nvPr>
            <p:ph type="title"/>
          </p:nvPr>
        </p:nvSpPr>
        <p:spPr>
          <a:xfrm>
            <a:off x="371479" y="260392"/>
            <a:ext cx="11520486"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xmlns="" id="{6B54C622-8EF1-4AE4-AB25-19D71A5C547C}"/>
              </a:ext>
            </a:extLst>
          </p:cNvPr>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8" name="Picture Placeholder 6">
            <a:extLst>
              <a:ext uri="{FF2B5EF4-FFF2-40B4-BE49-F238E27FC236}">
                <a16:creationId xmlns:a16="http://schemas.microsoft.com/office/drawing/2014/main" xmlns="" id="{39EF0319-0CF7-4AB8-BE69-FEE9B6C298FE}"/>
              </a:ext>
            </a:extLst>
          </p:cNvPr>
          <p:cNvSpPr>
            <a:spLocks noGrp="1"/>
          </p:cNvSpPr>
          <p:nvPr>
            <p:ph type="pic" sz="quarter" idx="13"/>
          </p:nvPr>
        </p:nvSpPr>
        <p:spPr>
          <a:xfrm>
            <a:off x="7063831" y="1233497"/>
            <a:ext cx="4828134"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7" name="Rectangle 6">
            <a:extLst>
              <a:ext uri="{FF2B5EF4-FFF2-40B4-BE49-F238E27FC236}">
                <a16:creationId xmlns:a16="http://schemas.microsoft.com/office/drawing/2014/main" xmlns="" id="{02FAA6CD-8686-4F0E-9F34-3D74AC34027E}"/>
              </a:ext>
            </a:extLst>
          </p:cNvPr>
          <p:cNvSpPr/>
          <p:nvPr userDrawn="1"/>
        </p:nvSpPr>
        <p:spPr>
          <a:xfrm>
            <a:off x="371498" y="1233492"/>
            <a:ext cx="3210341"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 name="Text Placeholder 2">
            <a:extLst>
              <a:ext uri="{FF2B5EF4-FFF2-40B4-BE49-F238E27FC236}">
                <a16:creationId xmlns:a16="http://schemas.microsoft.com/office/drawing/2014/main" xmlns="" id="{9DA658D4-2F70-44A3-A7C3-BF6A1D7BE2A9}"/>
              </a:ext>
            </a:extLst>
          </p:cNvPr>
          <p:cNvSpPr>
            <a:spLocks noGrp="1"/>
          </p:cNvSpPr>
          <p:nvPr>
            <p:ph type="body" idx="1"/>
          </p:nvPr>
        </p:nvSpPr>
        <p:spPr>
          <a:xfrm>
            <a:off x="483654" y="1330964"/>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xmlns="" id="{735AFBAA-25FF-494A-937E-3DFC5F737803}"/>
              </a:ext>
            </a:extLst>
          </p:cNvPr>
          <p:cNvSpPr/>
          <p:nvPr userDrawn="1"/>
        </p:nvSpPr>
        <p:spPr>
          <a:xfrm>
            <a:off x="371498" y="2542955"/>
            <a:ext cx="3210341"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4" name="Content Placeholder 3">
            <a:extLst>
              <a:ext uri="{FF2B5EF4-FFF2-40B4-BE49-F238E27FC236}">
                <a16:creationId xmlns:a16="http://schemas.microsoft.com/office/drawing/2014/main" xmlns="" id="{CDF57B0C-62A3-4053-936D-9841C7D76D8B}"/>
              </a:ext>
            </a:extLst>
          </p:cNvPr>
          <p:cNvSpPr>
            <a:spLocks noGrp="1"/>
          </p:cNvSpPr>
          <p:nvPr>
            <p:ph sz="half" idx="2"/>
          </p:nvPr>
        </p:nvSpPr>
        <p:spPr>
          <a:xfrm>
            <a:off x="483654" y="2623930"/>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xmlns="" id="{7CD8F79B-BFE6-4B3E-8853-5C61FDFF46D9}"/>
              </a:ext>
            </a:extLst>
          </p:cNvPr>
          <p:cNvSpPr/>
          <p:nvPr userDrawn="1"/>
        </p:nvSpPr>
        <p:spPr>
          <a:xfrm>
            <a:off x="3717675" y="1233492"/>
            <a:ext cx="3210341"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black"/>
              </a:solidFill>
            </a:endParaRPr>
          </a:p>
        </p:txBody>
      </p:sp>
      <p:sp>
        <p:nvSpPr>
          <p:cNvPr id="13" name="Rectangle 12">
            <a:extLst>
              <a:ext uri="{FF2B5EF4-FFF2-40B4-BE49-F238E27FC236}">
                <a16:creationId xmlns:a16="http://schemas.microsoft.com/office/drawing/2014/main" xmlns="" id="{33B3569E-E4EC-433C-AFDA-E50961675D8F}"/>
              </a:ext>
            </a:extLst>
          </p:cNvPr>
          <p:cNvSpPr/>
          <p:nvPr userDrawn="1"/>
        </p:nvSpPr>
        <p:spPr>
          <a:xfrm>
            <a:off x="3717675" y="2542955"/>
            <a:ext cx="3210341"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5" name="Text Placeholder 4">
            <a:extLst>
              <a:ext uri="{FF2B5EF4-FFF2-40B4-BE49-F238E27FC236}">
                <a16:creationId xmlns:a16="http://schemas.microsoft.com/office/drawing/2014/main" xmlns="" id="{BA2A6524-3EAC-4E27-BF8E-8F87E480F902}"/>
              </a:ext>
            </a:extLst>
          </p:cNvPr>
          <p:cNvSpPr>
            <a:spLocks noGrp="1"/>
          </p:cNvSpPr>
          <p:nvPr>
            <p:ph type="body" sz="quarter" idx="3"/>
          </p:nvPr>
        </p:nvSpPr>
        <p:spPr>
          <a:xfrm>
            <a:off x="3830621" y="1333189"/>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1FB94EC-1786-4ACB-B9A8-28216C7AB699}"/>
              </a:ext>
            </a:extLst>
          </p:cNvPr>
          <p:cNvSpPr>
            <a:spLocks noGrp="1"/>
          </p:cNvSpPr>
          <p:nvPr>
            <p:ph sz="quarter" idx="4"/>
          </p:nvPr>
        </p:nvSpPr>
        <p:spPr>
          <a:xfrm>
            <a:off x="3830621" y="2623974"/>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55010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2BA5B3-8B1C-4C1C-B4EB-C9A8AC24AEDE}"/>
              </a:ext>
            </a:extLst>
          </p:cNvPr>
          <p:cNvSpPr>
            <a:spLocks noGrp="1"/>
          </p:cNvSpPr>
          <p:nvPr>
            <p:ph type="title"/>
          </p:nvPr>
        </p:nvSpPr>
        <p:spPr>
          <a:xfrm>
            <a:off x="371479" y="260392"/>
            <a:ext cx="11520486"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xmlns="" id="{6B54C622-8EF1-4AE4-AB25-19D71A5C547C}"/>
              </a:ext>
            </a:extLst>
          </p:cNvPr>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8" name="Picture Placeholder 6">
            <a:extLst>
              <a:ext uri="{FF2B5EF4-FFF2-40B4-BE49-F238E27FC236}">
                <a16:creationId xmlns:a16="http://schemas.microsoft.com/office/drawing/2014/main" xmlns="" id="{39EF0319-0CF7-4AB8-BE69-FEE9B6C298FE}"/>
              </a:ext>
            </a:extLst>
          </p:cNvPr>
          <p:cNvSpPr>
            <a:spLocks noGrp="1"/>
          </p:cNvSpPr>
          <p:nvPr>
            <p:ph type="pic" sz="quarter" idx="13"/>
          </p:nvPr>
        </p:nvSpPr>
        <p:spPr>
          <a:xfrm>
            <a:off x="371479" y="1233497"/>
            <a:ext cx="11520486"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5" name="Text Placeholder 4">
            <a:extLst>
              <a:ext uri="{FF2B5EF4-FFF2-40B4-BE49-F238E27FC236}">
                <a16:creationId xmlns:a16="http://schemas.microsoft.com/office/drawing/2014/main" xmlns="" id="{BA2A6524-3EAC-4E27-BF8E-8F87E480F902}"/>
              </a:ext>
            </a:extLst>
          </p:cNvPr>
          <p:cNvSpPr>
            <a:spLocks noGrp="1"/>
          </p:cNvSpPr>
          <p:nvPr>
            <p:ph type="body" sz="quarter" idx="3"/>
          </p:nvPr>
        </p:nvSpPr>
        <p:spPr>
          <a:xfrm>
            <a:off x="6261798" y="2910579"/>
            <a:ext cx="5058000"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1FB94EC-1786-4ACB-B9A8-28216C7AB699}"/>
              </a:ext>
            </a:extLst>
          </p:cNvPr>
          <p:cNvSpPr>
            <a:spLocks noGrp="1"/>
          </p:cNvSpPr>
          <p:nvPr>
            <p:ph sz="quarter" idx="4"/>
          </p:nvPr>
        </p:nvSpPr>
        <p:spPr>
          <a:xfrm>
            <a:off x="6261798" y="3523458"/>
            <a:ext cx="5058000"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xmlns="" id="{9DA658D4-2F70-44A3-A7C3-BF6A1D7BE2A9}"/>
              </a:ext>
            </a:extLst>
          </p:cNvPr>
          <p:cNvSpPr>
            <a:spLocks noGrp="1"/>
          </p:cNvSpPr>
          <p:nvPr>
            <p:ph type="body" idx="1"/>
          </p:nvPr>
        </p:nvSpPr>
        <p:spPr>
          <a:xfrm>
            <a:off x="895150" y="2910579"/>
            <a:ext cx="5058397"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DF57B0C-62A3-4053-936D-9841C7D76D8B}"/>
              </a:ext>
            </a:extLst>
          </p:cNvPr>
          <p:cNvSpPr>
            <a:spLocks noGrp="1"/>
          </p:cNvSpPr>
          <p:nvPr>
            <p:ph sz="half" idx="2"/>
          </p:nvPr>
        </p:nvSpPr>
        <p:spPr>
          <a:xfrm>
            <a:off x="895150" y="3523458"/>
            <a:ext cx="5058397"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38056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990C1024-E4C7-44C6-ADC4-870B3D482C3F}"/>
              </a:ext>
            </a:extLst>
          </p:cNvPr>
          <p:cNvSpPr/>
          <p:nvPr userDrawn="1"/>
        </p:nvSpPr>
        <p:spPr>
          <a:xfrm>
            <a:off x="6441280" y="3761764"/>
            <a:ext cx="5446800" cy="24009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7" name="Rectangle 6">
            <a:extLst>
              <a:ext uri="{FF2B5EF4-FFF2-40B4-BE49-F238E27FC236}">
                <a16:creationId xmlns:a16="http://schemas.microsoft.com/office/drawing/2014/main" xmlns="" id="{4DB43705-0B3F-4F77-A8BB-08EC09D36A56}"/>
              </a:ext>
            </a:extLst>
          </p:cNvPr>
          <p:cNvSpPr/>
          <p:nvPr userDrawn="1"/>
        </p:nvSpPr>
        <p:spPr>
          <a:xfrm>
            <a:off x="371498" y="1271632"/>
            <a:ext cx="5445125" cy="24009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a:extLst>
              <a:ext uri="{FF2B5EF4-FFF2-40B4-BE49-F238E27FC236}">
                <a16:creationId xmlns:a16="http://schemas.microsoft.com/office/drawing/2014/main" xmlns="" id="{9B2BA5B3-8B1C-4C1C-B4EB-C9A8AC24AEDE}"/>
              </a:ext>
            </a:extLst>
          </p:cNvPr>
          <p:cNvSpPr>
            <a:spLocks noGrp="1"/>
          </p:cNvSpPr>
          <p:nvPr>
            <p:ph type="title"/>
          </p:nvPr>
        </p:nvSpPr>
        <p:spPr>
          <a:xfrm>
            <a:off x="371479" y="260392"/>
            <a:ext cx="11520486" cy="755649"/>
          </a:xfrm>
        </p:spPr>
        <p:txBody>
          <a:bodyPr/>
          <a:lstStyle>
            <a:lvl1pPr algn="l">
              <a:defRPr>
                <a:solidFill>
                  <a:schemeClr val="tx1"/>
                </a:solidFill>
              </a:defRPr>
            </a:lvl1p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xmlns="" id="{6B54C622-8EF1-4AE4-AB25-19D71A5C547C}"/>
              </a:ext>
            </a:extLst>
          </p:cNvPr>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5" name="Text Placeholder 4">
            <a:extLst>
              <a:ext uri="{FF2B5EF4-FFF2-40B4-BE49-F238E27FC236}">
                <a16:creationId xmlns:a16="http://schemas.microsoft.com/office/drawing/2014/main" xmlns="" id="{BA2A6524-3EAC-4E27-BF8E-8F87E480F902}"/>
              </a:ext>
            </a:extLst>
          </p:cNvPr>
          <p:cNvSpPr>
            <a:spLocks noGrp="1"/>
          </p:cNvSpPr>
          <p:nvPr>
            <p:ph type="body" sz="quarter" idx="3"/>
          </p:nvPr>
        </p:nvSpPr>
        <p:spPr>
          <a:xfrm>
            <a:off x="6610172" y="3956740"/>
            <a:ext cx="5109022"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1FB94EC-1786-4ACB-B9A8-28216C7AB699}"/>
              </a:ext>
            </a:extLst>
          </p:cNvPr>
          <p:cNvSpPr>
            <a:spLocks noGrp="1"/>
          </p:cNvSpPr>
          <p:nvPr>
            <p:ph sz="quarter" idx="4"/>
          </p:nvPr>
        </p:nvSpPr>
        <p:spPr>
          <a:xfrm>
            <a:off x="6610172" y="4569627"/>
            <a:ext cx="5109022" cy="1412117"/>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xmlns="" id="{9DA658D4-2F70-44A3-A7C3-BF6A1D7BE2A9}"/>
              </a:ext>
            </a:extLst>
          </p:cNvPr>
          <p:cNvSpPr>
            <a:spLocks noGrp="1"/>
          </p:cNvSpPr>
          <p:nvPr>
            <p:ph type="body" idx="1"/>
          </p:nvPr>
        </p:nvSpPr>
        <p:spPr>
          <a:xfrm>
            <a:off x="539837" y="1462746"/>
            <a:ext cx="5108400"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DF57B0C-62A3-4053-936D-9841C7D76D8B}"/>
              </a:ext>
            </a:extLst>
          </p:cNvPr>
          <p:cNvSpPr>
            <a:spLocks noGrp="1"/>
          </p:cNvSpPr>
          <p:nvPr>
            <p:ph sz="half" idx="2"/>
          </p:nvPr>
        </p:nvSpPr>
        <p:spPr>
          <a:xfrm>
            <a:off x="539837" y="2075621"/>
            <a:ext cx="5108400" cy="1391480"/>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6">
            <a:extLst>
              <a:ext uri="{FF2B5EF4-FFF2-40B4-BE49-F238E27FC236}">
                <a16:creationId xmlns:a16="http://schemas.microsoft.com/office/drawing/2014/main" xmlns="" id="{9DFBCB44-5019-402B-BEC3-12F7F5526F0E}"/>
              </a:ext>
            </a:extLst>
          </p:cNvPr>
          <p:cNvSpPr>
            <a:spLocks noGrp="1"/>
          </p:cNvSpPr>
          <p:nvPr>
            <p:ph type="pic" sz="quarter" idx="13"/>
          </p:nvPr>
        </p:nvSpPr>
        <p:spPr>
          <a:xfrm>
            <a:off x="5880101" y="1271632"/>
            <a:ext cx="60120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18" name="Picture Placeholder 6">
            <a:extLst>
              <a:ext uri="{FF2B5EF4-FFF2-40B4-BE49-F238E27FC236}">
                <a16:creationId xmlns:a16="http://schemas.microsoft.com/office/drawing/2014/main" xmlns="" id="{8CD826C9-080C-4638-B261-376BD8B31622}"/>
              </a:ext>
            </a:extLst>
          </p:cNvPr>
          <p:cNvSpPr>
            <a:spLocks noGrp="1"/>
          </p:cNvSpPr>
          <p:nvPr>
            <p:ph type="pic" sz="quarter" idx="14"/>
          </p:nvPr>
        </p:nvSpPr>
        <p:spPr>
          <a:xfrm>
            <a:off x="371479" y="3758312"/>
            <a:ext cx="60118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Tree>
    <p:extLst>
      <p:ext uri="{BB962C8B-B14F-4D97-AF65-F5344CB8AC3E}">
        <p14:creationId xmlns:p14="http://schemas.microsoft.com/office/powerpoint/2010/main" val="2888905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DB3C88-F13B-4B5F-920D-B4EFFAA592E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xmlns="" id="{6E5460C4-49C1-4270-BC58-5EEBC77615CD}"/>
              </a:ext>
            </a:extLst>
          </p:cNvPr>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4" name="Picture Placeholder 6">
            <a:extLst>
              <a:ext uri="{FF2B5EF4-FFF2-40B4-BE49-F238E27FC236}">
                <a16:creationId xmlns:a16="http://schemas.microsoft.com/office/drawing/2014/main" xmlns="" id="{7E138685-E3C5-48A4-8460-3BEDDDEDA6AD}"/>
              </a:ext>
            </a:extLst>
          </p:cNvPr>
          <p:cNvSpPr>
            <a:spLocks noGrp="1"/>
          </p:cNvSpPr>
          <p:nvPr>
            <p:ph type="pic" sz="quarter" idx="13"/>
          </p:nvPr>
        </p:nvSpPr>
        <p:spPr>
          <a:xfrm>
            <a:off x="371476" y="1233488"/>
            <a:ext cx="5572126"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6" name="Picture Placeholder 6">
            <a:extLst>
              <a:ext uri="{FF2B5EF4-FFF2-40B4-BE49-F238E27FC236}">
                <a16:creationId xmlns:a16="http://schemas.microsoft.com/office/drawing/2014/main" xmlns="" id="{B6811C8C-D1DA-4EE5-888B-A30D6285BA5D}"/>
              </a:ext>
            </a:extLst>
          </p:cNvPr>
          <p:cNvSpPr>
            <a:spLocks noGrp="1"/>
          </p:cNvSpPr>
          <p:nvPr>
            <p:ph type="pic" sz="quarter" idx="14"/>
          </p:nvPr>
        </p:nvSpPr>
        <p:spPr>
          <a:xfrm>
            <a:off x="6319839" y="2227263"/>
            <a:ext cx="5572126"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7" name="Rectangle 6">
            <a:extLst>
              <a:ext uri="{FF2B5EF4-FFF2-40B4-BE49-F238E27FC236}">
                <a16:creationId xmlns:a16="http://schemas.microsoft.com/office/drawing/2014/main" xmlns="" id="{85661614-E5E5-43DF-A12A-7BE84E58EE3B}"/>
              </a:ext>
            </a:extLst>
          </p:cNvPr>
          <p:cNvSpPr/>
          <p:nvPr userDrawn="1"/>
        </p:nvSpPr>
        <p:spPr>
          <a:xfrm>
            <a:off x="371476" y="5271804"/>
            <a:ext cx="5572126" cy="929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a:extLst>
              <a:ext uri="{FF2B5EF4-FFF2-40B4-BE49-F238E27FC236}">
                <a16:creationId xmlns:a16="http://schemas.microsoft.com/office/drawing/2014/main" xmlns="" id="{9161B260-71A2-402A-A38D-FE2C484B7F99}"/>
              </a:ext>
            </a:extLst>
          </p:cNvPr>
          <p:cNvSpPr/>
          <p:nvPr userDrawn="1"/>
        </p:nvSpPr>
        <p:spPr>
          <a:xfrm>
            <a:off x="6319836" y="1233532"/>
            <a:ext cx="5572126" cy="929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Text Placeholder 8">
            <a:extLst>
              <a:ext uri="{FF2B5EF4-FFF2-40B4-BE49-F238E27FC236}">
                <a16:creationId xmlns:a16="http://schemas.microsoft.com/office/drawing/2014/main" xmlns="" id="{B15B70BB-4776-4914-92C9-092579FD6EBE}"/>
              </a:ext>
            </a:extLst>
          </p:cNvPr>
          <p:cNvSpPr>
            <a:spLocks noGrp="1"/>
          </p:cNvSpPr>
          <p:nvPr>
            <p:ph type="body" sz="quarter" idx="15" hasCustomPrompt="1"/>
          </p:nvPr>
        </p:nvSpPr>
        <p:spPr>
          <a:xfrm>
            <a:off x="535004" y="5380667"/>
            <a:ext cx="5245101"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xmlns="" id="{58899736-796A-4B23-9534-D8784DD9A238}"/>
              </a:ext>
            </a:extLst>
          </p:cNvPr>
          <p:cNvSpPr>
            <a:spLocks noGrp="1"/>
          </p:cNvSpPr>
          <p:nvPr>
            <p:ph type="body" sz="quarter" idx="16" hasCustomPrompt="1"/>
          </p:nvPr>
        </p:nvSpPr>
        <p:spPr>
          <a:xfrm>
            <a:off x="6483367" y="1342395"/>
            <a:ext cx="5245101"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19739297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565E0AE-C9AC-4E26-B4A4-DDEE620D8979}"/>
              </a:ext>
            </a:extLst>
          </p:cNvPr>
          <p:cNvSpPr/>
          <p:nvPr userDrawn="1"/>
        </p:nvSpPr>
        <p:spPr>
          <a:xfrm>
            <a:off x="17"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2" name="Rectangle 11">
            <a:extLst>
              <a:ext uri="{FF2B5EF4-FFF2-40B4-BE49-F238E27FC236}">
                <a16:creationId xmlns:a16="http://schemas.microsoft.com/office/drawing/2014/main" xmlns="" id="{6F023CF6-0A85-4867-A5CF-F75DDBC4C20A}"/>
              </a:ext>
            </a:extLst>
          </p:cNvPr>
          <p:cNvSpPr/>
          <p:nvPr userDrawn="1"/>
        </p:nvSpPr>
        <p:spPr>
          <a:xfrm>
            <a:off x="17" y="1932347"/>
            <a:ext cx="12192000" cy="29171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4" name="Picture Placeholder 6">
            <a:extLst>
              <a:ext uri="{FF2B5EF4-FFF2-40B4-BE49-F238E27FC236}">
                <a16:creationId xmlns:a16="http://schemas.microsoft.com/office/drawing/2014/main" xmlns="" id="{7E138685-E3C5-48A4-8460-3BEDDDEDA6AD}"/>
              </a:ext>
            </a:extLst>
          </p:cNvPr>
          <p:cNvSpPr>
            <a:spLocks noGrp="1"/>
          </p:cNvSpPr>
          <p:nvPr>
            <p:ph type="pic" sz="quarter" idx="13"/>
          </p:nvPr>
        </p:nvSpPr>
        <p:spPr>
          <a:xfrm>
            <a:off x="647701" y="1471012"/>
            <a:ext cx="5372098"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6" name="Picture Placeholder 6">
            <a:extLst>
              <a:ext uri="{FF2B5EF4-FFF2-40B4-BE49-F238E27FC236}">
                <a16:creationId xmlns:a16="http://schemas.microsoft.com/office/drawing/2014/main" xmlns="" id="{B6811C8C-D1DA-4EE5-888B-A30D6285BA5D}"/>
              </a:ext>
            </a:extLst>
          </p:cNvPr>
          <p:cNvSpPr>
            <a:spLocks noGrp="1"/>
          </p:cNvSpPr>
          <p:nvPr>
            <p:ph type="pic" sz="quarter" idx="14"/>
          </p:nvPr>
        </p:nvSpPr>
        <p:spPr>
          <a:xfrm>
            <a:off x="6254749" y="1462438"/>
            <a:ext cx="5372098"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9" name="Text Placeholder 8">
            <a:extLst>
              <a:ext uri="{FF2B5EF4-FFF2-40B4-BE49-F238E27FC236}">
                <a16:creationId xmlns:a16="http://schemas.microsoft.com/office/drawing/2014/main" xmlns="" id="{B15B70BB-4776-4914-92C9-092579FD6EBE}"/>
              </a:ext>
            </a:extLst>
          </p:cNvPr>
          <p:cNvSpPr>
            <a:spLocks noGrp="1"/>
          </p:cNvSpPr>
          <p:nvPr>
            <p:ph type="body" sz="quarter" idx="15" hasCustomPrompt="1"/>
          </p:nvPr>
        </p:nvSpPr>
        <p:spPr>
          <a:xfrm>
            <a:off x="647702" y="545147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sp>
        <p:nvSpPr>
          <p:cNvPr id="10" name="Text Placeholder 8">
            <a:extLst>
              <a:ext uri="{FF2B5EF4-FFF2-40B4-BE49-F238E27FC236}">
                <a16:creationId xmlns:a16="http://schemas.microsoft.com/office/drawing/2014/main" xmlns="" id="{58899736-796A-4B23-9534-D8784DD9A238}"/>
              </a:ext>
            </a:extLst>
          </p:cNvPr>
          <p:cNvSpPr>
            <a:spLocks noGrp="1"/>
          </p:cNvSpPr>
          <p:nvPr>
            <p:ph type="body" sz="quarter" idx="16" hasCustomPrompt="1"/>
          </p:nvPr>
        </p:nvSpPr>
        <p:spPr>
          <a:xfrm>
            <a:off x="6254750" y="591502"/>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grpSp>
        <p:nvGrpSpPr>
          <p:cNvPr id="14" name="Group 13">
            <a:extLst>
              <a:ext uri="{FF2B5EF4-FFF2-40B4-BE49-F238E27FC236}">
                <a16:creationId xmlns:a16="http://schemas.microsoft.com/office/drawing/2014/main" xmlns="" id="{AF4B4D45-80E3-42F8-B437-4182608210C3}"/>
              </a:ext>
            </a:extLst>
          </p:cNvPr>
          <p:cNvGrpSpPr/>
          <p:nvPr userDrawn="1"/>
        </p:nvGrpSpPr>
        <p:grpSpPr>
          <a:xfrm>
            <a:off x="5387996" y="422433"/>
            <a:ext cx="644525" cy="973138"/>
            <a:chOff x="371475" y="671713"/>
            <a:chExt cx="496540" cy="836738"/>
          </a:xfrm>
          <a:solidFill>
            <a:schemeClr val="accent6"/>
          </a:solidFill>
        </p:grpSpPr>
        <p:sp>
          <p:nvSpPr>
            <p:cNvPr id="15" name="Rectangle 14">
              <a:extLst>
                <a:ext uri="{FF2B5EF4-FFF2-40B4-BE49-F238E27FC236}">
                  <a16:creationId xmlns:a16="http://schemas.microsoft.com/office/drawing/2014/main" xmlns="" id="{D670E361-AF23-4722-9250-CCF26B3C5884}"/>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6" name="Rectangle 15">
              <a:extLst>
                <a:ext uri="{FF2B5EF4-FFF2-40B4-BE49-F238E27FC236}">
                  <a16:creationId xmlns:a16="http://schemas.microsoft.com/office/drawing/2014/main" xmlns="" id="{BDE16CED-9FCD-4407-99EF-FFBE689DA9F1}"/>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grpSp>
      <p:grpSp>
        <p:nvGrpSpPr>
          <p:cNvPr id="17" name="Group 16">
            <a:extLst>
              <a:ext uri="{FF2B5EF4-FFF2-40B4-BE49-F238E27FC236}">
                <a16:creationId xmlns:a16="http://schemas.microsoft.com/office/drawing/2014/main" xmlns="" id="{FA147081-5AFB-463F-B27C-7A0C4CA0573B}"/>
              </a:ext>
            </a:extLst>
          </p:cNvPr>
          <p:cNvGrpSpPr/>
          <p:nvPr userDrawn="1"/>
        </p:nvGrpSpPr>
        <p:grpSpPr>
          <a:xfrm flipH="1">
            <a:off x="6248420" y="5451476"/>
            <a:ext cx="644525" cy="973138"/>
            <a:chOff x="371475" y="671713"/>
            <a:chExt cx="496540" cy="836738"/>
          </a:xfrm>
          <a:solidFill>
            <a:schemeClr val="accent6"/>
          </a:solidFill>
        </p:grpSpPr>
        <p:sp>
          <p:nvSpPr>
            <p:cNvPr id="18" name="Rectangle 17">
              <a:extLst>
                <a:ext uri="{FF2B5EF4-FFF2-40B4-BE49-F238E27FC236}">
                  <a16:creationId xmlns:a16="http://schemas.microsoft.com/office/drawing/2014/main" xmlns="" id="{AE24567E-B0AE-4E55-A5FB-3019A9598162}"/>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9" name="Rectangle 18">
              <a:extLst>
                <a:ext uri="{FF2B5EF4-FFF2-40B4-BE49-F238E27FC236}">
                  <a16:creationId xmlns:a16="http://schemas.microsoft.com/office/drawing/2014/main" xmlns="" id="{4918E6C0-B582-4943-9462-FE9740846585}"/>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grpSp>
    </p:spTree>
    <p:extLst>
      <p:ext uri="{BB962C8B-B14F-4D97-AF65-F5344CB8AC3E}">
        <p14:creationId xmlns:p14="http://schemas.microsoft.com/office/powerpoint/2010/main" val="3722646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565E0AE-C9AC-4E26-B4A4-DDEE620D8979}"/>
              </a:ext>
            </a:extLst>
          </p:cNvPr>
          <p:cNvSpPr/>
          <p:nvPr userDrawn="1"/>
        </p:nvSpPr>
        <p:spPr>
          <a:xfrm>
            <a:off x="17"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4" name="Picture Placeholder 6">
            <a:extLst>
              <a:ext uri="{FF2B5EF4-FFF2-40B4-BE49-F238E27FC236}">
                <a16:creationId xmlns:a16="http://schemas.microsoft.com/office/drawing/2014/main" xmlns="" id="{7E138685-E3C5-48A4-8460-3BEDDDEDA6AD}"/>
              </a:ext>
            </a:extLst>
          </p:cNvPr>
          <p:cNvSpPr>
            <a:spLocks noGrp="1"/>
          </p:cNvSpPr>
          <p:nvPr>
            <p:ph type="pic" sz="quarter" idx="13"/>
          </p:nvPr>
        </p:nvSpPr>
        <p:spPr>
          <a:xfrm>
            <a:off x="16" y="0"/>
            <a:ext cx="6019201"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6" name="Picture Placeholder 6">
            <a:extLst>
              <a:ext uri="{FF2B5EF4-FFF2-40B4-BE49-F238E27FC236}">
                <a16:creationId xmlns:a16="http://schemas.microsoft.com/office/drawing/2014/main" xmlns="" id="{B6811C8C-D1DA-4EE5-888B-A30D6285BA5D}"/>
              </a:ext>
            </a:extLst>
          </p:cNvPr>
          <p:cNvSpPr>
            <a:spLocks noGrp="1"/>
          </p:cNvSpPr>
          <p:nvPr>
            <p:ph type="pic" sz="quarter" idx="14"/>
          </p:nvPr>
        </p:nvSpPr>
        <p:spPr>
          <a:xfrm>
            <a:off x="6172210" y="0"/>
            <a:ext cx="6019798"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9" name="Text Placeholder 8">
            <a:extLst>
              <a:ext uri="{FF2B5EF4-FFF2-40B4-BE49-F238E27FC236}">
                <a16:creationId xmlns:a16="http://schemas.microsoft.com/office/drawing/2014/main" xmlns="" id="{B15B70BB-4776-4914-92C9-092579FD6EBE}"/>
              </a:ext>
            </a:extLst>
          </p:cNvPr>
          <p:cNvSpPr>
            <a:spLocks noGrp="1"/>
          </p:cNvSpPr>
          <p:nvPr>
            <p:ph type="body" sz="quarter" idx="15" hasCustomPrompt="1"/>
          </p:nvPr>
        </p:nvSpPr>
        <p:spPr>
          <a:xfrm>
            <a:off x="725350" y="5008564"/>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xmlns="" id="{58899736-796A-4B23-9534-D8784DD9A238}"/>
              </a:ext>
            </a:extLst>
          </p:cNvPr>
          <p:cNvSpPr>
            <a:spLocks noGrp="1"/>
          </p:cNvSpPr>
          <p:nvPr>
            <p:ph type="body" sz="quarter" idx="16" hasCustomPrompt="1"/>
          </p:nvPr>
        </p:nvSpPr>
        <p:spPr>
          <a:xfrm>
            <a:off x="6635615" y="5008564"/>
            <a:ext cx="4908709"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26075448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565E0AE-C9AC-4E26-B4A4-DDEE620D8979}"/>
              </a:ext>
            </a:extLst>
          </p:cNvPr>
          <p:cNvSpPr/>
          <p:nvPr userDrawn="1"/>
        </p:nvSpPr>
        <p:spPr>
          <a:xfrm>
            <a:off x="17"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2" name="Rectangle 11">
            <a:extLst>
              <a:ext uri="{FF2B5EF4-FFF2-40B4-BE49-F238E27FC236}">
                <a16:creationId xmlns:a16="http://schemas.microsoft.com/office/drawing/2014/main" xmlns="" id="{6F023CF6-0A85-4867-A5CF-F75DDBC4C20A}"/>
              </a:ext>
            </a:extLst>
          </p:cNvPr>
          <p:cNvSpPr/>
          <p:nvPr userDrawn="1"/>
        </p:nvSpPr>
        <p:spPr>
          <a:xfrm>
            <a:off x="3" y="13"/>
            <a:ext cx="5372096"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4" name="Picture Placeholder 6">
            <a:extLst>
              <a:ext uri="{FF2B5EF4-FFF2-40B4-BE49-F238E27FC236}">
                <a16:creationId xmlns:a16="http://schemas.microsoft.com/office/drawing/2014/main" xmlns="" id="{7E138685-E3C5-48A4-8460-3BEDDDEDA6AD}"/>
              </a:ext>
            </a:extLst>
          </p:cNvPr>
          <p:cNvSpPr>
            <a:spLocks noGrp="1"/>
          </p:cNvSpPr>
          <p:nvPr>
            <p:ph type="pic" sz="quarter" idx="13"/>
          </p:nvPr>
        </p:nvSpPr>
        <p:spPr>
          <a:xfrm>
            <a:off x="371475" y="260390"/>
            <a:ext cx="5618154"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20" name="Rectangle 19">
            <a:extLst>
              <a:ext uri="{FF2B5EF4-FFF2-40B4-BE49-F238E27FC236}">
                <a16:creationId xmlns:a16="http://schemas.microsoft.com/office/drawing/2014/main" xmlns="" id="{97E2F46B-C34E-40D3-9D43-BBA43EDFC924}"/>
              </a:ext>
            </a:extLst>
          </p:cNvPr>
          <p:cNvSpPr/>
          <p:nvPr userDrawn="1"/>
        </p:nvSpPr>
        <p:spPr>
          <a:xfrm>
            <a:off x="6819926" y="-18251"/>
            <a:ext cx="5372096"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6" name="Picture Placeholder 6">
            <a:extLst>
              <a:ext uri="{FF2B5EF4-FFF2-40B4-BE49-F238E27FC236}">
                <a16:creationId xmlns:a16="http://schemas.microsoft.com/office/drawing/2014/main" xmlns="" id="{B6811C8C-D1DA-4EE5-888B-A30D6285BA5D}"/>
              </a:ext>
            </a:extLst>
          </p:cNvPr>
          <p:cNvSpPr>
            <a:spLocks noGrp="1"/>
          </p:cNvSpPr>
          <p:nvPr>
            <p:ph type="pic" sz="quarter" idx="14"/>
          </p:nvPr>
        </p:nvSpPr>
        <p:spPr>
          <a:xfrm>
            <a:off x="6280147" y="260390"/>
            <a:ext cx="5619600"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9" name="Text Placeholder 8">
            <a:extLst>
              <a:ext uri="{FF2B5EF4-FFF2-40B4-BE49-F238E27FC236}">
                <a16:creationId xmlns:a16="http://schemas.microsoft.com/office/drawing/2014/main" xmlns="" id="{B15B70BB-4776-4914-92C9-092579FD6EBE}"/>
              </a:ext>
            </a:extLst>
          </p:cNvPr>
          <p:cNvSpPr>
            <a:spLocks noGrp="1"/>
          </p:cNvSpPr>
          <p:nvPr>
            <p:ph type="body" sz="quarter" idx="15" hasCustomPrompt="1"/>
          </p:nvPr>
        </p:nvSpPr>
        <p:spPr>
          <a:xfrm>
            <a:off x="725350" y="5008564"/>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xmlns="" id="{58899736-796A-4B23-9534-D8784DD9A238}"/>
              </a:ext>
            </a:extLst>
          </p:cNvPr>
          <p:cNvSpPr>
            <a:spLocks noGrp="1"/>
          </p:cNvSpPr>
          <p:nvPr>
            <p:ph type="body" sz="quarter" idx="16" hasCustomPrompt="1"/>
          </p:nvPr>
        </p:nvSpPr>
        <p:spPr>
          <a:xfrm>
            <a:off x="6635615" y="5008564"/>
            <a:ext cx="4908709"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38911417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6B607F24-5B01-4964-9736-E876BC347E55}"/>
              </a:ext>
            </a:extLst>
          </p:cNvPr>
          <p:cNvSpPr/>
          <p:nvPr userDrawn="1"/>
        </p:nvSpPr>
        <p:spPr>
          <a:xfrm>
            <a:off x="17"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a:extLst>
              <a:ext uri="{FF2B5EF4-FFF2-40B4-BE49-F238E27FC236}">
                <a16:creationId xmlns:a16="http://schemas.microsoft.com/office/drawing/2014/main" xmlns="" id="{BADB3C88-F13B-4B5F-920D-B4EFFAA592E5}"/>
              </a:ext>
            </a:extLst>
          </p:cNvPr>
          <p:cNvSpPr>
            <a:spLocks noGrp="1"/>
          </p:cNvSpPr>
          <p:nvPr>
            <p:ph type="title"/>
          </p:nvPr>
        </p:nvSpPr>
        <p:spPr>
          <a:xfrm>
            <a:off x="371480" y="260351"/>
            <a:ext cx="6168474" cy="758824"/>
          </a:xfrm>
        </p:spPr>
        <p:txBody>
          <a:bodyPr/>
          <a:lstStyle/>
          <a:p>
            <a:r>
              <a:rPr lang="en-US"/>
              <a:t>Click to edit Master title style</a:t>
            </a:r>
            <a:endParaRPr lang="en-US" dirty="0"/>
          </a:p>
        </p:txBody>
      </p:sp>
      <p:sp>
        <p:nvSpPr>
          <p:cNvPr id="24" name="Rectangle 23">
            <a:extLst>
              <a:ext uri="{FF2B5EF4-FFF2-40B4-BE49-F238E27FC236}">
                <a16:creationId xmlns:a16="http://schemas.microsoft.com/office/drawing/2014/main" xmlns="" id="{E2950CCA-59F9-4C47-A5BA-294E9EDCBABE}"/>
              </a:ext>
            </a:extLst>
          </p:cNvPr>
          <p:cNvSpPr/>
          <p:nvPr userDrawn="1"/>
        </p:nvSpPr>
        <p:spPr>
          <a:xfrm>
            <a:off x="6769102" y="0"/>
            <a:ext cx="2711082"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2" name="Rectangle 21">
            <a:extLst>
              <a:ext uri="{FF2B5EF4-FFF2-40B4-BE49-F238E27FC236}">
                <a16:creationId xmlns:a16="http://schemas.microsoft.com/office/drawing/2014/main" xmlns="" id="{F44232AA-36A1-4A85-8868-9D12848EB106}"/>
              </a:ext>
            </a:extLst>
          </p:cNvPr>
          <p:cNvSpPr/>
          <p:nvPr userDrawn="1"/>
        </p:nvSpPr>
        <p:spPr>
          <a:xfrm>
            <a:off x="9480921" y="2286001"/>
            <a:ext cx="2711082"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3" name="Rectangle 22">
            <a:extLst>
              <a:ext uri="{FF2B5EF4-FFF2-40B4-BE49-F238E27FC236}">
                <a16:creationId xmlns:a16="http://schemas.microsoft.com/office/drawing/2014/main" xmlns="" id="{0B045D93-056D-486E-A634-890ECB9AF9C2}"/>
              </a:ext>
            </a:extLst>
          </p:cNvPr>
          <p:cNvSpPr/>
          <p:nvPr userDrawn="1"/>
        </p:nvSpPr>
        <p:spPr>
          <a:xfrm>
            <a:off x="6769102" y="4572000"/>
            <a:ext cx="2711082" cy="228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8" name="Rectangle 27">
            <a:extLst>
              <a:ext uri="{FF2B5EF4-FFF2-40B4-BE49-F238E27FC236}">
                <a16:creationId xmlns:a16="http://schemas.microsoft.com/office/drawing/2014/main" xmlns="" id="{567CD5E4-19A9-4EFD-BBF1-2B1FBC9BB9BD}"/>
              </a:ext>
            </a:extLst>
          </p:cNvPr>
          <p:cNvSpPr/>
          <p:nvPr userDrawn="1"/>
        </p:nvSpPr>
        <p:spPr>
          <a:xfrm>
            <a:off x="9480921" y="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3" name="Rectangle 32">
            <a:extLst>
              <a:ext uri="{FF2B5EF4-FFF2-40B4-BE49-F238E27FC236}">
                <a16:creationId xmlns:a16="http://schemas.microsoft.com/office/drawing/2014/main" xmlns="" id="{AA533582-AC3E-4F3B-9602-085EB97AD294}"/>
              </a:ext>
            </a:extLst>
          </p:cNvPr>
          <p:cNvSpPr/>
          <p:nvPr userDrawn="1"/>
        </p:nvSpPr>
        <p:spPr>
          <a:xfrm>
            <a:off x="6768365" y="2286001"/>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7" name="Rectangle 36">
            <a:extLst>
              <a:ext uri="{FF2B5EF4-FFF2-40B4-BE49-F238E27FC236}">
                <a16:creationId xmlns:a16="http://schemas.microsoft.com/office/drawing/2014/main" xmlns="" id="{CF0B1BD9-4AC2-4549-9001-383664C7F224}"/>
              </a:ext>
            </a:extLst>
          </p:cNvPr>
          <p:cNvSpPr/>
          <p:nvPr userDrawn="1"/>
        </p:nvSpPr>
        <p:spPr>
          <a:xfrm>
            <a:off x="9480921" y="4572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4" name="Isosceles Triangle 3">
            <a:extLst>
              <a:ext uri="{FF2B5EF4-FFF2-40B4-BE49-F238E27FC236}">
                <a16:creationId xmlns:a16="http://schemas.microsoft.com/office/drawing/2014/main" xmlns="" id="{32B2DC05-AAD7-458D-B737-BE8CCA1FFA99}"/>
              </a:ext>
            </a:extLst>
          </p:cNvPr>
          <p:cNvSpPr/>
          <p:nvPr userDrawn="1"/>
        </p:nvSpPr>
        <p:spPr>
          <a:xfrm rot="5400000">
            <a:off x="9422988" y="1050373"/>
            <a:ext cx="298174" cy="1852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9" name="Isosceles Triangle 38">
            <a:extLst>
              <a:ext uri="{FF2B5EF4-FFF2-40B4-BE49-F238E27FC236}">
                <a16:creationId xmlns:a16="http://schemas.microsoft.com/office/drawing/2014/main" xmlns="" id="{E423C01B-EB10-48EF-8F1C-C2A7E1923E3E}"/>
              </a:ext>
            </a:extLst>
          </p:cNvPr>
          <p:cNvSpPr/>
          <p:nvPr userDrawn="1"/>
        </p:nvSpPr>
        <p:spPr>
          <a:xfrm rot="16200000">
            <a:off x="9238100" y="3336373"/>
            <a:ext cx="298174" cy="18525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44" name="Isosceles Triangle 43">
            <a:extLst>
              <a:ext uri="{FF2B5EF4-FFF2-40B4-BE49-F238E27FC236}">
                <a16:creationId xmlns:a16="http://schemas.microsoft.com/office/drawing/2014/main" xmlns="" id="{BB0D5D5D-BB46-489A-A006-03E52FDA0AB6}"/>
              </a:ext>
            </a:extLst>
          </p:cNvPr>
          <p:cNvSpPr/>
          <p:nvPr userDrawn="1"/>
        </p:nvSpPr>
        <p:spPr>
          <a:xfrm rot="5400000">
            <a:off x="9422988" y="5622373"/>
            <a:ext cx="298174" cy="18525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45" name="Picture Placeholder 33">
            <a:extLst>
              <a:ext uri="{FF2B5EF4-FFF2-40B4-BE49-F238E27FC236}">
                <a16:creationId xmlns:a16="http://schemas.microsoft.com/office/drawing/2014/main" xmlns="" id="{2D0DCA06-9544-45C9-BE22-EBB853AE757C}"/>
              </a:ext>
            </a:extLst>
          </p:cNvPr>
          <p:cNvSpPr>
            <a:spLocks noGrp="1"/>
          </p:cNvSpPr>
          <p:nvPr>
            <p:ph type="pic" sz="quarter" idx="13"/>
          </p:nvPr>
        </p:nvSpPr>
        <p:spPr>
          <a:xfrm>
            <a:off x="10133591" y="561679"/>
            <a:ext cx="1405742" cy="1162644"/>
          </a:xfrm>
        </p:spPr>
        <p:txBody>
          <a:bodyPr>
            <a:normAutofit/>
          </a:bodyPr>
          <a:lstStyle>
            <a:lvl1pPr marL="0" indent="0" algn="ctr">
              <a:buNone/>
              <a:defRPr sz="2000">
                <a:solidFill>
                  <a:schemeClr val="tx1"/>
                </a:solidFill>
              </a:defRPr>
            </a:lvl1pPr>
          </a:lstStyle>
          <a:p>
            <a:r>
              <a:rPr lang="en-US" dirty="0"/>
              <a:t>Click icon to add picture</a:t>
            </a:r>
          </a:p>
        </p:txBody>
      </p:sp>
      <p:sp>
        <p:nvSpPr>
          <p:cNvPr id="46" name="Picture Placeholder 33">
            <a:extLst>
              <a:ext uri="{FF2B5EF4-FFF2-40B4-BE49-F238E27FC236}">
                <a16:creationId xmlns:a16="http://schemas.microsoft.com/office/drawing/2014/main" xmlns="" id="{21403A13-F195-405D-B352-4B77969E358B}"/>
              </a:ext>
            </a:extLst>
          </p:cNvPr>
          <p:cNvSpPr>
            <a:spLocks noGrp="1"/>
          </p:cNvSpPr>
          <p:nvPr>
            <p:ph type="pic" sz="quarter" idx="14"/>
          </p:nvPr>
        </p:nvSpPr>
        <p:spPr>
          <a:xfrm>
            <a:off x="7421036" y="2847679"/>
            <a:ext cx="1405742" cy="1162644"/>
          </a:xfrm>
        </p:spPr>
        <p:txBody>
          <a:bodyPr>
            <a:normAutofit/>
          </a:bodyPr>
          <a:lstStyle>
            <a:lvl1pPr marL="0" indent="0" algn="ctr">
              <a:buNone/>
              <a:defRPr sz="2000">
                <a:solidFill>
                  <a:schemeClr val="tx1"/>
                </a:solidFill>
              </a:defRPr>
            </a:lvl1pPr>
          </a:lstStyle>
          <a:p>
            <a:r>
              <a:rPr lang="en-US" dirty="0"/>
              <a:t>Click icon to add picture</a:t>
            </a:r>
          </a:p>
        </p:txBody>
      </p:sp>
      <p:sp>
        <p:nvSpPr>
          <p:cNvPr id="47" name="Picture Placeholder 33">
            <a:extLst>
              <a:ext uri="{FF2B5EF4-FFF2-40B4-BE49-F238E27FC236}">
                <a16:creationId xmlns:a16="http://schemas.microsoft.com/office/drawing/2014/main" xmlns="" id="{390C9BE2-4328-41D9-82FB-F6FEE7026C55}"/>
              </a:ext>
            </a:extLst>
          </p:cNvPr>
          <p:cNvSpPr>
            <a:spLocks noGrp="1"/>
          </p:cNvSpPr>
          <p:nvPr>
            <p:ph type="pic" sz="quarter" idx="15"/>
          </p:nvPr>
        </p:nvSpPr>
        <p:spPr>
          <a:xfrm>
            <a:off x="10133591" y="5133679"/>
            <a:ext cx="1405742" cy="1162644"/>
          </a:xfrm>
        </p:spPr>
        <p:txBody>
          <a:bodyPr>
            <a:normAutofit/>
          </a:bodyPr>
          <a:lstStyle>
            <a:lvl1pPr marL="0" indent="0" algn="ctr">
              <a:buNone/>
              <a:defRPr sz="2000">
                <a:solidFill>
                  <a:schemeClr val="tx1"/>
                </a:solidFill>
              </a:defRPr>
            </a:lvl1pPr>
          </a:lstStyle>
          <a:p>
            <a:r>
              <a:rPr lang="en-US" dirty="0"/>
              <a:t>Click icon to add picture</a:t>
            </a:r>
          </a:p>
        </p:txBody>
      </p:sp>
      <p:sp>
        <p:nvSpPr>
          <p:cNvPr id="48" name="Picture Placeholder 6">
            <a:extLst>
              <a:ext uri="{FF2B5EF4-FFF2-40B4-BE49-F238E27FC236}">
                <a16:creationId xmlns:a16="http://schemas.microsoft.com/office/drawing/2014/main" xmlns="" id="{7E57D58E-479C-4409-8D5F-7CAC3178A771}"/>
              </a:ext>
            </a:extLst>
          </p:cNvPr>
          <p:cNvSpPr>
            <a:spLocks noGrp="1"/>
          </p:cNvSpPr>
          <p:nvPr>
            <p:ph type="pic" sz="quarter" idx="16"/>
          </p:nvPr>
        </p:nvSpPr>
        <p:spPr>
          <a:xfrm>
            <a:off x="371480" y="1233488"/>
            <a:ext cx="6168474" cy="5624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17" name="Text Placeholder 39">
            <a:extLst>
              <a:ext uri="{FF2B5EF4-FFF2-40B4-BE49-F238E27FC236}">
                <a16:creationId xmlns:a16="http://schemas.microsoft.com/office/drawing/2014/main" xmlns="" id="{1EE624A7-7FE4-44DC-B710-D995C25C9CEA}"/>
              </a:ext>
            </a:extLst>
          </p:cNvPr>
          <p:cNvSpPr>
            <a:spLocks noGrp="1"/>
          </p:cNvSpPr>
          <p:nvPr>
            <p:ph type="body" sz="quarter" idx="18" hasCustomPrompt="1"/>
          </p:nvPr>
        </p:nvSpPr>
        <p:spPr>
          <a:xfrm>
            <a:off x="6956260" y="215901"/>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18" name="Text Placeholder 39">
            <a:extLst>
              <a:ext uri="{FF2B5EF4-FFF2-40B4-BE49-F238E27FC236}">
                <a16:creationId xmlns:a16="http://schemas.microsoft.com/office/drawing/2014/main" xmlns="" id="{34CC27D1-7AB7-4922-81C5-41E9C01BAAE1}"/>
              </a:ext>
            </a:extLst>
          </p:cNvPr>
          <p:cNvSpPr>
            <a:spLocks noGrp="1"/>
          </p:cNvSpPr>
          <p:nvPr>
            <p:ph type="body" sz="quarter" idx="19" hasCustomPrompt="1"/>
          </p:nvPr>
        </p:nvSpPr>
        <p:spPr>
          <a:xfrm>
            <a:off x="9668079" y="2501901"/>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19" name="Text Placeholder 39">
            <a:extLst>
              <a:ext uri="{FF2B5EF4-FFF2-40B4-BE49-F238E27FC236}">
                <a16:creationId xmlns:a16="http://schemas.microsoft.com/office/drawing/2014/main" xmlns="" id="{03F0CFEB-33B8-47FE-BC44-44AF273543D5}"/>
              </a:ext>
            </a:extLst>
          </p:cNvPr>
          <p:cNvSpPr>
            <a:spLocks noGrp="1"/>
          </p:cNvSpPr>
          <p:nvPr>
            <p:ph type="body" sz="quarter" idx="20" hasCustomPrompt="1"/>
          </p:nvPr>
        </p:nvSpPr>
        <p:spPr>
          <a:xfrm>
            <a:off x="6956260" y="4787901"/>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6287483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DB3C88-F13B-4B5F-920D-B4EFFAA592E5}"/>
              </a:ext>
            </a:extLst>
          </p:cNvPr>
          <p:cNvSpPr>
            <a:spLocks noGrp="1"/>
          </p:cNvSpPr>
          <p:nvPr>
            <p:ph type="title"/>
          </p:nvPr>
        </p:nvSpPr>
        <p:spPr>
          <a:xfrm>
            <a:off x="371479" y="260351"/>
            <a:ext cx="11520488" cy="758824"/>
          </a:xfrm>
        </p:spPr>
        <p:txBody>
          <a:bodyPr/>
          <a:lstStyle/>
          <a:p>
            <a:r>
              <a:rPr lang="en-US"/>
              <a:t>Click to edit Master title style</a:t>
            </a:r>
            <a:endParaRPr lang="en-US" dirty="0"/>
          </a:p>
        </p:txBody>
      </p:sp>
      <p:sp>
        <p:nvSpPr>
          <p:cNvPr id="48" name="Picture Placeholder 6">
            <a:extLst>
              <a:ext uri="{FF2B5EF4-FFF2-40B4-BE49-F238E27FC236}">
                <a16:creationId xmlns:a16="http://schemas.microsoft.com/office/drawing/2014/main" xmlns="" id="{7E57D58E-479C-4409-8D5F-7CAC3178A771}"/>
              </a:ext>
            </a:extLst>
          </p:cNvPr>
          <p:cNvSpPr>
            <a:spLocks noGrp="1"/>
          </p:cNvSpPr>
          <p:nvPr>
            <p:ph type="pic" sz="quarter" idx="16"/>
          </p:nvPr>
        </p:nvSpPr>
        <p:spPr>
          <a:xfrm>
            <a:off x="371479" y="1233489"/>
            <a:ext cx="11520486" cy="304975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17" name="Slide Number Placeholder 4">
            <a:extLst>
              <a:ext uri="{FF2B5EF4-FFF2-40B4-BE49-F238E27FC236}">
                <a16:creationId xmlns:a16="http://schemas.microsoft.com/office/drawing/2014/main" xmlns="" id="{76336E3A-55EE-4423-B1AA-7489CA988813}"/>
              </a:ext>
            </a:extLst>
          </p:cNvPr>
          <p:cNvSpPr>
            <a:spLocks noGrp="1"/>
          </p:cNvSpPr>
          <p:nvPr>
            <p:ph type="sldNum" sz="quarter" idx="12"/>
          </p:nvPr>
        </p:nvSpPr>
        <p:spPr>
          <a:xfrm>
            <a:off x="11518899" y="6581978"/>
            <a:ext cx="373062" cy="206104"/>
          </a:xfrm>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20" name="Picture Placeholder 33">
            <a:extLst>
              <a:ext uri="{FF2B5EF4-FFF2-40B4-BE49-F238E27FC236}">
                <a16:creationId xmlns:a16="http://schemas.microsoft.com/office/drawing/2014/main" xmlns="" id="{917F3183-F8DC-409E-BDAF-E3190E5CC10A}"/>
              </a:ext>
            </a:extLst>
          </p:cNvPr>
          <p:cNvSpPr>
            <a:spLocks noGrp="1"/>
          </p:cNvSpPr>
          <p:nvPr>
            <p:ph type="pic" sz="quarter" idx="13"/>
          </p:nvPr>
        </p:nvSpPr>
        <p:spPr>
          <a:xfrm>
            <a:off x="1466711" y="2999732"/>
            <a:ext cx="1405742" cy="1162644"/>
          </a:xfrm>
        </p:spPr>
        <p:txBody>
          <a:bodyPr>
            <a:normAutofit/>
          </a:bodyPr>
          <a:lstStyle>
            <a:lvl1pPr marL="0" indent="0" algn="ctr">
              <a:buNone/>
              <a:defRPr sz="2000">
                <a:solidFill>
                  <a:schemeClr val="tx1"/>
                </a:solidFill>
              </a:defRPr>
            </a:lvl1pPr>
          </a:lstStyle>
          <a:p>
            <a:r>
              <a:rPr lang="en-US" dirty="0"/>
              <a:t>Click icon to add picture</a:t>
            </a:r>
          </a:p>
        </p:txBody>
      </p:sp>
      <p:sp>
        <p:nvSpPr>
          <p:cNvPr id="25" name="Picture Placeholder 33">
            <a:extLst>
              <a:ext uri="{FF2B5EF4-FFF2-40B4-BE49-F238E27FC236}">
                <a16:creationId xmlns:a16="http://schemas.microsoft.com/office/drawing/2014/main" xmlns="" id="{8DCF90EE-8A0F-46BB-A8EC-27CB7826EB0D}"/>
              </a:ext>
            </a:extLst>
          </p:cNvPr>
          <p:cNvSpPr>
            <a:spLocks noGrp="1"/>
          </p:cNvSpPr>
          <p:nvPr>
            <p:ph type="pic" sz="quarter" idx="17"/>
          </p:nvPr>
        </p:nvSpPr>
        <p:spPr>
          <a:xfrm>
            <a:off x="4108135" y="2999732"/>
            <a:ext cx="1405742" cy="1162644"/>
          </a:xfrm>
        </p:spPr>
        <p:txBody>
          <a:bodyPr>
            <a:normAutofit/>
          </a:bodyPr>
          <a:lstStyle>
            <a:lvl1pPr marL="0" indent="0" algn="ctr">
              <a:buNone/>
              <a:defRPr sz="2000">
                <a:solidFill>
                  <a:schemeClr val="tx1"/>
                </a:solidFill>
              </a:defRPr>
            </a:lvl1pPr>
          </a:lstStyle>
          <a:p>
            <a:r>
              <a:rPr lang="en-US" dirty="0"/>
              <a:t>Click icon to add picture</a:t>
            </a:r>
          </a:p>
        </p:txBody>
      </p:sp>
      <p:sp>
        <p:nvSpPr>
          <p:cNvPr id="26" name="Picture Placeholder 33">
            <a:extLst>
              <a:ext uri="{FF2B5EF4-FFF2-40B4-BE49-F238E27FC236}">
                <a16:creationId xmlns:a16="http://schemas.microsoft.com/office/drawing/2014/main" xmlns="" id="{4B6BCE84-A7A7-4701-966F-9F969C523C51}"/>
              </a:ext>
            </a:extLst>
          </p:cNvPr>
          <p:cNvSpPr>
            <a:spLocks noGrp="1"/>
          </p:cNvSpPr>
          <p:nvPr>
            <p:ph type="pic" sz="quarter" idx="18"/>
          </p:nvPr>
        </p:nvSpPr>
        <p:spPr>
          <a:xfrm>
            <a:off x="6749559" y="2999732"/>
            <a:ext cx="1405742" cy="1162644"/>
          </a:xfrm>
        </p:spPr>
        <p:txBody>
          <a:bodyPr>
            <a:normAutofit/>
          </a:bodyPr>
          <a:lstStyle>
            <a:lvl1pPr marL="0" indent="0" algn="ctr">
              <a:buNone/>
              <a:defRPr sz="2000">
                <a:solidFill>
                  <a:schemeClr val="tx1"/>
                </a:solidFill>
              </a:defRPr>
            </a:lvl1pPr>
          </a:lstStyle>
          <a:p>
            <a:r>
              <a:rPr lang="en-US" dirty="0"/>
              <a:t>Click icon to add picture</a:t>
            </a:r>
          </a:p>
        </p:txBody>
      </p:sp>
      <p:sp>
        <p:nvSpPr>
          <p:cNvPr id="27" name="Picture Placeholder 33">
            <a:extLst>
              <a:ext uri="{FF2B5EF4-FFF2-40B4-BE49-F238E27FC236}">
                <a16:creationId xmlns:a16="http://schemas.microsoft.com/office/drawing/2014/main" xmlns="" id="{2F810615-16AA-4D3F-93BB-1074BABE1234}"/>
              </a:ext>
            </a:extLst>
          </p:cNvPr>
          <p:cNvSpPr>
            <a:spLocks noGrp="1"/>
          </p:cNvSpPr>
          <p:nvPr>
            <p:ph type="pic" sz="quarter" idx="19"/>
          </p:nvPr>
        </p:nvSpPr>
        <p:spPr>
          <a:xfrm>
            <a:off x="9435092" y="2999732"/>
            <a:ext cx="1405742" cy="1162644"/>
          </a:xfrm>
        </p:spPr>
        <p:txBody>
          <a:bodyPr>
            <a:normAutofit/>
          </a:bodyPr>
          <a:lstStyle>
            <a:lvl1pPr marL="0" indent="0" algn="ctr">
              <a:buNone/>
              <a:defRPr sz="2000">
                <a:solidFill>
                  <a:schemeClr val="tx1"/>
                </a:solidFill>
              </a:defRPr>
            </a:lvl1pPr>
          </a:lstStyle>
          <a:p>
            <a:r>
              <a:rPr lang="en-US" dirty="0"/>
              <a:t>Click icon to add picture</a:t>
            </a:r>
          </a:p>
        </p:txBody>
      </p:sp>
      <p:sp>
        <p:nvSpPr>
          <p:cNvPr id="32" name="Rectangle 31">
            <a:extLst>
              <a:ext uri="{FF2B5EF4-FFF2-40B4-BE49-F238E27FC236}">
                <a16:creationId xmlns:a16="http://schemas.microsoft.com/office/drawing/2014/main" xmlns="" id="{E9E999B4-BC91-4EF5-915C-59E58E141134}"/>
              </a:ext>
            </a:extLst>
          </p:cNvPr>
          <p:cNvSpPr/>
          <p:nvPr userDrawn="1"/>
        </p:nvSpPr>
        <p:spPr>
          <a:xfrm>
            <a:off x="979946" y="4514288"/>
            <a:ext cx="2379325" cy="16865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4" name="Rectangle 33">
            <a:extLst>
              <a:ext uri="{FF2B5EF4-FFF2-40B4-BE49-F238E27FC236}">
                <a16:creationId xmlns:a16="http://schemas.microsoft.com/office/drawing/2014/main" xmlns="" id="{8E3D72D1-545E-4FA9-B18F-DBE257DA9472}"/>
              </a:ext>
            </a:extLst>
          </p:cNvPr>
          <p:cNvSpPr/>
          <p:nvPr userDrawn="1"/>
        </p:nvSpPr>
        <p:spPr>
          <a:xfrm>
            <a:off x="3621369" y="4514288"/>
            <a:ext cx="2379325" cy="1686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5" name="Rectangle 34">
            <a:extLst>
              <a:ext uri="{FF2B5EF4-FFF2-40B4-BE49-F238E27FC236}">
                <a16:creationId xmlns:a16="http://schemas.microsoft.com/office/drawing/2014/main" xmlns="" id="{A1FF2C74-7F94-4D15-9530-4844CA0ABABA}"/>
              </a:ext>
            </a:extLst>
          </p:cNvPr>
          <p:cNvSpPr/>
          <p:nvPr userDrawn="1"/>
        </p:nvSpPr>
        <p:spPr>
          <a:xfrm>
            <a:off x="6262786" y="4514288"/>
            <a:ext cx="2379325" cy="16865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6" name="Rectangle 35">
            <a:extLst>
              <a:ext uri="{FF2B5EF4-FFF2-40B4-BE49-F238E27FC236}">
                <a16:creationId xmlns:a16="http://schemas.microsoft.com/office/drawing/2014/main" xmlns="" id="{D65048BF-5755-467D-94DA-799CD1A9ED70}"/>
              </a:ext>
            </a:extLst>
          </p:cNvPr>
          <p:cNvSpPr/>
          <p:nvPr userDrawn="1"/>
        </p:nvSpPr>
        <p:spPr>
          <a:xfrm>
            <a:off x="8904212" y="4514288"/>
            <a:ext cx="2379325" cy="16865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8" name="Text Placeholder 39">
            <a:extLst>
              <a:ext uri="{FF2B5EF4-FFF2-40B4-BE49-F238E27FC236}">
                <a16:creationId xmlns:a16="http://schemas.microsoft.com/office/drawing/2014/main" xmlns="" id="{3C8488B4-AC1B-43A6-A416-3F5BC72456F9}"/>
              </a:ext>
            </a:extLst>
          </p:cNvPr>
          <p:cNvSpPr>
            <a:spLocks noGrp="1"/>
          </p:cNvSpPr>
          <p:nvPr>
            <p:ph type="body" sz="quarter" idx="20" hasCustomPrompt="1"/>
          </p:nvPr>
        </p:nvSpPr>
        <p:spPr>
          <a:xfrm>
            <a:off x="1091482" y="4598182"/>
            <a:ext cx="2156237"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xmlns="" id="{950DB978-3832-472D-9958-42D6A712EA6B}"/>
              </a:ext>
            </a:extLst>
          </p:cNvPr>
          <p:cNvSpPr>
            <a:spLocks noGrp="1"/>
          </p:cNvSpPr>
          <p:nvPr>
            <p:ph type="body" sz="quarter" idx="21" hasCustomPrompt="1"/>
          </p:nvPr>
        </p:nvSpPr>
        <p:spPr>
          <a:xfrm>
            <a:off x="3732905" y="4598182"/>
            <a:ext cx="2156237"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xmlns="" id="{7A9C8821-D3DD-40C3-83BD-38D190405711}"/>
              </a:ext>
            </a:extLst>
          </p:cNvPr>
          <p:cNvSpPr>
            <a:spLocks noGrp="1"/>
          </p:cNvSpPr>
          <p:nvPr>
            <p:ph type="body" sz="quarter" idx="22" hasCustomPrompt="1"/>
          </p:nvPr>
        </p:nvSpPr>
        <p:spPr>
          <a:xfrm>
            <a:off x="6374327" y="4598182"/>
            <a:ext cx="2156237"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xmlns="" id="{C3FC554A-BF67-40BD-BD4F-B2EA17BBDBC1}"/>
              </a:ext>
            </a:extLst>
          </p:cNvPr>
          <p:cNvSpPr>
            <a:spLocks noGrp="1"/>
          </p:cNvSpPr>
          <p:nvPr>
            <p:ph type="body" sz="quarter" idx="23" hasCustomPrompt="1"/>
          </p:nvPr>
        </p:nvSpPr>
        <p:spPr>
          <a:xfrm>
            <a:off x="9015748" y="4598182"/>
            <a:ext cx="2156237"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cxnSp>
        <p:nvCxnSpPr>
          <p:cNvPr id="6" name="Straight Connector 5">
            <a:extLst>
              <a:ext uri="{FF2B5EF4-FFF2-40B4-BE49-F238E27FC236}">
                <a16:creationId xmlns:a16="http://schemas.microsoft.com/office/drawing/2014/main" xmlns="" id="{62ECF54D-C7AE-4FFE-A9FA-ECD663CD2A09}"/>
              </a:ext>
            </a:extLst>
          </p:cNvPr>
          <p:cNvCxnSpPr>
            <a:cxnSpLocks/>
          </p:cNvCxnSpPr>
          <p:nvPr userDrawn="1"/>
        </p:nvCxnSpPr>
        <p:spPr>
          <a:xfrm>
            <a:off x="979946" y="4357837"/>
            <a:ext cx="237932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7FB84BED-8481-4D23-AE06-31529215FE6C}"/>
              </a:ext>
            </a:extLst>
          </p:cNvPr>
          <p:cNvCxnSpPr>
            <a:cxnSpLocks/>
          </p:cNvCxnSpPr>
          <p:nvPr userDrawn="1"/>
        </p:nvCxnSpPr>
        <p:spPr>
          <a:xfrm>
            <a:off x="3621369" y="4357837"/>
            <a:ext cx="237932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4A09D405-9228-4697-A91F-4E5A2B5B6512}"/>
              </a:ext>
            </a:extLst>
          </p:cNvPr>
          <p:cNvCxnSpPr>
            <a:cxnSpLocks/>
          </p:cNvCxnSpPr>
          <p:nvPr userDrawn="1"/>
        </p:nvCxnSpPr>
        <p:spPr>
          <a:xfrm>
            <a:off x="6262786" y="4357837"/>
            <a:ext cx="23793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9645748A-37E1-4661-B50F-D1FCAF7F3088}"/>
              </a:ext>
            </a:extLst>
          </p:cNvPr>
          <p:cNvCxnSpPr>
            <a:cxnSpLocks/>
          </p:cNvCxnSpPr>
          <p:nvPr userDrawn="1"/>
        </p:nvCxnSpPr>
        <p:spPr>
          <a:xfrm>
            <a:off x="8904217" y="4357837"/>
            <a:ext cx="2379325"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23622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DB3C88-F13B-4B5F-920D-B4EFFAA592E5}"/>
              </a:ext>
            </a:extLst>
          </p:cNvPr>
          <p:cNvSpPr>
            <a:spLocks noGrp="1"/>
          </p:cNvSpPr>
          <p:nvPr>
            <p:ph type="title"/>
          </p:nvPr>
        </p:nvSpPr>
        <p:spPr>
          <a:xfrm>
            <a:off x="371479" y="260351"/>
            <a:ext cx="11520488" cy="758824"/>
          </a:xfrm>
        </p:spPr>
        <p:txBody>
          <a:bodyPr/>
          <a:lstStyle/>
          <a:p>
            <a:r>
              <a:rPr lang="en-US"/>
              <a:t>Click to edit Master title style</a:t>
            </a:r>
            <a:endParaRPr lang="en-US" dirty="0"/>
          </a:p>
        </p:txBody>
      </p:sp>
      <p:sp>
        <p:nvSpPr>
          <p:cNvPr id="48" name="Picture Placeholder 6">
            <a:extLst>
              <a:ext uri="{FF2B5EF4-FFF2-40B4-BE49-F238E27FC236}">
                <a16:creationId xmlns:a16="http://schemas.microsoft.com/office/drawing/2014/main" xmlns="" id="{7E57D58E-479C-4409-8D5F-7CAC3178A771}"/>
              </a:ext>
            </a:extLst>
          </p:cNvPr>
          <p:cNvSpPr>
            <a:spLocks noGrp="1"/>
          </p:cNvSpPr>
          <p:nvPr>
            <p:ph type="pic" sz="quarter" idx="16"/>
          </p:nvPr>
        </p:nvSpPr>
        <p:spPr>
          <a:xfrm>
            <a:off x="371477" y="1233488"/>
            <a:ext cx="4140890"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17" name="Slide Number Placeholder 4">
            <a:extLst>
              <a:ext uri="{FF2B5EF4-FFF2-40B4-BE49-F238E27FC236}">
                <a16:creationId xmlns:a16="http://schemas.microsoft.com/office/drawing/2014/main" xmlns="" id="{76336E3A-55EE-4423-B1AA-7489CA988813}"/>
              </a:ext>
            </a:extLst>
          </p:cNvPr>
          <p:cNvSpPr>
            <a:spLocks noGrp="1"/>
          </p:cNvSpPr>
          <p:nvPr>
            <p:ph type="sldNum" sz="quarter" idx="12"/>
          </p:nvPr>
        </p:nvSpPr>
        <p:spPr>
          <a:xfrm>
            <a:off x="11518899" y="6581978"/>
            <a:ext cx="373062" cy="206104"/>
          </a:xfrm>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18" name="Rectangle 17">
            <a:extLst>
              <a:ext uri="{FF2B5EF4-FFF2-40B4-BE49-F238E27FC236}">
                <a16:creationId xmlns:a16="http://schemas.microsoft.com/office/drawing/2014/main" xmlns="" id="{1DD2DC66-11E4-4714-A8DE-E8AC34D49655}"/>
              </a:ext>
            </a:extLst>
          </p:cNvPr>
          <p:cNvSpPr/>
          <p:nvPr userDrawn="1"/>
        </p:nvSpPr>
        <p:spPr>
          <a:xfrm>
            <a:off x="4615258" y="1233489"/>
            <a:ext cx="2371952" cy="5148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grpSp>
        <p:nvGrpSpPr>
          <p:cNvPr id="5" name="Group 4">
            <a:extLst>
              <a:ext uri="{FF2B5EF4-FFF2-40B4-BE49-F238E27FC236}">
                <a16:creationId xmlns:a16="http://schemas.microsoft.com/office/drawing/2014/main" xmlns="" id="{B6748F93-9B1D-4874-A164-A654BF7D6C8C}"/>
              </a:ext>
            </a:extLst>
          </p:cNvPr>
          <p:cNvGrpSpPr/>
          <p:nvPr userDrawn="1"/>
        </p:nvGrpSpPr>
        <p:grpSpPr>
          <a:xfrm>
            <a:off x="4842124" y="2462887"/>
            <a:ext cx="1918253" cy="2689468"/>
            <a:chOff x="4790661" y="2266122"/>
            <a:chExt cx="1918252" cy="2852530"/>
          </a:xfrm>
        </p:grpSpPr>
        <p:cxnSp>
          <p:nvCxnSpPr>
            <p:cNvPr id="4" name="Straight Connector 3">
              <a:extLst>
                <a:ext uri="{FF2B5EF4-FFF2-40B4-BE49-F238E27FC236}">
                  <a16:creationId xmlns:a16="http://schemas.microsoft.com/office/drawing/2014/main" xmlns="" id="{4AEF10CE-C943-4C6B-9DBF-5A0E63CDC89B}"/>
                </a:ext>
              </a:extLst>
            </p:cNvPr>
            <p:cNvCxnSpPr/>
            <p:nvPr userDrawn="1"/>
          </p:nvCxnSpPr>
          <p:spPr>
            <a:xfrm>
              <a:off x="4790661" y="226612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3428B198-0637-4F15-900F-6709BFE4BDEA}"/>
                </a:ext>
              </a:extLst>
            </p:cNvPr>
            <p:cNvCxnSpPr/>
            <p:nvPr userDrawn="1"/>
          </p:nvCxnSpPr>
          <p:spPr>
            <a:xfrm>
              <a:off x="4790661" y="3692387"/>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7F29A1B0-F4AB-4243-979A-50FADE3330EA}"/>
                </a:ext>
              </a:extLst>
            </p:cNvPr>
            <p:cNvCxnSpPr/>
            <p:nvPr userDrawn="1"/>
          </p:nvCxnSpPr>
          <p:spPr>
            <a:xfrm>
              <a:off x="4790661" y="511865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xmlns="" id="{0C61EA57-B8EA-4589-A9DD-E25F300D5AFD}"/>
              </a:ext>
            </a:extLst>
          </p:cNvPr>
          <p:cNvCxnSpPr/>
          <p:nvPr userDrawn="1"/>
        </p:nvCxnSpPr>
        <p:spPr>
          <a:xfrm>
            <a:off x="4790679" y="6917634"/>
            <a:ext cx="19182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xmlns="" id="{F894F998-0FDF-4CA2-802E-4FCFA7674171}"/>
              </a:ext>
            </a:extLst>
          </p:cNvPr>
          <p:cNvGrpSpPr/>
          <p:nvPr userDrawn="1"/>
        </p:nvGrpSpPr>
        <p:grpSpPr>
          <a:xfrm>
            <a:off x="7090101" y="2462887"/>
            <a:ext cx="4801862" cy="2689468"/>
            <a:chOff x="4790661" y="2266122"/>
            <a:chExt cx="1918252" cy="2852530"/>
          </a:xfrm>
        </p:grpSpPr>
        <p:cxnSp>
          <p:nvCxnSpPr>
            <p:cNvPr id="33" name="Straight Connector 32">
              <a:extLst>
                <a:ext uri="{FF2B5EF4-FFF2-40B4-BE49-F238E27FC236}">
                  <a16:creationId xmlns:a16="http://schemas.microsoft.com/office/drawing/2014/main" xmlns="" id="{C1F0C0C8-87C4-49FB-B35B-E937E9D0BEC5}"/>
                </a:ext>
              </a:extLst>
            </p:cNvPr>
            <p:cNvCxnSpPr/>
            <p:nvPr userDrawn="1"/>
          </p:nvCxnSpPr>
          <p:spPr>
            <a:xfrm>
              <a:off x="4790661" y="226612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4857C5D3-7E33-4894-8AC3-0FD1BEB12F40}"/>
                </a:ext>
              </a:extLst>
            </p:cNvPr>
            <p:cNvCxnSpPr/>
            <p:nvPr userDrawn="1"/>
          </p:nvCxnSpPr>
          <p:spPr>
            <a:xfrm>
              <a:off x="4790661" y="3692387"/>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100BA9F8-92BF-42F0-BD46-D9B7E7422F75}"/>
                </a:ext>
              </a:extLst>
            </p:cNvPr>
            <p:cNvCxnSpPr/>
            <p:nvPr userDrawn="1"/>
          </p:nvCxnSpPr>
          <p:spPr>
            <a:xfrm>
              <a:off x="4790661" y="511865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9" name="Text Placeholder 39">
            <a:extLst>
              <a:ext uri="{FF2B5EF4-FFF2-40B4-BE49-F238E27FC236}">
                <a16:creationId xmlns:a16="http://schemas.microsoft.com/office/drawing/2014/main" xmlns="" id="{9760B601-DCBC-47C8-95BE-A5DFCCBAD096}"/>
              </a:ext>
            </a:extLst>
          </p:cNvPr>
          <p:cNvSpPr>
            <a:spLocks noGrp="1"/>
          </p:cNvSpPr>
          <p:nvPr>
            <p:ph type="body" sz="quarter" idx="20" hasCustomPrompt="1"/>
          </p:nvPr>
        </p:nvSpPr>
        <p:spPr>
          <a:xfrm>
            <a:off x="7166533" y="1463643"/>
            <a:ext cx="4725454"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xmlns="" id="{179CBA0C-6465-4209-AF3F-548A57F20CE8}"/>
              </a:ext>
            </a:extLst>
          </p:cNvPr>
          <p:cNvSpPr>
            <a:spLocks noGrp="1"/>
          </p:cNvSpPr>
          <p:nvPr>
            <p:ph type="body" sz="quarter" idx="21" hasCustomPrompt="1"/>
          </p:nvPr>
        </p:nvSpPr>
        <p:spPr>
          <a:xfrm>
            <a:off x="7166533" y="2741757"/>
            <a:ext cx="4725454"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xmlns="" id="{99852211-6BD9-4B69-BBC9-F2181F272D23}"/>
              </a:ext>
            </a:extLst>
          </p:cNvPr>
          <p:cNvSpPr>
            <a:spLocks noGrp="1"/>
          </p:cNvSpPr>
          <p:nvPr>
            <p:ph type="body" sz="quarter" idx="22" hasCustomPrompt="1"/>
          </p:nvPr>
        </p:nvSpPr>
        <p:spPr>
          <a:xfrm>
            <a:off x="7166533" y="4069997"/>
            <a:ext cx="4725454"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xmlns="" id="{EEF11D65-7095-41D2-9630-E2EB44552E58}"/>
              </a:ext>
            </a:extLst>
          </p:cNvPr>
          <p:cNvSpPr>
            <a:spLocks noGrp="1"/>
          </p:cNvSpPr>
          <p:nvPr>
            <p:ph type="body" sz="quarter" idx="23" hasCustomPrompt="1"/>
          </p:nvPr>
        </p:nvSpPr>
        <p:spPr>
          <a:xfrm>
            <a:off x="7166533" y="5394356"/>
            <a:ext cx="4725454"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3" name="Picture Placeholder 33">
            <a:extLst>
              <a:ext uri="{FF2B5EF4-FFF2-40B4-BE49-F238E27FC236}">
                <a16:creationId xmlns:a16="http://schemas.microsoft.com/office/drawing/2014/main" xmlns="" id="{1644FD94-AD03-4C4F-A1A5-085DD8F56646}"/>
              </a:ext>
            </a:extLst>
          </p:cNvPr>
          <p:cNvSpPr>
            <a:spLocks noGrp="1"/>
          </p:cNvSpPr>
          <p:nvPr>
            <p:ph type="pic" sz="quarter" idx="13"/>
          </p:nvPr>
        </p:nvSpPr>
        <p:spPr>
          <a:xfrm>
            <a:off x="5227574" y="1437552"/>
            <a:ext cx="1147325" cy="811033"/>
          </a:xfrm>
        </p:spPr>
        <p:txBody>
          <a:bodyPr>
            <a:normAutofit/>
          </a:bodyPr>
          <a:lstStyle>
            <a:lvl1pPr marL="0" indent="0" algn="ctr">
              <a:buNone/>
              <a:defRPr sz="1600">
                <a:solidFill>
                  <a:schemeClr val="bg1"/>
                </a:solidFill>
              </a:defRPr>
            </a:lvl1pPr>
          </a:lstStyle>
          <a:p>
            <a:r>
              <a:rPr lang="en-US" dirty="0"/>
              <a:t>Click icon to add picture</a:t>
            </a:r>
          </a:p>
        </p:txBody>
      </p:sp>
      <p:sp>
        <p:nvSpPr>
          <p:cNvPr id="44" name="Picture Placeholder 33">
            <a:extLst>
              <a:ext uri="{FF2B5EF4-FFF2-40B4-BE49-F238E27FC236}">
                <a16:creationId xmlns:a16="http://schemas.microsoft.com/office/drawing/2014/main" xmlns="" id="{9A1BE0BE-1FFD-445C-B6BA-E4A602D22112}"/>
              </a:ext>
            </a:extLst>
          </p:cNvPr>
          <p:cNvSpPr>
            <a:spLocks noGrp="1"/>
          </p:cNvSpPr>
          <p:nvPr>
            <p:ph type="pic" sz="quarter" idx="24"/>
          </p:nvPr>
        </p:nvSpPr>
        <p:spPr>
          <a:xfrm>
            <a:off x="5227574" y="2715694"/>
            <a:ext cx="1147325" cy="811033"/>
          </a:xfrm>
        </p:spPr>
        <p:txBody>
          <a:bodyPr>
            <a:normAutofit/>
          </a:bodyPr>
          <a:lstStyle>
            <a:lvl1pPr marL="0" indent="0" algn="ctr">
              <a:buNone/>
              <a:defRPr sz="1600">
                <a:solidFill>
                  <a:schemeClr val="bg1"/>
                </a:solidFill>
              </a:defRPr>
            </a:lvl1pPr>
          </a:lstStyle>
          <a:p>
            <a:r>
              <a:rPr lang="en-US" dirty="0"/>
              <a:t>Click icon to add picture</a:t>
            </a:r>
          </a:p>
        </p:txBody>
      </p:sp>
      <p:sp>
        <p:nvSpPr>
          <p:cNvPr id="45" name="Picture Placeholder 33">
            <a:extLst>
              <a:ext uri="{FF2B5EF4-FFF2-40B4-BE49-F238E27FC236}">
                <a16:creationId xmlns:a16="http://schemas.microsoft.com/office/drawing/2014/main" xmlns="" id="{B577AF17-6C7E-48B9-B267-0874B232A710}"/>
              </a:ext>
            </a:extLst>
          </p:cNvPr>
          <p:cNvSpPr>
            <a:spLocks noGrp="1"/>
          </p:cNvSpPr>
          <p:nvPr>
            <p:ph type="pic" sz="quarter" idx="25"/>
          </p:nvPr>
        </p:nvSpPr>
        <p:spPr>
          <a:xfrm>
            <a:off x="5227574" y="4043936"/>
            <a:ext cx="1147325" cy="811033"/>
          </a:xfrm>
        </p:spPr>
        <p:txBody>
          <a:bodyPr>
            <a:normAutofit/>
          </a:bodyPr>
          <a:lstStyle>
            <a:lvl1pPr marL="0" indent="0" algn="ctr">
              <a:buNone/>
              <a:defRPr sz="1600">
                <a:solidFill>
                  <a:schemeClr val="bg1"/>
                </a:solidFill>
              </a:defRPr>
            </a:lvl1pPr>
          </a:lstStyle>
          <a:p>
            <a:r>
              <a:rPr lang="en-US" dirty="0"/>
              <a:t>Click icon to add picture</a:t>
            </a:r>
          </a:p>
        </p:txBody>
      </p:sp>
      <p:sp>
        <p:nvSpPr>
          <p:cNvPr id="46" name="Picture Placeholder 33">
            <a:extLst>
              <a:ext uri="{FF2B5EF4-FFF2-40B4-BE49-F238E27FC236}">
                <a16:creationId xmlns:a16="http://schemas.microsoft.com/office/drawing/2014/main" xmlns="" id="{98A01AB1-3434-46C7-B1B3-90AFD4B1799F}"/>
              </a:ext>
            </a:extLst>
          </p:cNvPr>
          <p:cNvSpPr>
            <a:spLocks noGrp="1"/>
          </p:cNvSpPr>
          <p:nvPr>
            <p:ph type="pic" sz="quarter" idx="26"/>
          </p:nvPr>
        </p:nvSpPr>
        <p:spPr>
          <a:xfrm>
            <a:off x="5227574" y="5368294"/>
            <a:ext cx="1147325" cy="811033"/>
          </a:xfrm>
        </p:spPr>
        <p:txBody>
          <a:bodyPr>
            <a:normAutofit/>
          </a:bodyPr>
          <a:lstStyle>
            <a:lvl1pPr marL="0" indent="0" algn="ctr">
              <a:buNone/>
              <a:defRPr sz="1600">
                <a:solidFill>
                  <a:schemeClr val="bg1"/>
                </a:solidFill>
              </a:defRPr>
            </a:lvl1pPr>
          </a:lstStyle>
          <a:p>
            <a:r>
              <a:rPr lang="en-US" dirty="0"/>
              <a:t>Click icon to add picture</a:t>
            </a:r>
          </a:p>
        </p:txBody>
      </p:sp>
    </p:spTree>
    <p:extLst>
      <p:ext uri="{BB962C8B-B14F-4D97-AF65-F5344CB8AC3E}">
        <p14:creationId xmlns:p14="http://schemas.microsoft.com/office/powerpoint/2010/main" val="1545021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31"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7"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6"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6"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94FAD5-20F7-4733-AC0D-150CB34ACD22}" type="datetime1">
              <a:rPr lang="en-US" smtClean="0">
                <a:solidFill>
                  <a:prstClr val="white">
                    <a:tint val="75000"/>
                    <a:alpha val="60000"/>
                  </a:prstClr>
                </a:solidFill>
              </a:rPr>
              <a:t>1/20/2025</a:t>
            </a:fld>
            <a:endParaRPr lang="en-US" dirty="0">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7768849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DB3C88-F13B-4B5F-920D-B4EFFAA592E5}"/>
              </a:ext>
            </a:extLst>
          </p:cNvPr>
          <p:cNvSpPr>
            <a:spLocks noGrp="1"/>
          </p:cNvSpPr>
          <p:nvPr>
            <p:ph type="title"/>
          </p:nvPr>
        </p:nvSpPr>
        <p:spPr>
          <a:xfrm>
            <a:off x="371479"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xmlns="" id="{76336E3A-55EE-4423-B1AA-7489CA988813}"/>
              </a:ext>
            </a:extLst>
          </p:cNvPr>
          <p:cNvSpPr>
            <a:spLocks noGrp="1"/>
          </p:cNvSpPr>
          <p:nvPr>
            <p:ph type="sldNum" sz="quarter" idx="12"/>
          </p:nvPr>
        </p:nvSpPr>
        <p:spPr>
          <a:xfrm>
            <a:off x="11518899" y="6581978"/>
            <a:ext cx="373062" cy="206104"/>
          </a:xfrm>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cxnSp>
        <p:nvCxnSpPr>
          <p:cNvPr id="24" name="Straight Connector 23">
            <a:extLst>
              <a:ext uri="{FF2B5EF4-FFF2-40B4-BE49-F238E27FC236}">
                <a16:creationId xmlns:a16="http://schemas.microsoft.com/office/drawing/2014/main" xmlns="" id="{0C61EA57-B8EA-4589-A9DD-E25F300D5AFD}"/>
              </a:ext>
            </a:extLst>
          </p:cNvPr>
          <p:cNvCxnSpPr/>
          <p:nvPr userDrawn="1"/>
        </p:nvCxnSpPr>
        <p:spPr>
          <a:xfrm>
            <a:off x="4790679" y="6917634"/>
            <a:ext cx="19182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xmlns="" id="{1DD2DC66-11E4-4714-A8DE-E8AC34D49655}"/>
              </a:ext>
            </a:extLst>
          </p:cNvPr>
          <p:cNvSpPr/>
          <p:nvPr userDrawn="1"/>
        </p:nvSpPr>
        <p:spPr>
          <a:xfrm>
            <a:off x="371477" y="1233528"/>
            <a:ext cx="2293200"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3" name="Rectangle 22">
            <a:extLst>
              <a:ext uri="{FF2B5EF4-FFF2-40B4-BE49-F238E27FC236}">
                <a16:creationId xmlns:a16="http://schemas.microsoft.com/office/drawing/2014/main" xmlns="" id="{EAF541B1-4F4B-40BC-BF0B-B80864399D0C}"/>
              </a:ext>
            </a:extLst>
          </p:cNvPr>
          <p:cNvSpPr/>
          <p:nvPr userDrawn="1"/>
        </p:nvSpPr>
        <p:spPr>
          <a:xfrm>
            <a:off x="371477" y="3773213"/>
            <a:ext cx="2293200"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6" name="Rectangle 25">
            <a:extLst>
              <a:ext uri="{FF2B5EF4-FFF2-40B4-BE49-F238E27FC236}">
                <a16:creationId xmlns:a16="http://schemas.microsoft.com/office/drawing/2014/main" xmlns="" id="{DB837A4A-8DA3-4F45-9468-2C7DE5B35803}"/>
              </a:ext>
            </a:extLst>
          </p:cNvPr>
          <p:cNvSpPr/>
          <p:nvPr userDrawn="1"/>
        </p:nvSpPr>
        <p:spPr>
          <a:xfrm>
            <a:off x="6170635" y="1233528"/>
            <a:ext cx="2294237"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7" name="Rectangle 26">
            <a:extLst>
              <a:ext uri="{FF2B5EF4-FFF2-40B4-BE49-F238E27FC236}">
                <a16:creationId xmlns:a16="http://schemas.microsoft.com/office/drawing/2014/main" xmlns="" id="{39CA034F-F360-4CF5-B944-C16768254C5A}"/>
              </a:ext>
            </a:extLst>
          </p:cNvPr>
          <p:cNvSpPr/>
          <p:nvPr userDrawn="1"/>
        </p:nvSpPr>
        <p:spPr>
          <a:xfrm>
            <a:off x="6170635" y="3773211"/>
            <a:ext cx="2294237"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43" name="Picture Placeholder 33">
            <a:extLst>
              <a:ext uri="{FF2B5EF4-FFF2-40B4-BE49-F238E27FC236}">
                <a16:creationId xmlns:a16="http://schemas.microsoft.com/office/drawing/2014/main" xmlns="" id="{1644FD94-AD03-4C4F-A1A5-085DD8F56646}"/>
              </a:ext>
            </a:extLst>
          </p:cNvPr>
          <p:cNvSpPr>
            <a:spLocks noGrp="1"/>
          </p:cNvSpPr>
          <p:nvPr>
            <p:ph type="pic" sz="quarter" idx="13"/>
          </p:nvPr>
        </p:nvSpPr>
        <p:spPr>
          <a:xfrm>
            <a:off x="615499" y="1713955"/>
            <a:ext cx="1805205" cy="1466666"/>
          </a:xfrm>
        </p:spPr>
        <p:txBody>
          <a:bodyPr>
            <a:normAutofit/>
          </a:bodyPr>
          <a:lstStyle>
            <a:lvl1pPr marL="0" indent="0" algn="ctr">
              <a:buNone/>
              <a:defRPr sz="1600">
                <a:solidFill>
                  <a:schemeClr val="bg1"/>
                </a:solidFill>
              </a:defRPr>
            </a:lvl1pPr>
          </a:lstStyle>
          <a:p>
            <a:r>
              <a:rPr lang="en-US" dirty="0"/>
              <a:t>Click icon to add picture</a:t>
            </a:r>
          </a:p>
        </p:txBody>
      </p:sp>
      <p:sp>
        <p:nvSpPr>
          <p:cNvPr id="32" name="Rectangle 31">
            <a:extLst>
              <a:ext uri="{FF2B5EF4-FFF2-40B4-BE49-F238E27FC236}">
                <a16:creationId xmlns:a16="http://schemas.microsoft.com/office/drawing/2014/main" xmlns="" id="{ECA01639-D8FA-4F18-8FE5-E923F5A1BB48}"/>
              </a:ext>
            </a:extLst>
          </p:cNvPr>
          <p:cNvSpPr/>
          <p:nvPr userDrawn="1"/>
        </p:nvSpPr>
        <p:spPr>
          <a:xfrm>
            <a:off x="2730562" y="123352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4" name="Rectangle 33">
            <a:extLst>
              <a:ext uri="{FF2B5EF4-FFF2-40B4-BE49-F238E27FC236}">
                <a16:creationId xmlns:a16="http://schemas.microsoft.com/office/drawing/2014/main" xmlns="" id="{AF02D09E-3C25-405E-BF24-A884A07C224A}"/>
              </a:ext>
            </a:extLst>
          </p:cNvPr>
          <p:cNvSpPr/>
          <p:nvPr userDrawn="1"/>
        </p:nvSpPr>
        <p:spPr>
          <a:xfrm>
            <a:off x="2730562" y="377321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9" name="Text Placeholder 39">
            <a:extLst>
              <a:ext uri="{FF2B5EF4-FFF2-40B4-BE49-F238E27FC236}">
                <a16:creationId xmlns:a16="http://schemas.microsoft.com/office/drawing/2014/main" xmlns="" id="{9760B601-DCBC-47C8-95BE-A5DFCCBAD096}"/>
              </a:ext>
            </a:extLst>
          </p:cNvPr>
          <p:cNvSpPr>
            <a:spLocks noGrp="1"/>
          </p:cNvSpPr>
          <p:nvPr>
            <p:ph type="body" sz="quarter" idx="20" hasCustomPrompt="1"/>
          </p:nvPr>
        </p:nvSpPr>
        <p:spPr>
          <a:xfrm>
            <a:off x="2900245"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5" name="Text Placeholder 39">
            <a:extLst>
              <a:ext uri="{FF2B5EF4-FFF2-40B4-BE49-F238E27FC236}">
                <a16:creationId xmlns:a16="http://schemas.microsoft.com/office/drawing/2014/main" xmlns="" id="{33BDF68D-A417-4526-95BD-83DC0A4FA5B1}"/>
              </a:ext>
            </a:extLst>
          </p:cNvPr>
          <p:cNvSpPr>
            <a:spLocks noGrp="1"/>
          </p:cNvSpPr>
          <p:nvPr>
            <p:ph type="body" sz="quarter" idx="27" hasCustomPrompt="1"/>
          </p:nvPr>
        </p:nvSpPr>
        <p:spPr>
          <a:xfrm>
            <a:off x="2900245" y="3999811"/>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6" name="Rectangle 35">
            <a:extLst>
              <a:ext uri="{FF2B5EF4-FFF2-40B4-BE49-F238E27FC236}">
                <a16:creationId xmlns:a16="http://schemas.microsoft.com/office/drawing/2014/main" xmlns="" id="{1C6F0F84-9668-4EA8-A3F5-3AD5AED3EFDD}"/>
              </a:ext>
            </a:extLst>
          </p:cNvPr>
          <p:cNvSpPr/>
          <p:nvPr userDrawn="1"/>
        </p:nvSpPr>
        <p:spPr>
          <a:xfrm>
            <a:off x="8549719" y="123352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47" name="Rectangle 46">
            <a:extLst>
              <a:ext uri="{FF2B5EF4-FFF2-40B4-BE49-F238E27FC236}">
                <a16:creationId xmlns:a16="http://schemas.microsoft.com/office/drawing/2014/main" xmlns="" id="{19CCCFCB-4EAD-47A3-8F4A-307EE022DD53}"/>
              </a:ext>
            </a:extLst>
          </p:cNvPr>
          <p:cNvSpPr/>
          <p:nvPr userDrawn="1"/>
        </p:nvSpPr>
        <p:spPr>
          <a:xfrm>
            <a:off x="8549719" y="377321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49" name="Text Placeholder 39">
            <a:extLst>
              <a:ext uri="{FF2B5EF4-FFF2-40B4-BE49-F238E27FC236}">
                <a16:creationId xmlns:a16="http://schemas.microsoft.com/office/drawing/2014/main" xmlns="" id="{058CD71F-A7E3-4F68-ADE3-4E6B1BAE3129}"/>
              </a:ext>
            </a:extLst>
          </p:cNvPr>
          <p:cNvSpPr>
            <a:spLocks noGrp="1"/>
          </p:cNvSpPr>
          <p:nvPr>
            <p:ph type="body" sz="quarter" idx="28" hasCustomPrompt="1"/>
          </p:nvPr>
        </p:nvSpPr>
        <p:spPr>
          <a:xfrm>
            <a:off x="8719398"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50" name="Text Placeholder 39">
            <a:extLst>
              <a:ext uri="{FF2B5EF4-FFF2-40B4-BE49-F238E27FC236}">
                <a16:creationId xmlns:a16="http://schemas.microsoft.com/office/drawing/2014/main" xmlns="" id="{6EC40EC2-3775-4AF2-965D-0235107D8342}"/>
              </a:ext>
            </a:extLst>
          </p:cNvPr>
          <p:cNvSpPr>
            <a:spLocks noGrp="1"/>
          </p:cNvSpPr>
          <p:nvPr>
            <p:ph type="body" sz="quarter" idx="29" hasCustomPrompt="1"/>
          </p:nvPr>
        </p:nvSpPr>
        <p:spPr>
          <a:xfrm>
            <a:off x="8719398" y="3999811"/>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51" name="Picture Placeholder 33">
            <a:extLst>
              <a:ext uri="{FF2B5EF4-FFF2-40B4-BE49-F238E27FC236}">
                <a16:creationId xmlns:a16="http://schemas.microsoft.com/office/drawing/2014/main" xmlns="" id="{F196EA03-E36C-4E2A-A82F-8FA76EC2DBFC}"/>
              </a:ext>
            </a:extLst>
          </p:cNvPr>
          <p:cNvSpPr>
            <a:spLocks noGrp="1"/>
          </p:cNvSpPr>
          <p:nvPr>
            <p:ph type="pic" sz="quarter" idx="30"/>
          </p:nvPr>
        </p:nvSpPr>
        <p:spPr>
          <a:xfrm>
            <a:off x="615499" y="4253638"/>
            <a:ext cx="1805205" cy="1466666"/>
          </a:xfrm>
        </p:spPr>
        <p:txBody>
          <a:bodyPr>
            <a:normAutofit/>
          </a:bodyPr>
          <a:lstStyle>
            <a:lvl1pPr marL="0" indent="0" algn="ctr">
              <a:buNone/>
              <a:defRPr sz="1600">
                <a:solidFill>
                  <a:schemeClr val="bg1"/>
                </a:solidFill>
              </a:defRPr>
            </a:lvl1pPr>
          </a:lstStyle>
          <a:p>
            <a:r>
              <a:rPr lang="en-US" dirty="0"/>
              <a:t>Click icon to add picture</a:t>
            </a:r>
          </a:p>
        </p:txBody>
      </p:sp>
      <p:sp>
        <p:nvSpPr>
          <p:cNvPr id="52" name="Picture Placeholder 33">
            <a:extLst>
              <a:ext uri="{FF2B5EF4-FFF2-40B4-BE49-F238E27FC236}">
                <a16:creationId xmlns:a16="http://schemas.microsoft.com/office/drawing/2014/main" xmlns="" id="{9A754FAD-4B3A-4A76-9F0D-84DA72FD822B}"/>
              </a:ext>
            </a:extLst>
          </p:cNvPr>
          <p:cNvSpPr>
            <a:spLocks noGrp="1"/>
          </p:cNvSpPr>
          <p:nvPr>
            <p:ph type="pic" sz="quarter" idx="31"/>
          </p:nvPr>
        </p:nvSpPr>
        <p:spPr>
          <a:xfrm>
            <a:off x="6415178" y="4253638"/>
            <a:ext cx="1805205" cy="1466666"/>
          </a:xfrm>
        </p:spPr>
        <p:txBody>
          <a:bodyPr>
            <a:normAutofit/>
          </a:bodyPr>
          <a:lstStyle>
            <a:lvl1pPr marL="0" indent="0" algn="ctr">
              <a:buNone/>
              <a:defRPr sz="1600">
                <a:solidFill>
                  <a:schemeClr val="bg1"/>
                </a:solidFill>
              </a:defRPr>
            </a:lvl1pPr>
          </a:lstStyle>
          <a:p>
            <a:r>
              <a:rPr lang="en-US" dirty="0"/>
              <a:t>Click icon to add picture</a:t>
            </a:r>
          </a:p>
        </p:txBody>
      </p:sp>
      <p:sp>
        <p:nvSpPr>
          <p:cNvPr id="53" name="Picture Placeholder 33">
            <a:extLst>
              <a:ext uri="{FF2B5EF4-FFF2-40B4-BE49-F238E27FC236}">
                <a16:creationId xmlns:a16="http://schemas.microsoft.com/office/drawing/2014/main" xmlns="" id="{7A45718F-1012-47C4-BF29-7462E5C6CB90}"/>
              </a:ext>
            </a:extLst>
          </p:cNvPr>
          <p:cNvSpPr>
            <a:spLocks noGrp="1"/>
          </p:cNvSpPr>
          <p:nvPr>
            <p:ph type="pic" sz="quarter" idx="32"/>
          </p:nvPr>
        </p:nvSpPr>
        <p:spPr>
          <a:xfrm>
            <a:off x="6415178" y="1713954"/>
            <a:ext cx="1805205" cy="1466666"/>
          </a:xfrm>
        </p:spPr>
        <p:txBody>
          <a:bodyPr>
            <a:normAutofit/>
          </a:bodyPr>
          <a:lstStyle>
            <a:lvl1pPr marL="0" indent="0" algn="ctr">
              <a:buNone/>
              <a:defRPr sz="1600">
                <a:solidFill>
                  <a:schemeClr val="bg1"/>
                </a:solidFill>
              </a:defRPr>
            </a:lvl1pPr>
          </a:lstStyle>
          <a:p>
            <a:r>
              <a:rPr lang="en-US" dirty="0"/>
              <a:t>Click icon to add picture</a:t>
            </a:r>
          </a:p>
        </p:txBody>
      </p:sp>
    </p:spTree>
    <p:extLst>
      <p:ext uri="{BB962C8B-B14F-4D97-AF65-F5344CB8AC3E}">
        <p14:creationId xmlns:p14="http://schemas.microsoft.com/office/powerpoint/2010/main" val="23130099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FBB81E01-55F6-44A7-8ACB-B172EA0F9FB3}"/>
              </a:ext>
            </a:extLst>
          </p:cNvPr>
          <p:cNvSpPr/>
          <p:nvPr userDrawn="1"/>
        </p:nvSpPr>
        <p:spPr>
          <a:xfrm>
            <a:off x="467421" y="3895003"/>
            <a:ext cx="2494722" cy="2067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6" name="Rectangle 25">
            <a:extLst>
              <a:ext uri="{FF2B5EF4-FFF2-40B4-BE49-F238E27FC236}">
                <a16:creationId xmlns:a16="http://schemas.microsoft.com/office/drawing/2014/main" xmlns="" id="{FAD85DF7-0BE8-4B88-98A1-F5062CDAA964}"/>
              </a:ext>
            </a:extLst>
          </p:cNvPr>
          <p:cNvSpPr/>
          <p:nvPr userDrawn="1"/>
        </p:nvSpPr>
        <p:spPr>
          <a:xfrm>
            <a:off x="3412045" y="3895003"/>
            <a:ext cx="2494722" cy="2067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7" name="Rectangle 26">
            <a:extLst>
              <a:ext uri="{FF2B5EF4-FFF2-40B4-BE49-F238E27FC236}">
                <a16:creationId xmlns:a16="http://schemas.microsoft.com/office/drawing/2014/main" xmlns="" id="{DF69394C-95D0-4D10-A34D-A35EF27D2806}"/>
              </a:ext>
            </a:extLst>
          </p:cNvPr>
          <p:cNvSpPr/>
          <p:nvPr userDrawn="1"/>
        </p:nvSpPr>
        <p:spPr>
          <a:xfrm>
            <a:off x="6356674" y="3895003"/>
            <a:ext cx="2494722" cy="2067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2" name="Rectangle 31">
            <a:extLst>
              <a:ext uri="{FF2B5EF4-FFF2-40B4-BE49-F238E27FC236}">
                <a16:creationId xmlns:a16="http://schemas.microsoft.com/office/drawing/2014/main" xmlns="" id="{86DBF753-694A-4503-A33B-73C09E8EE3A5}"/>
              </a:ext>
            </a:extLst>
          </p:cNvPr>
          <p:cNvSpPr/>
          <p:nvPr userDrawn="1"/>
        </p:nvSpPr>
        <p:spPr>
          <a:xfrm>
            <a:off x="9301298" y="3895003"/>
            <a:ext cx="2494722" cy="20672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a:extLst>
              <a:ext uri="{FF2B5EF4-FFF2-40B4-BE49-F238E27FC236}">
                <a16:creationId xmlns:a16="http://schemas.microsoft.com/office/drawing/2014/main" xmlns="" id="{BADB3C88-F13B-4B5F-920D-B4EFFAA592E5}"/>
              </a:ext>
            </a:extLst>
          </p:cNvPr>
          <p:cNvSpPr>
            <a:spLocks noGrp="1"/>
          </p:cNvSpPr>
          <p:nvPr>
            <p:ph type="title"/>
          </p:nvPr>
        </p:nvSpPr>
        <p:spPr>
          <a:xfrm>
            <a:off x="371479"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xmlns="" id="{76336E3A-55EE-4423-B1AA-7489CA988813}"/>
              </a:ext>
            </a:extLst>
          </p:cNvPr>
          <p:cNvSpPr>
            <a:spLocks noGrp="1"/>
          </p:cNvSpPr>
          <p:nvPr>
            <p:ph type="sldNum" sz="quarter" idx="12"/>
          </p:nvPr>
        </p:nvSpPr>
        <p:spPr>
          <a:xfrm>
            <a:off x="11518899" y="6581978"/>
            <a:ext cx="373062" cy="206104"/>
          </a:xfrm>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cxnSp>
        <p:nvCxnSpPr>
          <p:cNvPr id="24" name="Straight Connector 23">
            <a:extLst>
              <a:ext uri="{FF2B5EF4-FFF2-40B4-BE49-F238E27FC236}">
                <a16:creationId xmlns:a16="http://schemas.microsoft.com/office/drawing/2014/main" xmlns="" id="{0C61EA57-B8EA-4589-A9DD-E25F300D5AFD}"/>
              </a:ext>
            </a:extLst>
          </p:cNvPr>
          <p:cNvCxnSpPr/>
          <p:nvPr userDrawn="1"/>
        </p:nvCxnSpPr>
        <p:spPr>
          <a:xfrm>
            <a:off x="4790679" y="6917634"/>
            <a:ext cx="19182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xmlns="" id="{1644FD94-AD03-4C4F-A1A5-085DD8F56646}"/>
              </a:ext>
            </a:extLst>
          </p:cNvPr>
          <p:cNvSpPr>
            <a:spLocks noGrp="1"/>
          </p:cNvSpPr>
          <p:nvPr>
            <p:ph type="pic" sz="quarter" idx="13"/>
          </p:nvPr>
        </p:nvSpPr>
        <p:spPr>
          <a:xfrm>
            <a:off x="467421" y="1522949"/>
            <a:ext cx="2494722" cy="2226366"/>
          </a:xfrm>
        </p:spPr>
        <p:txBody>
          <a:bodyPr>
            <a:normAutofit/>
          </a:bodyPr>
          <a:lstStyle>
            <a:lvl1pPr marL="0" indent="0" algn="ctr">
              <a:buNone/>
              <a:defRPr sz="1600">
                <a:solidFill>
                  <a:schemeClr val="tx1"/>
                </a:solidFill>
              </a:defRPr>
            </a:lvl1pPr>
          </a:lstStyle>
          <a:p>
            <a:r>
              <a:rPr lang="en-US" dirty="0"/>
              <a:t>Click icon to add picture</a:t>
            </a:r>
          </a:p>
        </p:txBody>
      </p:sp>
      <p:sp>
        <p:nvSpPr>
          <p:cNvPr id="28" name="Picture Placeholder 33">
            <a:extLst>
              <a:ext uri="{FF2B5EF4-FFF2-40B4-BE49-F238E27FC236}">
                <a16:creationId xmlns:a16="http://schemas.microsoft.com/office/drawing/2014/main" xmlns="" id="{85BB27A3-DB87-46F4-8CA4-3C04A088E787}"/>
              </a:ext>
            </a:extLst>
          </p:cNvPr>
          <p:cNvSpPr>
            <a:spLocks noGrp="1"/>
          </p:cNvSpPr>
          <p:nvPr>
            <p:ph type="pic" sz="quarter" idx="21"/>
          </p:nvPr>
        </p:nvSpPr>
        <p:spPr>
          <a:xfrm>
            <a:off x="3412045" y="1522949"/>
            <a:ext cx="2494722" cy="2226366"/>
          </a:xfrm>
        </p:spPr>
        <p:txBody>
          <a:bodyPr>
            <a:normAutofit/>
          </a:bodyPr>
          <a:lstStyle>
            <a:lvl1pPr marL="0" indent="0" algn="ctr">
              <a:buNone/>
              <a:defRPr sz="1600">
                <a:solidFill>
                  <a:schemeClr val="tx1"/>
                </a:solidFill>
              </a:defRPr>
            </a:lvl1pPr>
          </a:lstStyle>
          <a:p>
            <a:r>
              <a:rPr lang="en-US" dirty="0"/>
              <a:t>Click icon to add picture</a:t>
            </a:r>
          </a:p>
        </p:txBody>
      </p:sp>
      <p:sp>
        <p:nvSpPr>
          <p:cNvPr id="29" name="Picture Placeholder 33">
            <a:extLst>
              <a:ext uri="{FF2B5EF4-FFF2-40B4-BE49-F238E27FC236}">
                <a16:creationId xmlns:a16="http://schemas.microsoft.com/office/drawing/2014/main" xmlns="" id="{F356E399-83ED-4937-A1CC-F591866C0E8C}"/>
              </a:ext>
            </a:extLst>
          </p:cNvPr>
          <p:cNvSpPr>
            <a:spLocks noGrp="1"/>
          </p:cNvSpPr>
          <p:nvPr>
            <p:ph type="pic" sz="quarter" idx="22"/>
          </p:nvPr>
        </p:nvSpPr>
        <p:spPr>
          <a:xfrm>
            <a:off x="6356674" y="1522949"/>
            <a:ext cx="2494722" cy="2226366"/>
          </a:xfrm>
        </p:spPr>
        <p:txBody>
          <a:bodyPr>
            <a:normAutofit/>
          </a:bodyPr>
          <a:lstStyle>
            <a:lvl1pPr marL="0" indent="0" algn="ctr">
              <a:buNone/>
              <a:defRPr sz="1600">
                <a:solidFill>
                  <a:schemeClr val="tx1"/>
                </a:solidFill>
              </a:defRPr>
            </a:lvl1pPr>
          </a:lstStyle>
          <a:p>
            <a:r>
              <a:rPr lang="en-US" dirty="0"/>
              <a:t>Click icon to add picture</a:t>
            </a:r>
          </a:p>
        </p:txBody>
      </p:sp>
      <p:sp>
        <p:nvSpPr>
          <p:cNvPr id="30" name="Picture Placeholder 33">
            <a:extLst>
              <a:ext uri="{FF2B5EF4-FFF2-40B4-BE49-F238E27FC236}">
                <a16:creationId xmlns:a16="http://schemas.microsoft.com/office/drawing/2014/main" xmlns="" id="{0967254B-CF1D-4F0D-A7F6-EC4E117B7509}"/>
              </a:ext>
            </a:extLst>
          </p:cNvPr>
          <p:cNvSpPr>
            <a:spLocks noGrp="1"/>
          </p:cNvSpPr>
          <p:nvPr>
            <p:ph type="pic" sz="quarter" idx="23"/>
          </p:nvPr>
        </p:nvSpPr>
        <p:spPr>
          <a:xfrm>
            <a:off x="9301298" y="1522949"/>
            <a:ext cx="2494722" cy="2226366"/>
          </a:xfrm>
        </p:spPr>
        <p:txBody>
          <a:bodyPr>
            <a:normAutofit/>
          </a:bodyPr>
          <a:lstStyle>
            <a:lvl1pPr marL="0" indent="0" algn="ctr">
              <a:buNone/>
              <a:defRPr sz="1600">
                <a:solidFill>
                  <a:schemeClr val="tx1"/>
                </a:solidFill>
              </a:defRPr>
            </a:lvl1pPr>
          </a:lstStyle>
          <a:p>
            <a:r>
              <a:rPr lang="en-US" dirty="0"/>
              <a:t>Click icon to add picture</a:t>
            </a:r>
          </a:p>
        </p:txBody>
      </p:sp>
      <p:sp>
        <p:nvSpPr>
          <p:cNvPr id="31" name="Text Placeholder 39">
            <a:extLst>
              <a:ext uri="{FF2B5EF4-FFF2-40B4-BE49-F238E27FC236}">
                <a16:creationId xmlns:a16="http://schemas.microsoft.com/office/drawing/2014/main" xmlns="" id="{0CEF6C35-6F7B-43AD-9E4D-44C2F8A7DFAC}"/>
              </a:ext>
            </a:extLst>
          </p:cNvPr>
          <p:cNvSpPr>
            <a:spLocks noGrp="1"/>
          </p:cNvSpPr>
          <p:nvPr>
            <p:ph type="body" sz="quarter" idx="20" hasCustomPrompt="1"/>
          </p:nvPr>
        </p:nvSpPr>
        <p:spPr>
          <a:xfrm>
            <a:off x="604634" y="4123924"/>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3" name="Text Placeholder 39">
            <a:extLst>
              <a:ext uri="{FF2B5EF4-FFF2-40B4-BE49-F238E27FC236}">
                <a16:creationId xmlns:a16="http://schemas.microsoft.com/office/drawing/2014/main" xmlns="" id="{44EF032C-161A-4C58-B624-66488C255E1F}"/>
              </a:ext>
            </a:extLst>
          </p:cNvPr>
          <p:cNvSpPr>
            <a:spLocks noGrp="1"/>
          </p:cNvSpPr>
          <p:nvPr>
            <p:ph type="body" sz="quarter" idx="24" hasCustomPrompt="1"/>
          </p:nvPr>
        </p:nvSpPr>
        <p:spPr>
          <a:xfrm>
            <a:off x="604634" y="4879298"/>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7" name="Text Placeholder 39">
            <a:extLst>
              <a:ext uri="{FF2B5EF4-FFF2-40B4-BE49-F238E27FC236}">
                <a16:creationId xmlns:a16="http://schemas.microsoft.com/office/drawing/2014/main" xmlns="" id="{ACF86334-F4A8-4CCD-944F-524700CD8386}"/>
              </a:ext>
            </a:extLst>
          </p:cNvPr>
          <p:cNvSpPr>
            <a:spLocks noGrp="1"/>
          </p:cNvSpPr>
          <p:nvPr>
            <p:ph type="body" sz="quarter" idx="25" hasCustomPrompt="1"/>
          </p:nvPr>
        </p:nvSpPr>
        <p:spPr>
          <a:xfrm>
            <a:off x="3549258" y="4123924"/>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8" name="Text Placeholder 39">
            <a:extLst>
              <a:ext uri="{FF2B5EF4-FFF2-40B4-BE49-F238E27FC236}">
                <a16:creationId xmlns:a16="http://schemas.microsoft.com/office/drawing/2014/main" xmlns="" id="{135B4AC9-821C-4D70-8A4A-1992394DE432}"/>
              </a:ext>
            </a:extLst>
          </p:cNvPr>
          <p:cNvSpPr>
            <a:spLocks noGrp="1"/>
          </p:cNvSpPr>
          <p:nvPr>
            <p:ph type="body" sz="quarter" idx="26" hasCustomPrompt="1"/>
          </p:nvPr>
        </p:nvSpPr>
        <p:spPr>
          <a:xfrm>
            <a:off x="3549258" y="4879298"/>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xmlns="" id="{D2CF516C-7598-43D3-95E9-5633F8F4469B}"/>
              </a:ext>
            </a:extLst>
          </p:cNvPr>
          <p:cNvSpPr>
            <a:spLocks noGrp="1"/>
          </p:cNvSpPr>
          <p:nvPr>
            <p:ph type="body" sz="quarter" idx="27" hasCustomPrompt="1"/>
          </p:nvPr>
        </p:nvSpPr>
        <p:spPr>
          <a:xfrm>
            <a:off x="6493885" y="4123924"/>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xmlns="" id="{12A6084C-5383-4EFC-8D49-33C5B61E6492}"/>
              </a:ext>
            </a:extLst>
          </p:cNvPr>
          <p:cNvSpPr>
            <a:spLocks noGrp="1"/>
          </p:cNvSpPr>
          <p:nvPr>
            <p:ph type="body" sz="quarter" idx="28" hasCustomPrompt="1"/>
          </p:nvPr>
        </p:nvSpPr>
        <p:spPr>
          <a:xfrm>
            <a:off x="6493885" y="4879298"/>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xmlns="" id="{EFC5493B-D3CF-41B9-A996-7FBE932504B8}"/>
              </a:ext>
            </a:extLst>
          </p:cNvPr>
          <p:cNvSpPr>
            <a:spLocks noGrp="1"/>
          </p:cNvSpPr>
          <p:nvPr>
            <p:ph type="body" sz="quarter" idx="29" hasCustomPrompt="1"/>
          </p:nvPr>
        </p:nvSpPr>
        <p:spPr>
          <a:xfrm>
            <a:off x="9438511" y="4123924"/>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4" name="Text Placeholder 39">
            <a:extLst>
              <a:ext uri="{FF2B5EF4-FFF2-40B4-BE49-F238E27FC236}">
                <a16:creationId xmlns:a16="http://schemas.microsoft.com/office/drawing/2014/main" xmlns="" id="{33A98F60-C169-44C1-9654-2239C9C1F29A}"/>
              </a:ext>
            </a:extLst>
          </p:cNvPr>
          <p:cNvSpPr>
            <a:spLocks noGrp="1"/>
          </p:cNvSpPr>
          <p:nvPr>
            <p:ph type="body" sz="quarter" idx="30" hasCustomPrompt="1"/>
          </p:nvPr>
        </p:nvSpPr>
        <p:spPr>
          <a:xfrm>
            <a:off x="9438511" y="4879298"/>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21763382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DB3C88-F13B-4B5F-920D-B4EFFAA592E5}"/>
              </a:ext>
            </a:extLst>
          </p:cNvPr>
          <p:cNvSpPr>
            <a:spLocks noGrp="1"/>
          </p:cNvSpPr>
          <p:nvPr>
            <p:ph type="title"/>
          </p:nvPr>
        </p:nvSpPr>
        <p:spPr>
          <a:xfrm>
            <a:off x="371479"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xmlns="" id="{76336E3A-55EE-4423-B1AA-7489CA988813}"/>
              </a:ext>
            </a:extLst>
          </p:cNvPr>
          <p:cNvSpPr>
            <a:spLocks noGrp="1"/>
          </p:cNvSpPr>
          <p:nvPr>
            <p:ph type="sldNum" sz="quarter" idx="12"/>
          </p:nvPr>
        </p:nvSpPr>
        <p:spPr>
          <a:xfrm>
            <a:off x="11518899" y="6581978"/>
            <a:ext cx="373062" cy="206104"/>
          </a:xfrm>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cxnSp>
        <p:nvCxnSpPr>
          <p:cNvPr id="24" name="Straight Connector 23">
            <a:extLst>
              <a:ext uri="{FF2B5EF4-FFF2-40B4-BE49-F238E27FC236}">
                <a16:creationId xmlns:a16="http://schemas.microsoft.com/office/drawing/2014/main" xmlns="" id="{0C61EA57-B8EA-4589-A9DD-E25F300D5AFD}"/>
              </a:ext>
            </a:extLst>
          </p:cNvPr>
          <p:cNvCxnSpPr/>
          <p:nvPr userDrawn="1"/>
        </p:nvCxnSpPr>
        <p:spPr>
          <a:xfrm>
            <a:off x="4790679" y="6917634"/>
            <a:ext cx="19182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xmlns="" id="{56084AEC-DB39-4367-A213-BB2FE4AD38BE}"/>
              </a:ext>
            </a:extLst>
          </p:cNvPr>
          <p:cNvSpPr>
            <a:spLocks noGrp="1"/>
          </p:cNvSpPr>
          <p:nvPr>
            <p:ph type="chart" sz="quarter" idx="13"/>
          </p:nvPr>
        </p:nvSpPr>
        <p:spPr>
          <a:xfrm>
            <a:off x="371479" y="1233497"/>
            <a:ext cx="11520488" cy="4967287"/>
          </a:xfrm>
        </p:spPr>
        <p:txBody>
          <a:bodyPr>
            <a:normAutofit/>
          </a:bodyPr>
          <a:lstStyle>
            <a:lvl1pPr marL="0" indent="0" algn="ctr">
              <a:buNone/>
              <a:defRPr sz="2000"/>
            </a:lvl1pPr>
          </a:lstStyle>
          <a:p>
            <a:r>
              <a:rPr lang="en-US" dirty="0"/>
              <a:t>Click icon to add chart</a:t>
            </a:r>
          </a:p>
        </p:txBody>
      </p:sp>
    </p:spTree>
    <p:extLst>
      <p:ext uri="{BB962C8B-B14F-4D97-AF65-F5344CB8AC3E}">
        <p14:creationId xmlns:p14="http://schemas.microsoft.com/office/powerpoint/2010/main" val="34279061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DB3C88-F13B-4B5F-920D-B4EFFAA592E5}"/>
              </a:ext>
            </a:extLst>
          </p:cNvPr>
          <p:cNvSpPr>
            <a:spLocks noGrp="1"/>
          </p:cNvSpPr>
          <p:nvPr>
            <p:ph type="title"/>
          </p:nvPr>
        </p:nvSpPr>
        <p:spPr>
          <a:xfrm>
            <a:off x="371479"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xmlns="" id="{76336E3A-55EE-4423-B1AA-7489CA988813}"/>
              </a:ext>
            </a:extLst>
          </p:cNvPr>
          <p:cNvSpPr>
            <a:spLocks noGrp="1"/>
          </p:cNvSpPr>
          <p:nvPr>
            <p:ph type="sldNum" sz="quarter" idx="12"/>
          </p:nvPr>
        </p:nvSpPr>
        <p:spPr>
          <a:xfrm>
            <a:off x="11518899" y="6581978"/>
            <a:ext cx="373062" cy="206104"/>
          </a:xfrm>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cxnSp>
        <p:nvCxnSpPr>
          <p:cNvPr id="24" name="Straight Connector 23">
            <a:extLst>
              <a:ext uri="{FF2B5EF4-FFF2-40B4-BE49-F238E27FC236}">
                <a16:creationId xmlns:a16="http://schemas.microsoft.com/office/drawing/2014/main" xmlns="" id="{0C61EA57-B8EA-4589-A9DD-E25F300D5AFD}"/>
              </a:ext>
            </a:extLst>
          </p:cNvPr>
          <p:cNvCxnSpPr/>
          <p:nvPr userDrawn="1"/>
        </p:nvCxnSpPr>
        <p:spPr>
          <a:xfrm>
            <a:off x="4790679" y="6917634"/>
            <a:ext cx="19182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xmlns="" id="{56084AEC-DB39-4367-A213-BB2FE4AD38BE}"/>
              </a:ext>
            </a:extLst>
          </p:cNvPr>
          <p:cNvSpPr>
            <a:spLocks noGrp="1"/>
          </p:cNvSpPr>
          <p:nvPr>
            <p:ph type="chart" sz="quarter" idx="13"/>
          </p:nvPr>
        </p:nvSpPr>
        <p:spPr>
          <a:xfrm>
            <a:off x="371500" y="1233497"/>
            <a:ext cx="7450621" cy="4967287"/>
          </a:xfrm>
        </p:spPr>
        <p:txBody>
          <a:bodyPr>
            <a:normAutofit/>
          </a:bodyPr>
          <a:lstStyle>
            <a:lvl1pPr marL="0" indent="0" algn="ctr">
              <a:buNone/>
              <a:defRPr sz="2000"/>
            </a:lvl1pPr>
          </a:lstStyle>
          <a:p>
            <a:r>
              <a:rPr lang="en-US" dirty="0"/>
              <a:t>Click icon to add chart</a:t>
            </a:r>
          </a:p>
        </p:txBody>
      </p:sp>
      <p:sp>
        <p:nvSpPr>
          <p:cNvPr id="5" name="Picture Placeholder 4">
            <a:extLst>
              <a:ext uri="{FF2B5EF4-FFF2-40B4-BE49-F238E27FC236}">
                <a16:creationId xmlns:a16="http://schemas.microsoft.com/office/drawing/2014/main" xmlns="" id="{F1D1D3DC-359F-47D3-A498-6E5DEF615BD3}"/>
              </a:ext>
            </a:extLst>
          </p:cNvPr>
          <p:cNvSpPr>
            <a:spLocks noGrp="1"/>
          </p:cNvSpPr>
          <p:nvPr>
            <p:ph type="pic" sz="quarter" idx="14"/>
          </p:nvPr>
        </p:nvSpPr>
        <p:spPr>
          <a:xfrm>
            <a:off x="7940679" y="1233497"/>
            <a:ext cx="3951288" cy="4967287"/>
          </a:xfrm>
        </p:spPr>
        <p:txBody>
          <a:bodyPr>
            <a:normAutofit/>
          </a:bodyPr>
          <a:lstStyle>
            <a:lvl1pPr marL="0" indent="0" algn="ctr">
              <a:buNone/>
              <a:defRPr sz="2000"/>
            </a:lvl1pPr>
          </a:lstStyle>
          <a:p>
            <a:r>
              <a:rPr lang="en-US" dirty="0"/>
              <a:t>Click icon to add picture</a:t>
            </a:r>
          </a:p>
        </p:txBody>
      </p:sp>
    </p:spTree>
    <p:extLst>
      <p:ext uri="{BB962C8B-B14F-4D97-AF65-F5344CB8AC3E}">
        <p14:creationId xmlns:p14="http://schemas.microsoft.com/office/powerpoint/2010/main" val="30696055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DB3C88-F13B-4B5F-920D-B4EFFAA592E5}"/>
              </a:ext>
            </a:extLst>
          </p:cNvPr>
          <p:cNvSpPr>
            <a:spLocks noGrp="1"/>
          </p:cNvSpPr>
          <p:nvPr>
            <p:ph type="title"/>
          </p:nvPr>
        </p:nvSpPr>
        <p:spPr>
          <a:xfrm>
            <a:off x="371479"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xmlns="" id="{76336E3A-55EE-4423-B1AA-7489CA988813}"/>
              </a:ext>
            </a:extLst>
          </p:cNvPr>
          <p:cNvSpPr>
            <a:spLocks noGrp="1"/>
          </p:cNvSpPr>
          <p:nvPr>
            <p:ph type="sldNum" sz="quarter" idx="12"/>
          </p:nvPr>
        </p:nvSpPr>
        <p:spPr>
          <a:xfrm>
            <a:off x="11518899" y="6581978"/>
            <a:ext cx="373062" cy="206104"/>
          </a:xfrm>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cxnSp>
        <p:nvCxnSpPr>
          <p:cNvPr id="24" name="Straight Connector 23">
            <a:extLst>
              <a:ext uri="{FF2B5EF4-FFF2-40B4-BE49-F238E27FC236}">
                <a16:creationId xmlns:a16="http://schemas.microsoft.com/office/drawing/2014/main" xmlns="" id="{0C61EA57-B8EA-4589-A9DD-E25F300D5AFD}"/>
              </a:ext>
            </a:extLst>
          </p:cNvPr>
          <p:cNvCxnSpPr/>
          <p:nvPr userDrawn="1"/>
        </p:nvCxnSpPr>
        <p:spPr>
          <a:xfrm>
            <a:off x="4790679" y="6917634"/>
            <a:ext cx="19182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xmlns="" id="{56084AEC-DB39-4367-A213-BB2FE4AD38BE}"/>
              </a:ext>
            </a:extLst>
          </p:cNvPr>
          <p:cNvSpPr>
            <a:spLocks noGrp="1"/>
          </p:cNvSpPr>
          <p:nvPr>
            <p:ph type="chart" sz="quarter" idx="13"/>
          </p:nvPr>
        </p:nvSpPr>
        <p:spPr>
          <a:xfrm>
            <a:off x="381414" y="1233497"/>
            <a:ext cx="5512490" cy="4967287"/>
          </a:xfrm>
        </p:spPr>
        <p:txBody>
          <a:bodyPr>
            <a:normAutofit/>
          </a:bodyPr>
          <a:lstStyle>
            <a:lvl1pPr marL="0" indent="0" algn="ctr">
              <a:buNone/>
              <a:defRPr sz="2000"/>
            </a:lvl1pPr>
          </a:lstStyle>
          <a:p>
            <a:r>
              <a:rPr lang="en-US" dirty="0"/>
              <a:t>Click icon to add chart</a:t>
            </a:r>
          </a:p>
        </p:txBody>
      </p:sp>
      <p:sp>
        <p:nvSpPr>
          <p:cNvPr id="7" name="Chart Placeholder 3">
            <a:extLst>
              <a:ext uri="{FF2B5EF4-FFF2-40B4-BE49-F238E27FC236}">
                <a16:creationId xmlns:a16="http://schemas.microsoft.com/office/drawing/2014/main" xmlns="" id="{6750280A-6976-42F9-B984-8601DD1972DC}"/>
              </a:ext>
            </a:extLst>
          </p:cNvPr>
          <p:cNvSpPr>
            <a:spLocks noGrp="1"/>
          </p:cNvSpPr>
          <p:nvPr>
            <p:ph type="chart" sz="quarter" idx="14"/>
          </p:nvPr>
        </p:nvSpPr>
        <p:spPr>
          <a:xfrm>
            <a:off x="6379473" y="1233497"/>
            <a:ext cx="5512490" cy="4967287"/>
          </a:xfrm>
        </p:spPr>
        <p:txBody>
          <a:bodyPr>
            <a:normAutofit/>
          </a:bodyPr>
          <a:lstStyle>
            <a:lvl1pPr marL="0" indent="0" algn="ctr">
              <a:buNone/>
              <a:defRPr sz="2000"/>
            </a:lvl1pPr>
          </a:lstStyle>
          <a:p>
            <a:r>
              <a:rPr lang="en-US" dirty="0"/>
              <a:t>Click icon to add chart</a:t>
            </a:r>
          </a:p>
        </p:txBody>
      </p:sp>
      <p:cxnSp>
        <p:nvCxnSpPr>
          <p:cNvPr id="6" name="Straight Connector 5">
            <a:extLst>
              <a:ext uri="{FF2B5EF4-FFF2-40B4-BE49-F238E27FC236}">
                <a16:creationId xmlns:a16="http://schemas.microsoft.com/office/drawing/2014/main" xmlns="" id="{5E63221D-DF23-4F80-AB42-A74C1B1CB425}"/>
              </a:ext>
            </a:extLst>
          </p:cNvPr>
          <p:cNvCxnSpPr/>
          <p:nvPr userDrawn="1"/>
        </p:nvCxnSpPr>
        <p:spPr>
          <a:xfrm>
            <a:off x="6125818" y="1233497"/>
            <a:ext cx="0" cy="49672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99650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DB3C88-F13B-4B5F-920D-B4EFFAA592E5}"/>
              </a:ext>
            </a:extLst>
          </p:cNvPr>
          <p:cNvSpPr>
            <a:spLocks noGrp="1"/>
          </p:cNvSpPr>
          <p:nvPr>
            <p:ph type="title"/>
          </p:nvPr>
        </p:nvSpPr>
        <p:spPr>
          <a:xfrm>
            <a:off x="371479"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xmlns="" id="{76336E3A-55EE-4423-B1AA-7489CA988813}"/>
              </a:ext>
            </a:extLst>
          </p:cNvPr>
          <p:cNvSpPr>
            <a:spLocks noGrp="1"/>
          </p:cNvSpPr>
          <p:nvPr>
            <p:ph type="sldNum" sz="quarter" idx="12"/>
          </p:nvPr>
        </p:nvSpPr>
        <p:spPr>
          <a:xfrm>
            <a:off x="11518899" y="6581978"/>
            <a:ext cx="373062" cy="206104"/>
          </a:xfrm>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cxnSp>
        <p:nvCxnSpPr>
          <p:cNvPr id="24" name="Straight Connector 23">
            <a:extLst>
              <a:ext uri="{FF2B5EF4-FFF2-40B4-BE49-F238E27FC236}">
                <a16:creationId xmlns:a16="http://schemas.microsoft.com/office/drawing/2014/main" xmlns="" id="{0C61EA57-B8EA-4589-A9DD-E25F300D5AFD}"/>
              </a:ext>
            </a:extLst>
          </p:cNvPr>
          <p:cNvCxnSpPr/>
          <p:nvPr userDrawn="1"/>
        </p:nvCxnSpPr>
        <p:spPr>
          <a:xfrm>
            <a:off x="4790679" y="6917634"/>
            <a:ext cx="19182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xmlns="" id="{56084AEC-DB39-4367-A213-BB2FE4AD38BE}"/>
              </a:ext>
            </a:extLst>
          </p:cNvPr>
          <p:cNvSpPr>
            <a:spLocks noGrp="1"/>
          </p:cNvSpPr>
          <p:nvPr>
            <p:ph type="chart" sz="quarter" idx="13"/>
          </p:nvPr>
        </p:nvSpPr>
        <p:spPr>
          <a:xfrm>
            <a:off x="510623" y="1362734"/>
            <a:ext cx="5552246" cy="2294899"/>
          </a:xfrm>
        </p:spPr>
        <p:txBody>
          <a:bodyPr>
            <a:normAutofit/>
          </a:bodyPr>
          <a:lstStyle>
            <a:lvl1pPr marL="0" indent="0" algn="ctr">
              <a:buNone/>
              <a:defRPr sz="2000"/>
            </a:lvl1pPr>
          </a:lstStyle>
          <a:p>
            <a:r>
              <a:rPr lang="en-US" dirty="0"/>
              <a:t>Click icon to add chart</a:t>
            </a:r>
          </a:p>
        </p:txBody>
      </p:sp>
      <p:sp>
        <p:nvSpPr>
          <p:cNvPr id="9" name="Chart Placeholder 3">
            <a:extLst>
              <a:ext uri="{FF2B5EF4-FFF2-40B4-BE49-F238E27FC236}">
                <a16:creationId xmlns:a16="http://schemas.microsoft.com/office/drawing/2014/main" xmlns="" id="{3CC4F2FB-E360-40E2-BDA5-455EB243C216}"/>
              </a:ext>
            </a:extLst>
          </p:cNvPr>
          <p:cNvSpPr>
            <a:spLocks noGrp="1"/>
          </p:cNvSpPr>
          <p:nvPr>
            <p:ph type="chart" sz="quarter" idx="14"/>
          </p:nvPr>
        </p:nvSpPr>
        <p:spPr>
          <a:xfrm>
            <a:off x="500682" y="3781256"/>
            <a:ext cx="5552246" cy="2294899"/>
          </a:xfrm>
        </p:spPr>
        <p:txBody>
          <a:bodyPr>
            <a:normAutofit/>
          </a:bodyPr>
          <a:lstStyle>
            <a:lvl1pPr marL="0" indent="0" algn="ctr">
              <a:buNone/>
              <a:defRPr sz="2000"/>
            </a:lvl1pPr>
          </a:lstStyle>
          <a:p>
            <a:r>
              <a:rPr lang="en-US" dirty="0"/>
              <a:t>Click icon to add chart</a:t>
            </a:r>
          </a:p>
        </p:txBody>
      </p:sp>
      <p:sp>
        <p:nvSpPr>
          <p:cNvPr id="10" name="Chart Placeholder 3">
            <a:extLst>
              <a:ext uri="{FF2B5EF4-FFF2-40B4-BE49-F238E27FC236}">
                <a16:creationId xmlns:a16="http://schemas.microsoft.com/office/drawing/2014/main" xmlns="" id="{6373EAFD-6648-4861-97FB-A3961B86C814}"/>
              </a:ext>
            </a:extLst>
          </p:cNvPr>
          <p:cNvSpPr>
            <a:spLocks noGrp="1"/>
          </p:cNvSpPr>
          <p:nvPr>
            <p:ph type="chart" sz="quarter" idx="15"/>
          </p:nvPr>
        </p:nvSpPr>
        <p:spPr>
          <a:xfrm>
            <a:off x="6208643" y="1367600"/>
            <a:ext cx="5552246" cy="2294899"/>
          </a:xfrm>
        </p:spPr>
        <p:txBody>
          <a:bodyPr>
            <a:normAutofit/>
          </a:bodyPr>
          <a:lstStyle>
            <a:lvl1pPr marL="0" indent="0" algn="ctr">
              <a:buNone/>
              <a:defRPr sz="2000"/>
            </a:lvl1pPr>
          </a:lstStyle>
          <a:p>
            <a:r>
              <a:rPr lang="en-US" dirty="0"/>
              <a:t>Click icon to add chart</a:t>
            </a:r>
          </a:p>
        </p:txBody>
      </p:sp>
      <p:sp>
        <p:nvSpPr>
          <p:cNvPr id="11" name="Chart Placeholder 3">
            <a:extLst>
              <a:ext uri="{FF2B5EF4-FFF2-40B4-BE49-F238E27FC236}">
                <a16:creationId xmlns:a16="http://schemas.microsoft.com/office/drawing/2014/main" xmlns="" id="{CF0E102C-57E1-46ED-BE41-21C356F42BAD}"/>
              </a:ext>
            </a:extLst>
          </p:cNvPr>
          <p:cNvSpPr>
            <a:spLocks noGrp="1"/>
          </p:cNvSpPr>
          <p:nvPr>
            <p:ph type="chart" sz="quarter" idx="16"/>
          </p:nvPr>
        </p:nvSpPr>
        <p:spPr>
          <a:xfrm>
            <a:off x="6198703" y="3786121"/>
            <a:ext cx="5552246" cy="2294899"/>
          </a:xfrm>
        </p:spPr>
        <p:txBody>
          <a:bodyPr>
            <a:normAutofit/>
          </a:bodyPr>
          <a:lstStyle>
            <a:lvl1pPr marL="0" indent="0" algn="ctr">
              <a:buNone/>
              <a:defRPr sz="2000"/>
            </a:lvl1pPr>
          </a:lstStyle>
          <a:p>
            <a:r>
              <a:rPr lang="en-US" dirty="0"/>
              <a:t>Click icon to add chart</a:t>
            </a:r>
          </a:p>
        </p:txBody>
      </p:sp>
    </p:spTree>
    <p:extLst>
      <p:ext uri="{BB962C8B-B14F-4D97-AF65-F5344CB8AC3E}">
        <p14:creationId xmlns:p14="http://schemas.microsoft.com/office/powerpoint/2010/main" val="37999418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6607FB0-0FB2-41FD-B334-74C7B05B8CEE}"/>
              </a:ext>
            </a:extLst>
          </p:cNvPr>
          <p:cNvSpPr/>
          <p:nvPr userDrawn="1"/>
        </p:nvSpPr>
        <p:spPr>
          <a:xfrm>
            <a:off x="17"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Picture Placeholder 8">
            <a:extLst>
              <a:ext uri="{FF2B5EF4-FFF2-40B4-BE49-F238E27FC236}">
                <a16:creationId xmlns:a16="http://schemas.microsoft.com/office/drawing/2014/main" xmlns="" id="{2D02598E-521E-41CD-B068-134834CFF4FF}"/>
              </a:ext>
            </a:extLst>
          </p:cNvPr>
          <p:cNvSpPr>
            <a:spLocks noGrp="1"/>
          </p:cNvSpPr>
          <p:nvPr>
            <p:ph type="pic" sz="quarter" idx="10"/>
          </p:nvPr>
        </p:nvSpPr>
        <p:spPr>
          <a:xfrm>
            <a:off x="17" y="13"/>
            <a:ext cx="12192000" cy="6857999"/>
          </a:xfrm>
          <a:solidFill>
            <a:schemeClr val="bg1">
              <a:lumMod val="95000"/>
            </a:schemeClr>
          </a:solidFill>
        </p:spPr>
        <p:txBody>
          <a:bodyPr>
            <a:normAutofit/>
          </a:bodyPr>
          <a:lstStyle>
            <a:lvl1pPr marL="0" indent="0" algn="ctr">
              <a:buNone/>
              <a:defRPr sz="1800"/>
            </a:lvl1pPr>
          </a:lstStyle>
          <a:p>
            <a:r>
              <a:rPr lang="en-US" dirty="0"/>
              <a:t>Click icon to add picture</a:t>
            </a:r>
          </a:p>
        </p:txBody>
      </p:sp>
      <p:sp>
        <p:nvSpPr>
          <p:cNvPr id="2" name="Title 1">
            <a:extLst>
              <a:ext uri="{FF2B5EF4-FFF2-40B4-BE49-F238E27FC236}">
                <a16:creationId xmlns:a16="http://schemas.microsoft.com/office/drawing/2014/main" xmlns="" id="{4E8B51C6-9166-4F67-995A-396809E6533C}"/>
              </a:ext>
            </a:extLst>
          </p:cNvPr>
          <p:cNvSpPr>
            <a:spLocks noGrp="1"/>
          </p:cNvSpPr>
          <p:nvPr>
            <p:ph type="ctrTitle" hasCustomPrompt="1"/>
          </p:nvPr>
        </p:nvSpPr>
        <p:spPr>
          <a:xfrm>
            <a:off x="1727219" y="2337607"/>
            <a:ext cx="8737600" cy="2182811"/>
          </a:xfrm>
        </p:spPr>
        <p:txBody>
          <a:bodyPr anchor="ctr">
            <a:normAutofit/>
          </a:bodyPr>
          <a:lstStyle>
            <a:lvl1pPr algn="ctr">
              <a:defRPr sz="11500">
                <a:solidFill>
                  <a:schemeClr val="tx1"/>
                </a:solidFill>
              </a:defRPr>
            </a:lvl1pPr>
          </a:lstStyle>
          <a:p>
            <a:r>
              <a:rPr lang="en-US" dirty="0"/>
              <a:t>Thank You</a:t>
            </a:r>
          </a:p>
        </p:txBody>
      </p:sp>
    </p:spTree>
    <p:extLst>
      <p:ext uri="{BB962C8B-B14F-4D97-AF65-F5344CB8AC3E}">
        <p14:creationId xmlns:p14="http://schemas.microsoft.com/office/powerpoint/2010/main" val="24613374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17" y="1122364"/>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17"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6041D6-1945-4D66-8368-1DCFB4449074}"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216374-E7D6-4C74-ADA3-2C9987A1DE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53892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7D6951-58A2-46DD-8111-15C9C1D54087}"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216374-E7D6-4C74-ADA3-2C9987A1DE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01822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74"/>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9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24448A-D7A9-4D3A-A494-234DDAFD74C2}"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216374-E7D6-4C74-ADA3-2C9987A1DE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9671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CE64A121-4D89-47F7-91FE-86B6AD1DE711}" type="datetime1">
              <a:rPr lang="en-US" smtClean="0">
                <a:solidFill>
                  <a:prstClr val="white">
                    <a:tint val="75000"/>
                    <a:alpha val="60000"/>
                  </a:prstClr>
                </a:solidFill>
              </a:rPr>
              <a:t>1/20/2025</a:t>
            </a:fld>
            <a:endParaRPr lang="en-US" dirty="0">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9437750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17"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F41928-6417-4554-954E-DA7C2DF4555B}" type="datetime1">
              <a:rPr lang="en-US" smtClean="0">
                <a:solidFill>
                  <a:prstClr val="black">
                    <a:tint val="75000"/>
                  </a:prstClr>
                </a:solidFill>
              </a:rPr>
              <a:t>1/20/2025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216374-E7D6-4C74-ADA3-2C9987A1DE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0334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7" y="365134"/>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13" y="16811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13" y="2505076"/>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23" y="1681164"/>
            <a:ext cx="518318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23" y="2505076"/>
            <a:ext cx="5183189"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D21BE6-622A-4BA6-89BC-C68F73C6A7BB}" type="datetime1">
              <a:rPr lang="en-US" smtClean="0">
                <a:solidFill>
                  <a:prstClr val="black">
                    <a:tint val="75000"/>
                  </a:prstClr>
                </a:solidFill>
              </a:rPr>
              <a:t>1/20/2025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216374-E7D6-4C74-ADA3-2C9987A1DE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25640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85F292-C372-461F-B1C4-D0C3EBE19F4C}" type="datetime1">
              <a:rPr lang="en-US" smtClean="0">
                <a:solidFill>
                  <a:prstClr val="black">
                    <a:tint val="75000"/>
                  </a:prstClr>
                </a:solidFill>
              </a:rPr>
              <a:t>1/20/2025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216374-E7D6-4C74-ADA3-2C9987A1DE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6551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C35B2C-AAE0-499A-8AC1-FFC8A317D54E}" type="datetime1">
              <a:rPr lang="en-US" smtClean="0">
                <a:solidFill>
                  <a:prstClr val="black">
                    <a:tint val="75000"/>
                  </a:prstClr>
                </a:solidFill>
              </a:rPr>
              <a:t>1/20/2025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216374-E7D6-4C74-ADA3-2C9987A1DE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17177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9"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91" y="98746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0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DC5588-4AE5-42F2-BD02-9E1819B743DB}" type="datetime1">
              <a:rPr lang="en-US" smtClean="0">
                <a:solidFill>
                  <a:prstClr val="black">
                    <a:tint val="75000"/>
                  </a:prstClr>
                </a:solidFill>
              </a:rPr>
              <a:t>1/20/2025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216374-E7D6-4C74-ADA3-2C9987A1DE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39679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9"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91" y="98746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0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49A344-1785-4D43-AB2E-B4FC5E062C8C}" type="datetime1">
              <a:rPr lang="en-US" smtClean="0">
                <a:solidFill>
                  <a:prstClr val="black">
                    <a:tint val="75000"/>
                  </a:prstClr>
                </a:solidFill>
              </a:rPr>
              <a:t>1/20/2025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216374-E7D6-4C74-ADA3-2C9987A1DE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48110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52FD84-6B2B-4C2C-96C2-AA49B286947B}"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216374-E7D6-4C74-ADA3-2C9987A1DE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68493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22" y="365126"/>
            <a:ext cx="2628901"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17" y="365126"/>
            <a:ext cx="7734301"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20418D-6BBA-441C-A84E-E1853505AB6F}"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216374-E7D6-4C74-ADA3-2C9987A1DE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66835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7" y="1447841"/>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7" y="4777381"/>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EB19BD5-9C4C-4D82-A146-8B894D53DFC4}" type="datetime1">
              <a:rPr lang="en-US" smtClean="0">
                <a:solidFill>
                  <a:prstClr val="white">
                    <a:tint val="75000"/>
                    <a:alpha val="60000"/>
                  </a:prstClr>
                </a:solidFill>
              </a:rPr>
              <a:t>1/20/2025</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0850493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7A60299C-4C40-427F-86B9-5C5A73059C8C}" type="datetime1">
              <a:rPr lang="en-US" smtClean="0">
                <a:solidFill>
                  <a:prstClr val="white">
                    <a:tint val="75000"/>
                    <a:alpha val="60000"/>
                  </a:prstClr>
                </a:solidFill>
              </a:rPr>
              <a:t>1/20/2025</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761589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B979937-1FA7-4DCC-9D9A-A989AA9F4C48}" type="datetime1">
              <a:rPr lang="en-US" smtClean="0">
                <a:solidFill>
                  <a:prstClr val="white">
                    <a:tint val="75000"/>
                    <a:alpha val="60000"/>
                  </a:prstClr>
                </a:solidFill>
              </a:rPr>
              <a:t>1/20/2025</a:t>
            </a:fld>
            <a:endParaRPr lang="en-US" dirty="0">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3928358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60" y="2861746"/>
            <a:ext cx="8825658"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7"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3ABAC9-DF56-40F2-9C5B-E063FCA1D777}" type="datetime1">
              <a:rPr lang="en-US" smtClean="0">
                <a:solidFill>
                  <a:prstClr val="white">
                    <a:tint val="75000"/>
                    <a:alpha val="60000"/>
                  </a:prstClr>
                </a:solidFill>
              </a:rPr>
              <a:t>1/20/2025</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7" name="Rectangle 6">
            <a:extLst>
              <a:ext uri="{FF2B5EF4-FFF2-40B4-BE49-F238E27FC236}">
                <a16:creationId xmlns:a16="http://schemas.microsoft.com/office/drawing/2014/main" xmlns="" id="{9EE1910A-19E5-4D8F-A09C-0A914553B041}"/>
              </a:ext>
            </a:extLst>
          </p:cNvPr>
          <p:cNvSpPr/>
          <p:nvPr userDrawn="1"/>
        </p:nvSpPr>
        <p:spPr>
          <a:xfrm>
            <a:off x="17"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a:extLst>
              <a:ext uri="{FF2B5EF4-FFF2-40B4-BE49-F238E27FC236}">
                <a16:creationId xmlns:a16="http://schemas.microsoft.com/office/drawing/2014/main" xmlns="" id="{AD79B8DD-77F3-4C79-A59C-187C0C21C97A}"/>
              </a:ext>
            </a:extLst>
          </p:cNvPr>
          <p:cNvSpPr/>
          <p:nvPr userDrawn="1"/>
        </p:nvSpPr>
        <p:spPr>
          <a:xfrm>
            <a:off x="17" y="1389755"/>
            <a:ext cx="12192000" cy="4078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Rectangle 8">
            <a:extLst>
              <a:ext uri="{FF2B5EF4-FFF2-40B4-BE49-F238E27FC236}">
                <a16:creationId xmlns:a16="http://schemas.microsoft.com/office/drawing/2014/main" xmlns="" id="{90D77BE1-5501-43F0-A6CB-21F95F3E8591}"/>
              </a:ext>
            </a:extLst>
          </p:cNvPr>
          <p:cNvSpPr/>
          <p:nvPr userDrawn="1"/>
        </p:nvSpPr>
        <p:spPr>
          <a:xfrm>
            <a:off x="371484" y="580606"/>
            <a:ext cx="1573438" cy="15001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0" name="Rectangle 9">
            <a:extLst>
              <a:ext uri="{FF2B5EF4-FFF2-40B4-BE49-F238E27FC236}">
                <a16:creationId xmlns:a16="http://schemas.microsoft.com/office/drawing/2014/main" xmlns="" id="{A7CB1D8E-35C6-498A-8B13-5C4437B729D5}"/>
              </a:ext>
            </a:extLst>
          </p:cNvPr>
          <p:cNvSpPr/>
          <p:nvPr userDrawn="1"/>
        </p:nvSpPr>
        <p:spPr>
          <a:xfrm>
            <a:off x="7097504" y="5105274"/>
            <a:ext cx="4794478" cy="7259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3977785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7" y="2060577"/>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510" y="2056103"/>
            <a:ext cx="4396342"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086D732-5D9F-4F2A-9746-40C948D653A6}" type="datetime1">
              <a:rPr lang="en-US" smtClean="0">
                <a:solidFill>
                  <a:prstClr val="white">
                    <a:tint val="75000"/>
                    <a:alpha val="60000"/>
                  </a:prstClr>
                </a:solidFill>
              </a:rPr>
              <a:t>1/20/2025</a:t>
            </a:fld>
            <a:endParaRPr lang="en-US" dirty="0">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2340379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31"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7"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6"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6"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D9D887-3373-4A0A-9BC3-AC7C24995417}" type="datetime1">
              <a:rPr lang="en-US" smtClean="0">
                <a:solidFill>
                  <a:prstClr val="white">
                    <a:tint val="75000"/>
                    <a:alpha val="60000"/>
                  </a:prstClr>
                </a:solidFill>
              </a:rPr>
              <a:t>1/20/2025</a:t>
            </a:fld>
            <a:endParaRPr lang="en-US" dirty="0">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0311852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AE5B512F-E9D5-4680-AF5F-157DD0782501}" type="datetime1">
              <a:rPr lang="en-US" smtClean="0">
                <a:solidFill>
                  <a:prstClr val="white">
                    <a:tint val="75000"/>
                    <a:alpha val="60000"/>
                  </a:prstClr>
                </a:solidFill>
              </a:rPr>
              <a:t>1/20/2025</a:t>
            </a:fld>
            <a:endParaRPr lang="en-US" dirty="0">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7584373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17EDA81-F2A8-4B4A-8D89-4FEBC004BCC1}" type="datetime1">
              <a:rPr lang="en-US" smtClean="0">
                <a:solidFill>
                  <a:prstClr val="white">
                    <a:tint val="75000"/>
                    <a:alpha val="60000"/>
                  </a:prstClr>
                </a:solidFill>
              </a:rPr>
              <a:t>1/20/2025</a:t>
            </a:fld>
            <a:endParaRPr lang="en-US" dirty="0">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2524611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1"/>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37" y="1447800"/>
            <a:ext cx="5195998"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62" y="3129324"/>
            <a:ext cx="34010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1C68529F-A220-4989-A520-24063A7D5C11}" type="datetime1">
              <a:rPr lang="en-US" smtClean="0">
                <a:solidFill>
                  <a:prstClr val="white">
                    <a:tint val="75000"/>
                    <a:alpha val="60000"/>
                  </a:prstClr>
                </a:solidFill>
              </a:rPr>
              <a:t>1/20/2025</a:t>
            </a:fld>
            <a:endParaRPr lang="en-US" dirty="0">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0784865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1"/>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79" y="3657600"/>
            <a:ext cx="5084981"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1202FA-E536-48E8-B77D-AD712A388272}" type="datetime1">
              <a:rPr lang="en-US" smtClean="0">
                <a:solidFill>
                  <a:prstClr val="white">
                    <a:tint val="75000"/>
                    <a:alpha val="60000"/>
                  </a:prstClr>
                </a:solidFill>
              </a:rPr>
              <a:t>1/20/2025</a:t>
            </a:fld>
            <a:endParaRPr lang="en-US" dirty="0">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920251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60" y="4800588"/>
            <a:ext cx="8825658"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7"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9" y="5367326"/>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608042-F0B5-46E1-B634-2B33A9A9FC10}" type="datetime1">
              <a:rPr lang="en-US" smtClean="0">
                <a:solidFill>
                  <a:prstClr val="white">
                    <a:tint val="75000"/>
                    <a:alpha val="60000"/>
                  </a:prstClr>
                </a:solidFill>
              </a:rPr>
              <a:t>1/20/2025</a:t>
            </a:fld>
            <a:endParaRPr lang="en-US" dirty="0">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2163535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81"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81"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612D367-34B8-48D3-8B20-7C548CEEC2F4}" type="datetime1">
              <a:rPr lang="en-US" smtClean="0">
                <a:solidFill>
                  <a:prstClr val="white">
                    <a:tint val="75000"/>
                    <a:alpha val="60000"/>
                  </a:prstClr>
                </a:solidFill>
              </a:rPr>
              <a:t>1/20/2025</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4863080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3"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2" y="3771174"/>
            <a:ext cx="7279650"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81"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EAB7FFC-6255-4E3D-BE41-52476C6EB2C8}" type="datetime1">
              <a:rPr lang="en-US" smtClean="0">
                <a:solidFill>
                  <a:prstClr val="white">
                    <a:tint val="75000"/>
                    <a:alpha val="60000"/>
                  </a:prstClr>
                </a:solidFill>
              </a:rPr>
              <a:t>1/20/2025</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457200"/>
            <a:r>
              <a:rPr lang="en-US" dirty="0">
                <a:solidFill>
                  <a:srgbClr val="1E5155">
                    <a:lumMod val="40000"/>
                    <a:lumOff val="60000"/>
                  </a:srgbClr>
                </a:solidFill>
              </a:rPr>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457200"/>
            <a:r>
              <a:rPr lang="en-US" dirty="0">
                <a:solidFill>
                  <a:srgbClr val="1E5155">
                    <a:lumMod val="40000"/>
                    <a:lumOff val="60000"/>
                  </a:srgbClr>
                </a:solidFill>
              </a:rPr>
              <a:t>”</a:t>
            </a:r>
          </a:p>
        </p:txBody>
      </p:sp>
    </p:spTree>
    <p:extLst>
      <p:ext uri="{BB962C8B-B14F-4D97-AF65-F5344CB8AC3E}">
        <p14:creationId xmlns:p14="http://schemas.microsoft.com/office/powerpoint/2010/main" val="2154883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1"/>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37" y="1447800"/>
            <a:ext cx="5195998"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62" y="3129324"/>
            <a:ext cx="34010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D0829691-42F9-4EFD-A7FB-180CF635D44D}" type="datetime1">
              <a:rPr lang="en-US" smtClean="0">
                <a:solidFill>
                  <a:prstClr val="white">
                    <a:tint val="75000"/>
                    <a:alpha val="60000"/>
                  </a:prstClr>
                </a:solidFill>
              </a:rPr>
              <a:t>1/20/2025</a:t>
            </a:fld>
            <a:endParaRPr lang="en-US" dirty="0">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8899652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72" y="3124201"/>
            <a:ext cx="8825661"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81"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5499F2-D568-487E-8B37-D6B5FBE42663}" type="datetime1">
              <a:rPr lang="en-US" smtClean="0">
                <a:solidFill>
                  <a:prstClr val="white">
                    <a:tint val="75000"/>
                    <a:alpha val="60000"/>
                  </a:prstClr>
                </a:solidFill>
              </a:rPr>
              <a:t>1/20/2025</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9460663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66" y="1981201"/>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1"/>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78" y="1981201"/>
            <a:ext cx="293624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5" y="2667001"/>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1" y="1981201"/>
            <a:ext cx="293211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1" y="2667001"/>
            <a:ext cx="293211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1"/>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1"/>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8B7AB8B-AAD5-458F-B7D2-F07EEA708371}" type="datetime1">
              <a:rPr lang="en-US" smtClean="0">
                <a:solidFill>
                  <a:prstClr val="white">
                    <a:tint val="75000"/>
                    <a:alpha val="60000"/>
                  </a:prstClr>
                </a:solidFill>
              </a:rPr>
              <a:t>1/20/2025</a:t>
            </a:fld>
            <a:endParaRPr lang="en-US" dirty="0">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2503347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6"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6"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6" y="482725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93"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93"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3" y="482725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1" y="4250949"/>
            <a:ext cx="293211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701" y="2209800"/>
            <a:ext cx="293211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6" y="482725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1"/>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1"/>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8C87546-8DBD-4A71-9851-D9F438F6CFDD}" type="datetime1">
              <a:rPr lang="en-US" smtClean="0">
                <a:solidFill>
                  <a:prstClr val="white">
                    <a:tint val="75000"/>
                    <a:alpha val="60000"/>
                  </a:prstClr>
                </a:solidFill>
              </a:rPr>
              <a:t>1/20/2025</a:t>
            </a:fld>
            <a:endParaRPr lang="en-US" dirty="0">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9384122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D15DF5-FC4E-4947-9219-578EDF0458CF}" type="datetime1">
              <a:rPr lang="en-US" smtClean="0">
                <a:solidFill>
                  <a:prstClr val="white">
                    <a:tint val="75000"/>
                    <a:alpha val="60000"/>
                  </a:prstClr>
                </a:solidFill>
              </a:rPr>
              <a:t>1/20/2025</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808391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9" y="430257"/>
            <a:ext cx="1752602"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50"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51F4A2-7BD7-42CA-A6C6-EAE91B910E2A}" type="datetime1">
              <a:rPr lang="en-US" smtClean="0">
                <a:solidFill>
                  <a:prstClr val="white">
                    <a:tint val="75000"/>
                    <a:alpha val="60000"/>
                  </a:prstClr>
                </a:solidFill>
              </a:rPr>
              <a:t>1/20/2025</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3025188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6607FB0-0FB2-41FD-B334-74C7B05B8CEE}"/>
              </a:ext>
            </a:extLst>
          </p:cNvPr>
          <p:cNvSpPr/>
          <p:nvPr userDrawn="1"/>
        </p:nvSpPr>
        <p:spPr>
          <a:xfrm>
            <a:off x="17"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a:extLst>
              <a:ext uri="{FF2B5EF4-FFF2-40B4-BE49-F238E27FC236}">
                <a16:creationId xmlns:a16="http://schemas.microsoft.com/office/drawing/2014/main" xmlns="" id="{21508BC1-7ABB-42C8-B268-3C6F4FD455DE}"/>
              </a:ext>
            </a:extLst>
          </p:cNvPr>
          <p:cNvSpPr/>
          <p:nvPr userDrawn="1"/>
        </p:nvSpPr>
        <p:spPr>
          <a:xfrm>
            <a:off x="200048" y="-1"/>
            <a:ext cx="1199197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Picture Placeholder 8">
            <a:extLst>
              <a:ext uri="{FF2B5EF4-FFF2-40B4-BE49-F238E27FC236}">
                <a16:creationId xmlns:a16="http://schemas.microsoft.com/office/drawing/2014/main" xmlns="" id="{2D02598E-521E-41CD-B068-134834CFF4FF}"/>
              </a:ext>
            </a:extLst>
          </p:cNvPr>
          <p:cNvSpPr>
            <a:spLocks noGrp="1"/>
          </p:cNvSpPr>
          <p:nvPr>
            <p:ph type="pic" sz="quarter" idx="10"/>
          </p:nvPr>
        </p:nvSpPr>
        <p:spPr>
          <a:xfrm>
            <a:off x="571520" y="13"/>
            <a:ext cx="6034088" cy="6857999"/>
          </a:xfrm>
          <a:solidFill>
            <a:schemeClr val="bg1">
              <a:lumMod val="95000"/>
            </a:schemeClr>
          </a:solidFill>
        </p:spPr>
        <p:txBody>
          <a:bodyPr>
            <a:normAutofit/>
          </a:bodyPr>
          <a:lstStyle>
            <a:lvl1pPr marL="0" indent="0" algn="ctr">
              <a:buNone/>
              <a:defRPr sz="1800"/>
            </a:lvl1pPr>
          </a:lstStyle>
          <a:p>
            <a:r>
              <a:rPr lang="en-US" dirty="0"/>
              <a:t>Click icon to add picture</a:t>
            </a:r>
          </a:p>
        </p:txBody>
      </p:sp>
      <p:sp>
        <p:nvSpPr>
          <p:cNvPr id="10" name="Rectangle 9">
            <a:extLst>
              <a:ext uri="{FF2B5EF4-FFF2-40B4-BE49-F238E27FC236}">
                <a16:creationId xmlns:a16="http://schemas.microsoft.com/office/drawing/2014/main" xmlns="" id="{F04A5F51-C7E6-44CC-ADF3-1C83AA35D0DC}"/>
              </a:ext>
            </a:extLst>
          </p:cNvPr>
          <p:cNvSpPr/>
          <p:nvPr userDrawn="1"/>
        </p:nvSpPr>
        <p:spPr>
          <a:xfrm>
            <a:off x="23" y="1"/>
            <a:ext cx="37147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a:extLst>
              <a:ext uri="{FF2B5EF4-FFF2-40B4-BE49-F238E27FC236}">
                <a16:creationId xmlns:a16="http://schemas.microsoft.com/office/drawing/2014/main" xmlns="" id="{4E8B51C6-9166-4F67-995A-396809E6533C}"/>
              </a:ext>
            </a:extLst>
          </p:cNvPr>
          <p:cNvSpPr>
            <a:spLocks noGrp="1"/>
          </p:cNvSpPr>
          <p:nvPr>
            <p:ph type="ctrTitle"/>
          </p:nvPr>
        </p:nvSpPr>
        <p:spPr>
          <a:xfrm>
            <a:off x="6905643" y="1512929"/>
            <a:ext cx="4986338" cy="3262311"/>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A951C9A4-8764-4CB3-AC26-C957C0E84BCD}"/>
              </a:ext>
            </a:extLst>
          </p:cNvPr>
          <p:cNvSpPr>
            <a:spLocks noGrp="1"/>
          </p:cNvSpPr>
          <p:nvPr>
            <p:ph type="subTitle" idx="1"/>
          </p:nvPr>
        </p:nvSpPr>
        <p:spPr>
          <a:xfrm>
            <a:off x="6905643" y="4927644"/>
            <a:ext cx="4986338"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009729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3A6AA5-A315-455E-B5C7-E53E3746ED81}"/>
              </a:ext>
            </a:extLst>
          </p:cNvPr>
          <p:cNvSpPr>
            <a:spLocks noGrp="1"/>
          </p:cNvSpPr>
          <p:nvPr>
            <p:ph type="title"/>
          </p:nvPr>
        </p:nvSpPr>
        <p:spPr/>
        <p:txBody>
          <a:body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xmlns="" id="{2C182A82-4FBE-4689-B739-692549B4030D}"/>
              </a:ext>
            </a:extLst>
          </p:cNvPr>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8" name="Picture Placeholder 6">
            <a:extLst>
              <a:ext uri="{FF2B5EF4-FFF2-40B4-BE49-F238E27FC236}">
                <a16:creationId xmlns:a16="http://schemas.microsoft.com/office/drawing/2014/main" xmlns="" id="{4DC80855-A1B8-4B65-B6F6-2AA6239EC246}"/>
              </a:ext>
            </a:extLst>
          </p:cNvPr>
          <p:cNvSpPr>
            <a:spLocks noGrp="1"/>
          </p:cNvSpPr>
          <p:nvPr>
            <p:ph type="pic" sz="quarter" idx="13"/>
          </p:nvPr>
        </p:nvSpPr>
        <p:spPr>
          <a:xfrm>
            <a:off x="371479" y="1233532"/>
            <a:ext cx="11520488" cy="238136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12" name="Rectangle 11">
            <a:extLst>
              <a:ext uri="{FF2B5EF4-FFF2-40B4-BE49-F238E27FC236}">
                <a16:creationId xmlns:a16="http://schemas.microsoft.com/office/drawing/2014/main" xmlns="" id="{BB372D75-4BAD-4C47-AE7D-0F2711031EEC}"/>
              </a:ext>
            </a:extLst>
          </p:cNvPr>
          <p:cNvSpPr/>
          <p:nvPr userDrawn="1"/>
        </p:nvSpPr>
        <p:spPr>
          <a:xfrm>
            <a:off x="371479" y="3643833"/>
            <a:ext cx="11520488"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4" name="Content Placeholder 3">
            <a:extLst>
              <a:ext uri="{FF2B5EF4-FFF2-40B4-BE49-F238E27FC236}">
                <a16:creationId xmlns:a16="http://schemas.microsoft.com/office/drawing/2014/main" xmlns="" id="{23F1116B-C8B0-450D-83F6-49C4ABB22CCD}"/>
              </a:ext>
            </a:extLst>
          </p:cNvPr>
          <p:cNvSpPr>
            <a:spLocks noGrp="1"/>
          </p:cNvSpPr>
          <p:nvPr>
            <p:ph sz="half" idx="2"/>
          </p:nvPr>
        </p:nvSpPr>
        <p:spPr>
          <a:xfrm>
            <a:off x="6383071" y="3808206"/>
            <a:ext cx="5255194"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xmlns="" id="{3E60534E-DE82-45F4-8E2E-DA97F169177F}"/>
              </a:ext>
            </a:extLst>
          </p:cNvPr>
          <p:cNvSpPr>
            <a:spLocks noGrp="1"/>
          </p:cNvSpPr>
          <p:nvPr>
            <p:ph sz="half" idx="1"/>
          </p:nvPr>
        </p:nvSpPr>
        <p:spPr>
          <a:xfrm>
            <a:off x="622406" y="3808236"/>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6" name="Straight Connector 5">
            <a:extLst>
              <a:ext uri="{FF2B5EF4-FFF2-40B4-BE49-F238E27FC236}">
                <a16:creationId xmlns:a16="http://schemas.microsoft.com/office/drawing/2014/main" xmlns="" id="{C15E3050-1157-4448-A84E-5AC72FC84A7F}"/>
              </a:ext>
            </a:extLst>
          </p:cNvPr>
          <p:cNvCxnSpPr/>
          <p:nvPr userDrawn="1"/>
        </p:nvCxnSpPr>
        <p:spPr>
          <a:xfrm>
            <a:off x="6131718" y="3774756"/>
            <a:ext cx="0" cy="2471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17687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6607FB0-0FB2-41FD-B334-74C7B05B8CEE}"/>
              </a:ext>
            </a:extLst>
          </p:cNvPr>
          <p:cNvSpPr/>
          <p:nvPr userDrawn="1"/>
        </p:nvSpPr>
        <p:spPr>
          <a:xfrm>
            <a:off x="17"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Picture Placeholder 8">
            <a:extLst>
              <a:ext uri="{FF2B5EF4-FFF2-40B4-BE49-F238E27FC236}">
                <a16:creationId xmlns:a16="http://schemas.microsoft.com/office/drawing/2014/main" xmlns="" id="{2D02598E-521E-41CD-B068-134834CFF4FF}"/>
              </a:ext>
            </a:extLst>
          </p:cNvPr>
          <p:cNvSpPr>
            <a:spLocks noGrp="1"/>
          </p:cNvSpPr>
          <p:nvPr>
            <p:ph type="pic" sz="quarter" idx="10"/>
          </p:nvPr>
        </p:nvSpPr>
        <p:spPr>
          <a:xfrm>
            <a:off x="17" y="35"/>
            <a:ext cx="12192000" cy="4448175"/>
          </a:xfrm>
          <a:solidFill>
            <a:schemeClr val="bg1">
              <a:lumMod val="95000"/>
            </a:schemeClr>
          </a:solidFill>
        </p:spPr>
        <p:txBody>
          <a:bodyPr>
            <a:normAutofit/>
          </a:bodyPr>
          <a:lstStyle>
            <a:lvl1pPr marL="0" indent="0" algn="ctr">
              <a:buNone/>
              <a:defRPr sz="1800"/>
            </a:lvl1pPr>
          </a:lstStyle>
          <a:p>
            <a:r>
              <a:rPr lang="en-US" dirty="0"/>
              <a:t>Click icon to add picture</a:t>
            </a:r>
          </a:p>
        </p:txBody>
      </p:sp>
      <p:sp>
        <p:nvSpPr>
          <p:cNvPr id="10" name="Rectangle 9">
            <a:extLst>
              <a:ext uri="{FF2B5EF4-FFF2-40B4-BE49-F238E27FC236}">
                <a16:creationId xmlns:a16="http://schemas.microsoft.com/office/drawing/2014/main" xmlns="" id="{F04A5F51-C7E6-44CC-ADF3-1C83AA35D0DC}"/>
              </a:ext>
            </a:extLst>
          </p:cNvPr>
          <p:cNvSpPr/>
          <p:nvPr userDrawn="1"/>
        </p:nvSpPr>
        <p:spPr>
          <a:xfrm>
            <a:off x="17" y="4448210"/>
            <a:ext cx="12192000" cy="240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a:extLst>
              <a:ext uri="{FF2B5EF4-FFF2-40B4-BE49-F238E27FC236}">
                <a16:creationId xmlns:a16="http://schemas.microsoft.com/office/drawing/2014/main" xmlns="" id="{4E8B51C6-9166-4F67-995A-396809E6533C}"/>
              </a:ext>
            </a:extLst>
          </p:cNvPr>
          <p:cNvSpPr>
            <a:spLocks noGrp="1"/>
          </p:cNvSpPr>
          <p:nvPr>
            <p:ph type="ctrTitle"/>
          </p:nvPr>
        </p:nvSpPr>
        <p:spPr>
          <a:xfrm>
            <a:off x="371479" y="4551401"/>
            <a:ext cx="11520488" cy="1176337"/>
          </a:xfrm>
        </p:spPr>
        <p:txBody>
          <a:bodyPr anchor="ctr"/>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A951C9A4-8764-4CB3-AC26-C957C0E84BCD}"/>
              </a:ext>
            </a:extLst>
          </p:cNvPr>
          <p:cNvSpPr>
            <a:spLocks noGrp="1"/>
          </p:cNvSpPr>
          <p:nvPr>
            <p:ph type="subTitle" idx="1"/>
          </p:nvPr>
        </p:nvSpPr>
        <p:spPr>
          <a:xfrm>
            <a:off x="371479" y="5830888"/>
            <a:ext cx="11520488" cy="5508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563317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6607FB0-0FB2-41FD-B334-74C7B05B8CEE}"/>
              </a:ext>
            </a:extLst>
          </p:cNvPr>
          <p:cNvSpPr/>
          <p:nvPr userDrawn="1"/>
        </p:nvSpPr>
        <p:spPr>
          <a:xfrm>
            <a:off x="17"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Picture Placeholder 8">
            <a:extLst>
              <a:ext uri="{FF2B5EF4-FFF2-40B4-BE49-F238E27FC236}">
                <a16:creationId xmlns:a16="http://schemas.microsoft.com/office/drawing/2014/main" xmlns="" id="{2D02598E-521E-41CD-B068-134834CFF4FF}"/>
              </a:ext>
            </a:extLst>
          </p:cNvPr>
          <p:cNvSpPr>
            <a:spLocks noGrp="1"/>
          </p:cNvSpPr>
          <p:nvPr>
            <p:ph type="pic" sz="quarter" idx="10"/>
          </p:nvPr>
        </p:nvSpPr>
        <p:spPr>
          <a:xfrm>
            <a:off x="17" y="13"/>
            <a:ext cx="12192000" cy="6857999"/>
          </a:xfrm>
          <a:solidFill>
            <a:schemeClr val="bg1">
              <a:lumMod val="95000"/>
            </a:schemeClr>
          </a:solidFill>
        </p:spPr>
        <p:txBody>
          <a:bodyPr>
            <a:normAutofit/>
          </a:bodyPr>
          <a:lstStyle>
            <a:lvl1pPr marL="0" indent="0" algn="ctr">
              <a:buNone/>
              <a:defRPr sz="1800"/>
            </a:lvl1pPr>
          </a:lstStyle>
          <a:p>
            <a:r>
              <a:rPr lang="en-US" dirty="0"/>
              <a:t>Click icon to add picture</a:t>
            </a:r>
          </a:p>
        </p:txBody>
      </p:sp>
      <p:sp>
        <p:nvSpPr>
          <p:cNvPr id="2" name="Title 1">
            <a:extLst>
              <a:ext uri="{FF2B5EF4-FFF2-40B4-BE49-F238E27FC236}">
                <a16:creationId xmlns:a16="http://schemas.microsoft.com/office/drawing/2014/main" xmlns="" id="{4E8B51C6-9166-4F67-995A-396809E6533C}"/>
              </a:ext>
            </a:extLst>
          </p:cNvPr>
          <p:cNvSpPr>
            <a:spLocks noGrp="1"/>
          </p:cNvSpPr>
          <p:nvPr>
            <p:ph type="ctrTitle"/>
          </p:nvPr>
        </p:nvSpPr>
        <p:spPr>
          <a:xfrm>
            <a:off x="3436629" y="1779628"/>
            <a:ext cx="5318782" cy="2182811"/>
          </a:xfrm>
        </p:spPr>
        <p:txBody>
          <a:bodyPr anchor="b">
            <a:normAutofit/>
          </a:bodyPr>
          <a:lstStyle>
            <a:lvl1pPr algn="ctr">
              <a:defRPr sz="54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A951C9A4-8764-4CB3-AC26-C957C0E84BCD}"/>
              </a:ext>
            </a:extLst>
          </p:cNvPr>
          <p:cNvSpPr>
            <a:spLocks noGrp="1"/>
          </p:cNvSpPr>
          <p:nvPr>
            <p:ph type="subTitle" idx="1"/>
          </p:nvPr>
        </p:nvSpPr>
        <p:spPr>
          <a:xfrm>
            <a:off x="3436629" y="4079127"/>
            <a:ext cx="5318782" cy="976311"/>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376614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6607FB0-0FB2-41FD-B334-74C7B05B8CEE}"/>
              </a:ext>
            </a:extLst>
          </p:cNvPr>
          <p:cNvSpPr/>
          <p:nvPr userDrawn="1"/>
        </p:nvSpPr>
        <p:spPr>
          <a:xfrm>
            <a:off x="1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5" name="Rectangle 14">
            <a:extLst>
              <a:ext uri="{FF2B5EF4-FFF2-40B4-BE49-F238E27FC236}">
                <a16:creationId xmlns:a16="http://schemas.microsoft.com/office/drawing/2014/main" xmlns="" id="{1517DDCC-4521-4225-8F36-D4B39128409A}"/>
              </a:ext>
            </a:extLst>
          </p:cNvPr>
          <p:cNvSpPr/>
          <p:nvPr userDrawn="1"/>
        </p:nvSpPr>
        <p:spPr>
          <a:xfrm>
            <a:off x="8991600" y="3965574"/>
            <a:ext cx="3200400" cy="289242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6" name="Rectangle 5">
            <a:extLst>
              <a:ext uri="{FF2B5EF4-FFF2-40B4-BE49-F238E27FC236}">
                <a16:creationId xmlns:a16="http://schemas.microsoft.com/office/drawing/2014/main" xmlns="" id="{B16570C8-2343-4B74-AF97-DC7CE5D92865}"/>
              </a:ext>
            </a:extLst>
          </p:cNvPr>
          <p:cNvSpPr/>
          <p:nvPr userDrawn="1"/>
        </p:nvSpPr>
        <p:spPr>
          <a:xfrm>
            <a:off x="17" y="0"/>
            <a:ext cx="3200400" cy="289242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Picture Placeholder 8">
            <a:extLst>
              <a:ext uri="{FF2B5EF4-FFF2-40B4-BE49-F238E27FC236}">
                <a16:creationId xmlns:a16="http://schemas.microsoft.com/office/drawing/2014/main" xmlns="" id="{2D02598E-521E-41CD-B068-134834CFF4FF}"/>
              </a:ext>
            </a:extLst>
          </p:cNvPr>
          <p:cNvSpPr>
            <a:spLocks noGrp="1"/>
          </p:cNvSpPr>
          <p:nvPr userDrawn="1">
            <p:ph type="pic" sz="quarter" idx="10"/>
          </p:nvPr>
        </p:nvSpPr>
        <p:spPr>
          <a:xfrm>
            <a:off x="371479" y="278606"/>
            <a:ext cx="11520486" cy="3150394"/>
          </a:xfrm>
          <a:solidFill>
            <a:schemeClr val="bg1">
              <a:lumMod val="95000"/>
            </a:schemeClr>
          </a:solidFill>
        </p:spPr>
        <p:txBody>
          <a:bodyPr>
            <a:normAutofit/>
          </a:bodyPr>
          <a:lstStyle>
            <a:lvl1pPr marL="0" indent="0" algn="ctr">
              <a:buNone/>
              <a:defRPr sz="1800"/>
            </a:lvl1pPr>
          </a:lstStyle>
          <a:p>
            <a:r>
              <a:rPr lang="en-US" dirty="0"/>
              <a:t>Click icon to add picture</a:t>
            </a:r>
          </a:p>
        </p:txBody>
      </p:sp>
      <p:sp>
        <p:nvSpPr>
          <p:cNvPr id="14" name="Rectangle 13">
            <a:extLst>
              <a:ext uri="{FF2B5EF4-FFF2-40B4-BE49-F238E27FC236}">
                <a16:creationId xmlns:a16="http://schemas.microsoft.com/office/drawing/2014/main" xmlns="" id="{40B27536-7968-45BB-9FA8-DF1A47A47827}"/>
              </a:ext>
            </a:extLst>
          </p:cNvPr>
          <p:cNvSpPr/>
          <p:nvPr userDrawn="1"/>
        </p:nvSpPr>
        <p:spPr>
          <a:xfrm>
            <a:off x="371479" y="3429035"/>
            <a:ext cx="11520486" cy="2771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a:extLst>
              <a:ext uri="{FF2B5EF4-FFF2-40B4-BE49-F238E27FC236}">
                <a16:creationId xmlns:a16="http://schemas.microsoft.com/office/drawing/2014/main" xmlns="" id="{4E8B51C6-9166-4F67-995A-396809E6533C}"/>
              </a:ext>
            </a:extLst>
          </p:cNvPr>
          <p:cNvSpPr>
            <a:spLocks noGrp="1"/>
          </p:cNvSpPr>
          <p:nvPr userDrawn="1">
            <p:ph type="ctrTitle"/>
          </p:nvPr>
        </p:nvSpPr>
        <p:spPr>
          <a:xfrm>
            <a:off x="1510528" y="3886201"/>
            <a:ext cx="9242424" cy="1104900"/>
          </a:xfrm>
        </p:spPr>
        <p:txBody>
          <a:bodyPr anchor="ctr">
            <a:normAutofit/>
          </a:bodyPr>
          <a:lstStyle>
            <a:lvl1pPr algn="ctr">
              <a:defRPr sz="540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A951C9A4-8764-4CB3-AC26-C957C0E84BCD}"/>
              </a:ext>
            </a:extLst>
          </p:cNvPr>
          <p:cNvSpPr>
            <a:spLocks noGrp="1"/>
          </p:cNvSpPr>
          <p:nvPr userDrawn="1">
            <p:ph type="subTitle" idx="1"/>
          </p:nvPr>
        </p:nvSpPr>
        <p:spPr>
          <a:xfrm>
            <a:off x="1510528" y="5130801"/>
            <a:ext cx="9242424" cy="533400"/>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3872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1"/>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79" y="3657600"/>
            <a:ext cx="5084981"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D8C346-2BB8-4A65-9A9F-908282EDBDF2}" type="datetime1">
              <a:rPr lang="en-US" smtClean="0">
                <a:solidFill>
                  <a:prstClr val="white">
                    <a:tint val="75000"/>
                    <a:alpha val="60000"/>
                  </a:prstClr>
                </a:solidFill>
              </a:rPr>
              <a:t>1/20/2025</a:t>
            </a:fld>
            <a:endParaRPr lang="en-US" dirty="0">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31769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29C071DB-1B6B-4FC3-A099-12F35734D22D}"/>
              </a:ext>
            </a:extLst>
          </p:cNvPr>
          <p:cNvSpPr/>
          <p:nvPr userDrawn="1"/>
        </p:nvSpPr>
        <p:spPr>
          <a:xfrm>
            <a:off x="17"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a:extLst>
              <a:ext uri="{FF2B5EF4-FFF2-40B4-BE49-F238E27FC236}">
                <a16:creationId xmlns:a16="http://schemas.microsoft.com/office/drawing/2014/main" xmlns="" id="{35768407-2D97-4F4F-8CB8-4D3668680B64}"/>
              </a:ext>
            </a:extLst>
          </p:cNvPr>
          <p:cNvSpPr/>
          <p:nvPr userDrawn="1"/>
        </p:nvSpPr>
        <p:spPr>
          <a:xfrm>
            <a:off x="371476" y="1460502"/>
            <a:ext cx="5724526" cy="4740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a:extLst>
              <a:ext uri="{FF2B5EF4-FFF2-40B4-BE49-F238E27FC236}">
                <a16:creationId xmlns:a16="http://schemas.microsoft.com/office/drawing/2014/main" xmlns="" id="{E94FD2F3-3119-48E2-B464-A93E23C5A607}"/>
              </a:ext>
            </a:extLst>
          </p:cNvPr>
          <p:cNvSpPr>
            <a:spLocks noGrp="1"/>
          </p:cNvSpPr>
          <p:nvPr>
            <p:ph type="title"/>
          </p:nvPr>
        </p:nvSpPr>
        <p:spPr>
          <a:xfrm>
            <a:off x="1244619" y="260390"/>
            <a:ext cx="9702800" cy="973137"/>
          </a:xfrm>
        </p:spPr>
        <p:txBody>
          <a:bodyPr>
            <a:normAutofit/>
          </a:bodyPr>
          <a:lstStyle>
            <a:lvl1pPr algn="ct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FCE87C6E-3441-429B-A81D-87F8344C068B}"/>
              </a:ext>
            </a:extLst>
          </p:cNvPr>
          <p:cNvSpPr>
            <a:spLocks noGrp="1"/>
          </p:cNvSpPr>
          <p:nvPr>
            <p:ph idx="1"/>
          </p:nvPr>
        </p:nvSpPr>
        <p:spPr>
          <a:xfrm>
            <a:off x="546119" y="1638314"/>
            <a:ext cx="5346701" cy="4381501"/>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xmlns="" id="{FC8ECDD1-1369-42FD-BD19-6797742A154C}"/>
              </a:ext>
            </a:extLst>
          </p:cNvPr>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7" name="Picture Placeholder 6">
            <a:extLst>
              <a:ext uri="{FF2B5EF4-FFF2-40B4-BE49-F238E27FC236}">
                <a16:creationId xmlns:a16="http://schemas.microsoft.com/office/drawing/2014/main" xmlns="" id="{6D4AFEBD-46AA-4A09-AD19-CDD123811A47}"/>
              </a:ext>
            </a:extLst>
          </p:cNvPr>
          <p:cNvSpPr>
            <a:spLocks noGrp="1"/>
          </p:cNvSpPr>
          <p:nvPr>
            <p:ph type="pic" sz="quarter" idx="13"/>
          </p:nvPr>
        </p:nvSpPr>
        <p:spPr>
          <a:xfrm>
            <a:off x="6096031" y="1460502"/>
            <a:ext cx="5795963" cy="474027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Tree>
    <p:extLst>
      <p:ext uri="{BB962C8B-B14F-4D97-AF65-F5344CB8AC3E}">
        <p14:creationId xmlns:p14="http://schemas.microsoft.com/office/powerpoint/2010/main" val="10535892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4C5F727-FA73-47F4-8647-79441AA996E3}"/>
              </a:ext>
            </a:extLst>
          </p:cNvPr>
          <p:cNvSpPr/>
          <p:nvPr userDrawn="1"/>
        </p:nvSpPr>
        <p:spPr>
          <a:xfrm>
            <a:off x="17"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a:extLst>
              <a:ext uri="{FF2B5EF4-FFF2-40B4-BE49-F238E27FC236}">
                <a16:creationId xmlns:a16="http://schemas.microsoft.com/office/drawing/2014/main" xmlns="" id="{E94FD2F3-3119-48E2-B464-A93E23C5A607}"/>
              </a:ext>
            </a:extLst>
          </p:cNvPr>
          <p:cNvSpPr>
            <a:spLocks noGrp="1"/>
          </p:cNvSpPr>
          <p:nvPr>
            <p:ph type="title"/>
          </p:nvPr>
        </p:nvSpPr>
        <p:spPr>
          <a:xfrm>
            <a:off x="371477" y="260351"/>
            <a:ext cx="5495926" cy="2138362"/>
          </a:xfrm>
        </p:spPr>
        <p:txBody>
          <a:bodyPr anchor="b">
            <a:noAutofit/>
          </a:bodyPr>
          <a:lstStyle>
            <a:lvl1pPr>
              <a:defRPr sz="5400"/>
            </a:lvl1pPr>
          </a:lstStyle>
          <a:p>
            <a:r>
              <a:rPr lang="en-US" noProof="0"/>
              <a:t>Click to edit Master title style</a:t>
            </a:r>
          </a:p>
        </p:txBody>
      </p:sp>
      <p:sp>
        <p:nvSpPr>
          <p:cNvPr id="3" name="Content Placeholder 2">
            <a:extLst>
              <a:ext uri="{FF2B5EF4-FFF2-40B4-BE49-F238E27FC236}">
                <a16:creationId xmlns:a16="http://schemas.microsoft.com/office/drawing/2014/main" xmlns="" id="{FCE87C6E-3441-429B-A81D-87F8344C068B}"/>
              </a:ext>
            </a:extLst>
          </p:cNvPr>
          <p:cNvSpPr>
            <a:spLocks noGrp="1"/>
          </p:cNvSpPr>
          <p:nvPr>
            <p:ph idx="1"/>
          </p:nvPr>
        </p:nvSpPr>
        <p:spPr>
          <a:xfrm>
            <a:off x="371475" y="2603540"/>
            <a:ext cx="5495926" cy="35734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xmlns="" id="{FC8ECDD1-1369-42FD-BD19-6797742A154C}"/>
              </a:ext>
            </a:extLst>
          </p:cNvPr>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5" name="Picture Placeholder 1">
            <a:extLst>
              <a:ext uri="{FF2B5EF4-FFF2-40B4-BE49-F238E27FC236}">
                <a16:creationId xmlns:a16="http://schemas.microsoft.com/office/drawing/2014/main" xmlns="" id="{08C777B1-9A90-4B1E-A6AE-9339286077EB}"/>
              </a:ext>
            </a:extLst>
          </p:cNvPr>
          <p:cNvSpPr>
            <a:spLocks noGrp="1"/>
          </p:cNvSpPr>
          <p:nvPr>
            <p:ph type="pic" sz="quarter" idx="10" hasCustomPrompt="1"/>
          </p:nvPr>
        </p:nvSpPr>
        <p:spPr>
          <a:xfrm>
            <a:off x="9191224" y="637284"/>
            <a:ext cx="2692800" cy="278254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dirty="0"/>
              <a:t>Add Image Here</a:t>
            </a:r>
          </a:p>
        </p:txBody>
      </p:sp>
      <p:sp>
        <p:nvSpPr>
          <p:cNvPr id="7" name="Picture Placeholder 2">
            <a:extLst>
              <a:ext uri="{FF2B5EF4-FFF2-40B4-BE49-F238E27FC236}">
                <a16:creationId xmlns:a16="http://schemas.microsoft.com/office/drawing/2014/main" xmlns="" id="{0FEA994A-8056-4F3D-9365-B6A362A93EE3}"/>
              </a:ext>
            </a:extLst>
          </p:cNvPr>
          <p:cNvSpPr>
            <a:spLocks noGrp="1"/>
          </p:cNvSpPr>
          <p:nvPr>
            <p:ph type="pic" sz="quarter" idx="11" hasCustomPrompt="1"/>
          </p:nvPr>
        </p:nvSpPr>
        <p:spPr>
          <a:xfrm>
            <a:off x="6498441" y="3430043"/>
            <a:ext cx="2692800" cy="277232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dirty="0"/>
              <a:t>Add Image Here</a:t>
            </a:r>
          </a:p>
        </p:txBody>
      </p:sp>
      <p:sp>
        <p:nvSpPr>
          <p:cNvPr id="9" name="Rectangle 8">
            <a:extLst>
              <a:ext uri="{FF2B5EF4-FFF2-40B4-BE49-F238E27FC236}">
                <a16:creationId xmlns:a16="http://schemas.microsoft.com/office/drawing/2014/main" xmlns="" id="{E429E334-587D-4420-9285-C2A5F494582B}"/>
              </a:ext>
            </a:extLst>
          </p:cNvPr>
          <p:cNvSpPr/>
          <p:nvPr userDrawn="1"/>
        </p:nvSpPr>
        <p:spPr>
          <a:xfrm>
            <a:off x="9289539" y="3527226"/>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0" name="Rectangle 9">
            <a:extLst>
              <a:ext uri="{FF2B5EF4-FFF2-40B4-BE49-F238E27FC236}">
                <a16:creationId xmlns:a16="http://schemas.microsoft.com/office/drawing/2014/main" xmlns="" id="{F7BD4601-EF26-4D7C-8CB6-95488F17575B}"/>
              </a:ext>
            </a:extLst>
          </p:cNvPr>
          <p:cNvSpPr/>
          <p:nvPr userDrawn="1"/>
        </p:nvSpPr>
        <p:spPr>
          <a:xfrm>
            <a:off x="8621790" y="2848323"/>
            <a:ext cx="496541"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1" name="Rectangle 10">
            <a:extLst>
              <a:ext uri="{FF2B5EF4-FFF2-40B4-BE49-F238E27FC236}">
                <a16:creationId xmlns:a16="http://schemas.microsoft.com/office/drawing/2014/main" xmlns="" id="{91949C41-2679-4E9D-A28C-F0C979F5702B}"/>
              </a:ext>
            </a:extLst>
          </p:cNvPr>
          <p:cNvSpPr/>
          <p:nvPr userDrawn="1"/>
        </p:nvSpPr>
        <p:spPr>
          <a:xfrm>
            <a:off x="8870920" y="2508125"/>
            <a:ext cx="247429"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2" name="Rectangle 11">
            <a:extLst>
              <a:ext uri="{FF2B5EF4-FFF2-40B4-BE49-F238E27FC236}">
                <a16:creationId xmlns:a16="http://schemas.microsoft.com/office/drawing/2014/main" xmlns="" id="{3454B05D-55FD-4118-B899-4095FF50870D}"/>
              </a:ext>
            </a:extLst>
          </p:cNvPr>
          <p:cNvSpPr/>
          <p:nvPr userDrawn="1"/>
        </p:nvSpPr>
        <p:spPr>
          <a:xfrm>
            <a:off x="31" y="933489"/>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34058224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4C5F727-FA73-47F4-8647-79441AA996E3}"/>
              </a:ext>
            </a:extLst>
          </p:cNvPr>
          <p:cNvSpPr/>
          <p:nvPr userDrawn="1"/>
        </p:nvSpPr>
        <p:spPr>
          <a:xfrm>
            <a:off x="17"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a:extLst>
              <a:ext uri="{FF2B5EF4-FFF2-40B4-BE49-F238E27FC236}">
                <a16:creationId xmlns:a16="http://schemas.microsoft.com/office/drawing/2014/main" xmlns="" id="{E94FD2F3-3119-48E2-B464-A93E23C5A607}"/>
              </a:ext>
            </a:extLst>
          </p:cNvPr>
          <p:cNvSpPr>
            <a:spLocks noGrp="1"/>
          </p:cNvSpPr>
          <p:nvPr>
            <p:ph type="title"/>
          </p:nvPr>
        </p:nvSpPr>
        <p:spPr>
          <a:xfrm>
            <a:off x="371495" y="1016036"/>
            <a:ext cx="3997325" cy="2501899"/>
          </a:xfrm>
        </p:spPr>
        <p:txBody>
          <a:bodyPr anchor="b">
            <a:noAutofit/>
          </a:bodyPr>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FCE87C6E-3441-429B-A81D-87F8344C068B}"/>
              </a:ext>
            </a:extLst>
          </p:cNvPr>
          <p:cNvSpPr>
            <a:spLocks noGrp="1"/>
          </p:cNvSpPr>
          <p:nvPr>
            <p:ph idx="1"/>
          </p:nvPr>
        </p:nvSpPr>
        <p:spPr>
          <a:xfrm>
            <a:off x="371497" y="3619536"/>
            <a:ext cx="3997325"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xmlns="" id="{FC8ECDD1-1369-42FD-BD19-6797742A154C}"/>
              </a:ext>
            </a:extLst>
          </p:cNvPr>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13" name="Picture Placeholder 6">
            <a:extLst>
              <a:ext uri="{FF2B5EF4-FFF2-40B4-BE49-F238E27FC236}">
                <a16:creationId xmlns:a16="http://schemas.microsoft.com/office/drawing/2014/main" xmlns="" id="{9303FD92-1AC4-4708-B13E-C97E00210D2E}"/>
              </a:ext>
            </a:extLst>
          </p:cNvPr>
          <p:cNvSpPr>
            <a:spLocks noGrp="1"/>
          </p:cNvSpPr>
          <p:nvPr>
            <p:ph type="pic" sz="quarter" idx="13"/>
          </p:nvPr>
        </p:nvSpPr>
        <p:spPr>
          <a:xfrm>
            <a:off x="4902202" y="619126"/>
            <a:ext cx="3454400" cy="5581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14" name="Picture Placeholder 6">
            <a:extLst>
              <a:ext uri="{FF2B5EF4-FFF2-40B4-BE49-F238E27FC236}">
                <a16:creationId xmlns:a16="http://schemas.microsoft.com/office/drawing/2014/main" xmlns="" id="{F6824EBC-CC6E-4D5A-B85A-DAC55ACE8533}"/>
              </a:ext>
            </a:extLst>
          </p:cNvPr>
          <p:cNvSpPr>
            <a:spLocks noGrp="1"/>
          </p:cNvSpPr>
          <p:nvPr>
            <p:ph type="pic" sz="quarter" idx="14"/>
          </p:nvPr>
        </p:nvSpPr>
        <p:spPr>
          <a:xfrm>
            <a:off x="8432805" y="260392"/>
            <a:ext cx="3454400" cy="558164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15" name="Rectangle 14">
            <a:extLst>
              <a:ext uri="{FF2B5EF4-FFF2-40B4-BE49-F238E27FC236}">
                <a16:creationId xmlns:a16="http://schemas.microsoft.com/office/drawing/2014/main" xmlns="" id="{43661888-890D-4E0C-8076-65EDFDB7DE27}"/>
              </a:ext>
            </a:extLst>
          </p:cNvPr>
          <p:cNvSpPr/>
          <p:nvPr userDrawn="1"/>
        </p:nvSpPr>
        <p:spPr>
          <a:xfrm>
            <a:off x="8432801" y="5842044"/>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6" name="Rectangle 15">
            <a:extLst>
              <a:ext uri="{FF2B5EF4-FFF2-40B4-BE49-F238E27FC236}">
                <a16:creationId xmlns:a16="http://schemas.microsoft.com/office/drawing/2014/main" xmlns="" id="{5AE48EF9-5BAF-4BD7-A6BE-866C0307B69F}"/>
              </a:ext>
            </a:extLst>
          </p:cNvPr>
          <p:cNvSpPr/>
          <p:nvPr userDrawn="1"/>
        </p:nvSpPr>
        <p:spPr>
          <a:xfrm>
            <a:off x="4902201" y="239553"/>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7" name="Rectangle 16">
            <a:extLst>
              <a:ext uri="{FF2B5EF4-FFF2-40B4-BE49-F238E27FC236}">
                <a16:creationId xmlns:a16="http://schemas.microsoft.com/office/drawing/2014/main" xmlns="" id="{E8D4A5F4-99AC-4FB3-8A59-AB8D7B4FC7D7}"/>
              </a:ext>
            </a:extLst>
          </p:cNvPr>
          <p:cNvSpPr/>
          <p:nvPr userDrawn="1"/>
        </p:nvSpPr>
        <p:spPr>
          <a:xfrm>
            <a:off x="7" y="1384300"/>
            <a:ext cx="177800" cy="445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3779545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4C5F727-FA73-47F4-8647-79441AA996E3}"/>
              </a:ext>
            </a:extLst>
          </p:cNvPr>
          <p:cNvSpPr/>
          <p:nvPr userDrawn="1"/>
        </p:nvSpPr>
        <p:spPr>
          <a:xfrm>
            <a:off x="17"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a:extLst>
              <a:ext uri="{FF2B5EF4-FFF2-40B4-BE49-F238E27FC236}">
                <a16:creationId xmlns:a16="http://schemas.microsoft.com/office/drawing/2014/main" xmlns="" id="{E94FD2F3-3119-48E2-B464-A93E23C5A607}"/>
              </a:ext>
            </a:extLst>
          </p:cNvPr>
          <p:cNvSpPr>
            <a:spLocks noGrp="1"/>
          </p:cNvSpPr>
          <p:nvPr>
            <p:ph type="title"/>
          </p:nvPr>
        </p:nvSpPr>
        <p:spPr>
          <a:xfrm>
            <a:off x="371492" y="476254"/>
            <a:ext cx="5165725" cy="2557463"/>
          </a:xfrm>
        </p:spPr>
        <p:txBody>
          <a:bodyPr anchor="ctr">
            <a:noAutofit/>
          </a:bodyPr>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FCE87C6E-3441-429B-A81D-87F8344C068B}"/>
              </a:ext>
            </a:extLst>
          </p:cNvPr>
          <p:cNvSpPr>
            <a:spLocks noGrp="1"/>
          </p:cNvSpPr>
          <p:nvPr>
            <p:ph idx="1"/>
          </p:nvPr>
        </p:nvSpPr>
        <p:spPr>
          <a:xfrm>
            <a:off x="6096031" y="476254"/>
            <a:ext cx="5795963"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xmlns="" id="{FC8ECDD1-1369-42FD-BD19-6797742A154C}"/>
              </a:ext>
            </a:extLst>
          </p:cNvPr>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13" name="Picture Placeholder 6">
            <a:extLst>
              <a:ext uri="{FF2B5EF4-FFF2-40B4-BE49-F238E27FC236}">
                <a16:creationId xmlns:a16="http://schemas.microsoft.com/office/drawing/2014/main" xmlns="" id="{9303FD92-1AC4-4708-B13E-C97E00210D2E}"/>
              </a:ext>
            </a:extLst>
          </p:cNvPr>
          <p:cNvSpPr>
            <a:spLocks noGrp="1"/>
          </p:cNvSpPr>
          <p:nvPr>
            <p:ph type="pic" sz="quarter" idx="13"/>
          </p:nvPr>
        </p:nvSpPr>
        <p:spPr>
          <a:xfrm>
            <a:off x="371475" y="3233985"/>
            <a:ext cx="11520486" cy="2966833"/>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11" name="Rectangle 10">
            <a:extLst>
              <a:ext uri="{FF2B5EF4-FFF2-40B4-BE49-F238E27FC236}">
                <a16:creationId xmlns:a16="http://schemas.microsoft.com/office/drawing/2014/main" xmlns="" id="{0E4979D5-6F1E-40A2-9A8E-8C5AE1AA3B62}"/>
              </a:ext>
            </a:extLst>
          </p:cNvPr>
          <p:cNvSpPr/>
          <p:nvPr userDrawn="1"/>
        </p:nvSpPr>
        <p:spPr>
          <a:xfrm>
            <a:off x="10" y="476254"/>
            <a:ext cx="165101" cy="2557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41486830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4C5F727-FA73-47F4-8647-79441AA996E3}"/>
              </a:ext>
            </a:extLst>
          </p:cNvPr>
          <p:cNvSpPr/>
          <p:nvPr userDrawn="1"/>
        </p:nvSpPr>
        <p:spPr>
          <a:xfrm>
            <a:off x="17"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1" name="Rectangle 10">
            <a:extLst>
              <a:ext uri="{FF2B5EF4-FFF2-40B4-BE49-F238E27FC236}">
                <a16:creationId xmlns:a16="http://schemas.microsoft.com/office/drawing/2014/main" xmlns="" id="{0E4979D5-6F1E-40A2-9A8E-8C5AE1AA3B62}"/>
              </a:ext>
            </a:extLst>
          </p:cNvPr>
          <p:cNvSpPr/>
          <p:nvPr userDrawn="1"/>
        </p:nvSpPr>
        <p:spPr>
          <a:xfrm>
            <a:off x="5" y="0"/>
            <a:ext cx="513805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a:extLst>
              <a:ext uri="{FF2B5EF4-FFF2-40B4-BE49-F238E27FC236}">
                <a16:creationId xmlns:a16="http://schemas.microsoft.com/office/drawing/2014/main" xmlns="" id="{E94FD2F3-3119-48E2-B464-A93E23C5A607}"/>
              </a:ext>
            </a:extLst>
          </p:cNvPr>
          <p:cNvSpPr>
            <a:spLocks noGrp="1"/>
          </p:cNvSpPr>
          <p:nvPr>
            <p:ph type="title"/>
          </p:nvPr>
        </p:nvSpPr>
        <p:spPr>
          <a:xfrm>
            <a:off x="6619215" y="1296181"/>
            <a:ext cx="5272765" cy="1551573"/>
          </a:xfrm>
        </p:spPr>
        <p:txBody>
          <a:bodyPr anchor="b">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FCE87C6E-3441-429B-A81D-87F8344C068B}"/>
              </a:ext>
            </a:extLst>
          </p:cNvPr>
          <p:cNvSpPr>
            <a:spLocks noGrp="1"/>
          </p:cNvSpPr>
          <p:nvPr>
            <p:ph idx="1"/>
          </p:nvPr>
        </p:nvSpPr>
        <p:spPr>
          <a:xfrm>
            <a:off x="6619215" y="3074003"/>
            <a:ext cx="5272765"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xmlns="" id="{FC8ECDD1-1369-42FD-BD19-6797742A154C}"/>
              </a:ext>
            </a:extLst>
          </p:cNvPr>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13" name="Picture Placeholder 6">
            <a:extLst>
              <a:ext uri="{FF2B5EF4-FFF2-40B4-BE49-F238E27FC236}">
                <a16:creationId xmlns:a16="http://schemas.microsoft.com/office/drawing/2014/main" xmlns="" id="{9303FD92-1AC4-4708-B13E-C97E00210D2E}"/>
              </a:ext>
            </a:extLst>
          </p:cNvPr>
          <p:cNvSpPr>
            <a:spLocks noGrp="1"/>
          </p:cNvSpPr>
          <p:nvPr>
            <p:ph type="pic" sz="quarter" idx="13"/>
          </p:nvPr>
        </p:nvSpPr>
        <p:spPr>
          <a:xfrm>
            <a:off x="1117601" y="1016001"/>
            <a:ext cx="5138058" cy="4978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4" name="Rectangle 3">
            <a:extLst>
              <a:ext uri="{FF2B5EF4-FFF2-40B4-BE49-F238E27FC236}">
                <a16:creationId xmlns:a16="http://schemas.microsoft.com/office/drawing/2014/main" xmlns="" id="{7306EB3B-6A54-45E7-B23D-F9515CC15D12}"/>
              </a:ext>
            </a:extLst>
          </p:cNvPr>
          <p:cNvSpPr/>
          <p:nvPr userDrawn="1"/>
        </p:nvSpPr>
        <p:spPr>
          <a:xfrm>
            <a:off x="0" y="5994400"/>
            <a:ext cx="4093030" cy="86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Rectangle 8">
            <a:extLst>
              <a:ext uri="{FF2B5EF4-FFF2-40B4-BE49-F238E27FC236}">
                <a16:creationId xmlns:a16="http://schemas.microsoft.com/office/drawing/2014/main" xmlns="" id="{7E110354-15BA-4B22-B7CF-3D5BFA5C722D}"/>
              </a:ext>
            </a:extLst>
          </p:cNvPr>
          <p:cNvSpPr/>
          <p:nvPr userDrawn="1"/>
        </p:nvSpPr>
        <p:spPr>
          <a:xfrm>
            <a:off x="2162631" y="873210"/>
            <a:ext cx="4093030" cy="1385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13617551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4C5F727-FA73-47F4-8647-79441AA996E3}"/>
              </a:ext>
            </a:extLst>
          </p:cNvPr>
          <p:cNvSpPr/>
          <p:nvPr userDrawn="1"/>
        </p:nvSpPr>
        <p:spPr>
          <a:xfrm>
            <a:off x="17"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a:extLst>
              <a:ext uri="{FF2B5EF4-FFF2-40B4-BE49-F238E27FC236}">
                <a16:creationId xmlns:a16="http://schemas.microsoft.com/office/drawing/2014/main" xmlns="" id="{E94FD2F3-3119-48E2-B464-A93E23C5A607}"/>
              </a:ext>
            </a:extLst>
          </p:cNvPr>
          <p:cNvSpPr>
            <a:spLocks noGrp="1"/>
          </p:cNvSpPr>
          <p:nvPr>
            <p:ph type="title"/>
          </p:nvPr>
        </p:nvSpPr>
        <p:spPr>
          <a:xfrm>
            <a:off x="371477" y="1783832"/>
            <a:ext cx="3111954" cy="3290338"/>
          </a:xfrm>
        </p:spPr>
        <p:txBody>
          <a:bodyPr anchor="ct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FCE87C6E-3441-429B-A81D-87F8344C068B}"/>
              </a:ext>
            </a:extLst>
          </p:cNvPr>
          <p:cNvSpPr>
            <a:spLocks noGrp="1"/>
          </p:cNvSpPr>
          <p:nvPr>
            <p:ph idx="1"/>
          </p:nvPr>
        </p:nvSpPr>
        <p:spPr>
          <a:xfrm>
            <a:off x="7489388" y="1783832"/>
            <a:ext cx="4402592" cy="3290338"/>
          </a:xfrm>
        </p:spPr>
        <p:txBody>
          <a:bodyPr anchor="ct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xmlns="" id="{FC8ECDD1-1369-42FD-BD19-6797742A154C}"/>
              </a:ext>
            </a:extLst>
          </p:cNvPr>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13" name="Picture Placeholder 6">
            <a:extLst>
              <a:ext uri="{FF2B5EF4-FFF2-40B4-BE49-F238E27FC236}">
                <a16:creationId xmlns:a16="http://schemas.microsoft.com/office/drawing/2014/main" xmlns="" id="{9303FD92-1AC4-4708-B13E-C97E00210D2E}"/>
              </a:ext>
            </a:extLst>
          </p:cNvPr>
          <p:cNvSpPr>
            <a:spLocks noGrp="1"/>
          </p:cNvSpPr>
          <p:nvPr>
            <p:ph type="pic" sz="quarter" idx="13"/>
          </p:nvPr>
        </p:nvSpPr>
        <p:spPr>
          <a:xfrm>
            <a:off x="3672129" y="0"/>
            <a:ext cx="3628571"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5" name="Rectangle 4">
            <a:extLst>
              <a:ext uri="{FF2B5EF4-FFF2-40B4-BE49-F238E27FC236}">
                <a16:creationId xmlns:a16="http://schemas.microsoft.com/office/drawing/2014/main" xmlns="" id="{8E16C293-C1E0-4EA5-BDE5-D226D72FC08B}"/>
              </a:ext>
            </a:extLst>
          </p:cNvPr>
          <p:cNvSpPr/>
          <p:nvPr userDrawn="1"/>
        </p:nvSpPr>
        <p:spPr>
          <a:xfrm>
            <a:off x="371477" y="5297715"/>
            <a:ext cx="3111954" cy="15602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2" name="Rectangle 11">
            <a:extLst>
              <a:ext uri="{FF2B5EF4-FFF2-40B4-BE49-F238E27FC236}">
                <a16:creationId xmlns:a16="http://schemas.microsoft.com/office/drawing/2014/main" xmlns="" id="{DC770C08-8FFF-4293-8E7D-DBFEE4E3E443}"/>
              </a:ext>
            </a:extLst>
          </p:cNvPr>
          <p:cNvSpPr/>
          <p:nvPr userDrawn="1"/>
        </p:nvSpPr>
        <p:spPr>
          <a:xfrm>
            <a:off x="7489387" y="0"/>
            <a:ext cx="4402594" cy="15602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30307452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ED497887-B1EF-4184-95F4-276A92D54B8F}"/>
              </a:ext>
            </a:extLst>
          </p:cNvPr>
          <p:cNvSpPr/>
          <p:nvPr userDrawn="1"/>
        </p:nvSpPr>
        <p:spPr>
          <a:xfrm>
            <a:off x="17"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ectangle 7">
            <a:extLst>
              <a:ext uri="{FF2B5EF4-FFF2-40B4-BE49-F238E27FC236}">
                <a16:creationId xmlns:a16="http://schemas.microsoft.com/office/drawing/2014/main" xmlns="" id="{4F93C6CC-9D8D-4981-8106-72C617756BD8}"/>
              </a:ext>
            </a:extLst>
          </p:cNvPr>
          <p:cNvSpPr/>
          <p:nvPr userDrawn="1"/>
        </p:nvSpPr>
        <p:spPr>
          <a:xfrm>
            <a:off x="16" y="13"/>
            <a:ext cx="6096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1" name="Picture Placeholder 6">
            <a:extLst>
              <a:ext uri="{FF2B5EF4-FFF2-40B4-BE49-F238E27FC236}">
                <a16:creationId xmlns:a16="http://schemas.microsoft.com/office/drawing/2014/main" xmlns="" id="{391EAACA-1322-4E60-917E-C7408F539D5D}"/>
              </a:ext>
            </a:extLst>
          </p:cNvPr>
          <p:cNvSpPr>
            <a:spLocks noGrp="1"/>
          </p:cNvSpPr>
          <p:nvPr>
            <p:ph type="pic" sz="quarter" idx="13"/>
          </p:nvPr>
        </p:nvSpPr>
        <p:spPr>
          <a:xfrm>
            <a:off x="371479" y="260388"/>
            <a:ext cx="11520488" cy="600982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2" name="Title 1">
            <a:extLst>
              <a:ext uri="{FF2B5EF4-FFF2-40B4-BE49-F238E27FC236}">
                <a16:creationId xmlns:a16="http://schemas.microsoft.com/office/drawing/2014/main" xmlns="" id="{4C2FFEDF-1F62-45E5-8000-9689D9DFC4D1}"/>
              </a:ext>
            </a:extLst>
          </p:cNvPr>
          <p:cNvSpPr>
            <a:spLocks noGrp="1"/>
          </p:cNvSpPr>
          <p:nvPr>
            <p:ph type="title"/>
          </p:nvPr>
        </p:nvSpPr>
        <p:spPr>
          <a:xfrm>
            <a:off x="1174767" y="3957866"/>
            <a:ext cx="9620250" cy="1500187"/>
          </a:xfrm>
        </p:spPr>
        <p:txBody>
          <a:bodyPr anchor="ctr"/>
          <a:lstStyle>
            <a:lvl1pPr>
              <a:defRPr sz="6000">
                <a:solidFill>
                  <a:schemeClr val="bg1"/>
                </a:solidFill>
              </a:defRPr>
            </a:lvl1pPr>
          </a:lstStyle>
          <a:p>
            <a:r>
              <a:rPr lang="en-US" noProof="0"/>
              <a:t>Click to edit Master title style</a:t>
            </a:r>
            <a:endParaRPr lang="en-US" noProof="0" dirty="0"/>
          </a:p>
        </p:txBody>
      </p:sp>
      <p:sp>
        <p:nvSpPr>
          <p:cNvPr id="6" name="Slide Number Placeholder 5">
            <a:extLst>
              <a:ext uri="{FF2B5EF4-FFF2-40B4-BE49-F238E27FC236}">
                <a16:creationId xmlns:a16="http://schemas.microsoft.com/office/drawing/2014/main" xmlns="" id="{A8D10129-98D8-456D-9925-F02A38DE1423}"/>
              </a:ext>
            </a:extLst>
          </p:cNvPr>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12" name="Freeform: Shape 11">
            <a:extLst>
              <a:ext uri="{FF2B5EF4-FFF2-40B4-BE49-F238E27FC236}">
                <a16:creationId xmlns:a16="http://schemas.microsoft.com/office/drawing/2014/main" xmlns="" id="{43296215-27AE-462B-9127-E1C932633896}"/>
              </a:ext>
            </a:extLst>
          </p:cNvPr>
          <p:cNvSpPr/>
          <p:nvPr userDrawn="1"/>
        </p:nvSpPr>
        <p:spPr>
          <a:xfrm>
            <a:off x="1093471" y="3843395"/>
            <a:ext cx="1722120" cy="1729060"/>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80919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ED497887-B1EF-4184-95F4-276A92D54B8F}"/>
              </a:ext>
            </a:extLst>
          </p:cNvPr>
          <p:cNvSpPr/>
          <p:nvPr userDrawn="1"/>
        </p:nvSpPr>
        <p:spPr>
          <a:xfrm>
            <a:off x="17"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3" name="Picture Placeholder 32">
            <a:extLst>
              <a:ext uri="{FF2B5EF4-FFF2-40B4-BE49-F238E27FC236}">
                <a16:creationId xmlns:a16="http://schemas.microsoft.com/office/drawing/2014/main" xmlns="" id="{2DB7CFEB-6952-4BC3-B9E0-0C382490F9E6}"/>
              </a:ext>
            </a:extLst>
          </p:cNvPr>
          <p:cNvSpPr>
            <a:spLocks noGrp="1"/>
          </p:cNvSpPr>
          <p:nvPr>
            <p:ph type="pic" sz="quarter" idx="13"/>
          </p:nvPr>
        </p:nvSpPr>
        <p:spPr>
          <a:xfrm>
            <a:off x="5400693" y="260390"/>
            <a:ext cx="6499502" cy="5940425"/>
          </a:xfrm>
          <a:custGeom>
            <a:avLst/>
            <a:gdLst>
              <a:gd name="connsiteX0" fmla="*/ 4432576 w 6499502"/>
              <a:gd name="connsiteY0" fmla="*/ 4057650 h 5940425"/>
              <a:gd name="connsiteX1" fmla="*/ 6499502 w 6499502"/>
              <a:gd name="connsiteY1" fmla="*/ 4057650 h 5940425"/>
              <a:gd name="connsiteX2" fmla="*/ 6499502 w 6499502"/>
              <a:gd name="connsiteY2" fmla="*/ 5940425 h 5940425"/>
              <a:gd name="connsiteX3" fmla="*/ 4432576 w 6499502"/>
              <a:gd name="connsiteY3" fmla="*/ 5940425 h 5940425"/>
              <a:gd name="connsiteX4" fmla="*/ 2216288 w 6499502"/>
              <a:gd name="connsiteY4" fmla="*/ 4057650 h 5940425"/>
              <a:gd name="connsiteX5" fmla="*/ 4283214 w 6499502"/>
              <a:gd name="connsiteY5" fmla="*/ 4057650 h 5940425"/>
              <a:gd name="connsiteX6" fmla="*/ 4283214 w 6499502"/>
              <a:gd name="connsiteY6" fmla="*/ 5940425 h 5940425"/>
              <a:gd name="connsiteX7" fmla="*/ 2216288 w 6499502"/>
              <a:gd name="connsiteY7" fmla="*/ 5940425 h 5940425"/>
              <a:gd name="connsiteX8" fmla="*/ 0 w 6499502"/>
              <a:gd name="connsiteY8" fmla="*/ 4057650 h 5940425"/>
              <a:gd name="connsiteX9" fmla="*/ 2066926 w 6499502"/>
              <a:gd name="connsiteY9" fmla="*/ 4057650 h 5940425"/>
              <a:gd name="connsiteX10" fmla="*/ 2066926 w 6499502"/>
              <a:gd name="connsiteY10" fmla="*/ 5940425 h 5940425"/>
              <a:gd name="connsiteX11" fmla="*/ 0 w 6499502"/>
              <a:gd name="connsiteY11" fmla="*/ 5940425 h 5940425"/>
              <a:gd name="connsiteX12" fmla="*/ 4432576 w 6499502"/>
              <a:gd name="connsiteY12" fmla="*/ 2028825 h 5940425"/>
              <a:gd name="connsiteX13" fmla="*/ 6499502 w 6499502"/>
              <a:gd name="connsiteY13" fmla="*/ 2028825 h 5940425"/>
              <a:gd name="connsiteX14" fmla="*/ 6499502 w 6499502"/>
              <a:gd name="connsiteY14" fmla="*/ 3911600 h 5940425"/>
              <a:gd name="connsiteX15" fmla="*/ 4432576 w 6499502"/>
              <a:gd name="connsiteY15" fmla="*/ 3911600 h 5940425"/>
              <a:gd name="connsiteX16" fmla="*/ 2216288 w 6499502"/>
              <a:gd name="connsiteY16" fmla="*/ 2028825 h 5940425"/>
              <a:gd name="connsiteX17" fmla="*/ 4283214 w 6499502"/>
              <a:gd name="connsiteY17" fmla="*/ 2028825 h 5940425"/>
              <a:gd name="connsiteX18" fmla="*/ 4283214 w 6499502"/>
              <a:gd name="connsiteY18" fmla="*/ 3911600 h 5940425"/>
              <a:gd name="connsiteX19" fmla="*/ 2216288 w 6499502"/>
              <a:gd name="connsiteY19" fmla="*/ 3911600 h 5940425"/>
              <a:gd name="connsiteX20" fmla="*/ 0 w 6499502"/>
              <a:gd name="connsiteY20" fmla="*/ 2028825 h 5940425"/>
              <a:gd name="connsiteX21" fmla="*/ 2066926 w 6499502"/>
              <a:gd name="connsiteY21" fmla="*/ 2028825 h 5940425"/>
              <a:gd name="connsiteX22" fmla="*/ 2066926 w 6499502"/>
              <a:gd name="connsiteY22" fmla="*/ 3911600 h 5940425"/>
              <a:gd name="connsiteX23" fmla="*/ 0 w 6499502"/>
              <a:gd name="connsiteY23" fmla="*/ 3911600 h 5940425"/>
              <a:gd name="connsiteX24" fmla="*/ 4432576 w 6499502"/>
              <a:gd name="connsiteY24" fmla="*/ 0 h 5940425"/>
              <a:gd name="connsiteX25" fmla="*/ 6499502 w 6499502"/>
              <a:gd name="connsiteY25" fmla="*/ 0 h 5940425"/>
              <a:gd name="connsiteX26" fmla="*/ 6499502 w 6499502"/>
              <a:gd name="connsiteY26" fmla="*/ 1882775 h 5940425"/>
              <a:gd name="connsiteX27" fmla="*/ 4432576 w 6499502"/>
              <a:gd name="connsiteY27" fmla="*/ 1882775 h 5940425"/>
              <a:gd name="connsiteX28" fmla="*/ 2216288 w 6499502"/>
              <a:gd name="connsiteY28" fmla="*/ 0 h 5940425"/>
              <a:gd name="connsiteX29" fmla="*/ 4283214 w 6499502"/>
              <a:gd name="connsiteY29" fmla="*/ 0 h 5940425"/>
              <a:gd name="connsiteX30" fmla="*/ 4283214 w 6499502"/>
              <a:gd name="connsiteY30" fmla="*/ 1882775 h 5940425"/>
              <a:gd name="connsiteX31" fmla="*/ 2216288 w 6499502"/>
              <a:gd name="connsiteY31" fmla="*/ 1882775 h 5940425"/>
              <a:gd name="connsiteX32" fmla="*/ 0 w 6499502"/>
              <a:gd name="connsiteY32" fmla="*/ 0 h 5940425"/>
              <a:gd name="connsiteX33" fmla="*/ 2066926 w 6499502"/>
              <a:gd name="connsiteY33" fmla="*/ 0 h 5940425"/>
              <a:gd name="connsiteX34" fmla="*/ 2066926 w 6499502"/>
              <a:gd name="connsiteY34" fmla="*/ 1882775 h 5940425"/>
              <a:gd name="connsiteX35" fmla="*/ 0 w 6499502"/>
              <a:gd name="connsiteY35" fmla="*/ 1882775 h 594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99502" h="5940425">
                <a:moveTo>
                  <a:pt x="4432576" y="4057650"/>
                </a:moveTo>
                <a:lnTo>
                  <a:pt x="6499502" y="4057650"/>
                </a:lnTo>
                <a:lnTo>
                  <a:pt x="6499502" y="5940425"/>
                </a:lnTo>
                <a:lnTo>
                  <a:pt x="4432576" y="5940425"/>
                </a:lnTo>
                <a:close/>
                <a:moveTo>
                  <a:pt x="2216288" y="4057650"/>
                </a:moveTo>
                <a:lnTo>
                  <a:pt x="4283214" y="4057650"/>
                </a:lnTo>
                <a:lnTo>
                  <a:pt x="4283214" y="5940425"/>
                </a:lnTo>
                <a:lnTo>
                  <a:pt x="2216288" y="5940425"/>
                </a:lnTo>
                <a:close/>
                <a:moveTo>
                  <a:pt x="0" y="4057650"/>
                </a:moveTo>
                <a:lnTo>
                  <a:pt x="2066926" y="4057650"/>
                </a:lnTo>
                <a:lnTo>
                  <a:pt x="2066926" y="5940425"/>
                </a:lnTo>
                <a:lnTo>
                  <a:pt x="0" y="5940425"/>
                </a:lnTo>
                <a:close/>
                <a:moveTo>
                  <a:pt x="4432576" y="2028825"/>
                </a:moveTo>
                <a:lnTo>
                  <a:pt x="6499502" y="2028825"/>
                </a:lnTo>
                <a:lnTo>
                  <a:pt x="6499502" y="3911600"/>
                </a:lnTo>
                <a:lnTo>
                  <a:pt x="4432576" y="3911600"/>
                </a:lnTo>
                <a:close/>
                <a:moveTo>
                  <a:pt x="2216288" y="2028825"/>
                </a:moveTo>
                <a:lnTo>
                  <a:pt x="4283214" y="2028825"/>
                </a:lnTo>
                <a:lnTo>
                  <a:pt x="4283214" y="3911600"/>
                </a:lnTo>
                <a:lnTo>
                  <a:pt x="2216288" y="3911600"/>
                </a:lnTo>
                <a:close/>
                <a:moveTo>
                  <a:pt x="0" y="2028825"/>
                </a:moveTo>
                <a:lnTo>
                  <a:pt x="2066926" y="2028825"/>
                </a:lnTo>
                <a:lnTo>
                  <a:pt x="2066926" y="3911600"/>
                </a:lnTo>
                <a:lnTo>
                  <a:pt x="0" y="3911600"/>
                </a:lnTo>
                <a:close/>
                <a:moveTo>
                  <a:pt x="4432576" y="0"/>
                </a:moveTo>
                <a:lnTo>
                  <a:pt x="6499502" y="0"/>
                </a:lnTo>
                <a:lnTo>
                  <a:pt x="6499502" y="1882775"/>
                </a:lnTo>
                <a:lnTo>
                  <a:pt x="4432576" y="1882775"/>
                </a:lnTo>
                <a:close/>
                <a:moveTo>
                  <a:pt x="2216288" y="0"/>
                </a:moveTo>
                <a:lnTo>
                  <a:pt x="4283214" y="0"/>
                </a:lnTo>
                <a:lnTo>
                  <a:pt x="4283214" y="1882775"/>
                </a:lnTo>
                <a:lnTo>
                  <a:pt x="2216288" y="1882775"/>
                </a:lnTo>
                <a:close/>
                <a:moveTo>
                  <a:pt x="0" y="0"/>
                </a:moveTo>
                <a:lnTo>
                  <a:pt x="2066926" y="0"/>
                </a:lnTo>
                <a:lnTo>
                  <a:pt x="2066926" y="1882775"/>
                </a:lnTo>
                <a:lnTo>
                  <a:pt x="0" y="1882775"/>
                </a:lnTo>
                <a:close/>
              </a:path>
            </a:pathLst>
          </a:custGeom>
          <a:solidFill>
            <a:schemeClr val="bg1">
              <a:lumMod val="95000"/>
            </a:schemeClr>
          </a:solidFill>
        </p:spPr>
        <p:txBody>
          <a:bodyPr vert="horz" wrap="square" lIns="91440" tIns="45720" rIns="91440" bIns="45720" rtlCol="0" anchor="ctr">
            <a:noAutofit/>
          </a:bodyPr>
          <a:lstStyle>
            <a:lvl1pPr>
              <a:defRPr lang="en-US" sz="1800"/>
            </a:lvl1pPr>
          </a:lstStyle>
          <a:p>
            <a:pPr marL="0" lvl="0" indent="0" algn="ctr">
              <a:buNone/>
            </a:pPr>
            <a:r>
              <a:rPr lang="en-US" noProof="0" dirty="0"/>
              <a:t>Click icon to add picture</a:t>
            </a:r>
          </a:p>
        </p:txBody>
      </p:sp>
      <p:sp>
        <p:nvSpPr>
          <p:cNvPr id="2" name="Title 1">
            <a:extLst>
              <a:ext uri="{FF2B5EF4-FFF2-40B4-BE49-F238E27FC236}">
                <a16:creationId xmlns:a16="http://schemas.microsoft.com/office/drawing/2014/main" xmlns="" id="{4C2FFEDF-1F62-45E5-8000-9689D9DFC4D1}"/>
              </a:ext>
            </a:extLst>
          </p:cNvPr>
          <p:cNvSpPr>
            <a:spLocks noGrp="1"/>
          </p:cNvSpPr>
          <p:nvPr>
            <p:ph type="title"/>
          </p:nvPr>
        </p:nvSpPr>
        <p:spPr>
          <a:xfrm>
            <a:off x="371476" y="1596928"/>
            <a:ext cx="4810126" cy="3267268"/>
          </a:xfrm>
        </p:spPr>
        <p:txBody>
          <a:bodyPr anchor="ctr"/>
          <a:lstStyle>
            <a:lvl1pPr>
              <a:defRPr sz="6000">
                <a:solidFill>
                  <a:schemeClr val="accent5"/>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xmlns="" id="{A8D10129-98D8-456D-9925-F02A38DE1423}"/>
              </a:ext>
            </a:extLst>
          </p:cNvPr>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16" name="Rectangle 15">
            <a:extLst>
              <a:ext uri="{FF2B5EF4-FFF2-40B4-BE49-F238E27FC236}">
                <a16:creationId xmlns:a16="http://schemas.microsoft.com/office/drawing/2014/main" xmlns="" id="{A73E3CFC-9652-4E07-82D7-0EC3304CAA1F}"/>
              </a:ext>
            </a:extLst>
          </p:cNvPr>
          <p:cNvSpPr/>
          <p:nvPr userDrawn="1"/>
        </p:nvSpPr>
        <p:spPr>
          <a:xfrm>
            <a:off x="3933520" y="4952673"/>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7" name="Rectangle 16">
            <a:extLst>
              <a:ext uri="{FF2B5EF4-FFF2-40B4-BE49-F238E27FC236}">
                <a16:creationId xmlns:a16="http://schemas.microsoft.com/office/drawing/2014/main" xmlns="" id="{76B43515-5C7A-4125-B76D-8A24D2BBE5EC}"/>
              </a:ext>
            </a:extLst>
          </p:cNvPr>
          <p:cNvSpPr/>
          <p:nvPr userDrawn="1"/>
        </p:nvSpPr>
        <p:spPr>
          <a:xfrm>
            <a:off x="371495" y="1011911"/>
            <a:ext cx="496541"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8" name="Rectangle 17">
            <a:extLst>
              <a:ext uri="{FF2B5EF4-FFF2-40B4-BE49-F238E27FC236}">
                <a16:creationId xmlns:a16="http://schemas.microsoft.com/office/drawing/2014/main" xmlns="" id="{0C9A713B-4176-4C86-9E87-4ADBD6F444FB}"/>
              </a:ext>
            </a:extLst>
          </p:cNvPr>
          <p:cNvSpPr/>
          <p:nvPr userDrawn="1"/>
        </p:nvSpPr>
        <p:spPr>
          <a:xfrm>
            <a:off x="620610" y="671713"/>
            <a:ext cx="247429"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30426057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ED497887-B1EF-4184-95F4-276A92D54B8F}"/>
              </a:ext>
            </a:extLst>
          </p:cNvPr>
          <p:cNvSpPr/>
          <p:nvPr userDrawn="1"/>
        </p:nvSpPr>
        <p:spPr>
          <a:xfrm>
            <a:off x="17"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a:extLst>
              <a:ext uri="{FF2B5EF4-FFF2-40B4-BE49-F238E27FC236}">
                <a16:creationId xmlns:a16="http://schemas.microsoft.com/office/drawing/2014/main" xmlns="" id="{4C2FFEDF-1F62-45E5-8000-9689D9DFC4D1}"/>
              </a:ext>
            </a:extLst>
          </p:cNvPr>
          <p:cNvSpPr>
            <a:spLocks noGrp="1"/>
          </p:cNvSpPr>
          <p:nvPr>
            <p:ph type="title"/>
          </p:nvPr>
        </p:nvSpPr>
        <p:spPr>
          <a:xfrm>
            <a:off x="371476" y="3917983"/>
            <a:ext cx="6915150" cy="2268337"/>
          </a:xfrm>
        </p:spPr>
        <p:txBody>
          <a:bodyPr anchor="ctr"/>
          <a:lstStyle>
            <a:lvl1pPr>
              <a:defRPr sz="6000">
                <a:solidFill>
                  <a:schemeClr val="tx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xmlns="" id="{A8D10129-98D8-456D-9925-F02A38DE1423}"/>
              </a:ext>
            </a:extLst>
          </p:cNvPr>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16" name="Rectangle 15">
            <a:extLst>
              <a:ext uri="{FF2B5EF4-FFF2-40B4-BE49-F238E27FC236}">
                <a16:creationId xmlns:a16="http://schemas.microsoft.com/office/drawing/2014/main" xmlns="" id="{A73E3CFC-9652-4E07-82D7-0EC3304CAA1F}"/>
              </a:ext>
            </a:extLst>
          </p:cNvPr>
          <p:cNvSpPr/>
          <p:nvPr userDrawn="1"/>
        </p:nvSpPr>
        <p:spPr>
          <a:xfrm>
            <a:off x="5222180" y="2327313"/>
            <a:ext cx="2176462" cy="15112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6" name="Rectangle 25">
            <a:extLst>
              <a:ext uri="{FF2B5EF4-FFF2-40B4-BE49-F238E27FC236}">
                <a16:creationId xmlns:a16="http://schemas.microsoft.com/office/drawing/2014/main" xmlns="" id="{DFA0623C-0B34-4074-8AA0-6428A5AF07A3}"/>
              </a:ext>
            </a:extLst>
          </p:cNvPr>
          <p:cNvSpPr/>
          <p:nvPr userDrawn="1"/>
        </p:nvSpPr>
        <p:spPr>
          <a:xfrm>
            <a:off x="7468839" y="3917949"/>
            <a:ext cx="2176462" cy="22828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3" name="Picture Placeholder 32">
            <a:extLst>
              <a:ext uri="{FF2B5EF4-FFF2-40B4-BE49-F238E27FC236}">
                <a16:creationId xmlns:a16="http://schemas.microsoft.com/office/drawing/2014/main" xmlns="" id="{B5D335A5-A601-4D8A-AEF5-F34792FF565A}"/>
              </a:ext>
            </a:extLst>
          </p:cNvPr>
          <p:cNvSpPr>
            <a:spLocks noGrp="1"/>
          </p:cNvSpPr>
          <p:nvPr>
            <p:ph type="pic" sz="quarter" idx="21"/>
          </p:nvPr>
        </p:nvSpPr>
        <p:spPr>
          <a:xfrm>
            <a:off x="371473" y="260351"/>
            <a:ext cx="11520490" cy="5940424"/>
          </a:xfrm>
          <a:custGeom>
            <a:avLst/>
            <a:gdLst>
              <a:gd name="connsiteX0" fmla="*/ 9344026 w 11520489"/>
              <a:gd name="connsiteY0" fmla="*/ 3657598 h 5940424"/>
              <a:gd name="connsiteX1" fmla="*/ 11520489 w 11520489"/>
              <a:gd name="connsiteY1" fmla="*/ 3657598 h 5940424"/>
              <a:gd name="connsiteX2" fmla="*/ 11520489 w 11520489"/>
              <a:gd name="connsiteY2" fmla="*/ 5940424 h 5940424"/>
              <a:gd name="connsiteX3" fmla="*/ 9344026 w 11520489"/>
              <a:gd name="connsiteY3" fmla="*/ 5940424 h 5940424"/>
              <a:gd name="connsiteX4" fmla="*/ 9344026 w 11520489"/>
              <a:gd name="connsiteY4" fmla="*/ 2066924 h 5940424"/>
              <a:gd name="connsiteX5" fmla="*/ 11520489 w 11520489"/>
              <a:gd name="connsiteY5" fmla="*/ 2066924 h 5940424"/>
              <a:gd name="connsiteX6" fmla="*/ 11520489 w 11520489"/>
              <a:gd name="connsiteY6" fmla="*/ 3578224 h 5940424"/>
              <a:gd name="connsiteX7" fmla="*/ 9344026 w 11520489"/>
              <a:gd name="connsiteY7" fmla="*/ 3578224 h 5940424"/>
              <a:gd name="connsiteX8" fmla="*/ 7097365 w 11520489"/>
              <a:gd name="connsiteY8" fmla="*/ 2066924 h 5940424"/>
              <a:gd name="connsiteX9" fmla="*/ 9273828 w 11520489"/>
              <a:gd name="connsiteY9" fmla="*/ 2066924 h 5940424"/>
              <a:gd name="connsiteX10" fmla="*/ 9273828 w 11520489"/>
              <a:gd name="connsiteY10" fmla="*/ 3578224 h 5940424"/>
              <a:gd name="connsiteX11" fmla="*/ 7097365 w 11520489"/>
              <a:gd name="connsiteY11" fmla="*/ 3578224 h 5940424"/>
              <a:gd name="connsiteX12" fmla="*/ 2604044 w 11520489"/>
              <a:gd name="connsiteY12" fmla="*/ 2066923 h 5940424"/>
              <a:gd name="connsiteX13" fmla="*/ 4780506 w 11520489"/>
              <a:gd name="connsiteY13" fmla="*/ 2066923 h 5940424"/>
              <a:gd name="connsiteX14" fmla="*/ 4780506 w 11520489"/>
              <a:gd name="connsiteY14" fmla="*/ 3578222 h 5940424"/>
              <a:gd name="connsiteX15" fmla="*/ 2604044 w 11520489"/>
              <a:gd name="connsiteY15" fmla="*/ 3578222 h 5940424"/>
              <a:gd name="connsiteX16" fmla="*/ 0 w 11520489"/>
              <a:gd name="connsiteY16" fmla="*/ 2066923 h 5940424"/>
              <a:gd name="connsiteX17" fmla="*/ 2533843 w 11520489"/>
              <a:gd name="connsiteY17" fmla="*/ 2066923 h 5940424"/>
              <a:gd name="connsiteX18" fmla="*/ 2533843 w 11520489"/>
              <a:gd name="connsiteY18" fmla="*/ 3578222 h 5940424"/>
              <a:gd name="connsiteX19" fmla="*/ 0 w 11520489"/>
              <a:gd name="connsiteY19" fmla="*/ 3578222 h 5940424"/>
              <a:gd name="connsiteX20" fmla="*/ 2604046 w 11520489"/>
              <a:gd name="connsiteY20" fmla="*/ 0 h 5940424"/>
              <a:gd name="connsiteX21" fmla="*/ 4780509 w 11520489"/>
              <a:gd name="connsiteY21" fmla="*/ 0 h 5940424"/>
              <a:gd name="connsiteX22" fmla="*/ 4780509 w 11520489"/>
              <a:gd name="connsiteY22" fmla="*/ 1987550 h 5940424"/>
              <a:gd name="connsiteX23" fmla="*/ 2604046 w 11520489"/>
              <a:gd name="connsiteY23" fmla="*/ 1987550 h 5940424"/>
              <a:gd name="connsiteX24" fmla="*/ 2 w 11520489"/>
              <a:gd name="connsiteY24" fmla="*/ 0 h 5940424"/>
              <a:gd name="connsiteX25" fmla="*/ 2533845 w 11520489"/>
              <a:gd name="connsiteY25" fmla="*/ 0 h 5940424"/>
              <a:gd name="connsiteX26" fmla="*/ 2533845 w 11520489"/>
              <a:gd name="connsiteY26" fmla="*/ 1987550 h 5940424"/>
              <a:gd name="connsiteX27" fmla="*/ 2 w 11520489"/>
              <a:gd name="connsiteY27" fmla="*/ 1987550 h 5940424"/>
              <a:gd name="connsiteX28" fmla="*/ 7097365 w 11520489"/>
              <a:gd name="connsiteY28" fmla="*/ 0 h 5940424"/>
              <a:gd name="connsiteX29" fmla="*/ 9273828 w 11520489"/>
              <a:gd name="connsiteY29" fmla="*/ 0 h 5940424"/>
              <a:gd name="connsiteX30" fmla="*/ 9273828 w 11520489"/>
              <a:gd name="connsiteY30" fmla="*/ 1987550 h 5940424"/>
              <a:gd name="connsiteX31" fmla="*/ 7097365 w 11520489"/>
              <a:gd name="connsiteY31" fmla="*/ 1987550 h 5940424"/>
              <a:gd name="connsiteX32" fmla="*/ 4850705 w 11520489"/>
              <a:gd name="connsiteY32" fmla="*/ 0 h 5940424"/>
              <a:gd name="connsiteX33" fmla="*/ 7027168 w 11520489"/>
              <a:gd name="connsiteY33" fmla="*/ 0 h 5940424"/>
              <a:gd name="connsiteX34" fmla="*/ 7027168 w 11520489"/>
              <a:gd name="connsiteY34" fmla="*/ 1987550 h 5940424"/>
              <a:gd name="connsiteX35" fmla="*/ 4850705 w 11520489"/>
              <a:gd name="connsiteY35" fmla="*/ 1987550 h 5940424"/>
              <a:gd name="connsiteX36" fmla="*/ 9344025 w 11520489"/>
              <a:gd name="connsiteY36" fmla="*/ 0 h 5940424"/>
              <a:gd name="connsiteX37" fmla="*/ 11520488 w 11520489"/>
              <a:gd name="connsiteY37" fmla="*/ 0 h 5940424"/>
              <a:gd name="connsiteX38" fmla="*/ 11520488 w 11520489"/>
              <a:gd name="connsiteY38" fmla="*/ 1987550 h 5940424"/>
              <a:gd name="connsiteX39" fmla="*/ 9344025 w 11520489"/>
              <a:gd name="connsiteY39" fmla="*/ 1987550 h 5940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520489" h="5940424">
                <a:moveTo>
                  <a:pt x="9344026" y="3657598"/>
                </a:moveTo>
                <a:lnTo>
                  <a:pt x="11520489" y="3657598"/>
                </a:lnTo>
                <a:lnTo>
                  <a:pt x="11520489" y="5940424"/>
                </a:lnTo>
                <a:lnTo>
                  <a:pt x="9344026" y="5940424"/>
                </a:lnTo>
                <a:close/>
                <a:moveTo>
                  <a:pt x="9344026" y="2066924"/>
                </a:moveTo>
                <a:lnTo>
                  <a:pt x="11520489" y="2066924"/>
                </a:lnTo>
                <a:lnTo>
                  <a:pt x="11520489" y="3578224"/>
                </a:lnTo>
                <a:lnTo>
                  <a:pt x="9344026" y="3578224"/>
                </a:lnTo>
                <a:close/>
                <a:moveTo>
                  <a:pt x="7097365" y="2066924"/>
                </a:moveTo>
                <a:lnTo>
                  <a:pt x="9273828" y="2066924"/>
                </a:lnTo>
                <a:lnTo>
                  <a:pt x="9273828" y="3578224"/>
                </a:lnTo>
                <a:lnTo>
                  <a:pt x="7097365" y="3578224"/>
                </a:lnTo>
                <a:close/>
                <a:moveTo>
                  <a:pt x="2604044" y="2066923"/>
                </a:moveTo>
                <a:lnTo>
                  <a:pt x="4780506" y="2066923"/>
                </a:lnTo>
                <a:lnTo>
                  <a:pt x="4780506" y="3578222"/>
                </a:lnTo>
                <a:lnTo>
                  <a:pt x="2604044" y="3578222"/>
                </a:lnTo>
                <a:close/>
                <a:moveTo>
                  <a:pt x="0" y="2066923"/>
                </a:moveTo>
                <a:lnTo>
                  <a:pt x="2533843" y="2066923"/>
                </a:lnTo>
                <a:lnTo>
                  <a:pt x="2533843" y="3578222"/>
                </a:lnTo>
                <a:lnTo>
                  <a:pt x="0" y="3578222"/>
                </a:lnTo>
                <a:close/>
                <a:moveTo>
                  <a:pt x="2604046" y="0"/>
                </a:moveTo>
                <a:lnTo>
                  <a:pt x="4780509" y="0"/>
                </a:lnTo>
                <a:lnTo>
                  <a:pt x="4780509" y="1987550"/>
                </a:lnTo>
                <a:lnTo>
                  <a:pt x="2604046" y="1987550"/>
                </a:lnTo>
                <a:close/>
                <a:moveTo>
                  <a:pt x="2" y="0"/>
                </a:moveTo>
                <a:lnTo>
                  <a:pt x="2533845" y="0"/>
                </a:lnTo>
                <a:lnTo>
                  <a:pt x="2533845" y="1987550"/>
                </a:lnTo>
                <a:lnTo>
                  <a:pt x="2" y="1987550"/>
                </a:lnTo>
                <a:close/>
                <a:moveTo>
                  <a:pt x="7097365" y="0"/>
                </a:moveTo>
                <a:lnTo>
                  <a:pt x="9273828" y="0"/>
                </a:lnTo>
                <a:lnTo>
                  <a:pt x="9273828" y="1987550"/>
                </a:lnTo>
                <a:lnTo>
                  <a:pt x="7097365" y="1987550"/>
                </a:lnTo>
                <a:close/>
                <a:moveTo>
                  <a:pt x="4850705" y="0"/>
                </a:moveTo>
                <a:lnTo>
                  <a:pt x="7027168" y="0"/>
                </a:lnTo>
                <a:lnTo>
                  <a:pt x="7027168" y="1987550"/>
                </a:lnTo>
                <a:lnTo>
                  <a:pt x="4850705" y="1987550"/>
                </a:lnTo>
                <a:close/>
                <a:moveTo>
                  <a:pt x="9344025" y="0"/>
                </a:moveTo>
                <a:lnTo>
                  <a:pt x="11520488" y="0"/>
                </a:lnTo>
                <a:lnTo>
                  <a:pt x="11520488" y="1987550"/>
                </a:lnTo>
                <a:lnTo>
                  <a:pt x="9344025" y="1987550"/>
                </a:lnTo>
                <a:close/>
              </a:path>
            </a:pathLst>
          </a:custGeom>
          <a:solidFill>
            <a:schemeClr val="bg1">
              <a:lumMod val="95000"/>
            </a:schemeClr>
          </a:solidFill>
        </p:spPr>
        <p:txBody>
          <a:bodyPr vert="horz" wrap="square" lIns="91440" tIns="45720" rIns="91440" bIns="45720" rtlCol="0" anchor="t">
            <a:noAutofit/>
          </a:bodyPr>
          <a:lstStyle>
            <a:lvl1pPr>
              <a:defRPr lang="en-US" sz="1800"/>
            </a:lvl1pPr>
          </a:lstStyle>
          <a:p>
            <a:pPr marL="0" lvl="0" indent="0" algn="ctr">
              <a:buNone/>
            </a:pPr>
            <a:r>
              <a:rPr lang="en-US" noProof="0" dirty="0"/>
              <a:t>Click icon to add picture</a:t>
            </a:r>
          </a:p>
        </p:txBody>
      </p:sp>
    </p:spTree>
    <p:extLst>
      <p:ext uri="{BB962C8B-B14F-4D97-AF65-F5344CB8AC3E}">
        <p14:creationId xmlns:p14="http://schemas.microsoft.com/office/powerpoint/2010/main" val="25303771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A5A73287-EED0-4EEC-8007-E2C13366027B}"/>
              </a:ext>
            </a:extLst>
          </p:cNvPr>
          <p:cNvSpPr/>
          <p:nvPr userDrawn="1"/>
        </p:nvSpPr>
        <p:spPr>
          <a:xfrm>
            <a:off x="6200796" y="1233523"/>
            <a:ext cx="5619750" cy="2733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a:extLst>
              <a:ext uri="{FF2B5EF4-FFF2-40B4-BE49-F238E27FC236}">
                <a16:creationId xmlns:a16="http://schemas.microsoft.com/office/drawing/2014/main" xmlns="" id="{DE3A6AA5-A315-455E-B5C7-E53E3746ED81}"/>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xmlns="" id="{23F1116B-C8B0-450D-83F6-49C4ABB22CCD}"/>
              </a:ext>
            </a:extLst>
          </p:cNvPr>
          <p:cNvSpPr>
            <a:spLocks noGrp="1"/>
          </p:cNvSpPr>
          <p:nvPr>
            <p:ph sz="half" idx="2"/>
          </p:nvPr>
        </p:nvSpPr>
        <p:spPr>
          <a:xfrm>
            <a:off x="6383071" y="1357414"/>
            <a:ext cx="5255194"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xmlns="" id="{2C182A82-4FBE-4689-B739-692549B4030D}"/>
              </a:ext>
            </a:extLst>
          </p:cNvPr>
          <p:cNvSpPr>
            <a:spLocks noGrp="1"/>
          </p:cNvSpPr>
          <p:nvPr>
            <p:ph type="sldNum" sz="quarter" idx="12"/>
          </p:nvPr>
        </p:nvSpPr>
        <p:spPr/>
        <p:txBody>
          <a:bodyPr/>
          <a:lstStyle/>
          <a:p>
            <a:fld id="{03DC2DEF-D2FE-4B45-ABA4-9F153FD1C98A}" type="slidenum">
              <a:rPr lang="en-US" smtClean="0">
                <a:solidFill>
                  <a:prstClr val="white">
                    <a:tint val="75000"/>
                  </a:prstClr>
                </a:solidFill>
              </a:rPr>
              <a:pPr/>
              <a:t>‹#›</a:t>
            </a:fld>
            <a:endParaRPr lang="en-US" dirty="0">
              <a:solidFill>
                <a:prstClr val="white">
                  <a:tint val="75000"/>
                </a:prstClr>
              </a:solidFill>
            </a:endParaRPr>
          </a:p>
        </p:txBody>
      </p:sp>
      <p:sp>
        <p:nvSpPr>
          <p:cNvPr id="8" name="Picture Placeholder 6">
            <a:extLst>
              <a:ext uri="{FF2B5EF4-FFF2-40B4-BE49-F238E27FC236}">
                <a16:creationId xmlns:a16="http://schemas.microsoft.com/office/drawing/2014/main" xmlns="" id="{4DC80855-A1B8-4B65-B6F6-2AA6239EC246}"/>
              </a:ext>
            </a:extLst>
          </p:cNvPr>
          <p:cNvSpPr>
            <a:spLocks noGrp="1"/>
          </p:cNvSpPr>
          <p:nvPr>
            <p:ph type="pic" sz="quarter" idx="13"/>
          </p:nvPr>
        </p:nvSpPr>
        <p:spPr>
          <a:xfrm>
            <a:off x="371483" y="1233488"/>
            <a:ext cx="5757862" cy="24156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11" name="Picture Placeholder 6">
            <a:extLst>
              <a:ext uri="{FF2B5EF4-FFF2-40B4-BE49-F238E27FC236}">
                <a16:creationId xmlns:a16="http://schemas.microsoft.com/office/drawing/2014/main" xmlns="" id="{B9795E85-7B91-41BB-9DF4-A4893AA48FFA}"/>
              </a:ext>
            </a:extLst>
          </p:cNvPr>
          <p:cNvSpPr>
            <a:spLocks noGrp="1"/>
          </p:cNvSpPr>
          <p:nvPr>
            <p:ph type="pic" sz="quarter" idx="14"/>
          </p:nvPr>
        </p:nvSpPr>
        <p:spPr>
          <a:xfrm>
            <a:off x="6200793" y="3967199"/>
            <a:ext cx="5619750" cy="24145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12" name="Rectangle 11">
            <a:extLst>
              <a:ext uri="{FF2B5EF4-FFF2-40B4-BE49-F238E27FC236}">
                <a16:creationId xmlns:a16="http://schemas.microsoft.com/office/drawing/2014/main" xmlns="" id="{BB372D75-4BAD-4C47-AE7D-0F2711031EEC}"/>
              </a:ext>
            </a:extLst>
          </p:cNvPr>
          <p:cNvSpPr/>
          <p:nvPr userDrawn="1"/>
        </p:nvSpPr>
        <p:spPr>
          <a:xfrm>
            <a:off x="371483" y="3643833"/>
            <a:ext cx="5757862"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 name="Content Placeholder 2">
            <a:extLst>
              <a:ext uri="{FF2B5EF4-FFF2-40B4-BE49-F238E27FC236}">
                <a16:creationId xmlns:a16="http://schemas.microsoft.com/office/drawing/2014/main" xmlns="" id="{3E60534E-DE82-45F4-8E2E-DA97F169177F}"/>
              </a:ext>
            </a:extLst>
          </p:cNvPr>
          <p:cNvSpPr>
            <a:spLocks noGrp="1"/>
          </p:cNvSpPr>
          <p:nvPr>
            <p:ph sz="half" idx="1"/>
          </p:nvPr>
        </p:nvSpPr>
        <p:spPr>
          <a:xfrm>
            <a:off x="622406" y="3848475"/>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63464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png"/><Relationship Id="rId5" Type="http://schemas.openxmlformats.org/officeDocument/2006/relationships/slideLayout" Target="../slideLayouts/slideLayout5.xml"/><Relationship Id="rId61" Type="http://schemas.openxmlformats.org/officeDocument/2006/relationships/image" Target="../media/image5.png"/><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0.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1.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2.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9" Type="http://schemas.openxmlformats.org/officeDocument/2006/relationships/slideLayout" Target="../slideLayouts/slideLayout106.xml"/><Relationship Id="rId21" Type="http://schemas.openxmlformats.org/officeDocument/2006/relationships/slideLayout" Target="../slideLayouts/slideLayout88.xml"/><Relationship Id="rId34" Type="http://schemas.openxmlformats.org/officeDocument/2006/relationships/slideLayout" Target="../slideLayouts/slideLayout101.xml"/><Relationship Id="rId42" Type="http://schemas.openxmlformats.org/officeDocument/2006/relationships/slideLayout" Target="../slideLayouts/slideLayout109.xml"/><Relationship Id="rId47" Type="http://schemas.openxmlformats.org/officeDocument/2006/relationships/slideLayout" Target="../slideLayouts/slideLayout114.xml"/><Relationship Id="rId50" Type="http://schemas.openxmlformats.org/officeDocument/2006/relationships/slideLayout" Target="../slideLayouts/slideLayout117.xml"/><Relationship Id="rId55" Type="http://schemas.openxmlformats.org/officeDocument/2006/relationships/slideLayout" Target="../slideLayouts/slideLayout122.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9" Type="http://schemas.openxmlformats.org/officeDocument/2006/relationships/slideLayout" Target="../slideLayouts/slideLayout96.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37" Type="http://schemas.openxmlformats.org/officeDocument/2006/relationships/slideLayout" Target="../slideLayouts/slideLayout104.xml"/><Relationship Id="rId40" Type="http://schemas.openxmlformats.org/officeDocument/2006/relationships/slideLayout" Target="../slideLayouts/slideLayout107.xml"/><Relationship Id="rId45" Type="http://schemas.openxmlformats.org/officeDocument/2006/relationships/slideLayout" Target="../slideLayouts/slideLayout112.xml"/><Relationship Id="rId53" Type="http://schemas.openxmlformats.org/officeDocument/2006/relationships/slideLayout" Target="../slideLayouts/slideLayout120.xml"/><Relationship Id="rId58" Type="http://schemas.openxmlformats.org/officeDocument/2006/relationships/image" Target="../media/image2.png"/><Relationship Id="rId5" Type="http://schemas.openxmlformats.org/officeDocument/2006/relationships/slideLayout" Target="../slideLayouts/slideLayout72.xml"/><Relationship Id="rId61" Type="http://schemas.openxmlformats.org/officeDocument/2006/relationships/image" Target="../media/image5.png"/><Relationship Id="rId19" Type="http://schemas.openxmlformats.org/officeDocument/2006/relationships/slideLayout" Target="../slideLayouts/slideLayout8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35" Type="http://schemas.openxmlformats.org/officeDocument/2006/relationships/slideLayout" Target="../slideLayouts/slideLayout102.xml"/><Relationship Id="rId43" Type="http://schemas.openxmlformats.org/officeDocument/2006/relationships/slideLayout" Target="../slideLayouts/slideLayout110.xml"/><Relationship Id="rId48" Type="http://schemas.openxmlformats.org/officeDocument/2006/relationships/slideLayout" Target="../slideLayouts/slideLayout115.xml"/><Relationship Id="rId56" Type="http://schemas.openxmlformats.org/officeDocument/2006/relationships/slideLayout" Target="../slideLayouts/slideLayout123.xml"/><Relationship Id="rId8" Type="http://schemas.openxmlformats.org/officeDocument/2006/relationships/slideLayout" Target="../slideLayouts/slideLayout75.xml"/><Relationship Id="rId51" Type="http://schemas.openxmlformats.org/officeDocument/2006/relationships/slideLayout" Target="../slideLayouts/slideLayout118.xml"/><Relationship Id="rId3" Type="http://schemas.openxmlformats.org/officeDocument/2006/relationships/slideLayout" Target="../slideLayouts/slideLayout70.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38" Type="http://schemas.openxmlformats.org/officeDocument/2006/relationships/slideLayout" Target="../slideLayouts/slideLayout105.xml"/><Relationship Id="rId46" Type="http://schemas.openxmlformats.org/officeDocument/2006/relationships/slideLayout" Target="../slideLayouts/slideLayout113.xml"/><Relationship Id="rId59" Type="http://schemas.openxmlformats.org/officeDocument/2006/relationships/image" Target="../media/image3.png"/><Relationship Id="rId20" Type="http://schemas.openxmlformats.org/officeDocument/2006/relationships/slideLayout" Target="../slideLayouts/slideLayout87.xml"/><Relationship Id="rId41" Type="http://schemas.openxmlformats.org/officeDocument/2006/relationships/slideLayout" Target="../slideLayouts/slideLayout108.xml"/><Relationship Id="rId54" Type="http://schemas.openxmlformats.org/officeDocument/2006/relationships/slideLayout" Target="../slideLayouts/slideLayout121.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36" Type="http://schemas.openxmlformats.org/officeDocument/2006/relationships/slideLayout" Target="../slideLayouts/slideLayout103.xml"/><Relationship Id="rId49" Type="http://schemas.openxmlformats.org/officeDocument/2006/relationships/slideLayout" Target="../slideLayouts/slideLayout116.xml"/><Relationship Id="rId57" Type="http://schemas.openxmlformats.org/officeDocument/2006/relationships/theme" Target="../theme/theme3.xml"/><Relationship Id="rId10" Type="http://schemas.openxmlformats.org/officeDocument/2006/relationships/slideLayout" Target="../slideLayouts/slideLayout77.xml"/><Relationship Id="rId31" Type="http://schemas.openxmlformats.org/officeDocument/2006/relationships/slideLayout" Target="../slideLayouts/slideLayout98.xml"/><Relationship Id="rId44" Type="http://schemas.openxmlformats.org/officeDocument/2006/relationships/slideLayout" Target="../slideLayouts/slideLayout111.xml"/><Relationship Id="rId52" Type="http://schemas.openxmlformats.org/officeDocument/2006/relationships/slideLayout" Target="../slideLayouts/slideLayout119.xml"/><Relationship Id="rId60" Type="http://schemas.openxmlformats.org/officeDocument/2006/relationships/image" Target="../media/image4.png"/><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126.xml"/><Relationship Id="rId7" Type="http://schemas.openxmlformats.org/officeDocument/2006/relationships/image" Target="../media/image6.png"/><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theme" Target="../theme/theme4.xml"/><Relationship Id="rId5" Type="http://schemas.openxmlformats.org/officeDocument/2006/relationships/slideLayout" Target="../slideLayouts/slideLayout128.xml"/><Relationship Id="rId4" Type="http://schemas.openxmlformats.org/officeDocument/2006/relationships/slideLayout" Target="../slideLayouts/slideLayout127.xml"/><Relationship Id="rId9"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131.xml"/><Relationship Id="rId7" Type="http://schemas.openxmlformats.org/officeDocument/2006/relationships/image" Target="../media/image6.png"/><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theme" Target="../theme/theme5.xml"/><Relationship Id="rId5" Type="http://schemas.openxmlformats.org/officeDocument/2006/relationships/slideLayout" Target="../slideLayouts/slideLayout133.xml"/><Relationship Id="rId4" Type="http://schemas.openxmlformats.org/officeDocument/2006/relationships/slideLayout" Target="../slideLayouts/slideLayout132.xml"/><Relationship Id="rId9"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36.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theme" Target="../theme/theme6.xml"/><Relationship Id="rId5" Type="http://schemas.openxmlformats.org/officeDocument/2006/relationships/slideLayout" Target="../slideLayouts/slideLayout138.xml"/><Relationship Id="rId4" Type="http://schemas.openxmlformats.org/officeDocument/2006/relationships/slideLayout" Target="../slideLayouts/slideLayout13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7.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8.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9.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58">
            <a:extLst>
              <a:ext uri="{28A0092B-C50C-407E-A947-70E740481C1C}">
                <a14:useLocalDpi xmlns:a14="http://schemas.microsoft.com/office/drawing/2010/main" val="0"/>
              </a:ext>
            </a:extLst>
          </a:blip>
          <a:srcRect l="3613"/>
          <a:stretch/>
        </p:blipFill>
        <p:spPr>
          <a:xfrm>
            <a:off x="9" y="2669724"/>
            <a:ext cx="4037013" cy="4188315"/>
          </a:xfrm>
          <a:prstGeom prst="rect">
            <a:avLst/>
          </a:prstGeom>
        </p:spPr>
      </p:pic>
      <p:pic>
        <p:nvPicPr>
          <p:cNvPr id="7" name="Picture 6"/>
          <p:cNvPicPr>
            <a:picLocks noChangeAspect="1"/>
          </p:cNvPicPr>
          <p:nvPr/>
        </p:nvPicPr>
        <p:blipFill rotWithShape="1">
          <a:blip r:embed="rId59">
            <a:extLst>
              <a:ext uri="{28A0092B-C50C-407E-A947-70E740481C1C}">
                <a14:useLocalDpi xmlns:a14="http://schemas.microsoft.com/office/drawing/2010/main" val="0"/>
              </a:ext>
            </a:extLst>
          </a:blip>
          <a:srcRect l="35640"/>
          <a:stretch/>
        </p:blipFill>
        <p:spPr>
          <a:xfrm>
            <a:off x="20" y="2892363"/>
            <a:ext cx="1522413" cy="2365453"/>
          </a:xfrm>
          <a:prstGeom prst="rect">
            <a:avLst/>
          </a:prstGeom>
        </p:spPr>
      </p:pic>
      <p:sp>
        <p:nvSpPr>
          <p:cNvPr id="16" name="Oval 15"/>
          <p:cNvSpPr/>
          <p:nvPr/>
        </p:nvSpPr>
        <p:spPr>
          <a:xfrm>
            <a:off x="8609015"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60">
            <a:extLst>
              <a:ext uri="{28A0092B-C50C-407E-A947-70E740481C1C}">
                <a14:useLocalDpi xmlns:a14="http://schemas.microsoft.com/office/drawing/2010/main" val="0"/>
              </a:ext>
            </a:extLst>
          </a:blip>
          <a:srcRect t="28813"/>
          <a:stretch/>
        </p:blipFill>
        <p:spPr>
          <a:xfrm>
            <a:off x="7999439" y="37"/>
            <a:ext cx="1603387" cy="1141407"/>
          </a:xfrm>
          <a:prstGeom prst="rect">
            <a:avLst/>
          </a:prstGeom>
        </p:spPr>
      </p:pic>
      <p:pic>
        <p:nvPicPr>
          <p:cNvPr id="10" name="Picture 9"/>
          <p:cNvPicPr>
            <a:picLocks noChangeAspect="1"/>
          </p:cNvPicPr>
          <p:nvPr/>
        </p:nvPicPr>
        <p:blipFill rotWithShape="1">
          <a:blip r:embed="rId61">
            <a:extLst>
              <a:ext uri="{28A0092B-C50C-407E-A947-70E740481C1C}">
                <a14:useLocalDpi xmlns:a14="http://schemas.microsoft.com/office/drawing/2010/main" val="0"/>
              </a:ext>
            </a:extLst>
          </a:blip>
          <a:srcRect b="23320"/>
          <a:stretch/>
        </p:blipFill>
        <p:spPr>
          <a:xfrm>
            <a:off x="8605896" y="6096000"/>
            <a:ext cx="993734" cy="762000"/>
          </a:xfrm>
          <a:prstGeom prst="rect">
            <a:avLst/>
          </a:prstGeom>
        </p:spPr>
      </p:pic>
      <p:sp>
        <p:nvSpPr>
          <p:cNvPr id="14" name="Rectangle 13"/>
          <p:cNvSpPr/>
          <p:nvPr/>
        </p:nvSpPr>
        <p:spPr>
          <a:xfrm>
            <a:off x="10437815"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20"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37" y="2052925"/>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70" y="1790712"/>
            <a:ext cx="990599" cy="304798"/>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defTabSz="457200"/>
            <a:fld id="{1229991B-C8EF-4032-98D1-0BDEF2D57FAC}" type="datetime1">
              <a:rPr lang="en-US" smtClean="0">
                <a:solidFill>
                  <a:prstClr val="white">
                    <a:tint val="75000"/>
                    <a:alpha val="60000"/>
                  </a:prstClr>
                </a:solidFill>
              </a:rPr>
              <a:t>1/20/2025</a:t>
            </a:fld>
            <a:endParaRPr lang="en-US" dirty="0">
              <a:solidFill>
                <a:prstClr val="white">
                  <a:tint val="75000"/>
                  <a:alpha val="60000"/>
                </a:prstClr>
              </a:solidFill>
            </a:endParaRPr>
          </a:p>
        </p:txBody>
      </p:sp>
      <p:sp>
        <p:nvSpPr>
          <p:cNvPr id="5" name="Footer Placeholder 4"/>
          <p:cNvSpPr>
            <a:spLocks noGrp="1"/>
          </p:cNvSpPr>
          <p:nvPr>
            <p:ph type="ftr" sz="quarter" idx="3"/>
          </p:nvPr>
        </p:nvSpPr>
        <p:spPr>
          <a:xfrm rot="5400000">
            <a:off x="8951603" y="3225320"/>
            <a:ext cx="3859795" cy="304802"/>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defTabSz="457200"/>
            <a:endParaRPr lang="en-US" dirty="0">
              <a:solidFill>
                <a:prstClr val="white">
                  <a:tint val="75000"/>
                  <a:alpha val="60000"/>
                </a:prstClr>
              </a:solidFill>
            </a:endParaRPr>
          </a:p>
        </p:txBody>
      </p:sp>
      <p:sp>
        <p:nvSpPr>
          <p:cNvPr id="6" name="Slide Number Placeholder 5"/>
          <p:cNvSpPr>
            <a:spLocks noGrp="1"/>
          </p:cNvSpPr>
          <p:nvPr>
            <p:ph type="sldNum" sz="quarter" idx="4"/>
          </p:nvPr>
        </p:nvSpPr>
        <p:spPr bwMode="gray">
          <a:xfrm>
            <a:off x="10352547" y="295773"/>
            <a:ext cx="838198"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defTabSz="457200"/>
            <a:fld id="{03DC2DEF-D2FE-4B45-ABA4-9F153FD1C98A}" type="slidenum">
              <a:rPr lang="en-US" smtClean="0">
                <a:solidFill>
                  <a:prstClr val="white">
                    <a:tint val="75000"/>
                  </a:prstClr>
                </a:solidFill>
              </a:rPr>
              <a:pPr defTabSz="457200"/>
              <a:t>‹#›</a:t>
            </a:fld>
            <a:endParaRPr lang="en-US" dirty="0">
              <a:solidFill>
                <a:prstClr val="white">
                  <a:tint val="75000"/>
                </a:prstClr>
              </a:solidFill>
            </a:endParaRPr>
          </a:p>
        </p:txBody>
      </p:sp>
      <p:sp>
        <p:nvSpPr>
          <p:cNvPr id="13" name="Rectangle 12">
            <a:extLst>
              <a:ext uri="{FF2B5EF4-FFF2-40B4-BE49-F238E27FC236}">
                <a16:creationId xmlns:a16="http://schemas.microsoft.com/office/drawing/2014/main" xmlns="" id="{2740277E-59EA-448A-A2CB-30873C852406}"/>
              </a:ext>
            </a:extLst>
          </p:cNvPr>
          <p:cNvSpPr/>
          <p:nvPr userDrawn="1"/>
        </p:nvSpPr>
        <p:spPr>
          <a:xfrm>
            <a:off x="11229993" y="6512060"/>
            <a:ext cx="962026" cy="345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5" name="Rectangle 14">
            <a:extLst>
              <a:ext uri="{FF2B5EF4-FFF2-40B4-BE49-F238E27FC236}">
                <a16:creationId xmlns:a16="http://schemas.microsoft.com/office/drawing/2014/main" xmlns="" id="{34E91134-7499-4A3E-993F-812D25110BC7}"/>
              </a:ext>
            </a:extLst>
          </p:cNvPr>
          <p:cNvSpPr/>
          <p:nvPr userDrawn="1"/>
        </p:nvSpPr>
        <p:spPr>
          <a:xfrm>
            <a:off x="31" y="260351"/>
            <a:ext cx="300037" cy="755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315252592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Ls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64" userDrawn="1">
          <p15:clr>
            <a:srgbClr val="F26B43"/>
          </p15:clr>
        </p15:guide>
        <p15:guide id="2" pos="234" userDrawn="1">
          <p15:clr>
            <a:srgbClr val="F26B43"/>
          </p15:clr>
        </p15:guide>
        <p15:guide id="3" orient="horz" pos="4133" userDrawn="1">
          <p15:clr>
            <a:srgbClr val="F26B43"/>
          </p15:clr>
        </p15:guide>
        <p15:guide id="4" pos="7491" userDrawn="1">
          <p15:clr>
            <a:srgbClr val="F26B43"/>
          </p15:clr>
        </p15:guide>
        <p15:guide id="5" orient="horz" pos="640" userDrawn="1">
          <p15:clr>
            <a:srgbClr val="F26B43"/>
          </p15:clr>
        </p15:guide>
        <p15:guide id="6" orient="horz" pos="777" userDrawn="1">
          <p15:clr>
            <a:srgbClr val="F26B43"/>
          </p15:clr>
        </p15:guide>
        <p15:guide id="7" orient="horz" pos="4020" userDrawn="1">
          <p15:clr>
            <a:srgbClr val="F26B43"/>
          </p15:clr>
        </p15:guide>
        <p15:guide id="8" orient="horz" pos="3906"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62" y="5050633"/>
            <a:ext cx="4765676"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7"/>
          <p:cNvSpPr/>
          <p:nvPr/>
        </p:nvSpPr>
        <p:spPr>
          <a:xfrm>
            <a:off x="-3160" y="5051319"/>
            <a:ext cx="12195173"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Placeholder 1"/>
          <p:cNvSpPr>
            <a:spLocks noGrp="1"/>
          </p:cNvSpPr>
          <p:nvPr>
            <p:ph type="title"/>
          </p:nvPr>
        </p:nvSpPr>
        <p:spPr>
          <a:xfrm>
            <a:off x="1097280" y="365760"/>
            <a:ext cx="1002792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100655"/>
            <a:ext cx="1002792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68224" y="5870448"/>
            <a:ext cx="2901696" cy="201168"/>
          </a:xfrm>
          <a:prstGeom prst="rect">
            <a:avLst/>
          </a:prstGeom>
        </p:spPr>
        <p:txBody>
          <a:bodyPr vert="horz" lIns="91440" tIns="45720" rIns="91440" bIns="45720" rtlCol="0" anchor="ctr"/>
          <a:lstStyle>
            <a:lvl1pPr algn="l">
              <a:defRPr sz="1200">
                <a:solidFill>
                  <a:srgbClr val="FFFFFF"/>
                </a:solidFill>
              </a:defRPr>
            </a:lvl1pPr>
          </a:lstStyle>
          <a:p>
            <a:fld id="{5452D774-C560-4541-9B59-9AC6F45ED948}" type="datetime1">
              <a:rPr lang="en-US" smtClean="0"/>
              <a:t>1/20/2025</a:t>
            </a:fld>
            <a:endParaRPr lang="en-US"/>
          </a:p>
        </p:txBody>
      </p:sp>
      <p:sp>
        <p:nvSpPr>
          <p:cNvPr id="5" name="Footer Placeholder 4"/>
          <p:cNvSpPr>
            <a:spLocks noGrp="1"/>
          </p:cNvSpPr>
          <p:nvPr>
            <p:ph type="ftr" sz="quarter" idx="3"/>
          </p:nvPr>
        </p:nvSpPr>
        <p:spPr>
          <a:xfrm>
            <a:off x="4690019" y="6285122"/>
            <a:ext cx="62992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11201384" y="6170822"/>
            <a:ext cx="67056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34216374-E7D6-4C74-ADA3-2C9987A1DEB2}" type="slidenum">
              <a:rPr lang="en-US" smtClean="0"/>
              <a:pPr/>
              <a:t>‹#›</a:t>
            </a:fld>
            <a:endParaRPr lang="en-US"/>
          </a:p>
        </p:txBody>
      </p:sp>
    </p:spTree>
    <p:extLst>
      <p:ext uri="{BB962C8B-B14F-4D97-AF65-F5344CB8AC3E}">
        <p14:creationId xmlns:p14="http://schemas.microsoft.com/office/powerpoint/2010/main" val="2534232704"/>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ft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1"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1" y="1600202"/>
            <a:ext cx="10972801"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8D3D3A59-B1C3-4A23-A41F-973762322CEF}"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3"/>
          </p:nvPr>
        </p:nvSpPr>
        <p:spPr>
          <a:xfrm>
            <a:off x="4165602"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2"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1FF6DA9-008F-8B48-92A6-B652298478BF}"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97623483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34"/>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9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2E2882-C9F6-4AFA-A256-084FACEEFCDE}"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9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9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216374-E7D6-4C74-ADA3-2C9987A1DE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49424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58">
            <a:extLst>
              <a:ext uri="{28A0092B-C50C-407E-A947-70E740481C1C}">
                <a14:useLocalDpi xmlns:a14="http://schemas.microsoft.com/office/drawing/2010/main" val="0"/>
              </a:ext>
            </a:extLst>
          </a:blip>
          <a:srcRect l="3613"/>
          <a:stretch/>
        </p:blipFill>
        <p:spPr>
          <a:xfrm>
            <a:off x="9" y="2669724"/>
            <a:ext cx="4037013" cy="4188315"/>
          </a:xfrm>
          <a:prstGeom prst="rect">
            <a:avLst/>
          </a:prstGeom>
        </p:spPr>
      </p:pic>
      <p:pic>
        <p:nvPicPr>
          <p:cNvPr id="7" name="Picture 6"/>
          <p:cNvPicPr>
            <a:picLocks noChangeAspect="1"/>
          </p:cNvPicPr>
          <p:nvPr/>
        </p:nvPicPr>
        <p:blipFill rotWithShape="1">
          <a:blip r:embed="rId59">
            <a:extLst>
              <a:ext uri="{28A0092B-C50C-407E-A947-70E740481C1C}">
                <a14:useLocalDpi xmlns:a14="http://schemas.microsoft.com/office/drawing/2010/main" val="0"/>
              </a:ext>
            </a:extLst>
          </a:blip>
          <a:srcRect l="35640"/>
          <a:stretch/>
        </p:blipFill>
        <p:spPr>
          <a:xfrm>
            <a:off x="20" y="2892363"/>
            <a:ext cx="1522413" cy="2365453"/>
          </a:xfrm>
          <a:prstGeom prst="rect">
            <a:avLst/>
          </a:prstGeom>
        </p:spPr>
      </p:pic>
      <p:sp>
        <p:nvSpPr>
          <p:cNvPr id="16" name="Oval 15"/>
          <p:cNvSpPr/>
          <p:nvPr/>
        </p:nvSpPr>
        <p:spPr>
          <a:xfrm>
            <a:off x="8609015"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60">
            <a:extLst>
              <a:ext uri="{28A0092B-C50C-407E-A947-70E740481C1C}">
                <a14:useLocalDpi xmlns:a14="http://schemas.microsoft.com/office/drawing/2010/main" val="0"/>
              </a:ext>
            </a:extLst>
          </a:blip>
          <a:srcRect t="28813"/>
          <a:stretch/>
        </p:blipFill>
        <p:spPr>
          <a:xfrm>
            <a:off x="7999439" y="37"/>
            <a:ext cx="1603387" cy="1141407"/>
          </a:xfrm>
          <a:prstGeom prst="rect">
            <a:avLst/>
          </a:prstGeom>
        </p:spPr>
      </p:pic>
      <p:pic>
        <p:nvPicPr>
          <p:cNvPr id="10" name="Picture 9"/>
          <p:cNvPicPr>
            <a:picLocks noChangeAspect="1"/>
          </p:cNvPicPr>
          <p:nvPr/>
        </p:nvPicPr>
        <p:blipFill rotWithShape="1">
          <a:blip r:embed="rId61">
            <a:extLst>
              <a:ext uri="{28A0092B-C50C-407E-A947-70E740481C1C}">
                <a14:useLocalDpi xmlns:a14="http://schemas.microsoft.com/office/drawing/2010/main" val="0"/>
              </a:ext>
            </a:extLst>
          </a:blip>
          <a:srcRect b="23320"/>
          <a:stretch/>
        </p:blipFill>
        <p:spPr>
          <a:xfrm>
            <a:off x="8605896" y="6096000"/>
            <a:ext cx="993734" cy="762000"/>
          </a:xfrm>
          <a:prstGeom prst="rect">
            <a:avLst/>
          </a:prstGeom>
        </p:spPr>
      </p:pic>
      <p:sp>
        <p:nvSpPr>
          <p:cNvPr id="14" name="Rectangle 13"/>
          <p:cNvSpPr/>
          <p:nvPr/>
        </p:nvSpPr>
        <p:spPr>
          <a:xfrm>
            <a:off x="10437815"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20"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37" y="2052925"/>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70" y="1790712"/>
            <a:ext cx="990599" cy="304798"/>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defTabSz="457200"/>
            <a:fld id="{D5434265-1B78-4A96-9517-1AFE4588A5C9}" type="datetime1">
              <a:rPr lang="en-US" smtClean="0">
                <a:solidFill>
                  <a:prstClr val="white">
                    <a:tint val="75000"/>
                    <a:alpha val="60000"/>
                  </a:prstClr>
                </a:solidFill>
              </a:rPr>
              <a:t>1/20/2025</a:t>
            </a:fld>
            <a:endParaRPr lang="en-US" dirty="0">
              <a:solidFill>
                <a:prstClr val="white">
                  <a:tint val="75000"/>
                  <a:alpha val="60000"/>
                </a:prstClr>
              </a:solidFill>
            </a:endParaRPr>
          </a:p>
        </p:txBody>
      </p:sp>
      <p:sp>
        <p:nvSpPr>
          <p:cNvPr id="5" name="Footer Placeholder 4"/>
          <p:cNvSpPr>
            <a:spLocks noGrp="1"/>
          </p:cNvSpPr>
          <p:nvPr>
            <p:ph type="ftr" sz="quarter" idx="3"/>
          </p:nvPr>
        </p:nvSpPr>
        <p:spPr>
          <a:xfrm rot="5400000">
            <a:off x="8951603" y="3225320"/>
            <a:ext cx="3859795" cy="304802"/>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defTabSz="457200"/>
            <a:endParaRPr lang="en-US" dirty="0">
              <a:solidFill>
                <a:prstClr val="white">
                  <a:tint val="75000"/>
                  <a:alpha val="60000"/>
                </a:prstClr>
              </a:solidFill>
            </a:endParaRPr>
          </a:p>
        </p:txBody>
      </p:sp>
      <p:sp>
        <p:nvSpPr>
          <p:cNvPr id="6" name="Slide Number Placeholder 5"/>
          <p:cNvSpPr>
            <a:spLocks noGrp="1"/>
          </p:cNvSpPr>
          <p:nvPr>
            <p:ph type="sldNum" sz="quarter" idx="4"/>
          </p:nvPr>
        </p:nvSpPr>
        <p:spPr bwMode="gray">
          <a:xfrm>
            <a:off x="10352547" y="295773"/>
            <a:ext cx="838198"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defTabSz="457200"/>
            <a:fld id="{03DC2DEF-D2FE-4B45-ABA4-9F153FD1C98A}" type="slidenum">
              <a:rPr lang="en-US" smtClean="0">
                <a:solidFill>
                  <a:prstClr val="white">
                    <a:tint val="75000"/>
                  </a:prstClr>
                </a:solidFill>
              </a:rPr>
              <a:pPr defTabSz="457200"/>
              <a:t>‹#›</a:t>
            </a:fld>
            <a:endParaRPr lang="en-US" dirty="0">
              <a:solidFill>
                <a:prstClr val="white">
                  <a:tint val="75000"/>
                </a:prstClr>
              </a:solidFill>
            </a:endParaRPr>
          </a:p>
        </p:txBody>
      </p:sp>
      <p:sp>
        <p:nvSpPr>
          <p:cNvPr id="13" name="Rectangle 12">
            <a:extLst>
              <a:ext uri="{FF2B5EF4-FFF2-40B4-BE49-F238E27FC236}">
                <a16:creationId xmlns:a16="http://schemas.microsoft.com/office/drawing/2014/main" xmlns="" id="{2740277E-59EA-448A-A2CB-30873C852406}"/>
              </a:ext>
            </a:extLst>
          </p:cNvPr>
          <p:cNvSpPr/>
          <p:nvPr userDrawn="1"/>
        </p:nvSpPr>
        <p:spPr>
          <a:xfrm>
            <a:off x="11229993" y="6512060"/>
            <a:ext cx="962026" cy="345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5" name="Rectangle 14">
            <a:extLst>
              <a:ext uri="{FF2B5EF4-FFF2-40B4-BE49-F238E27FC236}">
                <a16:creationId xmlns:a16="http://schemas.microsoft.com/office/drawing/2014/main" xmlns="" id="{34E91134-7499-4A3E-993F-812D25110BC7}"/>
              </a:ext>
            </a:extLst>
          </p:cNvPr>
          <p:cNvSpPr/>
          <p:nvPr userDrawn="1"/>
        </p:nvSpPr>
        <p:spPr>
          <a:xfrm>
            <a:off x="31" y="260351"/>
            <a:ext cx="300037" cy="755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432513960"/>
      </p:ext>
    </p:extLst>
  </p:cSld>
  <p:clrMap bg1="dk1" tx1="lt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0" r:id="rId31"/>
    <p:sldLayoutId id="2147483761" r:id="rId32"/>
    <p:sldLayoutId id="2147483762" r:id="rId33"/>
    <p:sldLayoutId id="2147483763" r:id="rId34"/>
    <p:sldLayoutId id="2147483764" r:id="rId35"/>
    <p:sldLayoutId id="2147483765" r:id="rId36"/>
    <p:sldLayoutId id="2147483766" r:id="rId37"/>
    <p:sldLayoutId id="2147483767" r:id="rId38"/>
    <p:sldLayoutId id="2147483768" r:id="rId39"/>
    <p:sldLayoutId id="2147483769" r:id="rId40"/>
    <p:sldLayoutId id="2147483770" r:id="rId41"/>
    <p:sldLayoutId id="2147483771" r:id="rId42"/>
    <p:sldLayoutId id="2147483772" r:id="rId43"/>
    <p:sldLayoutId id="2147483773" r:id="rId44"/>
    <p:sldLayoutId id="2147483774" r:id="rId45"/>
    <p:sldLayoutId id="2147483775" r:id="rId46"/>
    <p:sldLayoutId id="2147483776" r:id="rId47"/>
    <p:sldLayoutId id="2147483777" r:id="rId48"/>
    <p:sldLayoutId id="2147483778" r:id="rId49"/>
    <p:sldLayoutId id="2147483779" r:id="rId50"/>
    <p:sldLayoutId id="2147483780" r:id="rId51"/>
    <p:sldLayoutId id="2147483781" r:id="rId52"/>
    <p:sldLayoutId id="2147483782" r:id="rId53"/>
    <p:sldLayoutId id="2147483783" r:id="rId54"/>
    <p:sldLayoutId id="2147483784" r:id="rId55"/>
    <p:sldLayoutId id="2147483785" r:id="rId56"/>
  </p:sldLayoutIdLs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64" userDrawn="1">
          <p15:clr>
            <a:srgbClr val="F26B43"/>
          </p15:clr>
        </p15:guide>
        <p15:guide id="2" pos="234" userDrawn="1">
          <p15:clr>
            <a:srgbClr val="F26B43"/>
          </p15:clr>
        </p15:guide>
        <p15:guide id="3" orient="horz" pos="4133" userDrawn="1">
          <p15:clr>
            <a:srgbClr val="F26B43"/>
          </p15:clr>
        </p15:guide>
        <p15:guide id="4" pos="7491" userDrawn="1">
          <p15:clr>
            <a:srgbClr val="F26B43"/>
          </p15:clr>
        </p15:guide>
        <p15:guide id="5" orient="horz" pos="640" userDrawn="1">
          <p15:clr>
            <a:srgbClr val="F26B43"/>
          </p15:clr>
        </p15:guide>
        <p15:guide id="6" orient="horz" pos="777" userDrawn="1">
          <p15:clr>
            <a:srgbClr val="F26B43"/>
          </p15:clr>
        </p15:guide>
        <p15:guide id="7" orient="horz" pos="4020" userDrawn="1">
          <p15:clr>
            <a:srgbClr val="F26B43"/>
          </p15:clr>
        </p15:guide>
        <p15:guide id="8" orient="horz" pos="390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17" y="42"/>
            <a:ext cx="12190477" cy="5195455"/>
          </a:xfrm>
          <a:prstGeom prst="rect">
            <a:avLst/>
          </a:prstGeom>
        </p:spPr>
      </p:pic>
      <p:pic>
        <p:nvPicPr>
          <p:cNvPr id="17" name="bg object 17"/>
          <p:cNvPicPr/>
          <p:nvPr/>
        </p:nvPicPr>
        <p:blipFill>
          <a:blip r:embed="rId8" cstate="print"/>
          <a:stretch>
            <a:fillRect/>
          </a:stretch>
        </p:blipFill>
        <p:spPr>
          <a:xfrm>
            <a:off x="23" y="42"/>
            <a:ext cx="1001269" cy="5195455"/>
          </a:xfrm>
          <a:prstGeom prst="rect">
            <a:avLst/>
          </a:prstGeom>
        </p:spPr>
      </p:pic>
      <p:pic>
        <p:nvPicPr>
          <p:cNvPr id="18" name="bg object 18"/>
          <p:cNvPicPr/>
          <p:nvPr/>
        </p:nvPicPr>
        <p:blipFill>
          <a:blip r:embed="rId9" cstate="print"/>
          <a:stretch>
            <a:fillRect/>
          </a:stretch>
        </p:blipFill>
        <p:spPr>
          <a:xfrm>
            <a:off x="9954785" y="157638"/>
            <a:ext cx="877824" cy="328179"/>
          </a:xfrm>
          <a:prstGeom prst="rect">
            <a:avLst/>
          </a:prstGeom>
        </p:spPr>
      </p:pic>
      <p:sp>
        <p:nvSpPr>
          <p:cNvPr id="2" name="Holder 2"/>
          <p:cNvSpPr>
            <a:spLocks noGrp="1"/>
          </p:cNvSpPr>
          <p:nvPr>
            <p:ph type="title"/>
          </p:nvPr>
        </p:nvSpPr>
        <p:spPr>
          <a:xfrm>
            <a:off x="1726698" y="178376"/>
            <a:ext cx="5873494" cy="553998"/>
          </a:xfrm>
          <a:prstGeom prst="rect">
            <a:avLst/>
          </a:prstGeom>
        </p:spPr>
        <p:txBody>
          <a:bodyPr wrap="square" lIns="0" tIns="0" rIns="0" bIns="0">
            <a:spAutoFit/>
          </a:bodyPr>
          <a:lstStyle>
            <a:lvl1pPr>
              <a:defRPr sz="3600" b="0" i="0">
                <a:solidFill>
                  <a:srgbClr val="FF0000"/>
                </a:solidFill>
                <a:latin typeface="Trebuchet MS"/>
                <a:cs typeface="Trebuchet MS"/>
              </a:defRPr>
            </a:lvl1pPr>
          </a:lstStyle>
          <a:p>
            <a:endParaRPr/>
          </a:p>
        </p:txBody>
      </p:sp>
      <p:sp>
        <p:nvSpPr>
          <p:cNvPr id="3" name="Holder 3"/>
          <p:cNvSpPr>
            <a:spLocks noGrp="1"/>
          </p:cNvSpPr>
          <p:nvPr>
            <p:ph type="body" idx="1"/>
          </p:nvPr>
        </p:nvSpPr>
        <p:spPr>
          <a:xfrm>
            <a:off x="466344" y="1577345"/>
            <a:ext cx="8394192"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71139" y="6377978"/>
            <a:ext cx="2984602"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66362" y="6377978"/>
            <a:ext cx="2145182" cy="276999"/>
          </a:xfrm>
          <a:prstGeom prst="rect">
            <a:avLst/>
          </a:prstGeom>
        </p:spPr>
        <p:txBody>
          <a:bodyPr wrap="square" lIns="0" tIns="0" rIns="0" bIns="0">
            <a:spAutoFit/>
          </a:bodyPr>
          <a:lstStyle>
            <a:lvl1pPr algn="l">
              <a:defRPr>
                <a:solidFill>
                  <a:schemeClr val="tx1">
                    <a:tint val="75000"/>
                  </a:schemeClr>
                </a:solidFill>
              </a:defRPr>
            </a:lvl1pPr>
          </a:lstStyle>
          <a:p>
            <a:fld id="{5A93617E-EF10-425F-A84B-B6B63FA7A58F}" type="datetime1">
              <a:rPr lang="en-US" smtClean="0">
                <a:solidFill>
                  <a:prstClr val="black">
                    <a:tint val="75000"/>
                  </a:prstClr>
                </a:solidFill>
              </a:rPr>
              <a:t>1/20/2025</a:t>
            </a:fld>
            <a:endParaRPr lang="en-US">
              <a:solidFill>
                <a:prstClr val="black">
                  <a:tint val="75000"/>
                </a:prstClr>
              </a:solidFill>
            </a:endParaRPr>
          </a:p>
        </p:txBody>
      </p:sp>
      <p:sp>
        <p:nvSpPr>
          <p:cNvPr id="6" name="Holder 6"/>
          <p:cNvSpPr>
            <a:spLocks noGrp="1"/>
          </p:cNvSpPr>
          <p:nvPr>
            <p:ph type="sldNum" sz="quarter" idx="7"/>
          </p:nvPr>
        </p:nvSpPr>
        <p:spPr>
          <a:xfrm>
            <a:off x="6715356" y="6377978"/>
            <a:ext cx="2145182"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95052863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17" y="38"/>
            <a:ext cx="12190477" cy="5195455"/>
          </a:xfrm>
          <a:prstGeom prst="rect">
            <a:avLst/>
          </a:prstGeom>
        </p:spPr>
      </p:pic>
      <p:pic>
        <p:nvPicPr>
          <p:cNvPr id="17" name="bg object 17"/>
          <p:cNvPicPr/>
          <p:nvPr/>
        </p:nvPicPr>
        <p:blipFill>
          <a:blip r:embed="rId8" cstate="print"/>
          <a:stretch>
            <a:fillRect/>
          </a:stretch>
        </p:blipFill>
        <p:spPr>
          <a:xfrm>
            <a:off x="23" y="38"/>
            <a:ext cx="1001269" cy="5195455"/>
          </a:xfrm>
          <a:prstGeom prst="rect">
            <a:avLst/>
          </a:prstGeom>
        </p:spPr>
      </p:pic>
      <p:pic>
        <p:nvPicPr>
          <p:cNvPr id="18" name="bg object 18"/>
          <p:cNvPicPr/>
          <p:nvPr/>
        </p:nvPicPr>
        <p:blipFill>
          <a:blip r:embed="rId9" cstate="print"/>
          <a:stretch>
            <a:fillRect/>
          </a:stretch>
        </p:blipFill>
        <p:spPr>
          <a:xfrm>
            <a:off x="9954785" y="157634"/>
            <a:ext cx="877824" cy="328179"/>
          </a:xfrm>
          <a:prstGeom prst="rect">
            <a:avLst/>
          </a:prstGeom>
        </p:spPr>
      </p:pic>
      <p:sp>
        <p:nvSpPr>
          <p:cNvPr id="2" name="Holder 2"/>
          <p:cNvSpPr>
            <a:spLocks noGrp="1"/>
          </p:cNvSpPr>
          <p:nvPr>
            <p:ph type="title"/>
          </p:nvPr>
        </p:nvSpPr>
        <p:spPr>
          <a:xfrm>
            <a:off x="1726695" y="178376"/>
            <a:ext cx="5873494" cy="553998"/>
          </a:xfrm>
          <a:prstGeom prst="rect">
            <a:avLst/>
          </a:prstGeom>
        </p:spPr>
        <p:txBody>
          <a:bodyPr wrap="square" lIns="0" tIns="0" rIns="0" bIns="0">
            <a:spAutoFit/>
          </a:bodyPr>
          <a:lstStyle>
            <a:lvl1pPr>
              <a:defRPr sz="3600" b="0" i="0">
                <a:solidFill>
                  <a:srgbClr val="FF0000"/>
                </a:solidFill>
                <a:latin typeface="Trebuchet MS"/>
                <a:cs typeface="Trebuchet MS"/>
              </a:defRPr>
            </a:lvl1pPr>
          </a:lstStyle>
          <a:p>
            <a:endParaRPr/>
          </a:p>
        </p:txBody>
      </p:sp>
      <p:sp>
        <p:nvSpPr>
          <p:cNvPr id="3" name="Holder 3"/>
          <p:cNvSpPr>
            <a:spLocks noGrp="1"/>
          </p:cNvSpPr>
          <p:nvPr>
            <p:ph type="body" idx="1"/>
          </p:nvPr>
        </p:nvSpPr>
        <p:spPr>
          <a:xfrm>
            <a:off x="466344" y="1577340"/>
            <a:ext cx="8394192"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71139" y="6377974"/>
            <a:ext cx="2984602"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66362" y="6377974"/>
            <a:ext cx="2145182" cy="276999"/>
          </a:xfrm>
          <a:prstGeom prst="rect">
            <a:avLst/>
          </a:prstGeom>
        </p:spPr>
        <p:txBody>
          <a:bodyPr wrap="square" lIns="0" tIns="0" rIns="0" bIns="0">
            <a:spAutoFit/>
          </a:bodyPr>
          <a:lstStyle>
            <a:lvl1pPr algn="l">
              <a:defRPr>
                <a:solidFill>
                  <a:schemeClr val="tx1">
                    <a:tint val="75000"/>
                  </a:schemeClr>
                </a:solidFill>
              </a:defRPr>
            </a:lvl1pPr>
          </a:lstStyle>
          <a:p>
            <a:fld id="{DEFDC35A-7BEC-43D6-B200-8BBC3801621E}" type="datetime1">
              <a:rPr lang="en-US" smtClean="0">
                <a:solidFill>
                  <a:prstClr val="black">
                    <a:tint val="75000"/>
                  </a:prstClr>
                </a:solidFill>
              </a:rPr>
              <a:t>1/20/2025</a:t>
            </a:fld>
            <a:endParaRPr lang="en-US">
              <a:solidFill>
                <a:prstClr val="black">
                  <a:tint val="75000"/>
                </a:prstClr>
              </a:solidFill>
            </a:endParaRPr>
          </a:p>
        </p:txBody>
      </p:sp>
      <p:sp>
        <p:nvSpPr>
          <p:cNvPr id="6" name="Holder 6"/>
          <p:cNvSpPr>
            <a:spLocks noGrp="1"/>
          </p:cNvSpPr>
          <p:nvPr>
            <p:ph type="sldNum" sz="quarter" idx="7"/>
          </p:nvPr>
        </p:nvSpPr>
        <p:spPr>
          <a:xfrm>
            <a:off x="6715356" y="6377974"/>
            <a:ext cx="2145182"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85092161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10108" y="274354"/>
            <a:ext cx="10981944"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10108" y="1577340"/>
            <a:ext cx="10981944"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8734" y="6377975"/>
            <a:ext cx="3904691"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10107" y="6377975"/>
            <a:ext cx="2806496" cy="276999"/>
          </a:xfrm>
          <a:prstGeom prst="rect">
            <a:avLst/>
          </a:prstGeom>
        </p:spPr>
        <p:txBody>
          <a:bodyPr wrap="square" lIns="0" tIns="0" rIns="0" bIns="0">
            <a:spAutoFit/>
          </a:bodyPr>
          <a:lstStyle>
            <a:lvl1pPr algn="l">
              <a:defRPr>
                <a:solidFill>
                  <a:schemeClr val="tx1">
                    <a:tint val="75000"/>
                  </a:schemeClr>
                </a:solidFill>
              </a:defRPr>
            </a:lvl1pPr>
          </a:lstStyle>
          <a:p>
            <a:fld id="{77CFF537-FE4C-49B4-97E7-B3CDFAB4BC2B}" type="datetime1">
              <a:rPr lang="en-US" smtClean="0">
                <a:solidFill>
                  <a:prstClr val="black">
                    <a:tint val="75000"/>
                  </a:prstClr>
                </a:solidFill>
              </a:rPr>
              <a:t>1/20/2025</a:t>
            </a:fld>
            <a:endParaRPr lang="en-US">
              <a:solidFill>
                <a:prstClr val="black">
                  <a:tint val="75000"/>
                </a:prstClr>
              </a:solidFill>
            </a:endParaRPr>
          </a:p>
        </p:txBody>
      </p:sp>
      <p:sp>
        <p:nvSpPr>
          <p:cNvPr id="6" name="Holder 6"/>
          <p:cNvSpPr>
            <a:spLocks noGrp="1"/>
          </p:cNvSpPr>
          <p:nvPr>
            <p:ph type="sldNum" sz="quarter" idx="7"/>
          </p:nvPr>
        </p:nvSpPr>
        <p:spPr>
          <a:xfrm>
            <a:off x="8785555" y="6377975"/>
            <a:ext cx="2806496"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721042967"/>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58" y="5050633"/>
            <a:ext cx="4765676"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156" y="5051327"/>
            <a:ext cx="12195173"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97280" y="365760"/>
            <a:ext cx="1002792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100663"/>
            <a:ext cx="1002792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68224" y="5870448"/>
            <a:ext cx="2901696" cy="201168"/>
          </a:xfrm>
          <a:prstGeom prst="rect">
            <a:avLst/>
          </a:prstGeom>
        </p:spPr>
        <p:txBody>
          <a:bodyPr vert="horz" lIns="91440" tIns="45720" rIns="91440" bIns="45720" rtlCol="0" anchor="ctr"/>
          <a:lstStyle>
            <a:lvl1pPr algn="l">
              <a:defRPr sz="1200">
                <a:solidFill>
                  <a:srgbClr val="FFFFFF"/>
                </a:solidFill>
              </a:defRPr>
            </a:lvl1pPr>
          </a:lstStyle>
          <a:p>
            <a:fld id="{8C195ECC-9D23-4596-8D9B-A4381E1DFE78}" type="datetime1">
              <a:rPr lang="en-US" smtClean="0"/>
              <a:t>1/20/2025</a:t>
            </a:fld>
            <a:endParaRPr lang="en-US"/>
          </a:p>
        </p:txBody>
      </p:sp>
      <p:sp>
        <p:nvSpPr>
          <p:cNvPr id="5" name="Footer Placeholder 4"/>
          <p:cNvSpPr>
            <a:spLocks noGrp="1"/>
          </p:cNvSpPr>
          <p:nvPr>
            <p:ph type="ftr" sz="quarter" idx="3"/>
          </p:nvPr>
        </p:nvSpPr>
        <p:spPr>
          <a:xfrm>
            <a:off x="4690019" y="6285122"/>
            <a:ext cx="62992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11201384" y="6170822"/>
            <a:ext cx="67056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34216374-E7D6-4C74-ADA3-2C9987A1DEB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hdr="0" ft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13" y="274638"/>
            <a:ext cx="10972801"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13" y="1600206"/>
            <a:ext cx="10972801"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7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5C3B0213-5FEA-4969-8224-DD2A8B17AAF3}"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3"/>
          </p:nvPr>
        </p:nvSpPr>
        <p:spPr>
          <a:xfrm>
            <a:off x="4165614" y="635637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14" y="6356378"/>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1FF6DA9-008F-8B48-92A6-B652298478BF}"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72644619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9" y="274638"/>
            <a:ext cx="10972801"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9" y="1600206"/>
            <a:ext cx="10972801"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6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EECB380C-12C8-472F-A721-857E2CF286AE}"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3"/>
          </p:nvPr>
        </p:nvSpPr>
        <p:spPr>
          <a:xfrm>
            <a:off x="4165610" y="635636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10" y="6356368"/>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1FF6DA9-008F-8B48-92A6-B652298478BF}"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68848776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6.jpeg"/><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45.xm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media/image17.png"/><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0.xml"/></Relationships>
</file>

<file path=ppt/slides/_rels/slide100.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92.png"/><Relationship Id="rId1" Type="http://schemas.openxmlformats.org/officeDocument/2006/relationships/slideLayout" Target="../slideLayouts/slideLayout86.xml"/><Relationship Id="rId5" Type="http://schemas.microsoft.com/office/2007/relationships/hdphoto" Target="../media/hdphoto3.wdp"/><Relationship Id="rId4" Type="http://schemas.openxmlformats.org/officeDocument/2006/relationships/image" Target="../media/image104.png"/></Relationships>
</file>

<file path=ppt/slides/_rels/slide10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86.xml"/></Relationships>
</file>

<file path=ppt/slides/_rels/slide10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86.xml"/></Relationships>
</file>

<file path=ppt/slides/_rels/slide10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92.png"/><Relationship Id="rId1" Type="http://schemas.openxmlformats.org/officeDocument/2006/relationships/slideLayout" Target="../slideLayouts/slideLayout86.xml"/></Relationships>
</file>

<file path=ppt/slides/_rels/slide10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92.png"/><Relationship Id="rId1" Type="http://schemas.openxmlformats.org/officeDocument/2006/relationships/slideLayout" Target="../slideLayouts/slideLayout86.xml"/><Relationship Id="rId4" Type="http://schemas.openxmlformats.org/officeDocument/2006/relationships/image" Target="../media/image108.png"/></Relationships>
</file>

<file path=ppt/slides/_rels/slide10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92.png"/><Relationship Id="rId1" Type="http://schemas.openxmlformats.org/officeDocument/2006/relationships/slideLayout" Target="../slideLayouts/slideLayout86.xml"/></Relationships>
</file>

<file path=ppt/slides/_rels/slide10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86.xml"/></Relationships>
</file>

<file path=ppt/slides/_rels/slide107.xml.rels><?xml version="1.0" encoding="UTF-8" standalone="yes"?>
<Relationships xmlns="http://schemas.openxmlformats.org/package/2006/relationships"><Relationship Id="rId3" Type="http://schemas.openxmlformats.org/officeDocument/2006/relationships/image" Target="../media/image110.gif"/><Relationship Id="rId2" Type="http://schemas.openxmlformats.org/officeDocument/2006/relationships/image" Target="../media/image109.gif"/><Relationship Id="rId1" Type="http://schemas.openxmlformats.org/officeDocument/2006/relationships/slideLayout" Target="../slideLayouts/slideLayout86.xml"/><Relationship Id="rId4" Type="http://schemas.openxmlformats.org/officeDocument/2006/relationships/image" Target="../media/image111.gif"/></Relationships>
</file>

<file path=ppt/slides/_rels/slide10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86.xml"/></Relationships>
</file>

<file path=ppt/slides/_rels/slide10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86.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0.xml"/><Relationship Id="rId4" Type="http://schemas.openxmlformats.org/officeDocument/2006/relationships/image" Target="../media/image26.png"/></Relationships>
</file>

<file path=ppt/slides/_rels/slide110.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8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1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g"/><Relationship Id="rId1" Type="http://schemas.openxmlformats.org/officeDocument/2006/relationships/slideLayout" Target="../slideLayouts/slideLayout145.xml"/></Relationships>
</file>

<file path=ppt/slides/_rels/slide115.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145.xml"/></Relationships>
</file>

<file path=ppt/slides/_rels/slide116.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145.xml"/></Relationships>
</file>

<file path=ppt/slides/_rels/slide117.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145.xml"/></Relationships>
</file>

<file path=ppt/slides/_rels/slide11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g"/><Relationship Id="rId1" Type="http://schemas.openxmlformats.org/officeDocument/2006/relationships/slideLayout" Target="../slideLayouts/slideLayout145.xml"/></Relationships>
</file>

<file path=ppt/slides/_rels/slide1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0.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0.xml"/></Relationships>
</file>

<file path=ppt/slides/_rels/slide120.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145.xml"/></Relationships>
</file>

<file path=ppt/slides/_rels/slide121.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145.xml"/></Relationships>
</file>

<file path=ppt/slides/_rels/slide122.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145.xml"/></Relationships>
</file>

<file path=ppt/slides/_rels/slide123.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145.xml"/></Relationships>
</file>

<file path=ppt/slides/_rels/slide124.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145.xml"/></Relationships>
</file>

<file path=ppt/slides/_rels/slide125.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145.xml"/></Relationships>
</file>

<file path=ppt/slides/_rels/slide126.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145.xml"/></Relationships>
</file>

<file path=ppt/slides/_rels/slide127.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145.xml"/></Relationships>
</file>

<file path=ppt/slides/_rels/slide128.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145.xml"/></Relationships>
</file>

<file path=ppt/slides/_rels/slide129.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145.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0.xml"/></Relationships>
</file>

<file path=ppt/slides/_rels/slide130.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145.xml"/></Relationships>
</file>

<file path=ppt/slides/_rels/slide131.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145.xml"/></Relationships>
</file>

<file path=ppt/slides/_rels/slide132.xml.rels><?xml version="1.0" encoding="UTF-8" standalone="yes"?>
<Relationships xmlns="http://schemas.openxmlformats.org/package/2006/relationships"><Relationship Id="rId3" Type="http://schemas.openxmlformats.org/officeDocument/2006/relationships/hyperlink" Target="https://drive.google.com/file/d/1tGdVL9FB4OMU8rQYccqhGNnB735xBox5/view?usp=sharing" TargetMode="External"/><Relationship Id="rId2" Type="http://schemas.openxmlformats.org/officeDocument/2006/relationships/hyperlink" Target="https://drive.google.com/file/d/1qK6BJL2_WSVSsMsu2_J3YAO1rjlCQkKF/view?usp=sharing" TargetMode="External"/><Relationship Id="rId1" Type="http://schemas.openxmlformats.org/officeDocument/2006/relationships/slideLayout" Target="../slideLayouts/slideLayout140.xml"/></Relationships>
</file>

<file path=ppt/slides/_rels/slide1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0.xml"/></Relationships>
</file>

<file path=ppt/slides/_rels/slide134.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132.png"/><Relationship Id="rId1" Type="http://schemas.openxmlformats.org/officeDocument/2006/relationships/slideLayout" Target="../slideLayouts/slideLayout145.xml"/></Relationships>
</file>

<file path=ppt/slides/_rels/slide13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45.xml"/></Relationships>
</file>

<file path=ppt/slides/_rels/slide13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40.xml"/></Relationships>
</file>

<file path=ppt/slides/_rels/slide13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40.xml"/></Relationships>
</file>

<file path=ppt/slides/_rels/slide13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45.xml"/></Relationships>
</file>

<file path=ppt/slides/_rels/slide13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45.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40.xml"/></Relationships>
</file>

<file path=ppt/slides/_rels/slide14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6.png"/><Relationship Id="rId1" Type="http://schemas.openxmlformats.org/officeDocument/2006/relationships/slideLayout" Target="../slideLayouts/slideLayout145.xml"/><Relationship Id="rId4" Type="http://schemas.openxmlformats.org/officeDocument/2006/relationships/image" Target="../media/image137.png"/></Relationships>
</file>

<file path=ppt/slides/_rels/slide14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png"/><Relationship Id="rId1" Type="http://schemas.openxmlformats.org/officeDocument/2006/relationships/slideLayout" Target="../slideLayouts/slideLayout145.xml"/><Relationship Id="rId4" Type="http://schemas.openxmlformats.org/officeDocument/2006/relationships/image" Target="../media/image140.png"/></Relationships>
</file>

<file path=ppt/slides/_rels/slide142.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41.png"/><Relationship Id="rId1" Type="http://schemas.openxmlformats.org/officeDocument/2006/relationships/slideLayout" Target="../slideLayouts/slideLayout145.xml"/></Relationships>
</file>

<file path=ppt/slides/_rels/slide14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45.xml"/></Relationships>
</file>

<file path=ppt/slides/_rels/slide144.xml.rels><?xml version="1.0" encoding="UTF-8" standalone="yes"?>
<Relationships xmlns="http://schemas.openxmlformats.org/package/2006/relationships"><Relationship Id="rId3" Type="http://schemas.openxmlformats.org/officeDocument/2006/relationships/image" Target="../media/image146.gif"/><Relationship Id="rId2" Type="http://schemas.openxmlformats.org/officeDocument/2006/relationships/image" Target="../media/image145.png"/><Relationship Id="rId1" Type="http://schemas.openxmlformats.org/officeDocument/2006/relationships/slideLayout" Target="../slideLayouts/slideLayout145.xml"/></Relationships>
</file>

<file path=ppt/slides/_rels/slide1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0.xml"/></Relationships>
</file>

<file path=ppt/slides/_rels/slide14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145.xml"/></Relationships>
</file>

<file path=ppt/slides/_rels/slide14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4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5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45.xml"/></Relationships>
</file>

<file path=ppt/slides/_rels/slide15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45.xml"/></Relationships>
</file>

<file path=ppt/slides/_rels/slide15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145.xml"/></Relationships>
</file>

<file path=ppt/slides/_rels/slide15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4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40.xml"/></Relationships>
</file>

<file path=ppt/slides/_rels/slide157.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4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59.xml.rels><?xml version="1.0" encoding="UTF-8" standalone="yes"?>
<Relationships xmlns="http://schemas.openxmlformats.org/package/2006/relationships"><Relationship Id="rId3" Type="http://schemas.openxmlformats.org/officeDocument/2006/relationships/hyperlink" Target="mailto:Hejingbin_0407@163.com" TargetMode="External"/><Relationship Id="rId2" Type="http://schemas.openxmlformats.org/officeDocument/2006/relationships/hyperlink" Target="mailto:huhaibo@chd.edu.cn" TargetMode="External"/><Relationship Id="rId1" Type="http://schemas.openxmlformats.org/officeDocument/2006/relationships/slideLayout" Target="../slideLayouts/slideLayout138.xml"/><Relationship Id="rId4" Type="http://schemas.openxmlformats.org/officeDocument/2006/relationships/image" Target="../media/image159.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0.xml"/><Relationship Id="rId4" Type="http://schemas.openxmlformats.org/officeDocument/2006/relationships/image" Target="../media/image33.png"/></Relationships>
</file>

<file path=ppt/slides/_rels/slide1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0.xml"/></Relationships>
</file>

<file path=ppt/slides/_rels/slide161.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145.xml"/></Relationships>
</file>

<file path=ppt/slides/_rels/slide162.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145.xml"/></Relationships>
</file>

<file path=ppt/slides/_rels/slide163.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145.xml"/></Relationships>
</file>

<file path=ppt/slides/_rels/slide164.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145.xml"/></Relationships>
</file>

<file path=ppt/slides/_rels/slide165.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145.xml"/></Relationships>
</file>

<file path=ppt/slides/_rels/slide166.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145.xml"/></Relationships>
</file>

<file path=ppt/slides/_rels/slide167.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145.xml"/></Relationships>
</file>

<file path=ppt/slides/_rels/slide168.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145.xml"/></Relationships>
</file>

<file path=ppt/slides/_rels/slide169.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145.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0.xml"/></Relationships>
</file>

<file path=ppt/slides/_rels/slide170.xml.rels><?xml version="1.0" encoding="UTF-8" standalone="yes"?>
<Relationships xmlns="http://schemas.openxmlformats.org/package/2006/relationships"><Relationship Id="rId2" Type="http://schemas.openxmlformats.org/officeDocument/2006/relationships/image" Target="../media/image169.jpg"/><Relationship Id="rId1" Type="http://schemas.openxmlformats.org/officeDocument/2006/relationships/slideLayout" Target="../slideLayouts/slideLayout145.xml"/></Relationships>
</file>

<file path=ppt/slides/_rels/slide171.xml.rels><?xml version="1.0" encoding="UTF-8" standalone="yes"?>
<Relationships xmlns="http://schemas.openxmlformats.org/package/2006/relationships"><Relationship Id="rId2" Type="http://schemas.openxmlformats.org/officeDocument/2006/relationships/image" Target="../media/image170.jpg"/><Relationship Id="rId1" Type="http://schemas.openxmlformats.org/officeDocument/2006/relationships/slideLayout" Target="../slideLayouts/slideLayout145.xml"/></Relationships>
</file>

<file path=ppt/slides/_rels/slide172.xml.rels><?xml version="1.0" encoding="UTF-8" standalone="yes"?>
<Relationships xmlns="http://schemas.openxmlformats.org/package/2006/relationships"><Relationship Id="rId2" Type="http://schemas.openxmlformats.org/officeDocument/2006/relationships/image" Target="../media/image171.jpg"/><Relationship Id="rId1" Type="http://schemas.openxmlformats.org/officeDocument/2006/relationships/slideLayout" Target="../slideLayouts/slideLayout145.xml"/></Relationships>
</file>

<file path=ppt/slides/_rels/slide173.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145.xml"/></Relationships>
</file>

<file path=ppt/slides/_rels/slide174.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145.xml"/></Relationships>
</file>

<file path=ppt/slides/_rels/slide175.xml.rels><?xml version="1.0" encoding="UTF-8" standalone="yes"?>
<Relationships xmlns="http://schemas.openxmlformats.org/package/2006/relationships"><Relationship Id="rId2" Type="http://schemas.openxmlformats.org/officeDocument/2006/relationships/hyperlink" Target="https://www.youtube.com/watch?v=6AGlI_T_mQg&amp;t=746s" TargetMode="External"/><Relationship Id="rId1" Type="http://schemas.openxmlformats.org/officeDocument/2006/relationships/slideLayout" Target="../slideLayouts/slideLayout140.xml"/></Relationships>
</file>

<file path=ppt/slides/_rels/slide17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0.xml"/></Relationships>
</file>

<file path=ppt/slides/_rels/slide177.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145.xml"/></Relationships>
</file>

<file path=ppt/slides/_rels/slide17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145.xml"/></Relationships>
</file>

<file path=ppt/slides/_rels/slide17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0.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0.xml"/></Relationships>
</file>

<file path=ppt/slides/_rels/slide180.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4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0.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45.xml"/><Relationship Id="rId5" Type="http://schemas.openxmlformats.org/officeDocument/2006/relationships/image" Target="../media/image21.png"/><Relationship Id="rId4" Type="http://schemas.openxmlformats.org/officeDocument/2006/relationships/image" Target="NUL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0.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0.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0.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0.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0.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0.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civilread.com/different-types-of-bridges/" TargetMode="External"/><Relationship Id="rId1" Type="http://schemas.openxmlformats.org/officeDocument/2006/relationships/slideLayout" Target="../slideLayouts/slideLayout140.xml"/><Relationship Id="rId4" Type="http://schemas.openxmlformats.org/officeDocument/2006/relationships/image" Target="../media/image42.jp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civilread.com/16-different-types-slabs-construction/" TargetMode="External"/><Relationship Id="rId1" Type="http://schemas.openxmlformats.org/officeDocument/2006/relationships/slideLayout" Target="../slideLayouts/slideLayout140.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0.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0.xml"/></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9.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0.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0.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5.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0.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45.xml.rels><?xml version="1.0" encoding="UTF-8" standalone="yes"?>
<Relationships xmlns="http://schemas.openxmlformats.org/package/2006/relationships"><Relationship Id="rId2" Type="http://schemas.openxmlformats.org/officeDocument/2006/relationships/hyperlink" Target="https://www.youtube.com/watch?v=EyEhV8_UooQ" TargetMode="External"/><Relationship Id="rId1" Type="http://schemas.openxmlformats.org/officeDocument/2006/relationships/slideLayout" Target="../slideLayouts/slideLayout14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40.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0.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1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watch?v=7NA_rtxZ5Bk&amp;t=382s" TargetMode="External"/><Relationship Id="rId2" Type="http://schemas.openxmlformats.org/officeDocument/2006/relationships/hyperlink" Target="https://www.youtube.com/watch?v=tyHfmrOO_fk&amp;t=17s" TargetMode="External"/><Relationship Id="rId1" Type="http://schemas.openxmlformats.org/officeDocument/2006/relationships/slideLayout" Target="../slideLayouts/slideLayout140.xml"/><Relationship Id="rId5" Type="http://schemas.openxmlformats.org/officeDocument/2006/relationships/image" Target="../media/image58.png"/><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0.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40.xml"/></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v=fXPmTbyb6XI" TargetMode="External"/><Relationship Id="rId2" Type="http://schemas.openxmlformats.org/officeDocument/2006/relationships/image" Target="../media/image61.png"/><Relationship Id="rId1" Type="http://schemas.openxmlformats.org/officeDocument/2006/relationships/slideLayout" Target="../slideLayouts/slideLayout140.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45.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45.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66.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66.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66.xml"/></Relationships>
</file>

<file path=ppt/slides/_rels/slide5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6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6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66.xml"/></Relationships>
</file>

<file path=ppt/slides/_rels/slide6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66.xml"/></Relationships>
</file>

<file path=ppt/slides/_rels/slide62.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66.xml"/></Relationships>
</file>

<file path=ppt/slides/_rels/slide63.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66.xml"/></Relationships>
</file>

<file path=ppt/slides/_rels/slide6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66.xml"/></Relationships>
</file>

<file path=ppt/slides/_rels/slide65.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78.xml"/></Relationships>
</file>

<file path=ppt/slides/_rels/slide66.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66.xml"/></Relationships>
</file>

<file path=ppt/slides/_rels/slide67.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66.xml"/></Relationships>
</file>

<file path=ppt/slides/_rels/slide6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66.xml"/></Relationships>
</file>

<file path=ppt/slides/_rels/slide69.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8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70.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8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7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0.xml"/></Relationships>
</file>

<file path=ppt/slides/_rels/slide75.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55.xml"/></Relationships>
</file>

<file path=ppt/slides/_rels/slide76.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55.xml"/></Relationships>
</file>

<file path=ppt/slides/_rels/slide77.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55.xml"/></Relationships>
</file>

<file path=ppt/slides/_rels/slide78.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155.xml"/></Relationships>
</file>

<file path=ppt/slides/_rels/slide79.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155.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0.xml"/></Relationships>
</file>

<file path=ppt/slides/_rels/slide80.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55.xml"/></Relationships>
</file>

<file path=ppt/slides/_rels/slide81.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55.xml"/></Relationships>
</file>

<file path=ppt/slides/_rels/slide82.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55.xml"/></Relationships>
</file>

<file path=ppt/slides/_rels/slide83.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55.xml"/></Relationships>
</file>

<file path=ppt/slides/_rels/slide84.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55.xml"/></Relationships>
</file>

<file path=ppt/slides/_rels/slide85.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155.xml"/></Relationships>
</file>

<file path=ppt/slides/_rels/slide8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0.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0.jpeg"/><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1.png"/><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9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2.png"/><Relationship Id="rId1" Type="http://schemas.openxmlformats.org/officeDocument/2006/relationships/slideLayout" Target="../slideLayouts/slideLayout19.xml"/><Relationship Id="rId4" Type="http://schemas.microsoft.com/office/2007/relationships/hdphoto" Target="../media/hdphoto2.wdp"/></Relationships>
</file>

<file path=ppt/slides/_rels/slide9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8.gi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9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g"/><Relationship Id="rId1" Type="http://schemas.openxmlformats.org/officeDocument/2006/relationships/slideLayout" Target="../slideLayouts/slideLayout86.xml"/><Relationship Id="rId4" Type="http://schemas.openxmlformats.org/officeDocument/2006/relationships/image" Target="../media/image10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Freeform 3"/>
          <p:cNvSpPr/>
          <p:nvPr/>
        </p:nvSpPr>
        <p:spPr>
          <a:xfrm>
            <a:off x="5977358" y="2930500"/>
            <a:ext cx="2572683" cy="2228587"/>
          </a:xfrm>
          <a:custGeom>
            <a:avLst/>
            <a:gdLst/>
            <a:ahLst/>
            <a:cxnLst/>
            <a:rect l="l" t="t" r="r" b="b"/>
            <a:pathLst>
              <a:path w="3859024" h="3342880">
                <a:moveTo>
                  <a:pt x="0" y="0"/>
                </a:moveTo>
                <a:lnTo>
                  <a:pt x="3859025" y="0"/>
                </a:lnTo>
                <a:lnTo>
                  <a:pt x="3859025" y="3342879"/>
                </a:lnTo>
                <a:lnTo>
                  <a:pt x="0" y="3342879"/>
                </a:lnTo>
                <a:lnTo>
                  <a:pt x="0" y="0"/>
                </a:lnTo>
                <a:close/>
              </a:path>
            </a:pathLst>
          </a:custGeom>
          <a:blipFill>
            <a:blip r:embed="rId4">
              <a:alphaModFix amt="5000"/>
              <a:extLst>
                <a:ext uri="{96DAC541-7B7A-43D3-8B79-37D633B846F1}">
                  <asvg:svgBlip xmlns:asvg="http://schemas.microsoft.com/office/drawing/2016/SVG/main" xmlns="" r:embed="rId5"/>
                </a:ext>
              </a:extLst>
            </a:blip>
            <a:stretch>
              <a:fillRect/>
            </a:stretch>
          </a:blipFill>
        </p:spPr>
      </p:sp>
      <p:grpSp>
        <p:nvGrpSpPr>
          <p:cNvPr id="4" name="Group 4"/>
          <p:cNvGrpSpPr/>
          <p:nvPr/>
        </p:nvGrpSpPr>
        <p:grpSpPr>
          <a:xfrm>
            <a:off x="6603613" y="1261228"/>
            <a:ext cx="6705450" cy="5838915"/>
            <a:chOff x="0" y="0"/>
            <a:chExt cx="802162" cy="698500"/>
          </a:xfrm>
        </p:grpSpPr>
        <p:sp>
          <p:nvSpPr>
            <p:cNvPr id="5" name="Freeform 5"/>
            <p:cNvSpPr/>
            <p:nvPr/>
          </p:nvSpPr>
          <p:spPr>
            <a:xfrm>
              <a:off x="5025" y="0"/>
              <a:ext cx="792111" cy="698500"/>
            </a:xfrm>
            <a:custGeom>
              <a:avLst/>
              <a:gdLst/>
              <a:ahLst/>
              <a:cxnLst/>
              <a:rect l="l" t="t" r="r" b="b"/>
              <a:pathLst>
                <a:path w="792111" h="698500">
                  <a:moveTo>
                    <a:pt x="783976" y="371870"/>
                  </a:moveTo>
                  <a:lnTo>
                    <a:pt x="607098" y="675880"/>
                  </a:lnTo>
                  <a:cubicBezTo>
                    <a:pt x="598950" y="689884"/>
                    <a:pt x="583969" y="698500"/>
                    <a:pt x="567767" y="698500"/>
                  </a:cubicBezTo>
                  <a:lnTo>
                    <a:pt x="224345" y="698500"/>
                  </a:lnTo>
                  <a:cubicBezTo>
                    <a:pt x="208143" y="698500"/>
                    <a:pt x="193162" y="689884"/>
                    <a:pt x="185014" y="675880"/>
                  </a:cubicBezTo>
                  <a:lnTo>
                    <a:pt x="8136" y="371870"/>
                  </a:lnTo>
                  <a:cubicBezTo>
                    <a:pt x="0" y="357887"/>
                    <a:pt x="0" y="340613"/>
                    <a:pt x="8136" y="326630"/>
                  </a:cubicBezTo>
                  <a:lnTo>
                    <a:pt x="185014" y="22620"/>
                  </a:lnTo>
                  <a:cubicBezTo>
                    <a:pt x="193162" y="8616"/>
                    <a:pt x="208143" y="0"/>
                    <a:pt x="224345" y="0"/>
                  </a:cubicBezTo>
                  <a:lnTo>
                    <a:pt x="567767" y="0"/>
                  </a:lnTo>
                  <a:cubicBezTo>
                    <a:pt x="583969" y="0"/>
                    <a:pt x="598950" y="8616"/>
                    <a:pt x="607098" y="22620"/>
                  </a:cubicBezTo>
                  <a:lnTo>
                    <a:pt x="783976" y="326630"/>
                  </a:lnTo>
                  <a:cubicBezTo>
                    <a:pt x="792112" y="340613"/>
                    <a:pt x="792112" y="357887"/>
                    <a:pt x="783976" y="371870"/>
                  </a:cubicBezTo>
                  <a:close/>
                </a:path>
              </a:pathLst>
            </a:custGeom>
            <a:solidFill>
              <a:srgbClr val="243B55"/>
            </a:solidFill>
          </p:spPr>
        </p:sp>
        <p:sp>
          <p:nvSpPr>
            <p:cNvPr id="6" name="TextBox 6"/>
            <p:cNvSpPr txBox="1"/>
            <p:nvPr/>
          </p:nvSpPr>
          <p:spPr>
            <a:xfrm>
              <a:off x="114300" y="-47625"/>
              <a:ext cx="573562" cy="746125"/>
            </a:xfrm>
            <a:prstGeom prst="rect">
              <a:avLst/>
            </a:prstGeom>
          </p:spPr>
          <p:txBody>
            <a:bodyPr lIns="33867" tIns="33867" rIns="33867" bIns="33867" rtlCol="0" anchor="ctr"/>
            <a:lstStyle/>
            <a:p>
              <a:pPr algn="ctr">
                <a:lnSpc>
                  <a:spcPts val="1773"/>
                </a:lnSpc>
              </a:pPr>
              <a:endParaRPr sz="1200"/>
            </a:p>
          </p:txBody>
        </p:sp>
      </p:grpSp>
      <p:grpSp>
        <p:nvGrpSpPr>
          <p:cNvPr id="7" name="Group 7"/>
          <p:cNvGrpSpPr/>
          <p:nvPr/>
        </p:nvGrpSpPr>
        <p:grpSpPr>
          <a:xfrm>
            <a:off x="2083700" y="-2197968"/>
            <a:ext cx="5703416" cy="3125343"/>
            <a:chOff x="0" y="0"/>
            <a:chExt cx="999749" cy="547840"/>
          </a:xfrm>
        </p:grpSpPr>
        <p:sp>
          <p:nvSpPr>
            <p:cNvPr id="8" name="Freeform 8"/>
            <p:cNvSpPr/>
            <p:nvPr/>
          </p:nvSpPr>
          <p:spPr>
            <a:xfrm>
              <a:off x="3284" y="0"/>
              <a:ext cx="993180" cy="547840"/>
            </a:xfrm>
            <a:custGeom>
              <a:avLst/>
              <a:gdLst/>
              <a:ahLst/>
              <a:cxnLst/>
              <a:rect l="l" t="t" r="r" b="b"/>
              <a:pathLst>
                <a:path w="993180" h="547840">
                  <a:moveTo>
                    <a:pt x="988377" y="284822"/>
                  </a:moveTo>
                  <a:lnTo>
                    <a:pt x="801352" y="536938"/>
                  </a:lnTo>
                  <a:cubicBezTo>
                    <a:pt x="796264" y="543796"/>
                    <a:pt x="788230" y="547840"/>
                    <a:pt x="779690" y="547840"/>
                  </a:cubicBezTo>
                  <a:lnTo>
                    <a:pt x="213490" y="547840"/>
                  </a:lnTo>
                  <a:cubicBezTo>
                    <a:pt x="204951" y="547840"/>
                    <a:pt x="196916" y="543796"/>
                    <a:pt x="191829" y="536938"/>
                  </a:cubicBezTo>
                  <a:lnTo>
                    <a:pt x="4803" y="284822"/>
                  </a:lnTo>
                  <a:cubicBezTo>
                    <a:pt x="0" y="278347"/>
                    <a:pt x="0" y="269492"/>
                    <a:pt x="4803" y="263018"/>
                  </a:cubicBezTo>
                  <a:lnTo>
                    <a:pt x="191829" y="10902"/>
                  </a:lnTo>
                  <a:cubicBezTo>
                    <a:pt x="196916" y="4044"/>
                    <a:pt x="204951" y="0"/>
                    <a:pt x="213490" y="0"/>
                  </a:cubicBezTo>
                  <a:lnTo>
                    <a:pt x="779690" y="0"/>
                  </a:lnTo>
                  <a:cubicBezTo>
                    <a:pt x="788230" y="0"/>
                    <a:pt x="796264" y="4044"/>
                    <a:pt x="801352" y="10902"/>
                  </a:cubicBezTo>
                  <a:lnTo>
                    <a:pt x="988377" y="263018"/>
                  </a:lnTo>
                  <a:cubicBezTo>
                    <a:pt x="993180" y="269492"/>
                    <a:pt x="993180" y="278347"/>
                    <a:pt x="988377" y="284822"/>
                  </a:cubicBezTo>
                  <a:close/>
                </a:path>
              </a:pathLst>
            </a:custGeom>
            <a:solidFill>
              <a:srgbClr val="243B55">
                <a:alpha val="4706"/>
              </a:srgbClr>
            </a:solidFill>
            <a:ln cap="sq">
              <a:noFill/>
              <a:prstDash val="solid"/>
              <a:miter/>
            </a:ln>
          </p:spPr>
        </p:sp>
        <p:sp>
          <p:nvSpPr>
            <p:cNvPr id="9" name="TextBox 9"/>
            <p:cNvSpPr txBox="1"/>
            <p:nvPr/>
          </p:nvSpPr>
          <p:spPr>
            <a:xfrm>
              <a:off x="114300" y="-47625"/>
              <a:ext cx="771149" cy="595465"/>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10" name="Group 10"/>
          <p:cNvGrpSpPr/>
          <p:nvPr/>
        </p:nvGrpSpPr>
        <p:grpSpPr>
          <a:xfrm>
            <a:off x="-2033599" y="4609563"/>
            <a:ext cx="5703416" cy="3125343"/>
            <a:chOff x="0" y="0"/>
            <a:chExt cx="999749" cy="547840"/>
          </a:xfrm>
        </p:grpSpPr>
        <p:sp>
          <p:nvSpPr>
            <p:cNvPr id="11" name="Freeform 11"/>
            <p:cNvSpPr/>
            <p:nvPr/>
          </p:nvSpPr>
          <p:spPr>
            <a:xfrm>
              <a:off x="3284" y="0"/>
              <a:ext cx="993180" cy="547840"/>
            </a:xfrm>
            <a:custGeom>
              <a:avLst/>
              <a:gdLst/>
              <a:ahLst/>
              <a:cxnLst/>
              <a:rect l="l" t="t" r="r" b="b"/>
              <a:pathLst>
                <a:path w="993180" h="547840">
                  <a:moveTo>
                    <a:pt x="988377" y="284822"/>
                  </a:moveTo>
                  <a:lnTo>
                    <a:pt x="801352" y="536938"/>
                  </a:lnTo>
                  <a:cubicBezTo>
                    <a:pt x="796264" y="543796"/>
                    <a:pt x="788230" y="547840"/>
                    <a:pt x="779690" y="547840"/>
                  </a:cubicBezTo>
                  <a:lnTo>
                    <a:pt x="213490" y="547840"/>
                  </a:lnTo>
                  <a:cubicBezTo>
                    <a:pt x="204951" y="547840"/>
                    <a:pt x="196916" y="543796"/>
                    <a:pt x="191829" y="536938"/>
                  </a:cubicBezTo>
                  <a:lnTo>
                    <a:pt x="4803" y="284822"/>
                  </a:lnTo>
                  <a:cubicBezTo>
                    <a:pt x="0" y="278347"/>
                    <a:pt x="0" y="269492"/>
                    <a:pt x="4803" y="263018"/>
                  </a:cubicBezTo>
                  <a:lnTo>
                    <a:pt x="191829" y="10902"/>
                  </a:lnTo>
                  <a:cubicBezTo>
                    <a:pt x="196916" y="4044"/>
                    <a:pt x="204951" y="0"/>
                    <a:pt x="213490" y="0"/>
                  </a:cubicBezTo>
                  <a:lnTo>
                    <a:pt x="779690" y="0"/>
                  </a:lnTo>
                  <a:cubicBezTo>
                    <a:pt x="788230" y="0"/>
                    <a:pt x="796264" y="4044"/>
                    <a:pt x="801352" y="10902"/>
                  </a:cubicBezTo>
                  <a:lnTo>
                    <a:pt x="988377" y="263018"/>
                  </a:lnTo>
                  <a:cubicBezTo>
                    <a:pt x="993180" y="269492"/>
                    <a:pt x="993180" y="278347"/>
                    <a:pt x="988377" y="284822"/>
                  </a:cubicBezTo>
                  <a:close/>
                </a:path>
              </a:pathLst>
            </a:custGeom>
            <a:solidFill>
              <a:srgbClr val="243B55">
                <a:alpha val="4706"/>
              </a:srgbClr>
            </a:solidFill>
            <a:ln cap="sq">
              <a:noFill/>
              <a:prstDash val="solid"/>
              <a:miter/>
            </a:ln>
          </p:spPr>
        </p:sp>
        <p:sp>
          <p:nvSpPr>
            <p:cNvPr id="12" name="TextBox 12"/>
            <p:cNvSpPr txBox="1"/>
            <p:nvPr/>
          </p:nvSpPr>
          <p:spPr>
            <a:xfrm>
              <a:off x="114300" y="-47625"/>
              <a:ext cx="771149" cy="595465"/>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13" name="Group 13"/>
          <p:cNvGrpSpPr/>
          <p:nvPr/>
        </p:nvGrpSpPr>
        <p:grpSpPr>
          <a:xfrm>
            <a:off x="7530711" y="710176"/>
            <a:ext cx="5426604" cy="3897365"/>
            <a:chOff x="0" y="0"/>
            <a:chExt cx="812800" cy="698500"/>
          </a:xfrm>
        </p:grpSpPr>
        <p:sp>
          <p:nvSpPr>
            <p:cNvPr id="14" name="Freeform 14"/>
            <p:cNvSpPr/>
            <p:nvPr/>
          </p:nvSpPr>
          <p:spPr>
            <a:xfrm>
              <a:off x="4813" y="0"/>
              <a:ext cx="803175" cy="698500"/>
            </a:xfrm>
            <a:custGeom>
              <a:avLst/>
              <a:gdLst/>
              <a:ahLst/>
              <a:cxnLst/>
              <a:rect l="l" t="t" r="r" b="b"/>
              <a:pathLst>
                <a:path w="803175" h="698500">
                  <a:moveTo>
                    <a:pt x="795383" y="370912"/>
                  </a:moveTo>
                  <a:lnTo>
                    <a:pt x="617391" y="676838"/>
                  </a:lnTo>
                  <a:cubicBezTo>
                    <a:pt x="609587" y="690249"/>
                    <a:pt x="595241" y="698500"/>
                    <a:pt x="579725" y="698500"/>
                  </a:cubicBezTo>
                  <a:lnTo>
                    <a:pt x="223449" y="698500"/>
                  </a:lnTo>
                  <a:cubicBezTo>
                    <a:pt x="207933" y="698500"/>
                    <a:pt x="193587" y="690249"/>
                    <a:pt x="185783" y="676838"/>
                  </a:cubicBezTo>
                  <a:lnTo>
                    <a:pt x="7791" y="370912"/>
                  </a:lnTo>
                  <a:cubicBezTo>
                    <a:pt x="0" y="357522"/>
                    <a:pt x="0" y="340978"/>
                    <a:pt x="7791" y="327588"/>
                  </a:cubicBezTo>
                  <a:lnTo>
                    <a:pt x="185783" y="21662"/>
                  </a:lnTo>
                  <a:cubicBezTo>
                    <a:pt x="193587" y="8251"/>
                    <a:pt x="207933" y="0"/>
                    <a:pt x="223449" y="0"/>
                  </a:cubicBezTo>
                  <a:lnTo>
                    <a:pt x="579725" y="0"/>
                  </a:lnTo>
                  <a:cubicBezTo>
                    <a:pt x="595241" y="0"/>
                    <a:pt x="609587" y="8251"/>
                    <a:pt x="617391" y="21662"/>
                  </a:cubicBezTo>
                  <a:lnTo>
                    <a:pt x="795383" y="327588"/>
                  </a:lnTo>
                  <a:cubicBezTo>
                    <a:pt x="803174" y="340978"/>
                    <a:pt x="803174" y="357522"/>
                    <a:pt x="795383" y="370912"/>
                  </a:cubicBezTo>
                  <a:close/>
                </a:path>
              </a:pathLst>
            </a:custGeom>
            <a:solidFill>
              <a:srgbClr val="F48924"/>
            </a:solidFill>
          </p:spPr>
        </p:sp>
        <p:sp>
          <p:nvSpPr>
            <p:cNvPr id="15" name="TextBox 15"/>
            <p:cNvSpPr txBox="1"/>
            <p:nvPr/>
          </p:nvSpPr>
          <p:spPr>
            <a:xfrm>
              <a:off x="114300" y="-47625"/>
              <a:ext cx="584200" cy="746125"/>
            </a:xfrm>
            <a:prstGeom prst="rect">
              <a:avLst/>
            </a:prstGeom>
          </p:spPr>
          <p:txBody>
            <a:bodyPr lIns="33867" tIns="33867" rIns="33867" bIns="33867" rtlCol="0" anchor="ctr"/>
            <a:lstStyle/>
            <a:p>
              <a:pPr algn="ctr">
                <a:lnSpc>
                  <a:spcPts val="1773"/>
                </a:lnSpc>
              </a:pPr>
              <a:endParaRPr sz="1200"/>
            </a:p>
          </p:txBody>
        </p:sp>
      </p:grpSp>
      <p:grpSp>
        <p:nvGrpSpPr>
          <p:cNvPr id="16" name="Group 16"/>
          <p:cNvGrpSpPr/>
          <p:nvPr/>
        </p:nvGrpSpPr>
        <p:grpSpPr>
          <a:xfrm>
            <a:off x="-1391850" y="4744883"/>
            <a:ext cx="8623939" cy="3984837"/>
            <a:chOff x="0" y="0"/>
            <a:chExt cx="1511686" cy="698500"/>
          </a:xfrm>
        </p:grpSpPr>
        <p:sp>
          <p:nvSpPr>
            <p:cNvPr id="17" name="Freeform 17"/>
            <p:cNvSpPr/>
            <p:nvPr/>
          </p:nvSpPr>
          <p:spPr>
            <a:xfrm>
              <a:off x="3907" y="0"/>
              <a:ext cx="1503871" cy="698500"/>
            </a:xfrm>
            <a:custGeom>
              <a:avLst/>
              <a:gdLst/>
              <a:ahLst/>
              <a:cxnLst/>
              <a:rect l="l" t="t" r="r" b="b"/>
              <a:pathLst>
                <a:path w="1503871" h="698500">
                  <a:moveTo>
                    <a:pt x="1497545" y="366838"/>
                  </a:moveTo>
                  <a:lnTo>
                    <a:pt x="1314812" y="680912"/>
                  </a:lnTo>
                  <a:cubicBezTo>
                    <a:pt x="1308476" y="691801"/>
                    <a:pt x="1296828" y="698500"/>
                    <a:pt x="1284230" y="698500"/>
                  </a:cubicBezTo>
                  <a:lnTo>
                    <a:pt x="219641" y="698500"/>
                  </a:lnTo>
                  <a:cubicBezTo>
                    <a:pt x="207043" y="698500"/>
                    <a:pt x="195395" y="691801"/>
                    <a:pt x="189060" y="680912"/>
                  </a:cubicBezTo>
                  <a:lnTo>
                    <a:pt x="6326" y="366838"/>
                  </a:lnTo>
                  <a:cubicBezTo>
                    <a:pt x="0" y="355966"/>
                    <a:pt x="0" y="342534"/>
                    <a:pt x="6326" y="331662"/>
                  </a:cubicBezTo>
                  <a:lnTo>
                    <a:pt x="189060" y="17588"/>
                  </a:lnTo>
                  <a:cubicBezTo>
                    <a:pt x="195395" y="6699"/>
                    <a:pt x="207043" y="0"/>
                    <a:pt x="219641" y="0"/>
                  </a:cubicBezTo>
                  <a:lnTo>
                    <a:pt x="1284230" y="0"/>
                  </a:lnTo>
                  <a:cubicBezTo>
                    <a:pt x="1296828" y="0"/>
                    <a:pt x="1308476" y="6699"/>
                    <a:pt x="1314812" y="17588"/>
                  </a:cubicBezTo>
                  <a:lnTo>
                    <a:pt x="1497545" y="331662"/>
                  </a:lnTo>
                  <a:cubicBezTo>
                    <a:pt x="1503871" y="342534"/>
                    <a:pt x="1503871" y="355966"/>
                    <a:pt x="1497545" y="366838"/>
                  </a:cubicBezTo>
                  <a:close/>
                </a:path>
              </a:pathLst>
            </a:custGeom>
            <a:solidFill>
              <a:srgbClr val="16578D"/>
            </a:solidFill>
          </p:spPr>
        </p:sp>
        <p:sp>
          <p:nvSpPr>
            <p:cNvPr id="18" name="TextBox 18"/>
            <p:cNvSpPr txBox="1"/>
            <p:nvPr/>
          </p:nvSpPr>
          <p:spPr>
            <a:xfrm>
              <a:off x="114300" y="-47625"/>
              <a:ext cx="1283086" cy="746125"/>
            </a:xfrm>
            <a:prstGeom prst="rect">
              <a:avLst/>
            </a:prstGeom>
          </p:spPr>
          <p:txBody>
            <a:bodyPr lIns="33867" tIns="33867" rIns="33867" bIns="33867" rtlCol="0" anchor="ctr"/>
            <a:lstStyle/>
            <a:p>
              <a:pPr algn="ctr">
                <a:lnSpc>
                  <a:spcPts val="1773"/>
                </a:lnSpc>
              </a:pPr>
              <a:endParaRPr sz="1200"/>
            </a:p>
          </p:txBody>
        </p:sp>
      </p:grpSp>
      <p:grpSp>
        <p:nvGrpSpPr>
          <p:cNvPr id="19" name="Group 19"/>
          <p:cNvGrpSpPr/>
          <p:nvPr/>
        </p:nvGrpSpPr>
        <p:grpSpPr>
          <a:xfrm>
            <a:off x="-2422674" y="-2849444"/>
            <a:ext cx="10651997" cy="4287675"/>
            <a:chOff x="0" y="0"/>
            <a:chExt cx="1867183" cy="751584"/>
          </a:xfrm>
        </p:grpSpPr>
        <p:sp>
          <p:nvSpPr>
            <p:cNvPr id="20" name="Freeform 20"/>
            <p:cNvSpPr/>
            <p:nvPr/>
          </p:nvSpPr>
          <p:spPr>
            <a:xfrm>
              <a:off x="2946" y="0"/>
              <a:ext cx="1861290" cy="751584"/>
            </a:xfrm>
            <a:custGeom>
              <a:avLst/>
              <a:gdLst/>
              <a:ahLst/>
              <a:cxnLst/>
              <a:rect l="l" t="t" r="r" b="b"/>
              <a:pathLst>
                <a:path w="1861290" h="751584">
                  <a:moveTo>
                    <a:pt x="1856401" y="390283"/>
                  </a:moveTo>
                  <a:lnTo>
                    <a:pt x="1668872" y="737093"/>
                  </a:lnTo>
                  <a:cubicBezTo>
                    <a:pt x="1664045" y="746021"/>
                    <a:pt x="1654712" y="751584"/>
                    <a:pt x="1644563" y="751584"/>
                  </a:cubicBezTo>
                  <a:lnTo>
                    <a:pt x="216728" y="751584"/>
                  </a:lnTo>
                  <a:cubicBezTo>
                    <a:pt x="206579" y="751584"/>
                    <a:pt x="197246" y="746021"/>
                    <a:pt x="192418" y="737093"/>
                  </a:cubicBezTo>
                  <a:lnTo>
                    <a:pt x="4890" y="390283"/>
                  </a:lnTo>
                  <a:cubicBezTo>
                    <a:pt x="0" y="381241"/>
                    <a:pt x="0" y="370343"/>
                    <a:pt x="4890" y="361301"/>
                  </a:cubicBezTo>
                  <a:lnTo>
                    <a:pt x="192418" y="14491"/>
                  </a:lnTo>
                  <a:cubicBezTo>
                    <a:pt x="197246" y="5563"/>
                    <a:pt x="206579" y="0"/>
                    <a:pt x="216728" y="0"/>
                  </a:cubicBezTo>
                  <a:lnTo>
                    <a:pt x="1644563" y="0"/>
                  </a:lnTo>
                  <a:cubicBezTo>
                    <a:pt x="1654712" y="0"/>
                    <a:pt x="1664045" y="5563"/>
                    <a:pt x="1668872" y="14491"/>
                  </a:cubicBezTo>
                  <a:lnTo>
                    <a:pt x="1856401" y="361301"/>
                  </a:lnTo>
                  <a:cubicBezTo>
                    <a:pt x="1861290" y="370343"/>
                    <a:pt x="1861290" y="381241"/>
                    <a:pt x="1856401" y="390283"/>
                  </a:cubicBezTo>
                  <a:close/>
                </a:path>
              </a:pathLst>
            </a:custGeom>
            <a:solidFill>
              <a:srgbClr val="16578D"/>
            </a:solidFill>
          </p:spPr>
        </p:sp>
        <p:sp>
          <p:nvSpPr>
            <p:cNvPr id="21" name="TextBox 21"/>
            <p:cNvSpPr txBox="1"/>
            <p:nvPr/>
          </p:nvSpPr>
          <p:spPr>
            <a:xfrm>
              <a:off x="114300" y="-47625"/>
              <a:ext cx="1638583" cy="799209"/>
            </a:xfrm>
            <a:prstGeom prst="rect">
              <a:avLst/>
            </a:prstGeom>
          </p:spPr>
          <p:txBody>
            <a:bodyPr lIns="33867" tIns="33867" rIns="33867" bIns="33867" rtlCol="0" anchor="ctr"/>
            <a:lstStyle/>
            <a:p>
              <a:pPr algn="ctr">
                <a:lnSpc>
                  <a:spcPts val="1773"/>
                </a:lnSpc>
              </a:pPr>
              <a:endParaRPr sz="1200"/>
            </a:p>
          </p:txBody>
        </p:sp>
      </p:grpSp>
      <p:sp>
        <p:nvSpPr>
          <p:cNvPr id="22" name="Freeform 22"/>
          <p:cNvSpPr/>
          <p:nvPr/>
        </p:nvSpPr>
        <p:spPr>
          <a:xfrm rot="3827403">
            <a:off x="6576710" y="3124364"/>
            <a:ext cx="4186363" cy="1073838"/>
          </a:xfrm>
          <a:custGeom>
            <a:avLst/>
            <a:gdLst/>
            <a:ahLst/>
            <a:cxnLst/>
            <a:rect l="l" t="t" r="r" b="b"/>
            <a:pathLst>
              <a:path w="6279545" h="1610757">
                <a:moveTo>
                  <a:pt x="0" y="0"/>
                </a:moveTo>
                <a:lnTo>
                  <a:pt x="6279545" y="0"/>
                </a:lnTo>
                <a:lnTo>
                  <a:pt x="6279545" y="1610757"/>
                </a:lnTo>
                <a:lnTo>
                  <a:pt x="0" y="1610757"/>
                </a:lnTo>
                <a:lnTo>
                  <a:pt x="0" y="0"/>
                </a:lnTo>
                <a:close/>
              </a:path>
            </a:pathLst>
          </a:custGeom>
          <a:blipFill>
            <a:blip r:embed="rId6">
              <a:alphaModFix amt="35000"/>
            </a:blip>
            <a:stretch>
              <a:fillRect t="-1167" b="-1167"/>
            </a:stretch>
          </a:blipFill>
        </p:spPr>
      </p:sp>
      <p:sp>
        <p:nvSpPr>
          <p:cNvPr id="25" name="Freeform 25"/>
          <p:cNvSpPr/>
          <p:nvPr/>
        </p:nvSpPr>
        <p:spPr>
          <a:xfrm>
            <a:off x="-332416" y="5776417"/>
            <a:ext cx="664867" cy="541867"/>
          </a:xfrm>
          <a:custGeom>
            <a:avLst/>
            <a:gdLst/>
            <a:ahLst/>
            <a:cxnLst/>
            <a:rect l="l" t="t" r="r" b="b"/>
            <a:pathLst>
              <a:path w="997301" h="812800">
                <a:moveTo>
                  <a:pt x="0" y="0"/>
                </a:moveTo>
                <a:lnTo>
                  <a:pt x="997300" y="0"/>
                </a:lnTo>
                <a:lnTo>
                  <a:pt x="997300" y="812800"/>
                </a:lnTo>
                <a:lnTo>
                  <a:pt x="0" y="812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6" name="Freeform 26"/>
          <p:cNvSpPr/>
          <p:nvPr/>
        </p:nvSpPr>
        <p:spPr>
          <a:xfrm>
            <a:off x="8006661" y="6629417"/>
            <a:ext cx="785003" cy="531839"/>
          </a:xfrm>
          <a:custGeom>
            <a:avLst/>
            <a:gdLst/>
            <a:ahLst/>
            <a:cxnLst/>
            <a:rect l="l" t="t" r="r" b="b"/>
            <a:pathLst>
              <a:path w="1177504" h="797759">
                <a:moveTo>
                  <a:pt x="0" y="0"/>
                </a:moveTo>
                <a:lnTo>
                  <a:pt x="1177504" y="0"/>
                </a:lnTo>
                <a:lnTo>
                  <a:pt x="1177504" y="797759"/>
                </a:lnTo>
                <a:lnTo>
                  <a:pt x="0" y="79775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7" name="Freeform 27"/>
          <p:cNvSpPr/>
          <p:nvPr/>
        </p:nvSpPr>
        <p:spPr>
          <a:xfrm>
            <a:off x="-392502" y="-265920"/>
            <a:ext cx="785003" cy="531839"/>
          </a:xfrm>
          <a:custGeom>
            <a:avLst/>
            <a:gdLst/>
            <a:ahLst/>
            <a:cxnLst/>
            <a:rect l="l" t="t" r="r" b="b"/>
            <a:pathLst>
              <a:path w="1177504" h="797759">
                <a:moveTo>
                  <a:pt x="0" y="0"/>
                </a:moveTo>
                <a:lnTo>
                  <a:pt x="1177504" y="0"/>
                </a:lnTo>
                <a:lnTo>
                  <a:pt x="1177504" y="797760"/>
                </a:lnTo>
                <a:lnTo>
                  <a:pt x="0" y="79776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8" name="Freeform 28"/>
          <p:cNvSpPr/>
          <p:nvPr/>
        </p:nvSpPr>
        <p:spPr>
          <a:xfrm>
            <a:off x="17" y="35"/>
            <a:ext cx="972228"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11"/>
            <a:stretch>
              <a:fillRect l="-1187" t="-577" r="-1187"/>
            </a:stretch>
          </a:blipFill>
        </p:spPr>
      </p:sp>
      <p:sp>
        <p:nvSpPr>
          <p:cNvPr id="29" name="TextBox 29"/>
          <p:cNvSpPr txBox="1"/>
          <p:nvPr/>
        </p:nvSpPr>
        <p:spPr>
          <a:xfrm>
            <a:off x="1040885" y="939550"/>
            <a:ext cx="6044668" cy="410369"/>
          </a:xfrm>
          <a:prstGeom prst="rect">
            <a:avLst/>
          </a:prstGeom>
        </p:spPr>
        <p:txBody>
          <a:bodyPr lIns="0" tIns="0" rIns="0" bIns="0" rtlCol="0" anchor="t">
            <a:spAutoFit/>
          </a:bodyPr>
          <a:lstStyle/>
          <a:p>
            <a:pPr>
              <a:lnSpc>
                <a:spcPts val="3173"/>
              </a:lnSpc>
            </a:pPr>
            <a:r>
              <a:rPr lang="en-US" sz="2266" b="1">
                <a:solidFill>
                  <a:srgbClr val="FFFFFF"/>
                </a:solidFill>
                <a:latin typeface="Public Sans Bold"/>
                <a:ea typeface="Public Sans Bold"/>
                <a:cs typeface="Public Sans Bold"/>
                <a:sym typeface="Public Sans Bold"/>
              </a:rPr>
              <a:t>University of Global Village (UGV), Barishal</a:t>
            </a:r>
          </a:p>
        </p:txBody>
      </p:sp>
      <p:sp>
        <p:nvSpPr>
          <p:cNvPr id="30" name="TextBox 30"/>
          <p:cNvSpPr txBox="1"/>
          <p:nvPr/>
        </p:nvSpPr>
        <p:spPr>
          <a:xfrm>
            <a:off x="105409" y="1513909"/>
            <a:ext cx="7247156" cy="1846659"/>
          </a:xfrm>
          <a:prstGeom prst="rect">
            <a:avLst/>
          </a:prstGeom>
        </p:spPr>
        <p:txBody>
          <a:bodyPr wrap="square" lIns="0" tIns="0" rIns="0" bIns="0" rtlCol="0" anchor="t">
            <a:spAutoFit/>
          </a:bodyPr>
          <a:lstStyle/>
          <a:p>
            <a:pPr>
              <a:lnSpc>
                <a:spcPts val="7200"/>
              </a:lnSpc>
            </a:pPr>
            <a:r>
              <a:rPr lang="en-US" sz="6000" b="1" dirty="0">
                <a:solidFill>
                  <a:srgbClr val="243B55"/>
                </a:solidFill>
                <a:latin typeface="Montserrat Bold"/>
                <a:ea typeface="Montserrat Bold"/>
                <a:cs typeface="Montserrat Bold"/>
                <a:sym typeface="Montserrat Bold"/>
              </a:rPr>
              <a:t>Design of Concrete Structures-II</a:t>
            </a:r>
          </a:p>
        </p:txBody>
      </p:sp>
      <p:sp>
        <p:nvSpPr>
          <p:cNvPr id="32" name="TextBox 32"/>
          <p:cNvSpPr txBox="1"/>
          <p:nvPr/>
        </p:nvSpPr>
        <p:spPr>
          <a:xfrm>
            <a:off x="580627" y="3623187"/>
            <a:ext cx="3215985" cy="320601"/>
          </a:xfrm>
          <a:prstGeom prst="rect">
            <a:avLst/>
          </a:prstGeom>
        </p:spPr>
        <p:txBody>
          <a:bodyPr lIns="0" tIns="0" rIns="0" bIns="0" rtlCol="0" anchor="t">
            <a:spAutoFit/>
          </a:bodyPr>
          <a:lstStyle/>
          <a:p>
            <a:pPr>
              <a:lnSpc>
                <a:spcPts val="2519"/>
              </a:lnSpc>
            </a:pPr>
            <a:r>
              <a:rPr lang="en-US" sz="1799" dirty="0">
                <a:solidFill>
                  <a:srgbClr val="1D1A1B"/>
                </a:solidFill>
                <a:latin typeface="Public Sans"/>
                <a:ea typeface="Public Sans"/>
                <a:cs typeface="Public Sans"/>
                <a:sym typeface="Public Sans"/>
              </a:rPr>
              <a:t>Content of Theory Course</a:t>
            </a:r>
          </a:p>
        </p:txBody>
      </p:sp>
      <p:sp>
        <p:nvSpPr>
          <p:cNvPr id="33" name="TextBox 33"/>
          <p:cNvSpPr txBox="1"/>
          <p:nvPr/>
        </p:nvSpPr>
        <p:spPr>
          <a:xfrm>
            <a:off x="9108215" y="5571342"/>
            <a:ext cx="2956176" cy="397545"/>
          </a:xfrm>
          <a:prstGeom prst="rect">
            <a:avLst/>
          </a:prstGeom>
        </p:spPr>
        <p:txBody>
          <a:bodyPr lIns="0" tIns="0" rIns="0" bIns="0" rtlCol="0" anchor="t">
            <a:spAutoFit/>
          </a:bodyPr>
          <a:lstStyle/>
          <a:p>
            <a:pPr algn="r">
              <a:lnSpc>
                <a:spcPts val="3119"/>
              </a:lnSpc>
            </a:pPr>
            <a:r>
              <a:rPr lang="en-US" sz="2228" dirty="0">
                <a:solidFill>
                  <a:srgbClr val="FFFFFF"/>
                </a:solidFill>
                <a:latin typeface="Calistoga"/>
                <a:ea typeface="Calistoga"/>
                <a:cs typeface="Calistoga"/>
                <a:sym typeface="Calistoga"/>
              </a:rPr>
              <a:t>Program: B.Sc. in </a:t>
            </a:r>
            <a:r>
              <a:rPr lang="en-US" sz="2228" dirty="0" smtClean="0">
                <a:solidFill>
                  <a:srgbClr val="FFFFFF"/>
                </a:solidFill>
                <a:latin typeface="Calistoga"/>
                <a:ea typeface="Calistoga"/>
                <a:cs typeface="Calistoga"/>
                <a:sym typeface="Calistoga"/>
              </a:rPr>
              <a:t>CE</a:t>
            </a:r>
            <a:endParaRPr lang="en-US" sz="2228" dirty="0">
              <a:solidFill>
                <a:srgbClr val="FFFFFF"/>
              </a:solidFill>
              <a:latin typeface="Calistoga"/>
              <a:ea typeface="Calistoga"/>
              <a:cs typeface="Calistoga"/>
              <a:sym typeface="Calistoga"/>
            </a:endParaRPr>
          </a:p>
        </p:txBody>
      </p:sp>
      <p:sp>
        <p:nvSpPr>
          <p:cNvPr id="34" name="TextBox 33"/>
          <p:cNvSpPr txBox="1"/>
          <p:nvPr/>
        </p:nvSpPr>
        <p:spPr>
          <a:xfrm>
            <a:off x="465176" y="4921086"/>
            <a:ext cx="4223657" cy="2000548"/>
          </a:xfrm>
          <a:prstGeom prst="rect">
            <a:avLst/>
          </a:prstGeom>
          <a:noFill/>
        </p:spPr>
        <p:txBody>
          <a:bodyPr wrap="square" rtlCol="0">
            <a:spAutoFit/>
          </a:bodyPr>
          <a:lstStyle/>
          <a:p>
            <a:r>
              <a:rPr lang="en-GB" sz="2400" b="1" dirty="0" smtClean="0">
                <a:solidFill>
                  <a:schemeClr val="bg1">
                    <a:lumMod val="95000"/>
                  </a:schemeClr>
                </a:solidFill>
                <a:latin typeface="Times New Roman" pitchFamily="18" charset="0"/>
                <a:cs typeface="Times New Roman" pitchFamily="18" charset="0"/>
              </a:rPr>
              <a:t>Prepared By</a:t>
            </a:r>
          </a:p>
          <a:p>
            <a:r>
              <a:rPr lang="en-GB" sz="2000" dirty="0" err="1" smtClean="0">
                <a:solidFill>
                  <a:schemeClr val="bg1">
                    <a:lumMod val="95000"/>
                  </a:schemeClr>
                </a:solidFill>
                <a:latin typeface="Times New Roman" pitchFamily="18" charset="0"/>
                <a:cs typeface="Times New Roman" pitchFamily="18" charset="0"/>
              </a:rPr>
              <a:t>Rubieyat</a:t>
            </a:r>
            <a:r>
              <a:rPr lang="en-GB" sz="2000" dirty="0" smtClean="0">
                <a:solidFill>
                  <a:schemeClr val="bg1">
                    <a:lumMod val="95000"/>
                  </a:schemeClr>
                </a:solidFill>
                <a:latin typeface="Times New Roman" pitchFamily="18" charset="0"/>
                <a:cs typeface="Times New Roman" pitchFamily="18" charset="0"/>
              </a:rPr>
              <a:t> Bin Ali</a:t>
            </a:r>
          </a:p>
          <a:p>
            <a:r>
              <a:rPr lang="en-GB" sz="2000" dirty="0" smtClean="0">
                <a:solidFill>
                  <a:schemeClr val="bg1">
                    <a:lumMod val="95000"/>
                  </a:schemeClr>
                </a:solidFill>
                <a:latin typeface="Times New Roman" pitchFamily="18" charset="0"/>
                <a:cs typeface="Times New Roman" pitchFamily="18" charset="0"/>
              </a:rPr>
              <a:t>Assistant Professor &amp; HOD</a:t>
            </a:r>
          </a:p>
          <a:p>
            <a:r>
              <a:rPr lang="en-GB" sz="2000" dirty="0" smtClean="0">
                <a:solidFill>
                  <a:schemeClr val="bg1">
                    <a:lumMod val="95000"/>
                  </a:schemeClr>
                </a:solidFill>
                <a:latin typeface="Times New Roman" pitchFamily="18" charset="0"/>
                <a:cs typeface="Times New Roman" pitchFamily="18" charset="0"/>
              </a:rPr>
              <a:t>Department of Civil Engineering</a:t>
            </a:r>
          </a:p>
          <a:p>
            <a:r>
              <a:rPr lang="en-GB" sz="2000" dirty="0" smtClean="0">
                <a:solidFill>
                  <a:schemeClr val="bg1">
                    <a:lumMod val="95000"/>
                  </a:schemeClr>
                </a:solidFill>
                <a:latin typeface="Times New Roman" pitchFamily="18" charset="0"/>
                <a:cs typeface="Times New Roman" pitchFamily="18" charset="0"/>
              </a:rPr>
              <a:t>University of Global Village (UGV), </a:t>
            </a:r>
            <a:r>
              <a:rPr lang="en-GB" sz="2000" dirty="0" err="1" smtClean="0">
                <a:solidFill>
                  <a:schemeClr val="bg1">
                    <a:lumMod val="95000"/>
                  </a:schemeClr>
                </a:solidFill>
                <a:latin typeface="Times New Roman" pitchFamily="18" charset="0"/>
                <a:cs typeface="Times New Roman" pitchFamily="18" charset="0"/>
              </a:rPr>
              <a:t>Barishal</a:t>
            </a:r>
            <a:endParaRPr lang="en-US" sz="2000" dirty="0">
              <a:solidFill>
                <a:schemeClr val="bg1">
                  <a:lumMod val="95000"/>
                </a:schemeClr>
              </a:solidFill>
              <a:latin typeface="Times New Roman" pitchFamily="18" charset="0"/>
              <a:cs typeface="Times New Roman" pitchFamily="18" charset="0"/>
            </a:endParaRPr>
          </a:p>
        </p:txBody>
      </p:sp>
      <p:pic>
        <p:nvPicPr>
          <p:cNvPr id="36" name="Picture 35"/>
          <p:cNvPicPr>
            <a:picLocks noChangeAspect="1"/>
          </p:cNvPicPr>
          <p:nvPr/>
        </p:nvPicPr>
        <p:blipFill>
          <a:blip r:embed="rId12"/>
          <a:stretch>
            <a:fillRect/>
          </a:stretch>
        </p:blipFill>
        <p:spPr>
          <a:xfrm>
            <a:off x="7374858" y="693165"/>
            <a:ext cx="5687422" cy="3914342"/>
          </a:xfrm>
          <a:prstGeom prst="rect">
            <a:avLst/>
          </a:prstGeom>
        </p:spPr>
      </p:pic>
    </p:spTree>
    <p:extLst>
      <p:ext uri="{BB962C8B-B14F-4D97-AF65-F5344CB8AC3E}">
        <p14:creationId xmlns:p14="http://schemas.microsoft.com/office/powerpoint/2010/main" val="9280781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6943" y="688968"/>
            <a:ext cx="4505696" cy="3816429"/>
          </a:xfrm>
          <a:prstGeom prst="rect">
            <a:avLst/>
          </a:prstGeom>
        </p:spPr>
        <p:txBody>
          <a:bodyPr wrap="square">
            <a:spAutoFit/>
          </a:bodyPr>
          <a:lstStyle/>
          <a:p>
            <a:r>
              <a:rPr lang="en-GB" sz="3200" b="1" dirty="0" smtClean="0">
                <a:solidFill>
                  <a:srgbClr val="001D35"/>
                </a:solidFill>
                <a:latin typeface="Times New Roman" pitchFamily="18" charset="0"/>
                <a:cs typeface="Times New Roman" pitchFamily="18" charset="0"/>
              </a:rPr>
              <a:t>Basic Load Transferring Mechanism:</a:t>
            </a:r>
          </a:p>
          <a:p>
            <a:r>
              <a:rPr lang="en-GB" dirty="0" smtClean="0">
                <a:solidFill>
                  <a:srgbClr val="001D35"/>
                </a:solidFill>
                <a:latin typeface="Google Sans"/>
              </a:rPr>
              <a:t> </a:t>
            </a:r>
          </a:p>
          <a:p>
            <a:pPr algn="just"/>
            <a:r>
              <a:rPr lang="en-GB" sz="3200" dirty="0" smtClean="0">
                <a:latin typeface="Times New Roman" pitchFamily="18" charset="0"/>
                <a:cs typeface="Times New Roman" pitchFamily="18" charset="0"/>
              </a:rPr>
              <a:t>Column </a:t>
            </a:r>
            <a:r>
              <a:rPr lang="en-GB" sz="3200" dirty="0">
                <a:latin typeface="Times New Roman" pitchFamily="18" charset="0"/>
                <a:cs typeface="Times New Roman" pitchFamily="18" charset="0"/>
              </a:rPr>
              <a:t>might transfer loads from a ceiling, </a:t>
            </a:r>
            <a:r>
              <a:rPr lang="en-GB" sz="3200" dirty="0" smtClean="0">
                <a:latin typeface="Times New Roman" pitchFamily="18" charset="0"/>
                <a:cs typeface="Times New Roman" pitchFamily="18" charset="0"/>
              </a:rPr>
              <a:t>floor </a:t>
            </a:r>
            <a:r>
              <a:rPr lang="en-GB" sz="3200" dirty="0">
                <a:latin typeface="Times New Roman" pitchFamily="18" charset="0"/>
                <a:cs typeface="Times New Roman" pitchFamily="18" charset="0"/>
              </a:rPr>
              <a:t>slab, roof slab, or from a beam, to a </a:t>
            </a:r>
            <a:r>
              <a:rPr lang="en-GB" sz="3200" dirty="0" smtClean="0">
                <a:latin typeface="Times New Roman" pitchFamily="18" charset="0"/>
                <a:cs typeface="Times New Roman" pitchFamily="18" charset="0"/>
              </a:rPr>
              <a:t>floor </a:t>
            </a:r>
            <a:r>
              <a:rPr lang="en-GB" sz="3200" dirty="0">
                <a:latin typeface="Times New Roman" pitchFamily="18" charset="0"/>
                <a:cs typeface="Times New Roman" pitchFamily="18" charset="0"/>
              </a:rPr>
              <a:t>or foundations. </a:t>
            </a:r>
            <a:endParaRPr lang="en-US" sz="3200" dirty="0">
              <a:latin typeface="Times New Roman" pitchFamily="18" charset="0"/>
              <a:cs typeface="Times New Roman" pitchFamily="18" charset="0"/>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3950" y="187728"/>
            <a:ext cx="7258067" cy="4739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34216374-E7D6-4C74-ADA3-2C9987A1DEB2}" type="slidenum">
              <a:rPr lang="en-US" smtClean="0"/>
              <a:t>10</a:t>
            </a:fld>
            <a:endParaRPr lang="en-US"/>
          </a:p>
        </p:txBody>
      </p:sp>
    </p:spTree>
    <p:extLst>
      <p:ext uri="{BB962C8B-B14F-4D97-AF65-F5344CB8AC3E}">
        <p14:creationId xmlns:p14="http://schemas.microsoft.com/office/powerpoint/2010/main" val="51429192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D86CAE38-8DEF-462F-86EE-60B1EF43D16D}"/>
              </a:ext>
            </a:extLst>
          </p:cNvPr>
          <p:cNvSpPr/>
          <p:nvPr/>
        </p:nvSpPr>
        <p:spPr>
          <a:xfrm>
            <a:off x="5795893" y="3627611"/>
            <a:ext cx="618979" cy="2797295"/>
          </a:xfrm>
          <a:prstGeom prst="rect">
            <a:avLst/>
          </a:prstGeom>
          <a:solidFill>
            <a:srgbClr val="3E7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E6B729">
                  <a:lumMod val="50000"/>
                </a:srgbClr>
              </a:solidFill>
            </a:endParaRPr>
          </a:p>
        </p:txBody>
      </p:sp>
      <p:pic>
        <p:nvPicPr>
          <p:cNvPr id="4" name="Picture 3">
            <a:extLst>
              <a:ext uri="{FF2B5EF4-FFF2-40B4-BE49-F238E27FC236}">
                <a16:creationId xmlns:a16="http://schemas.microsoft.com/office/drawing/2014/main" xmlns="" id="{37215048-27D5-4396-8152-9088DD4D46FA}"/>
              </a:ext>
            </a:extLst>
          </p:cNvPr>
          <p:cNvPicPr>
            <a:picLocks noChangeAspect="1"/>
          </p:cNvPicPr>
          <p:nvPr/>
        </p:nvPicPr>
        <p:blipFill>
          <a:blip r:embed="rId2"/>
          <a:stretch>
            <a:fillRect/>
          </a:stretch>
        </p:blipFill>
        <p:spPr>
          <a:xfrm>
            <a:off x="152423" y="1053980"/>
            <a:ext cx="11789117" cy="5518210"/>
          </a:xfrm>
          <a:prstGeom prst="rect">
            <a:avLst/>
          </a:prstGeom>
        </p:spPr>
      </p:pic>
      <p:sp>
        <p:nvSpPr>
          <p:cNvPr id="2" name="Title 1">
            <a:extLst>
              <a:ext uri="{FF2B5EF4-FFF2-40B4-BE49-F238E27FC236}">
                <a16:creationId xmlns:a16="http://schemas.microsoft.com/office/drawing/2014/main" xmlns="" id="{7FC10BF9-1FE1-4C44-B14B-6C8C7022ED25}"/>
              </a:ext>
            </a:extLst>
          </p:cNvPr>
          <p:cNvSpPr>
            <a:spLocks noGrp="1"/>
          </p:cNvSpPr>
          <p:nvPr>
            <p:ph type="title"/>
          </p:nvPr>
        </p:nvSpPr>
        <p:spPr>
          <a:xfrm>
            <a:off x="-317499" y="-158001"/>
            <a:ext cx="8851901" cy="1022467"/>
          </a:xfrm>
        </p:spPr>
        <p:txBody>
          <a:bodyPr/>
          <a:lstStyle/>
          <a:p>
            <a:pPr algn="ctr"/>
            <a:r>
              <a:rPr lang="en-US" sz="8000" b="1" dirty="0">
                <a:ln w="22225">
                  <a:solidFill>
                    <a:schemeClr val="accent1"/>
                  </a:solidFill>
                  <a:prstDash val="solid"/>
                </a:ln>
                <a:solidFill>
                  <a:schemeClr val="tx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Flat Slab </a:t>
            </a:r>
          </a:p>
        </p:txBody>
      </p:sp>
      <p:sp>
        <p:nvSpPr>
          <p:cNvPr id="3" name="Slide Number Placeholder 2">
            <a:extLst>
              <a:ext uri="{FF2B5EF4-FFF2-40B4-BE49-F238E27FC236}">
                <a16:creationId xmlns:a16="http://schemas.microsoft.com/office/drawing/2014/main" xmlns="" id="{F704558D-1E79-4F69-A1C0-4BD50E5D1132}"/>
              </a:ext>
            </a:extLst>
          </p:cNvPr>
          <p:cNvSpPr>
            <a:spLocks noGrp="1"/>
          </p:cNvSpPr>
          <p:nvPr>
            <p:ph type="sldNum" sz="quarter" idx="12"/>
          </p:nvPr>
        </p:nvSpPr>
        <p:spPr>
          <a:xfrm>
            <a:off x="10349607" y="37950"/>
            <a:ext cx="838198" cy="826512"/>
          </a:xfrm>
        </p:spPr>
        <p:txBody>
          <a:bodyPr/>
          <a:lstStyle/>
          <a:p>
            <a:pPr>
              <a:defRPr/>
            </a:pPr>
            <a:fld id="{03DC2DEF-D2FE-4B45-ABA4-9F153FD1C98A}" type="slidenum">
              <a:rPr lang="en-US" smtClean="0">
                <a:solidFill>
                  <a:prstClr val="white">
                    <a:lumMod val="95000"/>
                  </a:prstClr>
                </a:solidFill>
              </a:rPr>
              <a:pPr>
                <a:defRPr/>
              </a:pPr>
              <a:t>100</a:t>
            </a:fld>
            <a:endParaRPr lang="en-US" dirty="0">
              <a:solidFill>
                <a:prstClr val="white">
                  <a:lumMod val="95000"/>
                </a:prstClr>
              </a:solidFill>
            </a:endParaRPr>
          </a:p>
        </p:txBody>
      </p:sp>
      <p:sp>
        <p:nvSpPr>
          <p:cNvPr id="5" name="Content Placeholder 4">
            <a:extLst>
              <a:ext uri="{FF2B5EF4-FFF2-40B4-BE49-F238E27FC236}">
                <a16:creationId xmlns:a16="http://schemas.microsoft.com/office/drawing/2014/main" xmlns="" id="{67E4CB61-2BBD-4777-9E12-21A418F89509}"/>
              </a:ext>
            </a:extLst>
          </p:cNvPr>
          <p:cNvSpPr>
            <a:spLocks noGrp="1"/>
          </p:cNvSpPr>
          <p:nvPr>
            <p:ph sz="half" idx="2"/>
          </p:nvPr>
        </p:nvSpPr>
        <p:spPr>
          <a:xfrm>
            <a:off x="6124779" y="1053981"/>
            <a:ext cx="5255194" cy="2573584"/>
          </a:xfrm>
        </p:spPr>
        <p:txBody>
          <a:bodyPr>
            <a:noAutofit/>
          </a:bodyPr>
          <a:lstStyle/>
          <a:p>
            <a:pPr>
              <a:buClr>
                <a:schemeClr val="accent1">
                  <a:lumMod val="75000"/>
                </a:schemeClr>
              </a:buClr>
              <a:buSzPct val="120000"/>
              <a:buFont typeface="Wingdings" panose="05000000000000000000" pitchFamily="2" charset="2"/>
              <a:buChar char="Ø"/>
            </a:pPr>
            <a:r>
              <a:rPr lang="en-GB" sz="3100" dirty="0">
                <a:solidFill>
                  <a:srgbClr val="FFFF00"/>
                </a:solidFill>
                <a:latin typeface="Times New Roman" panose="02020603050405020304" pitchFamily="18" charset="0"/>
                <a:cs typeface="Times New Roman" panose="02020603050405020304" pitchFamily="18" charset="0"/>
              </a:rPr>
              <a:t>Loads are transferred directly to the supporting columns.</a:t>
            </a:r>
          </a:p>
          <a:p>
            <a:pPr>
              <a:buClr>
                <a:schemeClr val="accent1">
                  <a:lumMod val="75000"/>
                </a:schemeClr>
              </a:buClr>
              <a:buSzPct val="120000"/>
              <a:buFont typeface="Wingdings" panose="05000000000000000000" pitchFamily="2" charset="2"/>
              <a:buChar char="Ø"/>
            </a:pPr>
            <a:r>
              <a:rPr lang="en-GB" sz="3100" dirty="0">
                <a:solidFill>
                  <a:srgbClr val="FFFF00"/>
                </a:solidFill>
                <a:latin typeface="Times New Roman" panose="02020603050405020304" pitchFamily="18" charset="0"/>
                <a:cs typeface="Times New Roman" panose="02020603050405020304" pitchFamily="18" charset="0"/>
              </a:rPr>
              <a:t>Appropriate for heavier loads  encountered in office or industrial buildings.</a:t>
            </a:r>
            <a:endParaRPr lang="en-US" sz="3100" dirty="0">
              <a:solidFill>
                <a:srgbClr val="FFFF00"/>
              </a:solidFill>
              <a:latin typeface="Times New Roman" panose="02020603050405020304" pitchFamily="18"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xmlns="" id="{3771A36F-EB65-4BB7-A31F-B7EC242902BE}"/>
              </a:ext>
            </a:extLst>
          </p:cNvPr>
          <p:cNvSpPr>
            <a:spLocks noGrp="1"/>
          </p:cNvSpPr>
          <p:nvPr>
            <p:ph sz="half" idx="1"/>
          </p:nvPr>
        </p:nvSpPr>
        <p:spPr>
          <a:xfrm>
            <a:off x="156299" y="1125800"/>
            <a:ext cx="5256000" cy="2303200"/>
          </a:xfrm>
        </p:spPr>
        <p:txBody>
          <a:bodyPr>
            <a:noAutofit/>
          </a:bodyPr>
          <a:lstStyle/>
          <a:p>
            <a:pPr>
              <a:buClr>
                <a:schemeClr val="accent1">
                  <a:lumMod val="75000"/>
                </a:schemeClr>
              </a:buClr>
              <a:buSzPct val="120000"/>
              <a:buFont typeface="Wingdings" panose="05000000000000000000" pitchFamily="2" charset="2"/>
              <a:buChar char="Ø"/>
            </a:pPr>
            <a:r>
              <a:rPr lang="en-GB" sz="3500" dirty="0">
                <a:solidFill>
                  <a:srgbClr val="FFFF00"/>
                </a:solidFill>
                <a:latin typeface="Times New Roman" panose="02020603050405020304" pitchFamily="18" charset="0"/>
                <a:cs typeface="Times New Roman" panose="02020603050405020304" pitchFamily="18" charset="0"/>
              </a:rPr>
              <a:t>These slabs usually have drop panels or column capitals but do not have beams and girders.</a:t>
            </a:r>
          </a:p>
        </p:txBody>
      </p:sp>
      <p:pic>
        <p:nvPicPr>
          <p:cNvPr id="10" name="Picture 9">
            <a:extLst>
              <a:ext uri="{FF2B5EF4-FFF2-40B4-BE49-F238E27FC236}">
                <a16:creationId xmlns:a16="http://schemas.microsoft.com/office/drawing/2014/main" xmlns="" id="{0B4D28E9-123F-48D4-8F90-D5985C0BB7B9}"/>
              </a:ext>
            </a:extLst>
          </p:cNvPr>
          <p:cNvPicPr>
            <a:picLocks noChangeAspect="1"/>
          </p:cNvPicPr>
          <p:nvPr/>
        </p:nvPicPr>
        <p:blipFill>
          <a:blip r:embed="rId3"/>
          <a:srcRect/>
          <a:stretch/>
        </p:blipFill>
        <p:spPr>
          <a:xfrm>
            <a:off x="6443665" y="3681266"/>
            <a:ext cx="5469091" cy="3176771"/>
          </a:xfrm>
          <a:prstGeom prst="rect">
            <a:avLst/>
          </a:prstGeom>
        </p:spPr>
      </p:pic>
      <p:pic>
        <p:nvPicPr>
          <p:cNvPr id="15" name="Picture 14">
            <a:extLst>
              <a:ext uri="{FF2B5EF4-FFF2-40B4-BE49-F238E27FC236}">
                <a16:creationId xmlns:a16="http://schemas.microsoft.com/office/drawing/2014/main" xmlns="" id="{997D5839-54CA-45D0-86EC-6A3DBE35DA8F}"/>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Lst>
          </a:blip>
          <a:srcRect/>
          <a:stretch/>
        </p:blipFill>
        <p:spPr>
          <a:xfrm>
            <a:off x="152400" y="3681230"/>
            <a:ext cx="5943600" cy="3176770"/>
          </a:xfrm>
          <a:prstGeom prst="rect">
            <a:avLst/>
          </a:prstGeom>
        </p:spPr>
      </p:pic>
    </p:spTree>
    <p:extLst>
      <p:ext uri="{BB962C8B-B14F-4D97-AF65-F5344CB8AC3E}">
        <p14:creationId xmlns:p14="http://schemas.microsoft.com/office/powerpoint/2010/main" val="215381945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C10BF9-1FE1-4C44-B14B-6C8C7022ED25}"/>
              </a:ext>
            </a:extLst>
          </p:cNvPr>
          <p:cNvSpPr>
            <a:spLocks noGrp="1"/>
          </p:cNvSpPr>
          <p:nvPr>
            <p:ph type="title"/>
          </p:nvPr>
        </p:nvSpPr>
        <p:spPr>
          <a:xfrm>
            <a:off x="126784" y="147553"/>
            <a:ext cx="10303608" cy="1042010"/>
          </a:xfrm>
        </p:spPr>
        <p:txBody>
          <a:bodyPr/>
          <a:lstStyle/>
          <a:p>
            <a:pPr algn="ctr"/>
            <a:r>
              <a:rPr lang="en-GB" sz="6000" b="1" dirty="0">
                <a:ln w="22225">
                  <a:solidFill>
                    <a:schemeClr val="accent2"/>
                  </a:solidFill>
                  <a:prstDash val="solid"/>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6000" b="1" dirty="0">
                <a:ln w="22225">
                  <a:solidFill>
                    <a:schemeClr val="accent1"/>
                  </a:solidFill>
                  <a:prstDash val="solid"/>
                </a:ln>
                <a:solidFill>
                  <a:schemeClr val="tx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Types of flat slab construction</a:t>
            </a:r>
            <a:endParaRPr lang="en-US" sz="6000" b="1" dirty="0">
              <a:ln w="22225">
                <a:solidFill>
                  <a:schemeClr val="accent1"/>
                </a:solidFill>
                <a:prstDash val="solid"/>
              </a:ln>
              <a:solidFill>
                <a:schemeClr val="tx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9DFA1029-F89D-4D5D-A67B-A2A5843AE104}"/>
              </a:ext>
            </a:extLst>
          </p:cNvPr>
          <p:cNvSpPr/>
          <p:nvPr/>
        </p:nvSpPr>
        <p:spPr>
          <a:xfrm>
            <a:off x="300131" y="1189578"/>
            <a:ext cx="11591778" cy="5288713"/>
          </a:xfrm>
          <a:prstGeom prst="rect">
            <a:avLst/>
          </a:prstGeom>
          <a:solidFill>
            <a:srgbClr val="265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 name="Slide Number Placeholder 2">
            <a:extLst>
              <a:ext uri="{FF2B5EF4-FFF2-40B4-BE49-F238E27FC236}">
                <a16:creationId xmlns:a16="http://schemas.microsoft.com/office/drawing/2014/main" xmlns="" id="{F704558D-1E79-4F69-A1C0-4BD50E5D1132}"/>
              </a:ext>
            </a:extLst>
          </p:cNvPr>
          <p:cNvSpPr>
            <a:spLocks noGrp="1"/>
          </p:cNvSpPr>
          <p:nvPr>
            <p:ph type="sldNum" sz="quarter" idx="12"/>
          </p:nvPr>
        </p:nvSpPr>
        <p:spPr>
          <a:xfrm>
            <a:off x="10349607" y="37950"/>
            <a:ext cx="838198" cy="712800"/>
          </a:xfrm>
        </p:spPr>
        <p:txBody>
          <a:bodyPr/>
          <a:lstStyle/>
          <a:p>
            <a:pPr>
              <a:defRPr/>
            </a:pPr>
            <a:fld id="{03DC2DEF-D2FE-4B45-ABA4-9F153FD1C98A}" type="slidenum">
              <a:rPr lang="en-US" smtClean="0">
                <a:solidFill>
                  <a:prstClr val="white">
                    <a:lumMod val="95000"/>
                  </a:prstClr>
                </a:solidFill>
              </a:rPr>
              <a:pPr>
                <a:defRPr/>
              </a:pPr>
              <a:t>101</a:t>
            </a:fld>
            <a:endParaRPr lang="en-US" dirty="0">
              <a:solidFill>
                <a:prstClr val="white">
                  <a:lumMod val="95000"/>
                </a:prstClr>
              </a:solidFill>
            </a:endParaRPr>
          </a:p>
        </p:txBody>
      </p:sp>
      <p:sp>
        <p:nvSpPr>
          <p:cNvPr id="5" name="TextBox 4">
            <a:extLst>
              <a:ext uri="{FF2B5EF4-FFF2-40B4-BE49-F238E27FC236}">
                <a16:creationId xmlns:a16="http://schemas.microsoft.com/office/drawing/2014/main" xmlns="" id="{3B80A1BF-A6D2-4348-AE9B-05DF3B5A73AF}"/>
              </a:ext>
            </a:extLst>
          </p:cNvPr>
          <p:cNvSpPr txBox="1"/>
          <p:nvPr/>
        </p:nvSpPr>
        <p:spPr>
          <a:xfrm>
            <a:off x="508003" y="1209683"/>
            <a:ext cx="10096733" cy="2308324"/>
          </a:xfrm>
          <a:prstGeom prst="rect">
            <a:avLst/>
          </a:prstGeom>
          <a:noFill/>
        </p:spPr>
        <p:txBody>
          <a:bodyPr wrap="square" rtlCol="0">
            <a:spAutoFit/>
          </a:bodyPr>
          <a:lstStyle/>
          <a:p>
            <a:pPr defTabSz="457200">
              <a:buClr>
                <a:srgbClr val="B01513">
                  <a:lumMod val="75000"/>
                </a:srgbClr>
              </a:buClr>
            </a:pPr>
            <a:r>
              <a:rPr lang="en-GB" sz="3600" dirty="0">
                <a:solidFill>
                  <a:srgbClr val="FFFF00"/>
                </a:solidFill>
                <a:latin typeface="Times New Roman" panose="02020603050405020304" pitchFamily="18" charset="0"/>
                <a:cs typeface="Times New Roman" panose="02020603050405020304" pitchFamily="18" charset="0"/>
              </a:rPr>
              <a:t>1. Simple flat slab.</a:t>
            </a:r>
          </a:p>
          <a:p>
            <a:pPr defTabSz="457200">
              <a:buClr>
                <a:srgbClr val="B01513">
                  <a:lumMod val="75000"/>
                </a:srgbClr>
              </a:buClr>
            </a:pPr>
            <a:r>
              <a:rPr lang="en-GB" sz="3600" dirty="0">
                <a:solidFill>
                  <a:srgbClr val="FFFF00"/>
                </a:solidFill>
                <a:latin typeface="Times New Roman" panose="02020603050405020304" pitchFamily="18" charset="0"/>
                <a:cs typeface="Times New Roman" panose="02020603050405020304" pitchFamily="18" charset="0"/>
              </a:rPr>
              <a:t>2. Flat slab with drop panels.</a:t>
            </a:r>
          </a:p>
          <a:p>
            <a:pPr defTabSz="457200">
              <a:buClr>
                <a:srgbClr val="B01513">
                  <a:lumMod val="75000"/>
                </a:srgbClr>
              </a:buClr>
            </a:pPr>
            <a:r>
              <a:rPr lang="en-GB" sz="3600" dirty="0">
                <a:solidFill>
                  <a:srgbClr val="FFFF00"/>
                </a:solidFill>
                <a:latin typeface="Times New Roman" panose="02020603050405020304" pitchFamily="18" charset="0"/>
                <a:cs typeface="Times New Roman" panose="02020603050405020304" pitchFamily="18" charset="0"/>
              </a:rPr>
              <a:t>3. Flat slab with column heads.</a:t>
            </a:r>
          </a:p>
          <a:p>
            <a:pPr defTabSz="457200">
              <a:buClr>
                <a:srgbClr val="B01513">
                  <a:lumMod val="75000"/>
                </a:srgbClr>
              </a:buClr>
            </a:pPr>
            <a:r>
              <a:rPr lang="en-GB" sz="3600" dirty="0">
                <a:solidFill>
                  <a:srgbClr val="FFFF00"/>
                </a:solidFill>
                <a:latin typeface="Times New Roman" panose="02020603050405020304" pitchFamily="18" charset="0"/>
                <a:cs typeface="Times New Roman" panose="02020603050405020304" pitchFamily="18" charset="0"/>
              </a:rPr>
              <a:t>4. Flat slab with both drop panels and column heads.</a:t>
            </a:r>
            <a:endParaRPr lang="en-US" sz="3600" dirty="0">
              <a:solidFill>
                <a:srgbClr val="FFFF0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0D4FBC87-3E4C-43B8-9B50-49DB3E7CBC79}"/>
              </a:ext>
            </a:extLst>
          </p:cNvPr>
          <p:cNvPicPr>
            <a:picLocks noChangeAspect="1"/>
          </p:cNvPicPr>
          <p:nvPr/>
        </p:nvPicPr>
        <p:blipFill>
          <a:blip r:embed="rId2">
            <a:duotone>
              <a:prstClr val="black"/>
              <a:schemeClr val="accent5">
                <a:tint val="45000"/>
                <a:satMod val="400000"/>
              </a:schemeClr>
            </a:duotone>
          </a:blip>
          <a:srcRect/>
          <a:stretch/>
        </p:blipFill>
        <p:spPr>
          <a:xfrm>
            <a:off x="1187570" y="3518008"/>
            <a:ext cx="7054746" cy="3258878"/>
          </a:xfrm>
          <a:prstGeom prst="rect">
            <a:avLst/>
          </a:prstGeom>
        </p:spPr>
      </p:pic>
    </p:spTree>
    <p:extLst>
      <p:ext uri="{BB962C8B-B14F-4D97-AF65-F5344CB8AC3E}">
        <p14:creationId xmlns:p14="http://schemas.microsoft.com/office/powerpoint/2010/main" val="409094582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C10BF9-1FE1-4C44-B14B-6C8C7022ED25}"/>
              </a:ext>
            </a:extLst>
          </p:cNvPr>
          <p:cNvSpPr>
            <a:spLocks noGrp="1"/>
          </p:cNvSpPr>
          <p:nvPr>
            <p:ph type="title"/>
          </p:nvPr>
        </p:nvSpPr>
        <p:spPr>
          <a:xfrm>
            <a:off x="126784" y="147553"/>
            <a:ext cx="10303608" cy="1042010"/>
          </a:xfrm>
        </p:spPr>
        <p:txBody>
          <a:bodyPr/>
          <a:lstStyle/>
          <a:p>
            <a:pPr algn="ctr"/>
            <a:r>
              <a:rPr lang="en-GB" sz="6000" b="1" dirty="0">
                <a:ln w="22225">
                  <a:solidFill>
                    <a:schemeClr val="accent2"/>
                  </a:solidFill>
                  <a:prstDash val="solid"/>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6000" b="1" dirty="0">
                <a:ln w="22225">
                  <a:solidFill>
                    <a:schemeClr val="accent1"/>
                  </a:solidFill>
                  <a:prstDash val="solid"/>
                </a:ln>
                <a:solidFill>
                  <a:schemeClr val="tx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Types of flat slab construction</a:t>
            </a:r>
            <a:endParaRPr lang="en-US" sz="6000" b="1" dirty="0">
              <a:ln w="22225">
                <a:solidFill>
                  <a:schemeClr val="accent1"/>
                </a:solidFill>
                <a:prstDash val="solid"/>
              </a:ln>
              <a:solidFill>
                <a:schemeClr val="tx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9DFA1029-F89D-4D5D-A67B-A2A5843AE104}"/>
              </a:ext>
            </a:extLst>
          </p:cNvPr>
          <p:cNvSpPr/>
          <p:nvPr/>
        </p:nvSpPr>
        <p:spPr>
          <a:xfrm>
            <a:off x="300131" y="1209684"/>
            <a:ext cx="11591778" cy="5295388"/>
          </a:xfrm>
          <a:prstGeom prst="rect">
            <a:avLst/>
          </a:prstGeom>
          <a:solidFill>
            <a:srgbClr val="265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 name="Slide Number Placeholder 2">
            <a:extLst>
              <a:ext uri="{FF2B5EF4-FFF2-40B4-BE49-F238E27FC236}">
                <a16:creationId xmlns:a16="http://schemas.microsoft.com/office/drawing/2014/main" xmlns="" id="{F704558D-1E79-4F69-A1C0-4BD50E5D1132}"/>
              </a:ext>
            </a:extLst>
          </p:cNvPr>
          <p:cNvSpPr>
            <a:spLocks noGrp="1"/>
          </p:cNvSpPr>
          <p:nvPr>
            <p:ph type="sldNum" sz="quarter" idx="12"/>
          </p:nvPr>
        </p:nvSpPr>
        <p:spPr>
          <a:xfrm>
            <a:off x="10349607" y="37950"/>
            <a:ext cx="838198" cy="712800"/>
          </a:xfrm>
        </p:spPr>
        <p:txBody>
          <a:bodyPr/>
          <a:lstStyle/>
          <a:p>
            <a:pPr>
              <a:defRPr/>
            </a:pPr>
            <a:fld id="{03DC2DEF-D2FE-4B45-ABA4-9F153FD1C98A}" type="slidenum">
              <a:rPr lang="en-US" smtClean="0">
                <a:solidFill>
                  <a:prstClr val="white">
                    <a:lumMod val="95000"/>
                  </a:prstClr>
                </a:solidFill>
              </a:rPr>
              <a:pPr>
                <a:defRPr/>
              </a:pPr>
              <a:t>102</a:t>
            </a:fld>
            <a:endParaRPr lang="en-US" dirty="0">
              <a:solidFill>
                <a:prstClr val="white">
                  <a:lumMod val="95000"/>
                </a:prstClr>
              </a:solidFill>
            </a:endParaRPr>
          </a:p>
        </p:txBody>
      </p:sp>
      <p:sp>
        <p:nvSpPr>
          <p:cNvPr id="5" name="TextBox 4">
            <a:extLst>
              <a:ext uri="{FF2B5EF4-FFF2-40B4-BE49-F238E27FC236}">
                <a16:creationId xmlns:a16="http://schemas.microsoft.com/office/drawing/2014/main" xmlns="" id="{3B80A1BF-A6D2-4348-AE9B-05DF3B5A73AF}"/>
              </a:ext>
            </a:extLst>
          </p:cNvPr>
          <p:cNvSpPr txBox="1"/>
          <p:nvPr/>
        </p:nvSpPr>
        <p:spPr>
          <a:xfrm>
            <a:off x="508003" y="1209683"/>
            <a:ext cx="10096733" cy="2862322"/>
          </a:xfrm>
          <a:prstGeom prst="rect">
            <a:avLst/>
          </a:prstGeom>
          <a:noFill/>
        </p:spPr>
        <p:txBody>
          <a:bodyPr wrap="square" rtlCol="0">
            <a:spAutoFit/>
          </a:bodyPr>
          <a:lstStyle/>
          <a:p>
            <a:pPr defTabSz="457200">
              <a:buClr>
                <a:srgbClr val="B01513">
                  <a:lumMod val="75000"/>
                </a:srgbClr>
              </a:buClr>
            </a:pPr>
            <a:r>
              <a:rPr lang="en-GB" sz="3000" dirty="0">
                <a:solidFill>
                  <a:srgbClr val="FFFF00"/>
                </a:solidFill>
                <a:latin typeface="Times New Roman" panose="02020603050405020304" pitchFamily="18" charset="0"/>
                <a:cs typeface="Times New Roman" panose="02020603050405020304" pitchFamily="18" charset="0"/>
              </a:rPr>
              <a:t>Uses of column heads :</a:t>
            </a:r>
          </a:p>
          <a:p>
            <a:pPr defTabSz="457200">
              <a:buClr>
                <a:srgbClr val="B01513">
                  <a:lumMod val="75000"/>
                </a:srgbClr>
              </a:buClr>
            </a:pPr>
            <a:endParaRPr lang="en-GB" sz="3000" dirty="0">
              <a:solidFill>
                <a:srgbClr val="FFFF00"/>
              </a:solidFill>
              <a:latin typeface="Times New Roman" panose="02020603050405020304" pitchFamily="18" charset="0"/>
              <a:cs typeface="Times New Roman" panose="02020603050405020304" pitchFamily="18" charset="0"/>
            </a:endParaRPr>
          </a:p>
          <a:p>
            <a:pPr defTabSz="457200">
              <a:buClr>
                <a:srgbClr val="B01513">
                  <a:lumMod val="75000"/>
                </a:srgbClr>
              </a:buClr>
            </a:pPr>
            <a:endParaRPr lang="en-GB" sz="3000" dirty="0">
              <a:solidFill>
                <a:srgbClr val="FFFF00"/>
              </a:solidFill>
              <a:latin typeface="Times New Roman" panose="02020603050405020304" pitchFamily="18" charset="0"/>
              <a:cs typeface="Times New Roman" panose="02020603050405020304" pitchFamily="18" charset="0"/>
            </a:endParaRPr>
          </a:p>
          <a:p>
            <a:pPr defTabSz="457200">
              <a:buClr>
                <a:srgbClr val="B01513">
                  <a:lumMod val="75000"/>
                </a:srgbClr>
              </a:buClr>
            </a:pPr>
            <a:endParaRPr lang="en-GB" sz="3000" dirty="0">
              <a:solidFill>
                <a:srgbClr val="FFFF00"/>
              </a:solidFill>
              <a:latin typeface="Times New Roman" panose="02020603050405020304" pitchFamily="18" charset="0"/>
              <a:cs typeface="Times New Roman" panose="02020603050405020304" pitchFamily="18" charset="0"/>
            </a:endParaRPr>
          </a:p>
          <a:p>
            <a:pPr defTabSz="457200">
              <a:buClr>
                <a:srgbClr val="B01513">
                  <a:lumMod val="75000"/>
                </a:srgbClr>
              </a:buClr>
            </a:pPr>
            <a:endParaRPr lang="en-GB" sz="3000" dirty="0">
              <a:solidFill>
                <a:srgbClr val="FFFF00"/>
              </a:solidFill>
              <a:latin typeface="Times New Roman" panose="02020603050405020304" pitchFamily="18" charset="0"/>
              <a:cs typeface="Times New Roman" panose="02020603050405020304" pitchFamily="18" charset="0"/>
            </a:endParaRPr>
          </a:p>
          <a:p>
            <a:pPr defTabSz="457200">
              <a:buClr>
                <a:srgbClr val="B01513">
                  <a:lumMod val="75000"/>
                </a:srgbClr>
              </a:buClr>
            </a:pPr>
            <a:r>
              <a:rPr lang="en-GB" sz="3000" dirty="0">
                <a:solidFill>
                  <a:srgbClr val="FFFF00"/>
                </a:solidFill>
                <a:latin typeface="Times New Roman" panose="02020603050405020304" pitchFamily="18" charset="0"/>
                <a:cs typeface="Times New Roman" panose="02020603050405020304" pitchFamily="18" charset="0"/>
              </a:rPr>
              <a:t>Uses of drop panels :</a:t>
            </a:r>
          </a:p>
        </p:txBody>
      </p:sp>
      <p:sp>
        <p:nvSpPr>
          <p:cNvPr id="10" name="TextBox 9">
            <a:extLst>
              <a:ext uri="{FF2B5EF4-FFF2-40B4-BE49-F238E27FC236}">
                <a16:creationId xmlns:a16="http://schemas.microsoft.com/office/drawing/2014/main" xmlns="" id="{7BD8C294-1248-424D-A25B-4B49317988A9}"/>
              </a:ext>
            </a:extLst>
          </p:cNvPr>
          <p:cNvSpPr txBox="1"/>
          <p:nvPr/>
        </p:nvSpPr>
        <p:spPr>
          <a:xfrm>
            <a:off x="560130" y="1859340"/>
            <a:ext cx="10930597" cy="1569660"/>
          </a:xfrm>
          <a:prstGeom prst="rect">
            <a:avLst/>
          </a:prstGeom>
          <a:noFill/>
        </p:spPr>
        <p:txBody>
          <a:bodyPr wrap="square" rtlCol="0">
            <a:spAutoFit/>
          </a:bodyPr>
          <a:lstStyle/>
          <a:p>
            <a:pPr marL="342900" indent="-342900" defTabSz="457200">
              <a:buClr>
                <a:srgbClr val="B01513">
                  <a:lumMod val="75000"/>
                </a:srgbClr>
              </a:buClr>
              <a:buFont typeface="Arial" panose="020B0604020202020204" pitchFamily="34" charset="0"/>
              <a:buChar char="•"/>
            </a:pPr>
            <a:r>
              <a:rPr lang="en-GB" sz="2400" dirty="0">
                <a:solidFill>
                  <a:srgbClr val="EBEBEB"/>
                </a:solidFill>
                <a:latin typeface="Times New Roman" panose="02020603050405020304" pitchFamily="18" charset="0"/>
                <a:cs typeface="Times New Roman" panose="02020603050405020304" pitchFamily="18" charset="0"/>
              </a:rPr>
              <a:t>Shear strength of flat slab is increased by using column heads.</a:t>
            </a:r>
          </a:p>
          <a:p>
            <a:pPr marL="342900" indent="-342900" defTabSz="457200">
              <a:buClr>
                <a:srgbClr val="B01513">
                  <a:lumMod val="75000"/>
                </a:srgbClr>
              </a:buClr>
              <a:buFont typeface="Arial" panose="020B0604020202020204" pitchFamily="34" charset="0"/>
              <a:buChar char="•"/>
            </a:pPr>
            <a:r>
              <a:rPr lang="en-GB" sz="2400" dirty="0">
                <a:solidFill>
                  <a:srgbClr val="EBEBEB"/>
                </a:solidFill>
                <a:latin typeface="Times New Roman" panose="02020603050405020304" pitchFamily="18" charset="0"/>
                <a:cs typeface="Times New Roman" panose="02020603050405020304" pitchFamily="18" charset="0"/>
              </a:rPr>
              <a:t>Column heads reduce the clear or effective span, and therefore, reduce the moment in the flat slab floor</a:t>
            </a:r>
          </a:p>
          <a:p>
            <a:pPr defTabSz="457200"/>
            <a:endParaRPr lang="en-GB" sz="2400" dirty="0">
              <a:solidFill>
                <a:prstClr val="white"/>
              </a:solidFill>
            </a:endParaRPr>
          </a:p>
        </p:txBody>
      </p:sp>
      <p:sp>
        <p:nvSpPr>
          <p:cNvPr id="23" name="TextBox 22">
            <a:extLst>
              <a:ext uri="{FF2B5EF4-FFF2-40B4-BE49-F238E27FC236}">
                <a16:creationId xmlns:a16="http://schemas.microsoft.com/office/drawing/2014/main" xmlns="" id="{0A4CD346-E9D4-41F9-912E-B911A3FF0913}"/>
              </a:ext>
            </a:extLst>
          </p:cNvPr>
          <p:cNvSpPr txBox="1"/>
          <p:nvPr/>
        </p:nvSpPr>
        <p:spPr>
          <a:xfrm>
            <a:off x="560099" y="4053587"/>
            <a:ext cx="6098058" cy="2308324"/>
          </a:xfrm>
          <a:prstGeom prst="rect">
            <a:avLst/>
          </a:prstGeom>
          <a:noFill/>
        </p:spPr>
        <p:txBody>
          <a:bodyPr wrap="square">
            <a:spAutoFit/>
          </a:bodyPr>
          <a:lstStyle/>
          <a:p>
            <a:pPr marL="342900" indent="-342900" defTabSz="457200">
              <a:buClr>
                <a:srgbClr val="B01513">
                  <a:lumMod val="75000"/>
                </a:srgbClr>
              </a:buClr>
              <a:buFont typeface="Arial" panose="020B0604020202020204" pitchFamily="34" charset="0"/>
              <a:buChar char="•"/>
              <a:defRPr/>
            </a:pPr>
            <a:r>
              <a:rPr lang="en-GB" sz="2400" dirty="0">
                <a:solidFill>
                  <a:srgbClr val="EBEBEB"/>
                </a:solidFill>
                <a:latin typeface="Times New Roman" panose="02020603050405020304" pitchFamily="18" charset="0"/>
                <a:cs typeface="Times New Roman" panose="02020603050405020304" pitchFamily="18" charset="0"/>
              </a:rPr>
              <a:t>Drop panels increase the shear strength of flat slab floor.</a:t>
            </a:r>
          </a:p>
          <a:p>
            <a:pPr marL="342900" indent="-342900" defTabSz="457200">
              <a:buClr>
                <a:srgbClr val="B01513">
                  <a:lumMod val="75000"/>
                </a:srgbClr>
              </a:buClr>
              <a:buFont typeface="Arial" panose="020B0604020202020204" pitchFamily="34" charset="0"/>
              <a:buChar char="•"/>
              <a:defRPr/>
            </a:pPr>
            <a:r>
              <a:rPr lang="en-GB" sz="2400" dirty="0">
                <a:solidFill>
                  <a:srgbClr val="EBEBEB"/>
                </a:solidFill>
                <a:latin typeface="Times New Roman" panose="02020603050405020304" pitchFamily="18" charset="0"/>
                <a:cs typeface="Times New Roman" panose="02020603050405020304" pitchFamily="18" charset="0"/>
              </a:rPr>
              <a:t>Drop panels increase flat slab's negative moment capacity.</a:t>
            </a:r>
          </a:p>
          <a:p>
            <a:pPr marL="342900" indent="-342900" defTabSz="457200">
              <a:buClr>
                <a:srgbClr val="B01513">
                  <a:lumMod val="75000"/>
                </a:srgbClr>
              </a:buClr>
              <a:buFont typeface="Arial" panose="020B0604020202020204" pitchFamily="34" charset="0"/>
              <a:buChar char="•"/>
              <a:defRPr/>
            </a:pPr>
            <a:r>
              <a:rPr lang="en-GB" sz="2400" dirty="0">
                <a:solidFill>
                  <a:srgbClr val="EBEBEB"/>
                </a:solidFill>
                <a:latin typeface="Times New Roman" panose="02020603050405020304" pitchFamily="18" charset="0"/>
                <a:cs typeface="Times New Roman" panose="02020603050405020304" pitchFamily="18" charset="0"/>
              </a:rPr>
              <a:t>Drop panels reduce deflection by stiffening the flat slabs.</a:t>
            </a:r>
          </a:p>
        </p:txBody>
      </p:sp>
      <p:pic>
        <p:nvPicPr>
          <p:cNvPr id="6" name="Picture 5">
            <a:extLst>
              <a:ext uri="{FF2B5EF4-FFF2-40B4-BE49-F238E27FC236}">
                <a16:creationId xmlns:a16="http://schemas.microsoft.com/office/drawing/2014/main" xmlns="" id="{E507686E-5B99-4FBB-8483-9CFFEEA90788}"/>
              </a:ext>
            </a:extLst>
          </p:cNvPr>
          <p:cNvPicPr>
            <a:picLocks noChangeAspect="1"/>
          </p:cNvPicPr>
          <p:nvPr/>
        </p:nvPicPr>
        <p:blipFill>
          <a:blip r:embed="rId2"/>
          <a:stretch>
            <a:fillRect/>
          </a:stretch>
        </p:blipFill>
        <p:spPr>
          <a:xfrm>
            <a:off x="11222674" y="6525194"/>
            <a:ext cx="969349" cy="371888"/>
          </a:xfrm>
          <a:prstGeom prst="rect">
            <a:avLst/>
          </a:prstGeom>
        </p:spPr>
      </p:pic>
    </p:spTree>
    <p:extLst>
      <p:ext uri="{BB962C8B-B14F-4D97-AF65-F5344CB8AC3E}">
        <p14:creationId xmlns:p14="http://schemas.microsoft.com/office/powerpoint/2010/main" val="46058293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C10BF9-1FE1-4C44-B14B-6C8C7022ED25}"/>
              </a:ext>
            </a:extLst>
          </p:cNvPr>
          <p:cNvSpPr>
            <a:spLocks noGrp="1"/>
          </p:cNvSpPr>
          <p:nvPr>
            <p:ph type="title"/>
          </p:nvPr>
        </p:nvSpPr>
        <p:spPr>
          <a:xfrm>
            <a:off x="17" y="-193902"/>
            <a:ext cx="12192000" cy="1022467"/>
          </a:xfrm>
        </p:spPr>
        <p:txBody>
          <a:bodyPr/>
          <a:lstStyle/>
          <a:p>
            <a:pPr algn="ctr"/>
            <a:r>
              <a:rPr lang="en-US" sz="8000" b="1" dirty="0">
                <a:ln w="22225">
                  <a:solidFill>
                    <a:schemeClr val="accent1"/>
                  </a:solidFill>
                  <a:prstDash val="solid"/>
                </a:ln>
                <a:solidFill>
                  <a:schemeClr val="tx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Flat Slab </a:t>
            </a:r>
          </a:p>
        </p:txBody>
      </p:sp>
      <p:sp>
        <p:nvSpPr>
          <p:cNvPr id="3" name="Slide Number Placeholder 2">
            <a:extLst>
              <a:ext uri="{FF2B5EF4-FFF2-40B4-BE49-F238E27FC236}">
                <a16:creationId xmlns:a16="http://schemas.microsoft.com/office/drawing/2014/main" xmlns="" id="{F704558D-1E79-4F69-A1C0-4BD50E5D1132}"/>
              </a:ext>
            </a:extLst>
          </p:cNvPr>
          <p:cNvSpPr>
            <a:spLocks noGrp="1"/>
          </p:cNvSpPr>
          <p:nvPr>
            <p:ph type="sldNum" sz="quarter" idx="12"/>
          </p:nvPr>
        </p:nvSpPr>
        <p:spPr>
          <a:xfrm>
            <a:off x="10349607" y="37950"/>
            <a:ext cx="838198" cy="712800"/>
          </a:xfrm>
        </p:spPr>
        <p:txBody>
          <a:bodyPr/>
          <a:lstStyle/>
          <a:p>
            <a:pPr>
              <a:defRPr/>
            </a:pPr>
            <a:fld id="{03DC2DEF-D2FE-4B45-ABA4-9F153FD1C98A}" type="slidenum">
              <a:rPr lang="en-US" smtClean="0">
                <a:solidFill>
                  <a:prstClr val="white">
                    <a:lumMod val="95000"/>
                  </a:prstClr>
                </a:solidFill>
              </a:rPr>
              <a:pPr>
                <a:defRPr/>
              </a:pPr>
              <a:t>103</a:t>
            </a:fld>
            <a:endParaRPr lang="en-US" dirty="0">
              <a:solidFill>
                <a:prstClr val="white">
                  <a:lumMod val="95000"/>
                </a:prstClr>
              </a:solidFill>
            </a:endParaRPr>
          </a:p>
        </p:txBody>
      </p:sp>
      <p:pic>
        <p:nvPicPr>
          <p:cNvPr id="4" name="Picture 3">
            <a:extLst>
              <a:ext uri="{FF2B5EF4-FFF2-40B4-BE49-F238E27FC236}">
                <a16:creationId xmlns:a16="http://schemas.microsoft.com/office/drawing/2014/main" xmlns="" id="{37215048-27D5-4396-8152-9088DD4D46FA}"/>
              </a:ext>
            </a:extLst>
          </p:cNvPr>
          <p:cNvPicPr>
            <a:picLocks noChangeAspect="1"/>
          </p:cNvPicPr>
          <p:nvPr/>
        </p:nvPicPr>
        <p:blipFill>
          <a:blip r:embed="rId2"/>
          <a:stretch>
            <a:fillRect/>
          </a:stretch>
        </p:blipFill>
        <p:spPr>
          <a:xfrm>
            <a:off x="247233" y="982616"/>
            <a:ext cx="11694301" cy="5589583"/>
          </a:xfrm>
          <a:prstGeom prst="rect">
            <a:avLst/>
          </a:prstGeom>
        </p:spPr>
      </p:pic>
      <p:sp>
        <p:nvSpPr>
          <p:cNvPr id="6" name="Content Placeholder 5">
            <a:extLst>
              <a:ext uri="{FF2B5EF4-FFF2-40B4-BE49-F238E27FC236}">
                <a16:creationId xmlns:a16="http://schemas.microsoft.com/office/drawing/2014/main" xmlns="" id="{3771A36F-EB65-4BB7-A31F-B7EC242902BE}"/>
              </a:ext>
            </a:extLst>
          </p:cNvPr>
          <p:cNvSpPr>
            <a:spLocks noGrp="1"/>
          </p:cNvSpPr>
          <p:nvPr>
            <p:ph sz="half" idx="1"/>
          </p:nvPr>
        </p:nvSpPr>
        <p:spPr>
          <a:xfrm>
            <a:off x="247224" y="902407"/>
            <a:ext cx="7377421" cy="1456809"/>
          </a:xfrm>
        </p:spPr>
        <p:txBody>
          <a:bodyPr>
            <a:noAutofit/>
          </a:bodyPr>
          <a:lstStyle/>
          <a:p>
            <a:pPr marL="0" marR="0" lvl="0" indent="0" algn="l" defTabSz="457200" rtl="0" eaLnBrk="1" fontAlgn="auto" latinLnBrk="0" hangingPunct="1">
              <a:lnSpc>
                <a:spcPct val="100000"/>
              </a:lnSpc>
              <a:spcBef>
                <a:spcPts val="1000"/>
              </a:spcBef>
              <a:spcAft>
                <a:spcPts val="0"/>
              </a:spcAft>
              <a:buClr>
                <a:srgbClr val="B01513">
                  <a:lumMod val="75000"/>
                </a:srgbClr>
              </a:buClr>
              <a:buSzPct val="120000"/>
              <a:buFont typeface="Wingdings 3" charset="2"/>
              <a:buNone/>
              <a:tabLst/>
              <a:defRPr/>
            </a:pPr>
            <a:r>
              <a:rPr kumimoji="0" lang="en-GB" sz="5400" b="0" i="0" u="none" strike="noStrike" kern="1200" cap="none" spc="0" normalizeH="0" baseline="0" noProof="0" dirty="0">
                <a:ln w="0">
                  <a:solidFill>
                    <a:srgbClr val="B01513">
                      <a:lumMod val="60000"/>
                      <a:lumOff val="40000"/>
                    </a:srgbClr>
                  </a:solidFill>
                </a:ln>
                <a:solidFill>
                  <a:prstClr val="white"/>
                </a:solidFill>
                <a:effectLst>
                  <a:outerShdw blurRad="38100" dist="25400" dir="5400000" algn="ctr" rotWithShape="0">
                    <a:srgbClr val="6E747A">
                      <a:alpha val="43000"/>
                    </a:srgbClr>
                  </a:outerShdw>
                </a:effectLst>
                <a:uLnTx/>
                <a:uFillTx/>
                <a:latin typeface="Times New Roman" panose="02020603050405020304" pitchFamily="18" charset="0"/>
                <a:ea typeface="+mj-ea"/>
                <a:cs typeface="Times New Roman" panose="02020603050405020304" pitchFamily="18" charset="0"/>
              </a:rPr>
              <a:t>Advantages:</a:t>
            </a:r>
          </a:p>
          <a:p>
            <a:pPr marL="0" marR="0" lvl="0" indent="0" algn="l" defTabSz="457200" rtl="0" eaLnBrk="1" fontAlgn="auto" latinLnBrk="0" hangingPunct="1">
              <a:lnSpc>
                <a:spcPct val="100000"/>
              </a:lnSpc>
              <a:spcBef>
                <a:spcPts val="1000"/>
              </a:spcBef>
              <a:spcAft>
                <a:spcPts val="0"/>
              </a:spcAft>
              <a:buClr>
                <a:srgbClr val="B01513">
                  <a:lumMod val="75000"/>
                </a:srgbClr>
              </a:buClr>
              <a:buSzPct val="120000"/>
              <a:buNone/>
              <a:tabLst/>
              <a:defRPr/>
            </a:pPr>
            <a:r>
              <a:rPr kumimoji="0" lang="en-GB" sz="3000" b="0"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1. Flexibility in room layout. </a:t>
            </a:r>
          </a:p>
          <a:p>
            <a:pPr marL="514350" marR="0" lvl="0" indent="-514350" algn="l" defTabSz="457200" rtl="0" eaLnBrk="1" fontAlgn="auto" latinLnBrk="0" hangingPunct="1">
              <a:lnSpc>
                <a:spcPct val="100000"/>
              </a:lnSpc>
              <a:spcBef>
                <a:spcPts val="1000"/>
              </a:spcBef>
              <a:spcAft>
                <a:spcPts val="0"/>
              </a:spcAft>
              <a:buClr>
                <a:srgbClr val="B01513">
                  <a:lumMod val="75000"/>
                </a:srgbClr>
              </a:buClr>
              <a:buSzPct val="120000"/>
              <a:buAutoNum type="arabicPeriod"/>
              <a:tabLst/>
              <a:defRPr/>
            </a:pPr>
            <a:endParaRPr lang="en-GB" sz="3000" dirty="0">
              <a:solidFill>
                <a:srgbClr val="FFFF00"/>
              </a:solidFill>
              <a:latin typeface="Times New Roman" panose="02020603050405020304" pitchFamily="18" charset="0"/>
              <a:cs typeface="Times New Roman" panose="02020603050405020304" pitchFamily="18" charset="0"/>
            </a:endParaRPr>
          </a:p>
          <a:p>
            <a:pPr marL="514350" marR="0" lvl="0" indent="-514350" algn="l" defTabSz="457200" rtl="0" eaLnBrk="1" fontAlgn="auto" latinLnBrk="0" hangingPunct="1">
              <a:lnSpc>
                <a:spcPct val="100000"/>
              </a:lnSpc>
              <a:spcBef>
                <a:spcPts val="1000"/>
              </a:spcBef>
              <a:spcAft>
                <a:spcPts val="0"/>
              </a:spcAft>
              <a:buClr>
                <a:srgbClr val="B01513">
                  <a:lumMod val="75000"/>
                </a:srgbClr>
              </a:buClr>
              <a:buSzPct val="120000"/>
              <a:buAutoNum type="arabicPeriod"/>
              <a:tabLst/>
              <a:defRPr/>
            </a:pPr>
            <a:endParaRPr kumimoji="0" lang="en-GB" sz="3000" b="0"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endParaRPr>
          </a:p>
          <a:p>
            <a:pPr marL="0" marR="0" lvl="0" indent="0" algn="l" defTabSz="457200" rtl="0" eaLnBrk="1" fontAlgn="auto" latinLnBrk="0" hangingPunct="1">
              <a:lnSpc>
                <a:spcPct val="100000"/>
              </a:lnSpc>
              <a:spcBef>
                <a:spcPts val="1000"/>
              </a:spcBef>
              <a:spcAft>
                <a:spcPts val="0"/>
              </a:spcAft>
              <a:buClr>
                <a:srgbClr val="B01513">
                  <a:lumMod val="75000"/>
                </a:srgbClr>
              </a:buClr>
              <a:buSzPct val="120000"/>
              <a:buNone/>
              <a:tabLst/>
              <a:defRPr/>
            </a:pPr>
            <a:endParaRPr kumimoji="0" lang="en-GB" sz="3000" b="0"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endParaRPr>
          </a:p>
          <a:p>
            <a:pPr marL="0" marR="0" lvl="0" indent="0" algn="l" defTabSz="457200" rtl="0" eaLnBrk="1" fontAlgn="auto" latinLnBrk="0" hangingPunct="1">
              <a:lnSpc>
                <a:spcPct val="100000"/>
              </a:lnSpc>
              <a:spcBef>
                <a:spcPts val="1000"/>
              </a:spcBef>
              <a:spcAft>
                <a:spcPts val="0"/>
              </a:spcAft>
              <a:buClr>
                <a:srgbClr val="B01513">
                  <a:lumMod val="75000"/>
                </a:srgbClr>
              </a:buClr>
              <a:buSzPct val="120000"/>
              <a:buNone/>
              <a:tabLst/>
              <a:defRPr/>
            </a:pPr>
            <a:endParaRPr kumimoji="0" lang="en-GB" sz="3000" b="0"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endParaRPr>
          </a:p>
          <a:p>
            <a:pPr marL="0" marR="0" lvl="0" indent="0" algn="l" defTabSz="457200" rtl="0" eaLnBrk="1" fontAlgn="auto" latinLnBrk="0" hangingPunct="1">
              <a:lnSpc>
                <a:spcPct val="100000"/>
              </a:lnSpc>
              <a:spcBef>
                <a:spcPts val="1000"/>
              </a:spcBef>
              <a:spcAft>
                <a:spcPts val="0"/>
              </a:spcAft>
              <a:buClr>
                <a:srgbClr val="B01513">
                  <a:lumMod val="75000"/>
                </a:srgbClr>
              </a:buClr>
              <a:buSzPct val="120000"/>
              <a:buFont typeface="Wingdings 3" charset="2"/>
              <a:buNone/>
              <a:tabLst/>
              <a:defRPr/>
            </a:pPr>
            <a:endParaRPr kumimoji="0" lang="en-GB" sz="5400" b="0" i="0" u="none" strike="noStrike" kern="1200" cap="none" spc="0" normalizeH="0" baseline="0" noProof="0" dirty="0">
              <a:ln w="0">
                <a:solidFill>
                  <a:srgbClr val="B01513">
                    <a:lumMod val="60000"/>
                    <a:lumOff val="40000"/>
                  </a:srgbClr>
                </a:solidFill>
              </a:ln>
              <a:solidFill>
                <a:prstClr val="white"/>
              </a:solidFill>
              <a:effectLst>
                <a:outerShdw blurRad="38100" dist="25400" dir="5400000" algn="ctr" rotWithShape="0">
                  <a:srgbClr val="6E747A">
                    <a:alpha val="43000"/>
                  </a:srgbClr>
                </a:outerShdw>
              </a:effectLst>
              <a:uLnTx/>
              <a:uFillTx/>
              <a:latin typeface="Times New Roman" panose="02020603050405020304" pitchFamily="18" charset="0"/>
              <a:ea typeface="+mj-ea"/>
              <a:cs typeface="Times New Roman" panose="02020603050405020304" pitchFamily="18" charset="0"/>
            </a:endParaRPr>
          </a:p>
        </p:txBody>
      </p:sp>
      <p:sp>
        <p:nvSpPr>
          <p:cNvPr id="9" name="TextBox 8">
            <a:extLst>
              <a:ext uri="{FF2B5EF4-FFF2-40B4-BE49-F238E27FC236}">
                <a16:creationId xmlns:a16="http://schemas.microsoft.com/office/drawing/2014/main" xmlns="" id="{98E9C874-48EE-4978-B5A5-DD638DFE9E18}"/>
              </a:ext>
            </a:extLst>
          </p:cNvPr>
          <p:cNvSpPr txBox="1"/>
          <p:nvPr/>
        </p:nvSpPr>
        <p:spPr>
          <a:xfrm>
            <a:off x="654222" y="2502069"/>
            <a:ext cx="5981731" cy="1456809"/>
          </a:xfrm>
          <a:prstGeom prst="rect">
            <a:avLst/>
          </a:prstGeom>
          <a:noFill/>
        </p:spPr>
        <p:txBody>
          <a:bodyPr wrap="square" rtlCol="0">
            <a:spAutoFit/>
          </a:bodyPr>
          <a:lstStyle/>
          <a:p>
            <a:pPr marL="342900" indent="-342900" defTabSz="457200">
              <a:spcBef>
                <a:spcPts val="1000"/>
              </a:spcBef>
              <a:buClr>
                <a:srgbClr val="B01513">
                  <a:lumMod val="75000"/>
                </a:srgbClr>
              </a:buClr>
              <a:buSzPct val="120000"/>
              <a:buFont typeface="Arial" panose="020B0604020202020204" pitchFamily="34" charset="0"/>
              <a:buChar char="•"/>
              <a:defRPr/>
            </a:pPr>
            <a:r>
              <a:rPr lang="en-GB" sz="2400" dirty="0">
                <a:solidFill>
                  <a:srgbClr val="EBEBEB"/>
                </a:solidFill>
                <a:latin typeface="Times New Roman" panose="02020603050405020304" pitchFamily="18" charset="0"/>
                <a:cs typeface="Times New Roman" panose="02020603050405020304" pitchFamily="18" charset="0"/>
              </a:rPr>
              <a:t>Partition walls can be placed anywhere.</a:t>
            </a:r>
          </a:p>
          <a:p>
            <a:pPr marL="342900" indent="-342900" defTabSz="457200">
              <a:spcBef>
                <a:spcPts val="1000"/>
              </a:spcBef>
              <a:buClr>
                <a:srgbClr val="B01513">
                  <a:lumMod val="75000"/>
                </a:srgbClr>
              </a:buClr>
              <a:buSzPct val="120000"/>
              <a:buFont typeface="Arial" panose="020B0604020202020204" pitchFamily="34" charset="0"/>
              <a:buChar char="•"/>
              <a:defRPr/>
            </a:pPr>
            <a:r>
              <a:rPr lang="en-GB" sz="2400" dirty="0">
                <a:solidFill>
                  <a:srgbClr val="EBEBEB"/>
                </a:solidFill>
                <a:latin typeface="Times New Roman" panose="02020603050405020304" pitchFamily="18" charset="0"/>
                <a:cs typeface="Times New Roman" panose="02020603050405020304" pitchFamily="18" charset="0"/>
              </a:rPr>
              <a:t>Offers a variety of room layout to the owner.</a:t>
            </a:r>
          </a:p>
          <a:p>
            <a:pPr marL="342900" indent="-342900" defTabSz="457200">
              <a:spcBef>
                <a:spcPts val="1000"/>
              </a:spcBef>
              <a:buClr>
                <a:srgbClr val="B01513">
                  <a:lumMod val="75000"/>
                </a:srgbClr>
              </a:buClr>
              <a:buSzPct val="120000"/>
              <a:buFont typeface="Arial" panose="020B0604020202020204" pitchFamily="34" charset="0"/>
              <a:buChar char="•"/>
              <a:defRPr/>
            </a:pPr>
            <a:r>
              <a:rPr lang="en-GB" sz="2400" dirty="0">
                <a:solidFill>
                  <a:srgbClr val="EBEBEB"/>
                </a:solidFill>
                <a:latin typeface="Times New Roman" panose="02020603050405020304" pitchFamily="18" charset="0"/>
                <a:cs typeface="Times New Roman" panose="02020603050405020304" pitchFamily="18" charset="0"/>
              </a:rPr>
              <a:t>False ceilings can be omitted.</a:t>
            </a:r>
          </a:p>
        </p:txBody>
      </p:sp>
      <p:sp>
        <p:nvSpPr>
          <p:cNvPr id="16" name="TextBox 15">
            <a:extLst>
              <a:ext uri="{FF2B5EF4-FFF2-40B4-BE49-F238E27FC236}">
                <a16:creationId xmlns:a16="http://schemas.microsoft.com/office/drawing/2014/main" xmlns="" id="{CFCD09E0-838C-4DD5-A915-F7CF647983BC}"/>
              </a:ext>
            </a:extLst>
          </p:cNvPr>
          <p:cNvSpPr txBox="1"/>
          <p:nvPr/>
        </p:nvSpPr>
        <p:spPr>
          <a:xfrm>
            <a:off x="654201" y="4672280"/>
            <a:ext cx="6955338" cy="1826141"/>
          </a:xfrm>
          <a:prstGeom prst="rect">
            <a:avLst/>
          </a:prstGeom>
          <a:noFill/>
        </p:spPr>
        <p:txBody>
          <a:bodyPr wrap="square" rtlCol="0">
            <a:spAutoFit/>
          </a:bodyPr>
          <a:lstStyle/>
          <a:p>
            <a:pPr marL="342900" indent="-342900" defTabSz="457200">
              <a:spcBef>
                <a:spcPts val="1000"/>
              </a:spcBef>
              <a:buClr>
                <a:srgbClr val="B01513">
                  <a:lumMod val="75000"/>
                </a:srgbClr>
              </a:buClr>
              <a:buSzPct val="120000"/>
              <a:buFont typeface="Arial" panose="020B0604020202020204" pitchFamily="34" charset="0"/>
              <a:buChar char="•"/>
              <a:defRPr/>
            </a:pPr>
            <a:r>
              <a:rPr lang="en-GB" sz="2400" dirty="0">
                <a:solidFill>
                  <a:srgbClr val="EBEBEB"/>
                </a:solidFill>
                <a:latin typeface="Times New Roman" panose="02020603050405020304" pitchFamily="18" charset="0"/>
                <a:cs typeface="Times New Roman" panose="02020603050405020304" pitchFamily="18" charset="0"/>
              </a:rPr>
              <a:t>Lower storey height will reduce building weight due to lower partitions and cladding to façade.</a:t>
            </a:r>
          </a:p>
          <a:p>
            <a:pPr marL="342900" indent="-342900" defTabSz="457200">
              <a:spcBef>
                <a:spcPts val="1000"/>
              </a:spcBef>
              <a:buClr>
                <a:srgbClr val="B01513">
                  <a:lumMod val="75000"/>
                </a:srgbClr>
              </a:buClr>
              <a:buSzPct val="120000"/>
              <a:buFont typeface="Arial" panose="020B0604020202020204" pitchFamily="34" charset="0"/>
              <a:buChar char="•"/>
              <a:defRPr/>
            </a:pPr>
            <a:r>
              <a:rPr lang="en-GB" sz="2400" dirty="0">
                <a:solidFill>
                  <a:srgbClr val="EBEBEB"/>
                </a:solidFill>
                <a:latin typeface="Times New Roman" panose="02020603050405020304" pitchFamily="18" charset="0"/>
                <a:cs typeface="Times New Roman" panose="02020603050405020304" pitchFamily="18" charset="0"/>
              </a:rPr>
              <a:t>Approximately saves 10% in vertical members.</a:t>
            </a:r>
          </a:p>
          <a:p>
            <a:pPr marL="342900" indent="-342900" defTabSz="457200">
              <a:spcBef>
                <a:spcPts val="1000"/>
              </a:spcBef>
              <a:buClr>
                <a:srgbClr val="B01513">
                  <a:lumMod val="75000"/>
                </a:srgbClr>
              </a:buClr>
              <a:buSzPct val="120000"/>
              <a:buFont typeface="Arial" panose="020B0604020202020204" pitchFamily="34" charset="0"/>
              <a:buChar char="•"/>
              <a:defRPr/>
            </a:pPr>
            <a:r>
              <a:rPr lang="en-GB" sz="2400" dirty="0">
                <a:solidFill>
                  <a:srgbClr val="EBEBEB"/>
                </a:solidFill>
                <a:latin typeface="Times New Roman" panose="02020603050405020304" pitchFamily="18" charset="0"/>
                <a:cs typeface="Times New Roman" panose="02020603050405020304" pitchFamily="18" charset="0"/>
              </a:rPr>
              <a:t>Reduced foundation load.</a:t>
            </a:r>
          </a:p>
        </p:txBody>
      </p:sp>
      <p:sp>
        <p:nvSpPr>
          <p:cNvPr id="7" name="TextBox 6">
            <a:extLst>
              <a:ext uri="{FF2B5EF4-FFF2-40B4-BE49-F238E27FC236}">
                <a16:creationId xmlns:a16="http://schemas.microsoft.com/office/drawing/2014/main" xmlns="" id="{F3F82510-3069-4BE2-937B-B0BE882DC90D}"/>
              </a:ext>
            </a:extLst>
          </p:cNvPr>
          <p:cNvSpPr txBox="1"/>
          <p:nvPr/>
        </p:nvSpPr>
        <p:spPr>
          <a:xfrm>
            <a:off x="247236" y="4008380"/>
            <a:ext cx="6923754" cy="1733808"/>
          </a:xfrm>
          <a:prstGeom prst="rect">
            <a:avLst/>
          </a:prstGeom>
          <a:noFill/>
        </p:spPr>
        <p:txBody>
          <a:bodyPr wrap="square" rtlCol="0">
            <a:spAutoFit/>
          </a:bodyPr>
          <a:lstStyle/>
          <a:p>
            <a:pPr defTabSz="457200">
              <a:spcBef>
                <a:spcPts val="1000"/>
              </a:spcBef>
              <a:buClr>
                <a:srgbClr val="B01513">
                  <a:lumMod val="75000"/>
                </a:srgbClr>
              </a:buClr>
              <a:buSzPct val="120000"/>
              <a:buFont typeface="Wingdings 3" charset="2"/>
              <a:buNone/>
              <a:defRPr/>
            </a:pPr>
            <a:r>
              <a:rPr lang="en-GB" sz="3000" dirty="0">
                <a:solidFill>
                  <a:srgbClr val="FFFF00"/>
                </a:solidFill>
                <a:latin typeface="Times New Roman" panose="02020603050405020304" pitchFamily="18" charset="0"/>
                <a:cs typeface="Times New Roman" panose="02020603050405020304" pitchFamily="18" charset="0"/>
              </a:rPr>
              <a:t>2. Building height can be reduced.</a:t>
            </a:r>
          </a:p>
          <a:p>
            <a:pPr defTabSz="457200">
              <a:spcBef>
                <a:spcPts val="1000"/>
              </a:spcBef>
              <a:buClr>
                <a:srgbClr val="B01513">
                  <a:lumMod val="75000"/>
                </a:srgbClr>
              </a:buClr>
              <a:buSzPct val="120000"/>
              <a:buFont typeface="Wingdings 3" charset="2"/>
              <a:buNone/>
              <a:defRPr/>
            </a:pPr>
            <a:endParaRPr lang="en-GB" sz="3000" dirty="0">
              <a:solidFill>
                <a:srgbClr val="FFFF00"/>
              </a:solidFill>
              <a:latin typeface="Times New Roman" panose="02020603050405020304" pitchFamily="18" charset="0"/>
              <a:cs typeface="Times New Roman" panose="02020603050405020304" pitchFamily="18" charset="0"/>
            </a:endParaRPr>
          </a:p>
          <a:p>
            <a:pPr defTabSz="457200">
              <a:spcBef>
                <a:spcPts val="1000"/>
              </a:spcBef>
              <a:buClr>
                <a:srgbClr val="B01513">
                  <a:lumMod val="75000"/>
                </a:srgbClr>
              </a:buClr>
              <a:buSzPct val="120000"/>
              <a:buFont typeface="Wingdings 3" charset="2"/>
              <a:buNone/>
              <a:defRPr/>
            </a:pPr>
            <a:endParaRPr lang="en-GB" sz="3000" dirty="0">
              <a:solidFill>
                <a:srgbClr val="FFFF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272C645C-93D8-4040-983D-002A4B51F42E}"/>
              </a:ext>
            </a:extLst>
          </p:cNvPr>
          <p:cNvPicPr>
            <a:picLocks noChangeAspect="1"/>
          </p:cNvPicPr>
          <p:nvPr/>
        </p:nvPicPr>
        <p:blipFill>
          <a:blip r:embed="rId3"/>
          <a:stretch>
            <a:fillRect/>
          </a:stretch>
        </p:blipFill>
        <p:spPr>
          <a:xfrm>
            <a:off x="11222674" y="6540290"/>
            <a:ext cx="969349" cy="371888"/>
          </a:xfrm>
          <a:prstGeom prst="rect">
            <a:avLst/>
          </a:prstGeom>
        </p:spPr>
      </p:pic>
    </p:spTree>
    <p:extLst>
      <p:ext uri="{BB962C8B-B14F-4D97-AF65-F5344CB8AC3E}">
        <p14:creationId xmlns:p14="http://schemas.microsoft.com/office/powerpoint/2010/main" val="63236169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C10BF9-1FE1-4C44-B14B-6C8C7022ED25}"/>
              </a:ext>
            </a:extLst>
          </p:cNvPr>
          <p:cNvSpPr>
            <a:spLocks noGrp="1"/>
          </p:cNvSpPr>
          <p:nvPr>
            <p:ph type="title"/>
          </p:nvPr>
        </p:nvSpPr>
        <p:spPr>
          <a:xfrm>
            <a:off x="17" y="-133545"/>
            <a:ext cx="12192000" cy="1022467"/>
          </a:xfrm>
        </p:spPr>
        <p:txBody>
          <a:bodyPr/>
          <a:lstStyle/>
          <a:p>
            <a:pPr algn="ctr"/>
            <a:r>
              <a:rPr lang="en-US" sz="8000" b="1" dirty="0">
                <a:ln w="22225">
                  <a:solidFill>
                    <a:schemeClr val="accent1"/>
                  </a:solidFill>
                  <a:prstDash val="solid"/>
                </a:ln>
                <a:solidFill>
                  <a:schemeClr val="tx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Flat Slab </a:t>
            </a:r>
          </a:p>
        </p:txBody>
      </p:sp>
      <p:pic>
        <p:nvPicPr>
          <p:cNvPr id="4" name="Picture 3">
            <a:extLst>
              <a:ext uri="{FF2B5EF4-FFF2-40B4-BE49-F238E27FC236}">
                <a16:creationId xmlns:a16="http://schemas.microsoft.com/office/drawing/2014/main" xmlns="" id="{37215048-27D5-4396-8152-9088DD4D46FA}"/>
              </a:ext>
            </a:extLst>
          </p:cNvPr>
          <p:cNvPicPr>
            <a:picLocks noChangeAspect="1"/>
          </p:cNvPicPr>
          <p:nvPr/>
        </p:nvPicPr>
        <p:blipFill>
          <a:blip r:embed="rId2"/>
          <a:stretch>
            <a:fillRect/>
          </a:stretch>
        </p:blipFill>
        <p:spPr>
          <a:xfrm>
            <a:off x="204542" y="922250"/>
            <a:ext cx="11767693" cy="5571132"/>
          </a:xfrm>
          <a:prstGeom prst="rect">
            <a:avLst/>
          </a:prstGeom>
        </p:spPr>
      </p:pic>
      <p:pic>
        <p:nvPicPr>
          <p:cNvPr id="10" name="Picture 9">
            <a:extLst>
              <a:ext uri="{FF2B5EF4-FFF2-40B4-BE49-F238E27FC236}">
                <a16:creationId xmlns:a16="http://schemas.microsoft.com/office/drawing/2014/main" xmlns="" id="{15B065A3-9FF6-47C9-B2B0-A7156BB97BC7}"/>
              </a:ext>
            </a:extLst>
          </p:cNvPr>
          <p:cNvPicPr>
            <a:picLocks noChangeAspect="1"/>
          </p:cNvPicPr>
          <p:nvPr/>
        </p:nvPicPr>
        <p:blipFill>
          <a:blip r:embed="rId3"/>
          <a:stretch>
            <a:fillRect/>
          </a:stretch>
        </p:blipFill>
        <p:spPr>
          <a:xfrm>
            <a:off x="6229875" y="3480675"/>
            <a:ext cx="5616224" cy="3259760"/>
          </a:xfrm>
          <a:prstGeom prst="rect">
            <a:avLst/>
          </a:prstGeom>
        </p:spPr>
      </p:pic>
      <p:sp>
        <p:nvSpPr>
          <p:cNvPr id="3" name="Slide Number Placeholder 2">
            <a:extLst>
              <a:ext uri="{FF2B5EF4-FFF2-40B4-BE49-F238E27FC236}">
                <a16:creationId xmlns:a16="http://schemas.microsoft.com/office/drawing/2014/main" xmlns="" id="{F704558D-1E79-4F69-A1C0-4BD50E5D1132}"/>
              </a:ext>
            </a:extLst>
          </p:cNvPr>
          <p:cNvSpPr>
            <a:spLocks noGrp="1"/>
          </p:cNvSpPr>
          <p:nvPr>
            <p:ph type="sldNum" sz="quarter" idx="12"/>
          </p:nvPr>
        </p:nvSpPr>
        <p:spPr>
          <a:xfrm>
            <a:off x="10349607" y="37950"/>
            <a:ext cx="838198" cy="712800"/>
          </a:xfrm>
        </p:spPr>
        <p:txBody>
          <a:bodyPr/>
          <a:lstStyle/>
          <a:p>
            <a:pPr>
              <a:defRPr/>
            </a:pPr>
            <a:fld id="{03DC2DEF-D2FE-4B45-ABA4-9F153FD1C98A}" type="slidenum">
              <a:rPr lang="en-US" smtClean="0">
                <a:solidFill>
                  <a:prstClr val="white">
                    <a:lumMod val="95000"/>
                  </a:prstClr>
                </a:solidFill>
              </a:rPr>
              <a:pPr>
                <a:defRPr/>
              </a:pPr>
              <a:t>104</a:t>
            </a:fld>
            <a:endParaRPr lang="en-US" dirty="0">
              <a:solidFill>
                <a:prstClr val="white">
                  <a:lumMod val="95000"/>
                </a:prstClr>
              </a:solidFill>
            </a:endParaRPr>
          </a:p>
        </p:txBody>
      </p:sp>
      <p:sp>
        <p:nvSpPr>
          <p:cNvPr id="6" name="Content Placeholder 5">
            <a:extLst>
              <a:ext uri="{FF2B5EF4-FFF2-40B4-BE49-F238E27FC236}">
                <a16:creationId xmlns:a16="http://schemas.microsoft.com/office/drawing/2014/main" xmlns="" id="{3771A36F-EB65-4BB7-A31F-B7EC242902BE}"/>
              </a:ext>
            </a:extLst>
          </p:cNvPr>
          <p:cNvSpPr>
            <a:spLocks noGrp="1"/>
          </p:cNvSpPr>
          <p:nvPr>
            <p:ph sz="half" idx="1"/>
          </p:nvPr>
        </p:nvSpPr>
        <p:spPr>
          <a:xfrm>
            <a:off x="204555" y="750750"/>
            <a:ext cx="4797083" cy="5596016"/>
          </a:xfrm>
        </p:spPr>
        <p:txBody>
          <a:bodyPr>
            <a:noAutofit/>
          </a:bodyPr>
          <a:lstStyle/>
          <a:p>
            <a:pPr marL="0" marR="0" lvl="0" indent="0" algn="l" defTabSz="457200" rtl="0" eaLnBrk="1" fontAlgn="auto" latinLnBrk="0" hangingPunct="1">
              <a:lnSpc>
                <a:spcPct val="100000"/>
              </a:lnSpc>
              <a:spcBef>
                <a:spcPts val="1000"/>
              </a:spcBef>
              <a:spcAft>
                <a:spcPts val="0"/>
              </a:spcAft>
              <a:buClr>
                <a:srgbClr val="B01513">
                  <a:lumMod val="75000"/>
                </a:srgbClr>
              </a:buClr>
              <a:buSzPct val="120000"/>
              <a:buFont typeface="Wingdings 3" charset="2"/>
              <a:buNone/>
              <a:tabLst/>
              <a:defRPr/>
            </a:pPr>
            <a:r>
              <a:rPr kumimoji="0" lang="en-GB" sz="5400" b="0" i="0" u="none" strike="noStrike" kern="1200" cap="none" spc="0" normalizeH="0" baseline="0" noProof="0" dirty="0">
                <a:ln w="0">
                  <a:solidFill>
                    <a:srgbClr val="B01513">
                      <a:lumMod val="60000"/>
                      <a:lumOff val="40000"/>
                    </a:srgbClr>
                  </a:solidFill>
                </a:ln>
                <a:solidFill>
                  <a:prstClr val="white"/>
                </a:solidFill>
                <a:effectLst>
                  <a:outerShdw blurRad="38100" dist="25400" dir="5400000" algn="ctr" rotWithShape="0">
                    <a:srgbClr val="6E747A">
                      <a:alpha val="43000"/>
                    </a:srgbClr>
                  </a:outerShdw>
                </a:effectLst>
                <a:uLnTx/>
                <a:uFillTx/>
                <a:latin typeface="Times New Roman" panose="02020603050405020304" pitchFamily="18" charset="0"/>
                <a:ea typeface="+mj-ea"/>
                <a:cs typeface="Times New Roman" panose="02020603050405020304" pitchFamily="18" charset="0"/>
              </a:rPr>
              <a:t>Advantages:</a:t>
            </a:r>
          </a:p>
          <a:p>
            <a:pPr marL="0" marR="0" lvl="0" indent="0" algn="l" defTabSz="457200" rtl="0" eaLnBrk="1" fontAlgn="auto" latinLnBrk="0" hangingPunct="1">
              <a:lnSpc>
                <a:spcPct val="100000"/>
              </a:lnSpc>
              <a:spcBef>
                <a:spcPts val="1000"/>
              </a:spcBef>
              <a:spcAft>
                <a:spcPts val="0"/>
              </a:spcAft>
              <a:buClr>
                <a:srgbClr val="B01513">
                  <a:lumMod val="75000"/>
                </a:srgbClr>
              </a:buClr>
              <a:buSzPct val="120000"/>
              <a:buNone/>
              <a:tabLst/>
              <a:defRPr/>
            </a:pPr>
            <a:r>
              <a:rPr lang="en-GB" sz="3000" dirty="0">
                <a:solidFill>
                  <a:srgbClr val="FFFF00"/>
                </a:solidFill>
                <a:latin typeface="Times New Roman" panose="02020603050405020304" pitchFamily="18" charset="0"/>
                <a:cs typeface="Times New Roman" panose="02020603050405020304" pitchFamily="18" charset="0"/>
              </a:rPr>
              <a:t>3</a:t>
            </a:r>
            <a:r>
              <a:rPr kumimoji="0" lang="en-GB" sz="3000" b="0"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Shorter Construction Time.</a:t>
            </a:r>
            <a:endParaRPr lang="en-GB" sz="3000" dirty="0">
              <a:solidFill>
                <a:srgbClr val="FFFF00"/>
              </a:solidFill>
              <a:latin typeface="Times New Roman" panose="02020603050405020304" pitchFamily="18" charset="0"/>
              <a:cs typeface="Times New Roman" panose="02020603050405020304" pitchFamily="18" charset="0"/>
            </a:endParaRPr>
          </a:p>
          <a:p>
            <a:pPr marL="514350" marR="0" lvl="0" indent="-514350" algn="l" defTabSz="457200" rtl="0" eaLnBrk="1" fontAlgn="auto" latinLnBrk="0" hangingPunct="1">
              <a:lnSpc>
                <a:spcPct val="100000"/>
              </a:lnSpc>
              <a:spcBef>
                <a:spcPts val="1000"/>
              </a:spcBef>
              <a:spcAft>
                <a:spcPts val="0"/>
              </a:spcAft>
              <a:buClr>
                <a:srgbClr val="B01513">
                  <a:lumMod val="75000"/>
                </a:srgbClr>
              </a:buClr>
              <a:buSzPct val="120000"/>
              <a:buAutoNum type="arabicPeriod"/>
              <a:tabLst/>
              <a:defRPr/>
            </a:pPr>
            <a:endParaRPr kumimoji="0" lang="en-GB" sz="3000" b="0"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endParaRPr>
          </a:p>
          <a:p>
            <a:pPr marL="0" marR="0" lvl="0" indent="0" algn="l" defTabSz="457200" rtl="0" eaLnBrk="1" fontAlgn="auto" latinLnBrk="0" hangingPunct="1">
              <a:lnSpc>
                <a:spcPct val="100000"/>
              </a:lnSpc>
              <a:spcBef>
                <a:spcPts val="1000"/>
              </a:spcBef>
              <a:spcAft>
                <a:spcPts val="0"/>
              </a:spcAft>
              <a:buClr>
                <a:srgbClr val="B01513">
                  <a:lumMod val="75000"/>
                </a:srgbClr>
              </a:buClr>
              <a:buSzPct val="120000"/>
              <a:buNone/>
              <a:tabLst/>
              <a:defRPr/>
            </a:pPr>
            <a:endParaRPr lang="en-GB" sz="3000" dirty="0">
              <a:solidFill>
                <a:srgbClr val="FFFF00"/>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1000"/>
              </a:spcBef>
              <a:spcAft>
                <a:spcPts val="0"/>
              </a:spcAft>
              <a:buClr>
                <a:srgbClr val="B01513">
                  <a:lumMod val="75000"/>
                </a:srgbClr>
              </a:buClr>
              <a:buSzPct val="120000"/>
              <a:buNone/>
              <a:tabLst/>
              <a:defRPr/>
            </a:pPr>
            <a:endParaRPr lang="en-GB" sz="3000" dirty="0">
              <a:solidFill>
                <a:srgbClr val="FFFF00"/>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1000"/>
              </a:spcBef>
              <a:spcAft>
                <a:spcPts val="0"/>
              </a:spcAft>
              <a:buClr>
                <a:srgbClr val="B01513">
                  <a:lumMod val="75000"/>
                </a:srgbClr>
              </a:buClr>
              <a:buSzPct val="120000"/>
              <a:buNone/>
              <a:tabLst/>
              <a:defRPr/>
            </a:pPr>
            <a:endParaRPr kumimoji="0" lang="en-GB" sz="3000" b="0"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endParaRPr>
          </a:p>
          <a:p>
            <a:pPr marL="0" marR="0" lvl="0" indent="0" algn="l" defTabSz="457200" rtl="0" eaLnBrk="1" fontAlgn="auto" latinLnBrk="0" hangingPunct="1">
              <a:lnSpc>
                <a:spcPct val="100000"/>
              </a:lnSpc>
              <a:spcBef>
                <a:spcPts val="1000"/>
              </a:spcBef>
              <a:spcAft>
                <a:spcPts val="0"/>
              </a:spcAft>
              <a:buClr>
                <a:srgbClr val="B01513">
                  <a:lumMod val="75000"/>
                </a:srgbClr>
              </a:buClr>
              <a:buSzPct val="120000"/>
              <a:buNone/>
              <a:tabLst/>
              <a:defRPr/>
            </a:pPr>
            <a:endParaRPr kumimoji="0" lang="en-GB" sz="3000" b="0"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endParaRPr>
          </a:p>
          <a:p>
            <a:pPr marL="0" marR="0" lvl="0" indent="0" algn="l" defTabSz="457200" rtl="0" eaLnBrk="1" fontAlgn="auto" latinLnBrk="0" hangingPunct="1">
              <a:lnSpc>
                <a:spcPct val="100000"/>
              </a:lnSpc>
              <a:spcBef>
                <a:spcPts val="1000"/>
              </a:spcBef>
              <a:spcAft>
                <a:spcPts val="0"/>
              </a:spcAft>
              <a:buClr>
                <a:srgbClr val="B01513">
                  <a:lumMod val="75000"/>
                </a:srgbClr>
              </a:buClr>
              <a:buSzPct val="120000"/>
              <a:buFont typeface="Wingdings 3" charset="2"/>
              <a:buNone/>
              <a:tabLst/>
              <a:defRPr/>
            </a:pPr>
            <a:endParaRPr kumimoji="0" lang="en-GB" sz="5400" b="0" i="0" u="none" strike="noStrike" kern="1200" cap="none" spc="0" normalizeH="0" baseline="0" noProof="0" dirty="0">
              <a:ln w="0">
                <a:solidFill>
                  <a:srgbClr val="B01513">
                    <a:lumMod val="60000"/>
                    <a:lumOff val="40000"/>
                  </a:srgbClr>
                </a:solidFill>
              </a:ln>
              <a:solidFill>
                <a:prstClr val="white"/>
              </a:solidFill>
              <a:effectLst>
                <a:outerShdw blurRad="38100" dist="25400" dir="5400000" algn="ctr" rotWithShape="0">
                  <a:srgbClr val="6E747A">
                    <a:alpha val="43000"/>
                  </a:srgbClr>
                </a:outerShdw>
              </a:effectLst>
              <a:uLnTx/>
              <a:uFillTx/>
              <a:latin typeface="Times New Roman" panose="02020603050405020304" pitchFamily="18" charset="0"/>
              <a:ea typeface="+mj-ea"/>
              <a:cs typeface="Times New Roman" panose="02020603050405020304" pitchFamily="18" charset="0"/>
            </a:endParaRPr>
          </a:p>
        </p:txBody>
      </p:sp>
      <p:pic>
        <p:nvPicPr>
          <p:cNvPr id="7" name="Picture 6">
            <a:extLst>
              <a:ext uri="{FF2B5EF4-FFF2-40B4-BE49-F238E27FC236}">
                <a16:creationId xmlns:a16="http://schemas.microsoft.com/office/drawing/2014/main" xmlns="" id="{E880F7A1-5E33-4495-B691-5AAD475FBFB0}"/>
              </a:ext>
            </a:extLst>
          </p:cNvPr>
          <p:cNvPicPr>
            <a:picLocks noChangeAspect="1"/>
          </p:cNvPicPr>
          <p:nvPr/>
        </p:nvPicPr>
        <p:blipFill>
          <a:blip r:embed="rId4"/>
          <a:stretch>
            <a:fillRect/>
          </a:stretch>
        </p:blipFill>
        <p:spPr>
          <a:xfrm>
            <a:off x="219766" y="3480675"/>
            <a:ext cx="5867306" cy="3259760"/>
          </a:xfrm>
          <a:prstGeom prst="rect">
            <a:avLst/>
          </a:prstGeom>
        </p:spPr>
      </p:pic>
      <p:sp>
        <p:nvSpPr>
          <p:cNvPr id="11" name="TextBox 10">
            <a:extLst>
              <a:ext uri="{FF2B5EF4-FFF2-40B4-BE49-F238E27FC236}">
                <a16:creationId xmlns:a16="http://schemas.microsoft.com/office/drawing/2014/main" xmlns="" id="{876535C1-C67E-41B6-90F3-2BC0D873C7FE}"/>
              </a:ext>
            </a:extLst>
          </p:cNvPr>
          <p:cNvSpPr txBox="1"/>
          <p:nvPr/>
        </p:nvSpPr>
        <p:spPr>
          <a:xfrm>
            <a:off x="6515451" y="1750451"/>
            <a:ext cx="4102421" cy="1015663"/>
          </a:xfrm>
          <a:prstGeom prst="rect">
            <a:avLst/>
          </a:prstGeom>
          <a:noFill/>
        </p:spPr>
        <p:txBody>
          <a:bodyPr wrap="square" rtlCol="0">
            <a:spAutoFit/>
          </a:bodyPr>
          <a:lstStyle/>
          <a:p>
            <a:pPr defTabSz="457200">
              <a:spcBef>
                <a:spcPts val="1000"/>
              </a:spcBef>
              <a:buClr>
                <a:srgbClr val="B01513">
                  <a:lumMod val="75000"/>
                </a:srgbClr>
              </a:buClr>
              <a:buSzPct val="120000"/>
              <a:buFont typeface="Wingdings 3" charset="2"/>
              <a:buNone/>
              <a:defRPr/>
            </a:pPr>
            <a:r>
              <a:rPr lang="en-GB" sz="3000" dirty="0">
                <a:solidFill>
                  <a:srgbClr val="FFFF00"/>
                </a:solidFill>
                <a:latin typeface="Times New Roman" panose="02020603050405020304" pitchFamily="18" charset="0"/>
                <a:cs typeface="Times New Roman" panose="02020603050405020304" pitchFamily="18" charset="0"/>
              </a:rPr>
              <a:t>4. Use of prefabricated welded mesh.</a:t>
            </a:r>
          </a:p>
        </p:txBody>
      </p:sp>
      <p:sp>
        <p:nvSpPr>
          <p:cNvPr id="13" name="TextBox 12">
            <a:extLst>
              <a:ext uri="{FF2B5EF4-FFF2-40B4-BE49-F238E27FC236}">
                <a16:creationId xmlns:a16="http://schemas.microsoft.com/office/drawing/2014/main" xmlns="" id="{436A5E72-D0DF-418F-8E5C-CD071A560F64}"/>
              </a:ext>
            </a:extLst>
          </p:cNvPr>
          <p:cNvSpPr txBox="1"/>
          <p:nvPr/>
        </p:nvSpPr>
        <p:spPr>
          <a:xfrm>
            <a:off x="542247" y="2280381"/>
            <a:ext cx="5616222" cy="1200329"/>
          </a:xfrm>
          <a:prstGeom prst="rect">
            <a:avLst/>
          </a:prstGeom>
          <a:noFill/>
        </p:spPr>
        <p:txBody>
          <a:bodyPr wrap="square" rtlCol="0">
            <a:spAutoFit/>
          </a:bodyPr>
          <a:lstStyle/>
          <a:p>
            <a:pPr marL="342900" indent="-342900" defTabSz="457200">
              <a:buClr>
                <a:srgbClr val="B01513">
                  <a:lumMod val="75000"/>
                </a:srgbClr>
              </a:buClr>
              <a:buFont typeface="Arial" panose="020B0604020202020204" pitchFamily="34" charset="0"/>
              <a:buChar char="•"/>
            </a:pPr>
            <a:r>
              <a:rPr lang="en-GB" sz="2400" dirty="0">
                <a:solidFill>
                  <a:srgbClr val="EBEBEB"/>
                </a:solidFill>
                <a:latin typeface="Times New Roman" panose="02020603050405020304" pitchFamily="18" charset="0"/>
                <a:cs typeface="Times New Roman" panose="02020603050405020304" pitchFamily="18" charset="0"/>
              </a:rPr>
              <a:t>Use of flat slabs requires less time for construction by the use of big table formwork.</a:t>
            </a:r>
            <a:endParaRPr lang="en-US" dirty="0">
              <a:solidFill>
                <a:prstClr val="white"/>
              </a:solidFill>
            </a:endParaRPr>
          </a:p>
        </p:txBody>
      </p:sp>
    </p:spTree>
    <p:extLst>
      <p:ext uri="{BB962C8B-B14F-4D97-AF65-F5344CB8AC3E}">
        <p14:creationId xmlns:p14="http://schemas.microsoft.com/office/powerpoint/2010/main" val="174803350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7215048-27D5-4396-8152-9088DD4D46FA}"/>
              </a:ext>
            </a:extLst>
          </p:cNvPr>
          <p:cNvPicPr>
            <a:picLocks noChangeAspect="1"/>
          </p:cNvPicPr>
          <p:nvPr/>
        </p:nvPicPr>
        <p:blipFill>
          <a:blip r:embed="rId2"/>
          <a:stretch>
            <a:fillRect/>
          </a:stretch>
        </p:blipFill>
        <p:spPr>
          <a:xfrm>
            <a:off x="247233" y="930815"/>
            <a:ext cx="11694301" cy="5641389"/>
          </a:xfrm>
          <a:prstGeom prst="rect">
            <a:avLst/>
          </a:prstGeom>
        </p:spPr>
      </p:pic>
      <p:sp>
        <p:nvSpPr>
          <p:cNvPr id="2" name="Title 1">
            <a:extLst>
              <a:ext uri="{FF2B5EF4-FFF2-40B4-BE49-F238E27FC236}">
                <a16:creationId xmlns:a16="http://schemas.microsoft.com/office/drawing/2014/main" xmlns="" id="{7FC10BF9-1FE1-4C44-B14B-6C8C7022ED25}"/>
              </a:ext>
            </a:extLst>
          </p:cNvPr>
          <p:cNvSpPr>
            <a:spLocks noGrp="1"/>
          </p:cNvSpPr>
          <p:nvPr>
            <p:ph type="title"/>
          </p:nvPr>
        </p:nvSpPr>
        <p:spPr>
          <a:xfrm>
            <a:off x="17" y="-142101"/>
            <a:ext cx="12192000" cy="1072901"/>
          </a:xfrm>
        </p:spPr>
        <p:txBody>
          <a:bodyPr/>
          <a:lstStyle/>
          <a:p>
            <a:pPr algn="ctr"/>
            <a:r>
              <a:rPr lang="en-US" sz="8000" b="1" dirty="0">
                <a:ln w="22225">
                  <a:solidFill>
                    <a:schemeClr val="accent1"/>
                  </a:solidFill>
                  <a:prstDash val="solid"/>
                </a:ln>
                <a:solidFill>
                  <a:schemeClr val="tx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Flat Slab </a:t>
            </a:r>
          </a:p>
        </p:txBody>
      </p:sp>
      <p:sp>
        <p:nvSpPr>
          <p:cNvPr id="3" name="Slide Number Placeholder 2">
            <a:extLst>
              <a:ext uri="{FF2B5EF4-FFF2-40B4-BE49-F238E27FC236}">
                <a16:creationId xmlns:a16="http://schemas.microsoft.com/office/drawing/2014/main" xmlns="" id="{F704558D-1E79-4F69-A1C0-4BD50E5D1132}"/>
              </a:ext>
            </a:extLst>
          </p:cNvPr>
          <p:cNvSpPr>
            <a:spLocks noGrp="1"/>
          </p:cNvSpPr>
          <p:nvPr>
            <p:ph type="sldNum" sz="quarter" idx="12"/>
          </p:nvPr>
        </p:nvSpPr>
        <p:spPr>
          <a:xfrm>
            <a:off x="10349607" y="37950"/>
            <a:ext cx="838198" cy="712800"/>
          </a:xfrm>
        </p:spPr>
        <p:txBody>
          <a:bodyPr/>
          <a:lstStyle/>
          <a:p>
            <a:pPr>
              <a:defRPr/>
            </a:pPr>
            <a:fld id="{03DC2DEF-D2FE-4B45-ABA4-9F153FD1C98A}" type="slidenum">
              <a:rPr lang="en-US" smtClean="0">
                <a:solidFill>
                  <a:prstClr val="white">
                    <a:lumMod val="95000"/>
                  </a:prstClr>
                </a:solidFill>
              </a:rPr>
              <a:pPr>
                <a:defRPr/>
              </a:pPr>
              <a:t>105</a:t>
            </a:fld>
            <a:endParaRPr lang="en-US" dirty="0">
              <a:solidFill>
                <a:prstClr val="white">
                  <a:lumMod val="95000"/>
                </a:prstClr>
              </a:solidFill>
            </a:endParaRPr>
          </a:p>
        </p:txBody>
      </p:sp>
      <p:sp>
        <p:nvSpPr>
          <p:cNvPr id="6" name="Content Placeholder 5">
            <a:extLst>
              <a:ext uri="{FF2B5EF4-FFF2-40B4-BE49-F238E27FC236}">
                <a16:creationId xmlns:a16="http://schemas.microsoft.com/office/drawing/2014/main" xmlns="" id="{3771A36F-EB65-4BB7-A31F-B7EC242902BE}"/>
              </a:ext>
            </a:extLst>
          </p:cNvPr>
          <p:cNvSpPr>
            <a:spLocks noGrp="1"/>
          </p:cNvSpPr>
          <p:nvPr>
            <p:ph sz="half" idx="1"/>
          </p:nvPr>
        </p:nvSpPr>
        <p:spPr>
          <a:xfrm>
            <a:off x="247239" y="902367"/>
            <a:ext cx="11312773" cy="5242939"/>
          </a:xfrm>
        </p:spPr>
        <p:txBody>
          <a:bodyPr>
            <a:noAutofit/>
          </a:bodyPr>
          <a:lstStyle/>
          <a:p>
            <a:pPr marL="0" marR="0" lvl="0" indent="0" algn="l" defTabSz="457200" rtl="0" eaLnBrk="1" fontAlgn="auto" latinLnBrk="0" hangingPunct="1">
              <a:lnSpc>
                <a:spcPct val="100000"/>
              </a:lnSpc>
              <a:spcBef>
                <a:spcPts val="1000"/>
              </a:spcBef>
              <a:spcAft>
                <a:spcPts val="0"/>
              </a:spcAft>
              <a:buClr>
                <a:srgbClr val="B01513">
                  <a:lumMod val="75000"/>
                </a:srgbClr>
              </a:buClr>
              <a:buSzPct val="120000"/>
              <a:buFont typeface="Wingdings 3" charset="2"/>
              <a:buNone/>
              <a:tabLst/>
              <a:defRPr/>
            </a:pPr>
            <a:r>
              <a:rPr kumimoji="0" lang="en-GB" sz="5400" b="0" i="0" u="none" strike="noStrike" kern="1200" cap="none" spc="0" normalizeH="0" baseline="0" noProof="0" dirty="0">
                <a:ln w="0">
                  <a:solidFill>
                    <a:srgbClr val="B01513">
                      <a:lumMod val="60000"/>
                      <a:lumOff val="40000"/>
                    </a:srgbClr>
                  </a:solidFill>
                </a:ln>
                <a:solidFill>
                  <a:prstClr val="white"/>
                </a:solidFill>
                <a:effectLst>
                  <a:outerShdw blurRad="38100" dist="25400" dir="5400000" algn="ctr" rotWithShape="0">
                    <a:srgbClr val="6E747A">
                      <a:alpha val="43000"/>
                    </a:srgbClr>
                  </a:outerShdw>
                </a:effectLst>
                <a:uLnTx/>
                <a:uFillTx/>
                <a:latin typeface="Times New Roman" panose="02020603050405020304" pitchFamily="18" charset="0"/>
                <a:ea typeface="+mj-ea"/>
                <a:cs typeface="Times New Roman" panose="02020603050405020304" pitchFamily="18" charset="0"/>
              </a:rPr>
              <a:t>Advantages:</a:t>
            </a:r>
          </a:p>
          <a:p>
            <a:pPr marL="0" marR="0" lvl="0" indent="0" algn="l" defTabSz="457200" rtl="0" eaLnBrk="1" fontAlgn="auto" latinLnBrk="0" hangingPunct="1">
              <a:lnSpc>
                <a:spcPct val="100000"/>
              </a:lnSpc>
              <a:spcBef>
                <a:spcPts val="1000"/>
              </a:spcBef>
              <a:spcAft>
                <a:spcPts val="0"/>
              </a:spcAft>
              <a:buClr>
                <a:srgbClr val="B01513">
                  <a:lumMod val="75000"/>
                </a:srgbClr>
              </a:buClr>
              <a:buSzPct val="120000"/>
              <a:buNone/>
              <a:tabLst/>
              <a:defRPr/>
            </a:pPr>
            <a:r>
              <a:rPr kumimoji="0" lang="en-GB" sz="3000" b="0"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5.</a:t>
            </a:r>
            <a:r>
              <a:rPr lang="en-GB" sz="3000" dirty="0">
                <a:solidFill>
                  <a:srgbClr val="FFFF00"/>
                </a:solidFill>
                <a:latin typeface="Times New Roman" panose="02020603050405020304" pitchFamily="18" charset="0"/>
                <a:cs typeface="Times New Roman" panose="02020603050405020304" pitchFamily="18" charset="0"/>
              </a:rPr>
              <a:t> Ease of  Installation of  Flat Slabs.</a:t>
            </a:r>
          </a:p>
          <a:p>
            <a:pPr marL="0" marR="0" lvl="0" indent="0" algn="l" defTabSz="457200" rtl="0" eaLnBrk="1" fontAlgn="auto" latinLnBrk="0" hangingPunct="1">
              <a:lnSpc>
                <a:spcPct val="100000"/>
              </a:lnSpc>
              <a:spcBef>
                <a:spcPts val="1000"/>
              </a:spcBef>
              <a:spcAft>
                <a:spcPts val="0"/>
              </a:spcAft>
              <a:buClr>
                <a:srgbClr val="B01513">
                  <a:lumMod val="75000"/>
                </a:srgbClr>
              </a:buClr>
              <a:buSzPct val="120000"/>
              <a:buNone/>
              <a:tabLst/>
              <a:defRPr/>
            </a:pPr>
            <a:endParaRPr lang="en-GB" sz="3000" dirty="0">
              <a:solidFill>
                <a:srgbClr val="FFFF00"/>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1000"/>
              </a:spcBef>
              <a:spcAft>
                <a:spcPts val="0"/>
              </a:spcAft>
              <a:buClr>
                <a:srgbClr val="B01513">
                  <a:lumMod val="75000"/>
                </a:srgbClr>
              </a:buClr>
              <a:buSzPct val="120000"/>
              <a:buNone/>
              <a:tabLst/>
              <a:defRPr/>
            </a:pPr>
            <a:endParaRPr lang="en-GB" sz="3000" dirty="0">
              <a:solidFill>
                <a:srgbClr val="FFFF00"/>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1000"/>
              </a:spcBef>
              <a:spcAft>
                <a:spcPts val="0"/>
              </a:spcAft>
              <a:buClr>
                <a:srgbClr val="B01513">
                  <a:lumMod val="75000"/>
                </a:srgbClr>
              </a:buClr>
              <a:buSzPct val="120000"/>
              <a:buNone/>
              <a:tabLst/>
              <a:defRPr/>
            </a:pPr>
            <a:endParaRPr lang="en-GB" sz="3000" dirty="0">
              <a:solidFill>
                <a:srgbClr val="FFFF00"/>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1000"/>
              </a:spcBef>
              <a:spcAft>
                <a:spcPts val="0"/>
              </a:spcAft>
              <a:buClr>
                <a:srgbClr val="B01513">
                  <a:lumMod val="75000"/>
                </a:srgbClr>
              </a:buClr>
              <a:buSzPct val="120000"/>
              <a:buNone/>
              <a:tabLst/>
              <a:defRPr/>
            </a:pPr>
            <a:r>
              <a:rPr lang="en-GB" sz="3000" dirty="0">
                <a:solidFill>
                  <a:srgbClr val="FFFF00"/>
                </a:solidFill>
                <a:latin typeface="Times New Roman" panose="02020603050405020304" pitchFamily="18" charset="0"/>
                <a:cs typeface="Times New Roman" panose="02020603050405020304" pitchFamily="18" charset="0"/>
              </a:rPr>
              <a:t>6. They provide better fire resistance than a conventional floor system.</a:t>
            </a:r>
          </a:p>
          <a:p>
            <a:pPr marL="0" marR="0" lvl="0" indent="0" algn="l" defTabSz="457200" rtl="0" eaLnBrk="1" fontAlgn="auto" latinLnBrk="0" hangingPunct="1">
              <a:lnSpc>
                <a:spcPct val="100000"/>
              </a:lnSpc>
              <a:spcBef>
                <a:spcPts val="1000"/>
              </a:spcBef>
              <a:spcAft>
                <a:spcPts val="0"/>
              </a:spcAft>
              <a:buClr>
                <a:srgbClr val="B01513">
                  <a:lumMod val="75000"/>
                </a:srgbClr>
              </a:buClr>
              <a:buSzPct val="120000"/>
              <a:buNone/>
              <a:tabLst/>
              <a:defRPr/>
            </a:pPr>
            <a:endParaRPr lang="en-GB" sz="3000" dirty="0">
              <a:solidFill>
                <a:srgbClr val="FFFF00"/>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1000"/>
              </a:spcBef>
              <a:spcAft>
                <a:spcPts val="0"/>
              </a:spcAft>
              <a:buClr>
                <a:srgbClr val="B01513">
                  <a:lumMod val="75000"/>
                </a:srgbClr>
              </a:buClr>
              <a:buSzPct val="120000"/>
              <a:buNone/>
              <a:tabLst/>
              <a:defRPr/>
            </a:pPr>
            <a:r>
              <a:rPr lang="en-GB" sz="3000" dirty="0">
                <a:solidFill>
                  <a:srgbClr val="FFFF00"/>
                </a:solidFill>
                <a:latin typeface="Times New Roman" panose="02020603050405020304" pitchFamily="18" charset="0"/>
                <a:cs typeface="Times New Roman" panose="02020603050405020304" pitchFamily="18" charset="0"/>
              </a:rPr>
              <a:t>7. They provide a better appearance and offer better diffusion of light.</a:t>
            </a:r>
            <a:endParaRPr kumimoji="0" lang="en-GB" sz="5400" b="0" i="0" u="none" strike="noStrike" kern="1200" cap="none" spc="0" normalizeH="0" baseline="0" noProof="0" dirty="0">
              <a:ln w="0">
                <a:solidFill>
                  <a:srgbClr val="B01513">
                    <a:lumMod val="60000"/>
                    <a:lumOff val="40000"/>
                  </a:srgbClr>
                </a:solidFill>
              </a:ln>
              <a:solidFill>
                <a:prstClr val="white"/>
              </a:solidFill>
              <a:effectLst>
                <a:outerShdw blurRad="38100" dist="25400" dir="5400000" algn="ctr" rotWithShape="0">
                  <a:srgbClr val="6E747A">
                    <a:alpha val="43000"/>
                  </a:srgbClr>
                </a:outerShdw>
              </a:effectLst>
              <a:uLnTx/>
              <a:uFillTx/>
              <a:latin typeface="Times New Roman" panose="02020603050405020304" pitchFamily="18" charset="0"/>
              <a:ea typeface="+mj-ea"/>
              <a:cs typeface="Times New Roman" panose="02020603050405020304" pitchFamily="18" charset="0"/>
            </a:endParaRPr>
          </a:p>
          <a:p>
            <a:pPr marL="0" marR="0" lvl="0" indent="0" algn="l" defTabSz="457200" rtl="0" eaLnBrk="1" fontAlgn="auto" latinLnBrk="0" hangingPunct="1">
              <a:lnSpc>
                <a:spcPct val="100000"/>
              </a:lnSpc>
              <a:spcBef>
                <a:spcPts val="1000"/>
              </a:spcBef>
              <a:spcAft>
                <a:spcPts val="0"/>
              </a:spcAft>
              <a:buClr>
                <a:srgbClr val="B01513">
                  <a:lumMod val="75000"/>
                </a:srgbClr>
              </a:buClr>
              <a:buSzPct val="120000"/>
              <a:buFont typeface="Wingdings 3" charset="2"/>
              <a:buNone/>
              <a:tabLst/>
              <a:defRPr/>
            </a:pPr>
            <a:endParaRPr kumimoji="0" lang="en-GB" sz="5400" b="0" i="0" u="none" strike="noStrike" kern="1200" cap="none" spc="0" normalizeH="0" baseline="0" noProof="0" dirty="0">
              <a:ln w="0">
                <a:solidFill>
                  <a:srgbClr val="B01513">
                    <a:lumMod val="60000"/>
                    <a:lumOff val="40000"/>
                  </a:srgbClr>
                </a:solidFill>
              </a:ln>
              <a:solidFill>
                <a:prstClr val="white"/>
              </a:solidFill>
              <a:effectLst>
                <a:outerShdw blurRad="38100" dist="25400" dir="5400000" algn="ctr" rotWithShape="0">
                  <a:srgbClr val="6E747A">
                    <a:alpha val="43000"/>
                  </a:srgbClr>
                </a:outerShdw>
              </a:effectLst>
              <a:uLnTx/>
              <a:uFillTx/>
              <a:latin typeface="Times New Roman" panose="02020603050405020304" pitchFamily="18" charset="0"/>
              <a:ea typeface="+mj-ea"/>
              <a:cs typeface="Times New Roman" panose="02020603050405020304" pitchFamily="18" charset="0"/>
            </a:endParaRPr>
          </a:p>
        </p:txBody>
      </p:sp>
      <p:sp>
        <p:nvSpPr>
          <p:cNvPr id="7" name="TextBox 6">
            <a:extLst>
              <a:ext uri="{FF2B5EF4-FFF2-40B4-BE49-F238E27FC236}">
                <a16:creationId xmlns:a16="http://schemas.microsoft.com/office/drawing/2014/main" xmlns="" id="{63833EAA-F81A-444F-9067-E603B859FA70}"/>
              </a:ext>
            </a:extLst>
          </p:cNvPr>
          <p:cNvSpPr txBox="1"/>
          <p:nvPr/>
        </p:nvSpPr>
        <p:spPr>
          <a:xfrm>
            <a:off x="632015" y="2500046"/>
            <a:ext cx="9170894" cy="1569660"/>
          </a:xfrm>
          <a:prstGeom prst="rect">
            <a:avLst/>
          </a:prstGeom>
          <a:noFill/>
        </p:spPr>
        <p:txBody>
          <a:bodyPr wrap="square" rtlCol="0">
            <a:spAutoFit/>
          </a:bodyPr>
          <a:lstStyle/>
          <a:p>
            <a:pPr marL="285750" indent="-285750" defTabSz="457200">
              <a:buClr>
                <a:srgbClr val="B01513">
                  <a:lumMod val="75000"/>
                </a:srgbClr>
              </a:buClr>
              <a:buFont typeface="Arial" panose="020B0604020202020204" pitchFamily="34" charset="0"/>
              <a:buChar char="•"/>
            </a:pPr>
            <a:r>
              <a:rPr lang="en-GB" sz="2400" dirty="0">
                <a:solidFill>
                  <a:prstClr val="white"/>
                </a:solidFill>
                <a:latin typeface="Times New Roman" panose="02020603050405020304" pitchFamily="18" charset="0"/>
                <a:cs typeface="Times New Roman" panose="02020603050405020304" pitchFamily="18" charset="0"/>
              </a:rPr>
              <a:t>All mechanical and electrical services can be mounted directly on the underside of the slab instead of bending them to avoid the beams. This allows standardized structural members and prefabricated sections to be integrated into the design for ease of construction. </a:t>
            </a:r>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1FBC9165-DB08-4111-8D33-813A1490792C}"/>
              </a:ext>
            </a:extLst>
          </p:cNvPr>
          <p:cNvPicPr>
            <a:picLocks noChangeAspect="1"/>
          </p:cNvPicPr>
          <p:nvPr/>
        </p:nvPicPr>
        <p:blipFill>
          <a:blip r:embed="rId3"/>
          <a:stretch>
            <a:fillRect/>
          </a:stretch>
        </p:blipFill>
        <p:spPr>
          <a:xfrm>
            <a:off x="11222674" y="6486112"/>
            <a:ext cx="969349" cy="371888"/>
          </a:xfrm>
          <a:prstGeom prst="rect">
            <a:avLst/>
          </a:prstGeom>
        </p:spPr>
      </p:pic>
    </p:spTree>
    <p:extLst>
      <p:ext uri="{BB962C8B-B14F-4D97-AF65-F5344CB8AC3E}">
        <p14:creationId xmlns:p14="http://schemas.microsoft.com/office/powerpoint/2010/main" val="111459870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C10BF9-1FE1-4C44-B14B-6C8C7022ED25}"/>
              </a:ext>
            </a:extLst>
          </p:cNvPr>
          <p:cNvSpPr>
            <a:spLocks noGrp="1"/>
          </p:cNvSpPr>
          <p:nvPr>
            <p:ph type="title"/>
          </p:nvPr>
        </p:nvSpPr>
        <p:spPr>
          <a:xfrm>
            <a:off x="715696" y="-122584"/>
            <a:ext cx="9370086" cy="1022467"/>
          </a:xfrm>
        </p:spPr>
        <p:txBody>
          <a:bodyPr/>
          <a:lstStyle/>
          <a:p>
            <a:pPr algn="ctr"/>
            <a:r>
              <a:rPr kumimoji="0" lang="en-US" sz="8000" b="1" i="0" u="none" strike="noStrike" kern="1200" cap="none" spc="0" normalizeH="0" baseline="0" noProof="0" dirty="0">
                <a:ln w="22225">
                  <a:solidFill>
                    <a:schemeClr val="accent1"/>
                  </a:solidFill>
                  <a:prstDash val="solid"/>
                </a:ln>
                <a:solidFill>
                  <a:schemeClr val="tx1">
                    <a:lumMod val="95000"/>
                  </a:schemeClr>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Flat Slab </a:t>
            </a:r>
            <a:endParaRPr lang="en-US" sz="8000" b="1" dirty="0">
              <a:ln w="22225">
                <a:solidFill>
                  <a:schemeClr val="accent1"/>
                </a:solidFill>
                <a:prstDash val="solid"/>
              </a:ln>
              <a:solidFill>
                <a:schemeClr val="tx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xmlns="" id="{F704558D-1E79-4F69-A1C0-4BD50E5D1132}"/>
              </a:ext>
            </a:extLst>
          </p:cNvPr>
          <p:cNvSpPr>
            <a:spLocks noGrp="1"/>
          </p:cNvSpPr>
          <p:nvPr>
            <p:ph type="sldNum" sz="quarter" idx="12"/>
          </p:nvPr>
        </p:nvSpPr>
        <p:spPr>
          <a:xfrm>
            <a:off x="10349607" y="37950"/>
            <a:ext cx="838198" cy="712800"/>
          </a:xfrm>
        </p:spPr>
        <p:txBody>
          <a:bodyPr/>
          <a:lstStyle/>
          <a:p>
            <a:pPr>
              <a:defRPr/>
            </a:pPr>
            <a:fld id="{03DC2DEF-D2FE-4B45-ABA4-9F153FD1C98A}" type="slidenum">
              <a:rPr lang="en-US" smtClean="0">
                <a:solidFill>
                  <a:prstClr val="white">
                    <a:lumMod val="95000"/>
                  </a:prstClr>
                </a:solidFill>
              </a:rPr>
              <a:pPr>
                <a:defRPr/>
              </a:pPr>
              <a:t>106</a:t>
            </a:fld>
            <a:endParaRPr lang="en-US" dirty="0">
              <a:solidFill>
                <a:prstClr val="white">
                  <a:lumMod val="95000"/>
                </a:prstClr>
              </a:solidFill>
            </a:endParaRPr>
          </a:p>
        </p:txBody>
      </p:sp>
      <p:sp>
        <p:nvSpPr>
          <p:cNvPr id="17" name="Rectangle 16">
            <a:extLst>
              <a:ext uri="{FF2B5EF4-FFF2-40B4-BE49-F238E27FC236}">
                <a16:creationId xmlns:a16="http://schemas.microsoft.com/office/drawing/2014/main" xmlns="" id="{D86CAE38-8DEF-462F-86EE-60B1EF43D16D}"/>
              </a:ext>
            </a:extLst>
          </p:cNvPr>
          <p:cNvSpPr/>
          <p:nvPr/>
        </p:nvSpPr>
        <p:spPr>
          <a:xfrm>
            <a:off x="5795893" y="3627611"/>
            <a:ext cx="618979" cy="2797295"/>
          </a:xfrm>
          <a:prstGeom prst="rect">
            <a:avLst/>
          </a:prstGeom>
          <a:solidFill>
            <a:srgbClr val="3E7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E6B729">
                  <a:lumMod val="50000"/>
                </a:srgbClr>
              </a:solidFill>
            </a:endParaRPr>
          </a:p>
        </p:txBody>
      </p:sp>
      <p:sp>
        <p:nvSpPr>
          <p:cNvPr id="11" name="Rectangle 10">
            <a:extLst>
              <a:ext uri="{FF2B5EF4-FFF2-40B4-BE49-F238E27FC236}">
                <a16:creationId xmlns:a16="http://schemas.microsoft.com/office/drawing/2014/main" xmlns="" id="{1C2919D0-79A1-4002-8C9D-6A9478BBB5E7}"/>
              </a:ext>
            </a:extLst>
          </p:cNvPr>
          <p:cNvSpPr/>
          <p:nvPr/>
        </p:nvSpPr>
        <p:spPr>
          <a:xfrm>
            <a:off x="247226" y="1015448"/>
            <a:ext cx="11794726" cy="5552266"/>
          </a:xfrm>
          <a:prstGeom prst="rect">
            <a:avLst/>
          </a:prstGeom>
          <a:solidFill>
            <a:srgbClr val="265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6" name="Content Placeholder 5">
            <a:extLst>
              <a:ext uri="{FF2B5EF4-FFF2-40B4-BE49-F238E27FC236}">
                <a16:creationId xmlns:a16="http://schemas.microsoft.com/office/drawing/2014/main" xmlns="" id="{3771A36F-EB65-4BB7-A31F-B7EC242902BE}"/>
              </a:ext>
            </a:extLst>
          </p:cNvPr>
          <p:cNvSpPr>
            <a:spLocks noGrp="1"/>
          </p:cNvSpPr>
          <p:nvPr>
            <p:ph sz="half" idx="1"/>
          </p:nvPr>
        </p:nvSpPr>
        <p:spPr>
          <a:xfrm>
            <a:off x="247237" y="1015447"/>
            <a:ext cx="11944782" cy="1996696"/>
          </a:xfrm>
        </p:spPr>
        <p:txBody>
          <a:bodyPr>
            <a:noAutofit/>
          </a:bodyPr>
          <a:lstStyle/>
          <a:p>
            <a:pPr marL="0" indent="0">
              <a:buClr>
                <a:schemeClr val="accent1">
                  <a:lumMod val="75000"/>
                </a:schemeClr>
              </a:buClr>
              <a:buSzPct val="120000"/>
              <a:buNone/>
            </a:pPr>
            <a:r>
              <a:rPr lang="en-GB" sz="5400" dirty="0">
                <a:ln w="0">
                  <a:solidFill>
                    <a:schemeClr val="accent1">
                      <a:lumMod val="60000"/>
                      <a:lumOff val="40000"/>
                    </a:schemeClr>
                  </a:solidFill>
                </a:ln>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Disadvantages:</a:t>
            </a:r>
          </a:p>
          <a:p>
            <a:pPr marL="0" indent="0">
              <a:buClr>
                <a:schemeClr val="accent1">
                  <a:lumMod val="75000"/>
                </a:schemeClr>
              </a:buClr>
              <a:buSzPct val="120000"/>
              <a:buNone/>
            </a:pPr>
            <a:r>
              <a:rPr lang="en-GB" sz="3000" dirty="0">
                <a:solidFill>
                  <a:srgbClr val="FFFF00"/>
                </a:solidFill>
                <a:latin typeface="Times New Roman" panose="02020603050405020304" pitchFamily="18" charset="0"/>
                <a:cs typeface="Times New Roman" panose="02020603050405020304" pitchFamily="18" charset="0"/>
              </a:rPr>
              <a:t>Having many benefits of the flat slab also has some disadvantages, which are as follows.</a:t>
            </a:r>
          </a:p>
          <a:p>
            <a:pPr marL="0" indent="0">
              <a:buClr>
                <a:schemeClr val="accent1">
                  <a:lumMod val="75000"/>
                </a:schemeClr>
              </a:buClr>
              <a:buSzPct val="120000"/>
              <a:buNone/>
            </a:pPr>
            <a:endParaRPr lang="en-GB" sz="3000" dirty="0">
              <a:solidFill>
                <a:srgbClr val="FFFF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8E503274-F614-433D-BBE2-1DF4A8FA3657}"/>
              </a:ext>
            </a:extLst>
          </p:cNvPr>
          <p:cNvSpPr txBox="1"/>
          <p:nvPr/>
        </p:nvSpPr>
        <p:spPr>
          <a:xfrm>
            <a:off x="318886" y="3140112"/>
            <a:ext cx="12192000" cy="2400657"/>
          </a:xfrm>
          <a:prstGeom prst="rect">
            <a:avLst/>
          </a:prstGeom>
          <a:noFill/>
        </p:spPr>
        <p:txBody>
          <a:bodyPr wrap="square" rtlCol="0">
            <a:spAutoFit/>
          </a:bodyPr>
          <a:lstStyle/>
          <a:p>
            <a:pPr marL="457200" indent="-457200" defTabSz="457200">
              <a:buClr>
                <a:srgbClr val="B01513">
                  <a:lumMod val="75000"/>
                </a:srgbClr>
              </a:buClr>
              <a:buFont typeface="Arial" panose="020B0604020202020204" pitchFamily="34" charset="0"/>
              <a:buChar char="•"/>
            </a:pPr>
            <a:r>
              <a:rPr lang="en-GB" sz="3000" dirty="0">
                <a:solidFill>
                  <a:srgbClr val="FFFF00"/>
                </a:solidFill>
                <a:latin typeface="Times New Roman" panose="02020603050405020304" pitchFamily="18" charset="0"/>
                <a:cs typeface="Times New Roman" panose="02020603050405020304" pitchFamily="18" charset="0"/>
              </a:rPr>
              <a:t>It has span limitations. It doesn’t offer a large span.</a:t>
            </a:r>
          </a:p>
          <a:p>
            <a:pPr marL="457200" indent="-457200" defTabSz="457200">
              <a:buClr>
                <a:srgbClr val="B01513">
                  <a:lumMod val="75000"/>
                </a:srgbClr>
              </a:buClr>
              <a:buFont typeface="Arial" panose="020B0604020202020204" pitchFamily="34" charset="0"/>
              <a:buChar char="•"/>
            </a:pPr>
            <a:r>
              <a:rPr lang="en-GB" sz="3000" dirty="0">
                <a:solidFill>
                  <a:srgbClr val="FFFF00"/>
                </a:solidFill>
                <a:latin typeface="Times New Roman" panose="02020603050405020304" pitchFamily="18" charset="0"/>
                <a:cs typeface="Times New Roman" panose="02020603050405020304" pitchFamily="18" charset="0"/>
              </a:rPr>
              <a:t>They are not suitable for masonry partition of brittle nature.</a:t>
            </a:r>
          </a:p>
          <a:p>
            <a:pPr marL="457200" indent="-457200" defTabSz="457200">
              <a:buClr>
                <a:srgbClr val="B01513">
                  <a:lumMod val="75000"/>
                </a:srgbClr>
              </a:buClr>
              <a:buFont typeface="Arial" panose="020B0604020202020204" pitchFamily="34" charset="0"/>
              <a:buChar char="•"/>
            </a:pPr>
            <a:r>
              <a:rPr lang="en-GB" sz="3000" dirty="0">
                <a:solidFill>
                  <a:srgbClr val="FFFF00"/>
                </a:solidFill>
                <a:latin typeface="Times New Roman" panose="02020603050405020304" pitchFamily="18" charset="0"/>
                <a:cs typeface="Times New Roman" panose="02020603050405020304" pitchFamily="18" charset="0"/>
              </a:rPr>
              <a:t>It uses drop panels that may interfere with oversized mechanical ducting.</a:t>
            </a:r>
          </a:p>
          <a:p>
            <a:pPr marL="457200" indent="-457200" defTabSz="457200">
              <a:buClr>
                <a:srgbClr val="B01513">
                  <a:lumMod val="75000"/>
                </a:srgbClr>
              </a:buClr>
              <a:buFont typeface="Arial" panose="020B0604020202020204" pitchFamily="34" charset="0"/>
              <a:buChar char="•"/>
            </a:pPr>
            <a:r>
              <a:rPr lang="en-GB" sz="3000" dirty="0">
                <a:solidFill>
                  <a:srgbClr val="FFFF00"/>
                </a:solidFill>
                <a:latin typeface="Times New Roman" panose="02020603050405020304" pitchFamily="18" charset="0"/>
                <a:cs typeface="Times New Roman" panose="02020603050405020304" pitchFamily="18" charset="0"/>
              </a:rPr>
              <a:t>They have middle strip deflection, which may be critical.</a:t>
            </a:r>
          </a:p>
          <a:p>
            <a:pPr marL="457200" indent="-457200" defTabSz="457200">
              <a:buClr>
                <a:srgbClr val="B01513">
                  <a:lumMod val="75000"/>
                </a:srgbClr>
              </a:buClr>
              <a:buFont typeface="Arial" panose="020B0604020202020204" pitchFamily="34" charset="0"/>
              <a:buChar char="•"/>
            </a:pPr>
            <a:r>
              <a:rPr lang="en-GB" sz="3000" dirty="0">
                <a:solidFill>
                  <a:srgbClr val="FFFF00"/>
                </a:solidFill>
                <a:latin typeface="Times New Roman" panose="02020603050405020304" pitchFamily="18" charset="0"/>
                <a:cs typeface="Times New Roman" panose="02020603050405020304" pitchFamily="18" charset="0"/>
              </a:rPr>
              <a:t>They have more thickness as compared to typical RCC Slabs.</a:t>
            </a:r>
          </a:p>
        </p:txBody>
      </p:sp>
      <p:pic>
        <p:nvPicPr>
          <p:cNvPr id="5" name="Picture 4">
            <a:extLst>
              <a:ext uri="{FF2B5EF4-FFF2-40B4-BE49-F238E27FC236}">
                <a16:creationId xmlns:a16="http://schemas.microsoft.com/office/drawing/2014/main" xmlns="" id="{055503EC-B181-4B36-AA31-7281EC8AF4B1}"/>
              </a:ext>
            </a:extLst>
          </p:cNvPr>
          <p:cNvPicPr>
            <a:picLocks noChangeAspect="1"/>
          </p:cNvPicPr>
          <p:nvPr/>
        </p:nvPicPr>
        <p:blipFill>
          <a:blip r:embed="rId2"/>
          <a:stretch>
            <a:fillRect/>
          </a:stretch>
        </p:blipFill>
        <p:spPr>
          <a:xfrm>
            <a:off x="11222674" y="6486112"/>
            <a:ext cx="969349" cy="371888"/>
          </a:xfrm>
          <a:prstGeom prst="rect">
            <a:avLst/>
          </a:prstGeom>
        </p:spPr>
      </p:pic>
    </p:spTree>
    <p:extLst>
      <p:ext uri="{BB962C8B-B14F-4D97-AF65-F5344CB8AC3E}">
        <p14:creationId xmlns:p14="http://schemas.microsoft.com/office/powerpoint/2010/main" val="383025459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C10BF9-1FE1-4C44-B14B-6C8C7022ED25}"/>
              </a:ext>
            </a:extLst>
          </p:cNvPr>
          <p:cNvSpPr>
            <a:spLocks noGrp="1"/>
          </p:cNvSpPr>
          <p:nvPr>
            <p:ph type="title"/>
          </p:nvPr>
        </p:nvSpPr>
        <p:spPr>
          <a:xfrm>
            <a:off x="648459" y="31556"/>
            <a:ext cx="9370086" cy="1022467"/>
          </a:xfrm>
        </p:spPr>
        <p:txBody>
          <a:bodyPr/>
          <a:lstStyle/>
          <a:p>
            <a:pPr algn="ctr"/>
            <a:r>
              <a:rPr lang="en-US" sz="8000" b="1" dirty="0">
                <a:ln w="22225">
                  <a:solidFill>
                    <a:schemeClr val="accent1"/>
                  </a:solidFill>
                  <a:prstDash val="solid"/>
                </a:ln>
                <a:solidFill>
                  <a:schemeClr val="tx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Grid or waffle slab</a:t>
            </a:r>
          </a:p>
        </p:txBody>
      </p:sp>
      <p:sp>
        <p:nvSpPr>
          <p:cNvPr id="3" name="Slide Number Placeholder 2">
            <a:extLst>
              <a:ext uri="{FF2B5EF4-FFF2-40B4-BE49-F238E27FC236}">
                <a16:creationId xmlns:a16="http://schemas.microsoft.com/office/drawing/2014/main" xmlns="" id="{F704558D-1E79-4F69-A1C0-4BD50E5D1132}"/>
              </a:ext>
            </a:extLst>
          </p:cNvPr>
          <p:cNvSpPr>
            <a:spLocks noGrp="1"/>
          </p:cNvSpPr>
          <p:nvPr>
            <p:ph type="sldNum" sz="quarter" idx="12"/>
          </p:nvPr>
        </p:nvSpPr>
        <p:spPr>
          <a:xfrm>
            <a:off x="10349607" y="37950"/>
            <a:ext cx="838198" cy="712800"/>
          </a:xfrm>
        </p:spPr>
        <p:txBody>
          <a:bodyPr/>
          <a:lstStyle/>
          <a:p>
            <a:pPr>
              <a:defRPr/>
            </a:pPr>
            <a:fld id="{03DC2DEF-D2FE-4B45-ABA4-9F153FD1C98A}" type="slidenum">
              <a:rPr lang="en-US" smtClean="0">
                <a:solidFill>
                  <a:prstClr val="white">
                    <a:lumMod val="95000"/>
                  </a:prstClr>
                </a:solidFill>
              </a:rPr>
              <a:pPr>
                <a:defRPr/>
              </a:pPr>
              <a:t>107</a:t>
            </a:fld>
            <a:endParaRPr lang="en-US" dirty="0">
              <a:solidFill>
                <a:prstClr val="white">
                  <a:lumMod val="95000"/>
                </a:prstClr>
              </a:solidFill>
            </a:endParaRPr>
          </a:p>
        </p:txBody>
      </p:sp>
      <p:sp>
        <p:nvSpPr>
          <p:cNvPr id="17" name="Rectangle 16">
            <a:extLst>
              <a:ext uri="{FF2B5EF4-FFF2-40B4-BE49-F238E27FC236}">
                <a16:creationId xmlns:a16="http://schemas.microsoft.com/office/drawing/2014/main" xmlns="" id="{D86CAE38-8DEF-462F-86EE-60B1EF43D16D}"/>
              </a:ext>
            </a:extLst>
          </p:cNvPr>
          <p:cNvSpPr/>
          <p:nvPr/>
        </p:nvSpPr>
        <p:spPr>
          <a:xfrm>
            <a:off x="5795893" y="3627611"/>
            <a:ext cx="618979" cy="2797295"/>
          </a:xfrm>
          <a:prstGeom prst="rect">
            <a:avLst/>
          </a:prstGeom>
          <a:solidFill>
            <a:srgbClr val="3E7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E6B729">
                  <a:lumMod val="50000"/>
                </a:srgbClr>
              </a:solidFill>
            </a:endParaRPr>
          </a:p>
        </p:txBody>
      </p:sp>
      <p:sp>
        <p:nvSpPr>
          <p:cNvPr id="11" name="Rectangle 10">
            <a:extLst>
              <a:ext uri="{FF2B5EF4-FFF2-40B4-BE49-F238E27FC236}">
                <a16:creationId xmlns:a16="http://schemas.microsoft.com/office/drawing/2014/main" xmlns="" id="{1C2919D0-79A1-4002-8C9D-6A9478BBB5E7}"/>
              </a:ext>
            </a:extLst>
          </p:cNvPr>
          <p:cNvSpPr/>
          <p:nvPr/>
        </p:nvSpPr>
        <p:spPr>
          <a:xfrm>
            <a:off x="150075" y="1222771"/>
            <a:ext cx="11891888" cy="5344947"/>
          </a:xfrm>
          <a:prstGeom prst="rect">
            <a:avLst/>
          </a:prstGeom>
          <a:solidFill>
            <a:srgbClr val="265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6" name="Content Placeholder 5">
            <a:extLst>
              <a:ext uri="{FF2B5EF4-FFF2-40B4-BE49-F238E27FC236}">
                <a16:creationId xmlns:a16="http://schemas.microsoft.com/office/drawing/2014/main" xmlns="" id="{3771A36F-EB65-4BB7-A31F-B7EC242902BE}"/>
              </a:ext>
            </a:extLst>
          </p:cNvPr>
          <p:cNvSpPr>
            <a:spLocks noGrp="1"/>
          </p:cNvSpPr>
          <p:nvPr>
            <p:ph sz="half" idx="1"/>
          </p:nvPr>
        </p:nvSpPr>
        <p:spPr>
          <a:xfrm>
            <a:off x="276020" y="1222767"/>
            <a:ext cx="11944782" cy="2404800"/>
          </a:xfrm>
        </p:spPr>
        <p:txBody>
          <a:bodyPr>
            <a:noAutofit/>
          </a:bodyPr>
          <a:lstStyle/>
          <a:p>
            <a:pPr>
              <a:buClr>
                <a:schemeClr val="accent1">
                  <a:lumMod val="75000"/>
                </a:schemeClr>
              </a:buClr>
              <a:buSzPct val="120000"/>
              <a:buFont typeface="Wingdings" panose="05000000000000000000" pitchFamily="2" charset="2"/>
              <a:buChar char="Ø"/>
            </a:pPr>
            <a:r>
              <a:rPr lang="en-GB" sz="3500" dirty="0">
                <a:solidFill>
                  <a:srgbClr val="FFFF00"/>
                </a:solidFill>
                <a:latin typeface="Times New Roman" panose="02020603050405020304" pitchFamily="18" charset="0"/>
                <a:cs typeface="Times New Roman" panose="02020603050405020304" pitchFamily="18" charset="0"/>
              </a:rPr>
              <a:t>A waffle slab or two-way joist slab is a concrete slab made of reinforced concrete with concrete ribs running in two directions on its underside, giving the appearance of waffles.</a:t>
            </a:r>
          </a:p>
          <a:p>
            <a:pPr>
              <a:buClr>
                <a:schemeClr val="accent1">
                  <a:lumMod val="75000"/>
                </a:schemeClr>
              </a:buClr>
              <a:buSzPct val="120000"/>
              <a:buFont typeface="Wingdings" panose="05000000000000000000" pitchFamily="2" charset="2"/>
              <a:buChar char="Ø"/>
            </a:pPr>
            <a:r>
              <a:rPr lang="en-GB" sz="3500" dirty="0">
                <a:solidFill>
                  <a:srgbClr val="FFFF00"/>
                </a:solidFill>
                <a:latin typeface="Times New Roman" panose="02020603050405020304" pitchFamily="18" charset="0"/>
                <a:cs typeface="Times New Roman" panose="02020603050405020304" pitchFamily="18" charset="0"/>
              </a:rPr>
              <a:t>Relatively lightweight and hence economical.</a:t>
            </a:r>
          </a:p>
          <a:p>
            <a:pPr>
              <a:buClr>
                <a:schemeClr val="accent1">
                  <a:lumMod val="75000"/>
                </a:schemeClr>
              </a:buClr>
              <a:buSzPct val="120000"/>
              <a:buFont typeface="Wingdings" panose="05000000000000000000" pitchFamily="2" charset="2"/>
              <a:buChar char="Ø"/>
            </a:pPr>
            <a:endParaRPr lang="en-US" sz="3500" dirty="0">
              <a:solidFill>
                <a:srgbClr val="FFFF00"/>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xmlns="" id="{997D5839-54CA-45D0-86EC-6A3DBE35DA8F}"/>
              </a:ext>
            </a:extLst>
          </p:cNvPr>
          <p:cNvPicPr>
            <a:picLocks noChangeAspect="1"/>
          </p:cNvPicPr>
          <p:nvPr/>
        </p:nvPicPr>
        <p:blipFill>
          <a:blip r:embed="rId2"/>
          <a:srcRect/>
          <a:stretch/>
        </p:blipFill>
        <p:spPr>
          <a:xfrm>
            <a:off x="150074" y="3859901"/>
            <a:ext cx="3868490" cy="2940146"/>
          </a:xfrm>
          <a:prstGeom prst="rect">
            <a:avLst/>
          </a:prstGeom>
        </p:spPr>
      </p:pic>
      <p:pic>
        <p:nvPicPr>
          <p:cNvPr id="10" name="Picture 9">
            <a:extLst>
              <a:ext uri="{FF2B5EF4-FFF2-40B4-BE49-F238E27FC236}">
                <a16:creationId xmlns:a16="http://schemas.microsoft.com/office/drawing/2014/main" xmlns="" id="{0B4D28E9-123F-48D4-8F90-D5985C0BB7B9}"/>
              </a:ext>
            </a:extLst>
          </p:cNvPr>
          <p:cNvPicPr>
            <a:picLocks noChangeAspect="1"/>
          </p:cNvPicPr>
          <p:nvPr/>
        </p:nvPicPr>
        <p:blipFill>
          <a:blip r:embed="rId3"/>
          <a:srcRect/>
          <a:stretch/>
        </p:blipFill>
        <p:spPr>
          <a:xfrm>
            <a:off x="4221496" y="3859937"/>
            <a:ext cx="4053824" cy="2940147"/>
          </a:xfrm>
          <a:prstGeom prst="rect">
            <a:avLst/>
          </a:prstGeom>
        </p:spPr>
      </p:pic>
      <p:pic>
        <p:nvPicPr>
          <p:cNvPr id="9" name="Picture 8">
            <a:extLst>
              <a:ext uri="{FF2B5EF4-FFF2-40B4-BE49-F238E27FC236}">
                <a16:creationId xmlns:a16="http://schemas.microsoft.com/office/drawing/2014/main" xmlns="" id="{7BBC45F9-B055-43DB-9C64-C52E8BA935CE}"/>
              </a:ext>
            </a:extLst>
          </p:cNvPr>
          <p:cNvPicPr>
            <a:picLocks noChangeAspect="1"/>
          </p:cNvPicPr>
          <p:nvPr/>
        </p:nvPicPr>
        <p:blipFill>
          <a:blip r:embed="rId4"/>
          <a:srcRect/>
          <a:stretch/>
        </p:blipFill>
        <p:spPr>
          <a:xfrm>
            <a:off x="8473580" y="3859901"/>
            <a:ext cx="3568381" cy="2940146"/>
          </a:xfrm>
          <a:prstGeom prst="rect">
            <a:avLst/>
          </a:prstGeom>
        </p:spPr>
      </p:pic>
    </p:spTree>
    <p:extLst>
      <p:ext uri="{BB962C8B-B14F-4D97-AF65-F5344CB8AC3E}">
        <p14:creationId xmlns:p14="http://schemas.microsoft.com/office/powerpoint/2010/main" val="96628774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C10BF9-1FE1-4C44-B14B-6C8C7022ED25}"/>
              </a:ext>
            </a:extLst>
          </p:cNvPr>
          <p:cNvSpPr>
            <a:spLocks noGrp="1"/>
          </p:cNvSpPr>
          <p:nvPr>
            <p:ph type="title"/>
          </p:nvPr>
        </p:nvSpPr>
        <p:spPr>
          <a:xfrm>
            <a:off x="715696" y="-122584"/>
            <a:ext cx="9370086" cy="1022467"/>
          </a:xfrm>
        </p:spPr>
        <p:txBody>
          <a:bodyPr/>
          <a:lstStyle/>
          <a:p>
            <a:pPr algn="ctr"/>
            <a:r>
              <a:rPr lang="en-US" sz="8000" b="1" dirty="0">
                <a:ln w="22225">
                  <a:solidFill>
                    <a:schemeClr val="accent1"/>
                  </a:solidFill>
                  <a:prstDash val="solid"/>
                </a:ln>
                <a:solidFill>
                  <a:schemeClr val="tx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Grid or waffle slab</a:t>
            </a:r>
          </a:p>
        </p:txBody>
      </p:sp>
      <p:sp>
        <p:nvSpPr>
          <p:cNvPr id="3" name="Slide Number Placeholder 2">
            <a:extLst>
              <a:ext uri="{FF2B5EF4-FFF2-40B4-BE49-F238E27FC236}">
                <a16:creationId xmlns:a16="http://schemas.microsoft.com/office/drawing/2014/main" xmlns="" id="{F704558D-1E79-4F69-A1C0-4BD50E5D1132}"/>
              </a:ext>
            </a:extLst>
          </p:cNvPr>
          <p:cNvSpPr>
            <a:spLocks noGrp="1"/>
          </p:cNvSpPr>
          <p:nvPr>
            <p:ph type="sldNum" sz="quarter" idx="12"/>
          </p:nvPr>
        </p:nvSpPr>
        <p:spPr>
          <a:xfrm>
            <a:off x="10349607" y="37950"/>
            <a:ext cx="838198" cy="712800"/>
          </a:xfrm>
        </p:spPr>
        <p:txBody>
          <a:bodyPr/>
          <a:lstStyle/>
          <a:p>
            <a:pPr>
              <a:defRPr/>
            </a:pPr>
            <a:fld id="{03DC2DEF-D2FE-4B45-ABA4-9F153FD1C98A}" type="slidenum">
              <a:rPr lang="en-US" smtClean="0">
                <a:solidFill>
                  <a:prstClr val="white">
                    <a:lumMod val="95000"/>
                  </a:prstClr>
                </a:solidFill>
              </a:rPr>
              <a:pPr>
                <a:defRPr/>
              </a:pPr>
              <a:t>108</a:t>
            </a:fld>
            <a:endParaRPr lang="en-US" dirty="0">
              <a:solidFill>
                <a:prstClr val="white">
                  <a:lumMod val="95000"/>
                </a:prstClr>
              </a:solidFill>
            </a:endParaRPr>
          </a:p>
        </p:txBody>
      </p:sp>
      <p:sp>
        <p:nvSpPr>
          <p:cNvPr id="17" name="Rectangle 16">
            <a:extLst>
              <a:ext uri="{FF2B5EF4-FFF2-40B4-BE49-F238E27FC236}">
                <a16:creationId xmlns:a16="http://schemas.microsoft.com/office/drawing/2014/main" xmlns="" id="{D86CAE38-8DEF-462F-86EE-60B1EF43D16D}"/>
              </a:ext>
            </a:extLst>
          </p:cNvPr>
          <p:cNvSpPr/>
          <p:nvPr/>
        </p:nvSpPr>
        <p:spPr>
          <a:xfrm>
            <a:off x="5795893" y="3627611"/>
            <a:ext cx="618979" cy="2797295"/>
          </a:xfrm>
          <a:prstGeom prst="rect">
            <a:avLst/>
          </a:prstGeom>
          <a:solidFill>
            <a:srgbClr val="3E7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E6B729">
                  <a:lumMod val="50000"/>
                </a:srgbClr>
              </a:solidFill>
            </a:endParaRPr>
          </a:p>
        </p:txBody>
      </p:sp>
      <p:sp>
        <p:nvSpPr>
          <p:cNvPr id="11" name="Rectangle 10">
            <a:extLst>
              <a:ext uri="{FF2B5EF4-FFF2-40B4-BE49-F238E27FC236}">
                <a16:creationId xmlns:a16="http://schemas.microsoft.com/office/drawing/2014/main" xmlns="" id="{1C2919D0-79A1-4002-8C9D-6A9478BBB5E7}"/>
              </a:ext>
            </a:extLst>
          </p:cNvPr>
          <p:cNvSpPr/>
          <p:nvPr/>
        </p:nvSpPr>
        <p:spPr>
          <a:xfrm>
            <a:off x="247226" y="1124505"/>
            <a:ext cx="11794726" cy="5443221"/>
          </a:xfrm>
          <a:prstGeom prst="rect">
            <a:avLst/>
          </a:prstGeom>
          <a:solidFill>
            <a:srgbClr val="265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6" name="Content Placeholder 5">
            <a:extLst>
              <a:ext uri="{FF2B5EF4-FFF2-40B4-BE49-F238E27FC236}">
                <a16:creationId xmlns:a16="http://schemas.microsoft.com/office/drawing/2014/main" xmlns="" id="{3771A36F-EB65-4BB7-A31F-B7EC242902BE}"/>
              </a:ext>
            </a:extLst>
          </p:cNvPr>
          <p:cNvSpPr>
            <a:spLocks noGrp="1"/>
          </p:cNvSpPr>
          <p:nvPr>
            <p:ph sz="half" idx="1"/>
          </p:nvPr>
        </p:nvSpPr>
        <p:spPr>
          <a:xfrm>
            <a:off x="247235" y="1124497"/>
            <a:ext cx="5256000" cy="5667833"/>
          </a:xfrm>
        </p:spPr>
        <p:txBody>
          <a:bodyPr>
            <a:noAutofit/>
          </a:bodyPr>
          <a:lstStyle/>
          <a:p>
            <a:pPr marL="0" indent="0">
              <a:buClr>
                <a:schemeClr val="accent1">
                  <a:lumMod val="75000"/>
                </a:schemeClr>
              </a:buClr>
              <a:buSzPct val="120000"/>
              <a:buNone/>
            </a:pPr>
            <a:r>
              <a:rPr lang="en-GB" sz="5400" dirty="0">
                <a:ln w="0">
                  <a:solidFill>
                    <a:schemeClr val="accent1">
                      <a:lumMod val="60000"/>
                      <a:lumOff val="40000"/>
                    </a:schemeClr>
                  </a:solidFill>
                </a:ln>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Advantages:</a:t>
            </a:r>
          </a:p>
          <a:p>
            <a:pPr marL="0" indent="0">
              <a:buClr>
                <a:schemeClr val="accent1">
                  <a:lumMod val="75000"/>
                </a:schemeClr>
              </a:buClr>
              <a:buSzPct val="120000"/>
              <a:buNone/>
            </a:pPr>
            <a:r>
              <a:rPr lang="en-GB" sz="3000" dirty="0">
                <a:solidFill>
                  <a:srgbClr val="FFFF00"/>
                </a:solidFill>
                <a:latin typeface="Times New Roman" panose="02020603050405020304" pitchFamily="18" charset="0"/>
                <a:cs typeface="Times New Roman" panose="02020603050405020304" pitchFamily="18" charset="0"/>
              </a:rPr>
              <a:t>The various advantages of waffle slab areas follows:</a:t>
            </a:r>
          </a:p>
          <a:p>
            <a:pPr marL="0" indent="0">
              <a:buClr>
                <a:schemeClr val="accent1">
                  <a:lumMod val="75000"/>
                </a:schemeClr>
              </a:buClr>
              <a:buSzPct val="120000"/>
              <a:buNone/>
            </a:pPr>
            <a:r>
              <a:rPr lang="en-GB" sz="3000" dirty="0">
                <a:solidFill>
                  <a:srgbClr val="FFFF00"/>
                </a:solidFill>
                <a:latin typeface="Times New Roman" panose="02020603050405020304" pitchFamily="18" charset="0"/>
                <a:cs typeface="Times New Roman" panose="02020603050405020304" pitchFamily="18" charset="0"/>
              </a:rPr>
              <a:t>1. Larger span of slab and floor with less number of columns.</a:t>
            </a:r>
          </a:p>
          <a:p>
            <a:pPr marL="0" indent="0">
              <a:buClr>
                <a:schemeClr val="accent1">
                  <a:lumMod val="75000"/>
                </a:schemeClr>
              </a:buClr>
              <a:buSzPct val="120000"/>
              <a:buNone/>
            </a:pPr>
            <a:r>
              <a:rPr lang="en-GB" sz="3000" dirty="0">
                <a:solidFill>
                  <a:srgbClr val="FFFF00"/>
                </a:solidFill>
                <a:latin typeface="Times New Roman" panose="02020603050405020304" pitchFamily="18" charset="0"/>
                <a:cs typeface="Times New Roman" panose="02020603050405020304" pitchFamily="18" charset="0"/>
              </a:rPr>
              <a:t>2. load carrying capacity is greater than the other types of slab.</a:t>
            </a:r>
          </a:p>
          <a:p>
            <a:pPr marL="0" indent="0">
              <a:buClr>
                <a:schemeClr val="accent1">
                  <a:lumMod val="75000"/>
                </a:schemeClr>
              </a:buClr>
              <a:buSzPct val="120000"/>
              <a:buNone/>
            </a:pPr>
            <a:r>
              <a:rPr lang="en-GB" sz="3000" dirty="0">
                <a:solidFill>
                  <a:srgbClr val="FFFF00"/>
                </a:solidFill>
                <a:latin typeface="Times New Roman" panose="02020603050405020304" pitchFamily="18" charset="0"/>
                <a:cs typeface="Times New Roman" panose="02020603050405020304" pitchFamily="18" charset="0"/>
              </a:rPr>
              <a:t>3. Savings on weight and materials</a:t>
            </a:r>
            <a:r>
              <a:rPr lang="en-GB" sz="2800" dirty="0">
                <a:solidFill>
                  <a:srgbClr val="FFFF00"/>
                </a:solidFill>
                <a:latin typeface="Times New Roman" panose="02020603050405020304" pitchFamily="18" charset="0"/>
                <a:cs typeface="Times New Roman" panose="02020603050405020304" pitchFamily="18" charset="0"/>
              </a:rPr>
              <a:t>.</a:t>
            </a:r>
          </a:p>
          <a:p>
            <a:pPr marL="0" indent="0">
              <a:buClr>
                <a:schemeClr val="accent1">
                  <a:lumMod val="75000"/>
                </a:schemeClr>
              </a:buClr>
              <a:buSzPct val="120000"/>
              <a:buNone/>
            </a:pPr>
            <a:endParaRPr lang="en-US" sz="3500" dirty="0">
              <a:solidFill>
                <a:srgbClr val="FFFF00"/>
              </a:solidFill>
              <a:latin typeface="Times New Roman" panose="02020603050405020304" pitchFamily="18"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xmlns="" id="{67E4CB61-2BBD-4777-9E12-21A418F89509}"/>
              </a:ext>
            </a:extLst>
          </p:cNvPr>
          <p:cNvSpPr>
            <a:spLocks noGrp="1"/>
          </p:cNvSpPr>
          <p:nvPr>
            <p:ph sz="half" idx="2"/>
          </p:nvPr>
        </p:nvSpPr>
        <p:spPr>
          <a:xfrm>
            <a:off x="5795919" y="1865305"/>
            <a:ext cx="5559179" cy="4927063"/>
          </a:xfrm>
        </p:spPr>
        <p:txBody>
          <a:bodyPr>
            <a:noAutofit/>
          </a:bodyPr>
          <a:lstStyle/>
          <a:p>
            <a:pPr marL="0" indent="0">
              <a:buClr>
                <a:schemeClr val="accent1">
                  <a:lumMod val="75000"/>
                </a:schemeClr>
              </a:buClr>
              <a:buSzPct val="120000"/>
              <a:buNone/>
            </a:pPr>
            <a:r>
              <a:rPr lang="en-GB" sz="3000" dirty="0">
                <a:solidFill>
                  <a:srgbClr val="FFFF00"/>
                </a:solidFill>
                <a:latin typeface="Times New Roman" panose="02020603050405020304" pitchFamily="18" charset="0"/>
                <a:cs typeface="Times New Roman" panose="02020603050405020304" pitchFamily="18" charset="0"/>
              </a:rPr>
              <a:t>4. Good vibration control capacity.</a:t>
            </a:r>
          </a:p>
          <a:p>
            <a:pPr marL="0" indent="0">
              <a:buClr>
                <a:schemeClr val="accent1">
                  <a:lumMod val="75000"/>
                </a:schemeClr>
              </a:buClr>
              <a:buSzPct val="120000"/>
              <a:buNone/>
            </a:pPr>
            <a:r>
              <a:rPr lang="en-GB" sz="3000" dirty="0">
                <a:solidFill>
                  <a:srgbClr val="FFFF00"/>
                </a:solidFill>
                <a:latin typeface="Times New Roman" panose="02020603050405020304" pitchFamily="18" charset="0"/>
                <a:cs typeface="Times New Roman" panose="02020603050405020304" pitchFamily="18" charset="0"/>
              </a:rPr>
              <a:t>5. Attractive soffit appearance when exposed.</a:t>
            </a:r>
          </a:p>
          <a:p>
            <a:pPr marL="0" indent="0">
              <a:buClr>
                <a:schemeClr val="accent1">
                  <a:lumMod val="75000"/>
                </a:schemeClr>
              </a:buClr>
              <a:buSzPct val="120000"/>
              <a:buNone/>
            </a:pPr>
            <a:r>
              <a:rPr lang="en-GB" sz="3000" dirty="0">
                <a:solidFill>
                  <a:srgbClr val="FFFF00"/>
                </a:solidFill>
                <a:latin typeface="Times New Roman" panose="02020603050405020304" pitchFamily="18" charset="0"/>
                <a:cs typeface="Times New Roman" panose="02020603050405020304" pitchFamily="18" charset="0"/>
              </a:rPr>
              <a:t>6. Lightweight.</a:t>
            </a:r>
          </a:p>
          <a:p>
            <a:pPr marL="0" indent="0">
              <a:buClr>
                <a:schemeClr val="accent1">
                  <a:lumMod val="75000"/>
                </a:schemeClr>
              </a:buClr>
              <a:buSzPct val="120000"/>
              <a:buNone/>
            </a:pPr>
            <a:r>
              <a:rPr lang="en-GB" sz="3000" dirty="0">
                <a:solidFill>
                  <a:srgbClr val="FFFF00"/>
                </a:solidFill>
                <a:latin typeface="Times New Roman" panose="02020603050405020304" pitchFamily="18" charset="0"/>
                <a:cs typeface="Times New Roman" panose="02020603050405020304" pitchFamily="18" charset="0"/>
              </a:rPr>
              <a:t>7. Vertical penetrations between ribs are easy.</a:t>
            </a:r>
          </a:p>
          <a:p>
            <a:pPr marL="0" indent="0">
              <a:buClr>
                <a:schemeClr val="accent1">
                  <a:lumMod val="75000"/>
                </a:schemeClr>
              </a:buClr>
              <a:buSzPct val="120000"/>
              <a:buNone/>
            </a:pPr>
            <a:r>
              <a:rPr lang="en-GB" sz="3000" dirty="0">
                <a:solidFill>
                  <a:srgbClr val="FFFF00"/>
                </a:solidFill>
                <a:latin typeface="Times New Roman" panose="02020603050405020304" pitchFamily="18" charset="0"/>
                <a:cs typeface="Times New Roman" panose="02020603050405020304" pitchFamily="18" charset="0"/>
              </a:rPr>
              <a:t>8. Economical when reusable formwork is used.</a:t>
            </a:r>
          </a:p>
          <a:p>
            <a:pPr marL="0" indent="0">
              <a:buClr>
                <a:schemeClr val="accent1">
                  <a:lumMod val="75000"/>
                </a:schemeClr>
              </a:buClr>
              <a:buSzPct val="120000"/>
              <a:buNone/>
            </a:pPr>
            <a:r>
              <a:rPr lang="en-GB" sz="3000" dirty="0">
                <a:solidFill>
                  <a:srgbClr val="FFFF00"/>
                </a:solidFill>
                <a:latin typeface="Times New Roman" panose="02020603050405020304" pitchFamily="18" charset="0"/>
                <a:cs typeface="Times New Roman" panose="02020603050405020304" pitchFamily="18" charset="0"/>
              </a:rPr>
              <a:t>9. Fast and speedy construction.</a:t>
            </a:r>
          </a:p>
          <a:p>
            <a:pPr marL="0" indent="0">
              <a:buClr>
                <a:schemeClr val="accent1">
                  <a:lumMod val="75000"/>
                </a:schemeClr>
              </a:buClr>
              <a:buSzPct val="120000"/>
              <a:buNone/>
            </a:pPr>
            <a:endParaRPr lang="en-US" sz="3300" dirty="0">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66C96651-AE41-4413-915A-9588A40F10AF}"/>
              </a:ext>
            </a:extLst>
          </p:cNvPr>
          <p:cNvPicPr>
            <a:picLocks noChangeAspect="1"/>
          </p:cNvPicPr>
          <p:nvPr/>
        </p:nvPicPr>
        <p:blipFill>
          <a:blip r:embed="rId2"/>
          <a:stretch>
            <a:fillRect/>
          </a:stretch>
        </p:blipFill>
        <p:spPr>
          <a:xfrm>
            <a:off x="11222674" y="6486112"/>
            <a:ext cx="969349" cy="371888"/>
          </a:xfrm>
          <a:prstGeom prst="rect">
            <a:avLst/>
          </a:prstGeom>
        </p:spPr>
      </p:pic>
    </p:spTree>
    <p:extLst>
      <p:ext uri="{BB962C8B-B14F-4D97-AF65-F5344CB8AC3E}">
        <p14:creationId xmlns:p14="http://schemas.microsoft.com/office/powerpoint/2010/main" val="358564466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C10BF9-1FE1-4C44-B14B-6C8C7022ED25}"/>
              </a:ext>
            </a:extLst>
          </p:cNvPr>
          <p:cNvSpPr>
            <a:spLocks noGrp="1"/>
          </p:cNvSpPr>
          <p:nvPr>
            <p:ph type="title"/>
          </p:nvPr>
        </p:nvSpPr>
        <p:spPr>
          <a:xfrm>
            <a:off x="715696" y="-122584"/>
            <a:ext cx="9370086" cy="1022467"/>
          </a:xfrm>
        </p:spPr>
        <p:txBody>
          <a:bodyPr/>
          <a:lstStyle/>
          <a:p>
            <a:pPr algn="ctr"/>
            <a:r>
              <a:rPr lang="en-US" sz="8000" b="1" dirty="0">
                <a:ln w="22225">
                  <a:solidFill>
                    <a:schemeClr val="accent1"/>
                  </a:solidFill>
                  <a:prstDash val="solid"/>
                </a:ln>
                <a:solidFill>
                  <a:schemeClr val="tx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Grid or waffle slab</a:t>
            </a:r>
          </a:p>
        </p:txBody>
      </p:sp>
      <p:sp>
        <p:nvSpPr>
          <p:cNvPr id="3" name="Slide Number Placeholder 2">
            <a:extLst>
              <a:ext uri="{FF2B5EF4-FFF2-40B4-BE49-F238E27FC236}">
                <a16:creationId xmlns:a16="http://schemas.microsoft.com/office/drawing/2014/main" xmlns="" id="{F704558D-1E79-4F69-A1C0-4BD50E5D1132}"/>
              </a:ext>
            </a:extLst>
          </p:cNvPr>
          <p:cNvSpPr>
            <a:spLocks noGrp="1"/>
          </p:cNvSpPr>
          <p:nvPr>
            <p:ph type="sldNum" sz="quarter" idx="12"/>
          </p:nvPr>
        </p:nvSpPr>
        <p:spPr>
          <a:xfrm>
            <a:off x="10349607" y="37950"/>
            <a:ext cx="838198" cy="712800"/>
          </a:xfrm>
        </p:spPr>
        <p:txBody>
          <a:bodyPr/>
          <a:lstStyle/>
          <a:p>
            <a:pPr>
              <a:defRPr/>
            </a:pPr>
            <a:fld id="{03DC2DEF-D2FE-4B45-ABA4-9F153FD1C98A}" type="slidenum">
              <a:rPr lang="en-US" smtClean="0">
                <a:solidFill>
                  <a:prstClr val="white">
                    <a:lumMod val="95000"/>
                  </a:prstClr>
                </a:solidFill>
              </a:rPr>
              <a:pPr>
                <a:defRPr/>
              </a:pPr>
              <a:t>109</a:t>
            </a:fld>
            <a:endParaRPr lang="en-US" dirty="0">
              <a:solidFill>
                <a:prstClr val="white">
                  <a:lumMod val="95000"/>
                </a:prstClr>
              </a:solidFill>
            </a:endParaRPr>
          </a:p>
        </p:txBody>
      </p:sp>
      <p:sp>
        <p:nvSpPr>
          <p:cNvPr id="17" name="Rectangle 16">
            <a:extLst>
              <a:ext uri="{FF2B5EF4-FFF2-40B4-BE49-F238E27FC236}">
                <a16:creationId xmlns:a16="http://schemas.microsoft.com/office/drawing/2014/main" xmlns="" id="{D86CAE38-8DEF-462F-86EE-60B1EF43D16D}"/>
              </a:ext>
            </a:extLst>
          </p:cNvPr>
          <p:cNvSpPr/>
          <p:nvPr/>
        </p:nvSpPr>
        <p:spPr>
          <a:xfrm>
            <a:off x="5795893" y="3627611"/>
            <a:ext cx="618979" cy="2797295"/>
          </a:xfrm>
          <a:prstGeom prst="rect">
            <a:avLst/>
          </a:prstGeom>
          <a:solidFill>
            <a:srgbClr val="3E7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E6B729">
                  <a:lumMod val="50000"/>
                </a:srgbClr>
              </a:solidFill>
            </a:endParaRPr>
          </a:p>
        </p:txBody>
      </p:sp>
      <p:sp>
        <p:nvSpPr>
          <p:cNvPr id="11" name="Rectangle 10">
            <a:extLst>
              <a:ext uri="{FF2B5EF4-FFF2-40B4-BE49-F238E27FC236}">
                <a16:creationId xmlns:a16="http://schemas.microsoft.com/office/drawing/2014/main" xmlns="" id="{1C2919D0-79A1-4002-8C9D-6A9478BBB5E7}"/>
              </a:ext>
            </a:extLst>
          </p:cNvPr>
          <p:cNvSpPr/>
          <p:nvPr/>
        </p:nvSpPr>
        <p:spPr>
          <a:xfrm>
            <a:off x="247226" y="1035426"/>
            <a:ext cx="11794726" cy="5532288"/>
          </a:xfrm>
          <a:prstGeom prst="rect">
            <a:avLst/>
          </a:prstGeom>
          <a:solidFill>
            <a:srgbClr val="265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6" name="Content Placeholder 5">
            <a:extLst>
              <a:ext uri="{FF2B5EF4-FFF2-40B4-BE49-F238E27FC236}">
                <a16:creationId xmlns:a16="http://schemas.microsoft.com/office/drawing/2014/main" xmlns="" id="{3771A36F-EB65-4BB7-A31F-B7EC242902BE}"/>
              </a:ext>
            </a:extLst>
          </p:cNvPr>
          <p:cNvSpPr>
            <a:spLocks noGrp="1"/>
          </p:cNvSpPr>
          <p:nvPr>
            <p:ph sz="half" idx="1"/>
          </p:nvPr>
        </p:nvSpPr>
        <p:spPr>
          <a:xfrm>
            <a:off x="247235" y="1035424"/>
            <a:ext cx="5548672" cy="4155142"/>
          </a:xfrm>
        </p:spPr>
        <p:txBody>
          <a:bodyPr>
            <a:noAutofit/>
          </a:bodyPr>
          <a:lstStyle/>
          <a:p>
            <a:pPr marL="0" indent="0">
              <a:buClr>
                <a:schemeClr val="accent1">
                  <a:lumMod val="75000"/>
                </a:schemeClr>
              </a:buClr>
              <a:buSzPct val="120000"/>
              <a:buNone/>
            </a:pPr>
            <a:r>
              <a:rPr lang="en-GB" sz="5400" dirty="0">
                <a:ln w="0">
                  <a:solidFill>
                    <a:schemeClr val="accent1">
                      <a:lumMod val="60000"/>
                      <a:lumOff val="40000"/>
                    </a:schemeClr>
                  </a:solidFill>
                </a:ln>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Disadvantages:</a:t>
            </a:r>
          </a:p>
          <a:p>
            <a:pPr marL="0" indent="0">
              <a:buClr>
                <a:schemeClr val="accent1">
                  <a:lumMod val="75000"/>
                </a:schemeClr>
              </a:buClr>
              <a:buSzPct val="120000"/>
              <a:buNone/>
            </a:pPr>
            <a:endParaRPr lang="en-GB" sz="3000" dirty="0">
              <a:solidFill>
                <a:srgbClr val="FFFF00"/>
              </a:solidFill>
              <a:latin typeface="Times New Roman" panose="02020603050405020304" pitchFamily="18" charset="0"/>
              <a:cs typeface="Times New Roman" panose="02020603050405020304" pitchFamily="18" charset="0"/>
            </a:endParaRPr>
          </a:p>
          <a:p>
            <a:pPr marL="0" indent="0">
              <a:buClr>
                <a:schemeClr val="accent1">
                  <a:lumMod val="75000"/>
                </a:schemeClr>
              </a:buClr>
              <a:buSzPct val="120000"/>
              <a:buNone/>
            </a:pPr>
            <a:endParaRPr lang="en-GB" sz="3000" dirty="0">
              <a:solidFill>
                <a:srgbClr val="FFFF00"/>
              </a:solidFill>
              <a:latin typeface="Times New Roman" panose="02020603050405020304" pitchFamily="18" charset="0"/>
              <a:cs typeface="Times New Roman" panose="02020603050405020304" pitchFamily="18" charset="0"/>
            </a:endParaRPr>
          </a:p>
          <a:p>
            <a:pPr marL="0" indent="0">
              <a:buClr>
                <a:schemeClr val="accent1">
                  <a:lumMod val="75000"/>
                </a:schemeClr>
              </a:buClr>
              <a:buSzPct val="120000"/>
              <a:buNone/>
            </a:pPr>
            <a:r>
              <a:rPr lang="en-GB" sz="3000" dirty="0">
                <a:solidFill>
                  <a:srgbClr val="FFFF00"/>
                </a:solidFill>
                <a:latin typeface="Times New Roman" panose="02020603050405020304" pitchFamily="18" charset="0"/>
                <a:cs typeface="Times New Roman" panose="02020603050405020304" pitchFamily="18" charset="0"/>
              </a:rPr>
              <a:t>1. Require greater floor-to-floor height.</a:t>
            </a:r>
          </a:p>
          <a:p>
            <a:pPr marL="0" indent="0">
              <a:buClr>
                <a:schemeClr val="accent1">
                  <a:lumMod val="75000"/>
                </a:schemeClr>
              </a:buClr>
              <a:buSzPct val="120000"/>
              <a:buNone/>
            </a:pPr>
            <a:r>
              <a:rPr lang="en-GB" sz="3000" dirty="0">
                <a:solidFill>
                  <a:srgbClr val="FFFF00"/>
                </a:solidFill>
                <a:latin typeface="Times New Roman" panose="02020603050405020304" pitchFamily="18" charset="0"/>
                <a:cs typeface="Times New Roman" panose="02020603050405020304" pitchFamily="18" charset="0"/>
              </a:rPr>
              <a:t>2. Requires special or proprietary formwork which is costly.</a:t>
            </a:r>
          </a:p>
        </p:txBody>
      </p:sp>
      <p:sp>
        <p:nvSpPr>
          <p:cNvPr id="5" name="Content Placeholder 4">
            <a:extLst>
              <a:ext uri="{FF2B5EF4-FFF2-40B4-BE49-F238E27FC236}">
                <a16:creationId xmlns:a16="http://schemas.microsoft.com/office/drawing/2014/main" xmlns="" id="{67E4CB61-2BBD-4777-9E12-21A418F89509}"/>
              </a:ext>
            </a:extLst>
          </p:cNvPr>
          <p:cNvSpPr>
            <a:spLocks noGrp="1"/>
          </p:cNvSpPr>
          <p:nvPr>
            <p:ph sz="half" idx="2"/>
          </p:nvPr>
        </p:nvSpPr>
        <p:spPr>
          <a:xfrm>
            <a:off x="6291337" y="2658376"/>
            <a:ext cx="5255194" cy="3202244"/>
          </a:xfrm>
        </p:spPr>
        <p:txBody>
          <a:bodyPr>
            <a:noAutofit/>
          </a:bodyPr>
          <a:lstStyle/>
          <a:p>
            <a:pPr marL="0" indent="0">
              <a:buClr>
                <a:schemeClr val="accent1">
                  <a:lumMod val="75000"/>
                </a:schemeClr>
              </a:buClr>
              <a:buSzPct val="120000"/>
              <a:buNone/>
            </a:pPr>
            <a:endParaRPr lang="en-GB" sz="3000" dirty="0">
              <a:solidFill>
                <a:srgbClr val="FFFF00"/>
              </a:solidFill>
              <a:latin typeface="Times New Roman" panose="02020603050405020304" pitchFamily="18" charset="0"/>
              <a:cs typeface="Times New Roman" panose="02020603050405020304" pitchFamily="18" charset="0"/>
            </a:endParaRPr>
          </a:p>
          <a:p>
            <a:pPr marL="0" indent="0">
              <a:buClr>
                <a:schemeClr val="accent1">
                  <a:lumMod val="75000"/>
                </a:schemeClr>
              </a:buClr>
              <a:buSzPct val="120000"/>
              <a:buNone/>
            </a:pPr>
            <a:r>
              <a:rPr lang="en-GB" sz="3000" dirty="0">
                <a:solidFill>
                  <a:srgbClr val="FFFF00"/>
                </a:solidFill>
                <a:latin typeface="Times New Roman" panose="02020603050405020304" pitchFamily="18" charset="0"/>
                <a:cs typeface="Times New Roman" panose="02020603050405020304" pitchFamily="18" charset="0"/>
              </a:rPr>
              <a:t>3. requires strict supervision and skilled labour.</a:t>
            </a:r>
          </a:p>
          <a:p>
            <a:pPr marL="0" indent="0">
              <a:buClr>
                <a:schemeClr val="accent1">
                  <a:lumMod val="75000"/>
                </a:schemeClr>
              </a:buClr>
              <a:buSzPct val="120000"/>
              <a:buNone/>
            </a:pPr>
            <a:r>
              <a:rPr lang="en-GB" sz="3000" dirty="0">
                <a:solidFill>
                  <a:srgbClr val="FFFF00"/>
                </a:solidFill>
                <a:latin typeface="Times New Roman" panose="02020603050405020304" pitchFamily="18" charset="0"/>
                <a:cs typeface="Times New Roman" panose="02020603050405020304" pitchFamily="18" charset="0"/>
              </a:rPr>
              <a:t>4. Difficulty in maintenance.</a:t>
            </a:r>
          </a:p>
          <a:p>
            <a:pPr marL="0" indent="0">
              <a:buClr>
                <a:schemeClr val="accent1">
                  <a:lumMod val="75000"/>
                </a:schemeClr>
              </a:buClr>
              <a:buSzPct val="120000"/>
              <a:buNone/>
            </a:pPr>
            <a:r>
              <a:rPr lang="en-GB" sz="3000" dirty="0">
                <a:solidFill>
                  <a:srgbClr val="FFFF00"/>
                </a:solidFill>
                <a:latin typeface="Times New Roman" panose="02020603050405020304" pitchFamily="18" charset="0"/>
                <a:cs typeface="Times New Roman" panose="02020603050405020304" pitchFamily="18" charset="0"/>
              </a:rPr>
              <a:t>5. Not suitable in highly windy area.</a:t>
            </a:r>
          </a:p>
          <a:p>
            <a:pPr marL="0" indent="0">
              <a:buClr>
                <a:schemeClr val="accent1">
                  <a:lumMod val="75000"/>
                </a:schemeClr>
              </a:buClr>
              <a:buSzPct val="120000"/>
              <a:buNone/>
            </a:pPr>
            <a:endParaRPr lang="en-US" sz="3300" dirty="0">
              <a:solidFill>
                <a:srgbClr val="FFFF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4810E0BB-D166-4422-99DF-CE9B9E4B503E}"/>
              </a:ext>
            </a:extLst>
          </p:cNvPr>
          <p:cNvSpPr txBox="1"/>
          <p:nvPr/>
        </p:nvSpPr>
        <p:spPr>
          <a:xfrm>
            <a:off x="247228" y="2044507"/>
            <a:ext cx="9514702" cy="553998"/>
          </a:xfrm>
          <a:prstGeom prst="rect">
            <a:avLst/>
          </a:prstGeom>
          <a:noFill/>
        </p:spPr>
        <p:txBody>
          <a:bodyPr wrap="square" rtlCol="0">
            <a:spAutoFit/>
          </a:bodyPr>
          <a:lstStyle/>
          <a:p>
            <a:pPr defTabSz="457200">
              <a:spcBef>
                <a:spcPts val="1000"/>
              </a:spcBef>
              <a:buClr>
                <a:srgbClr val="B01513">
                  <a:lumMod val="75000"/>
                </a:srgbClr>
              </a:buClr>
              <a:buSzPct val="120000"/>
              <a:buFont typeface="Wingdings 3" charset="2"/>
              <a:buNone/>
              <a:defRPr/>
            </a:pPr>
            <a:r>
              <a:rPr lang="en-GB" sz="3000" dirty="0">
                <a:solidFill>
                  <a:srgbClr val="FFFF00"/>
                </a:solidFill>
                <a:latin typeface="Times New Roman" panose="02020603050405020304" pitchFamily="18" charset="0"/>
                <a:cs typeface="Times New Roman" panose="02020603050405020304" pitchFamily="18" charset="0"/>
              </a:rPr>
              <a:t>The disadvantages of waffle slab are as follows:</a:t>
            </a:r>
          </a:p>
        </p:txBody>
      </p:sp>
      <p:pic>
        <p:nvPicPr>
          <p:cNvPr id="7" name="Picture 6">
            <a:extLst>
              <a:ext uri="{FF2B5EF4-FFF2-40B4-BE49-F238E27FC236}">
                <a16:creationId xmlns:a16="http://schemas.microsoft.com/office/drawing/2014/main" xmlns="" id="{2CA9B1FC-FB7C-485B-BCF7-5A67A04C00ED}"/>
              </a:ext>
            </a:extLst>
          </p:cNvPr>
          <p:cNvPicPr>
            <a:picLocks noChangeAspect="1"/>
          </p:cNvPicPr>
          <p:nvPr/>
        </p:nvPicPr>
        <p:blipFill>
          <a:blip r:embed="rId2"/>
          <a:stretch>
            <a:fillRect/>
          </a:stretch>
        </p:blipFill>
        <p:spPr>
          <a:xfrm>
            <a:off x="11254050" y="6486112"/>
            <a:ext cx="969349" cy="371888"/>
          </a:xfrm>
          <a:prstGeom prst="rect">
            <a:avLst/>
          </a:prstGeom>
        </p:spPr>
      </p:pic>
    </p:spTree>
    <p:extLst>
      <p:ext uri="{BB962C8B-B14F-4D97-AF65-F5344CB8AC3E}">
        <p14:creationId xmlns:p14="http://schemas.microsoft.com/office/powerpoint/2010/main" val="237247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658"/>
            <a:ext cx="5777824" cy="4337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a:xfrm>
            <a:off x="11249936" y="6251742"/>
            <a:ext cx="588712" cy="456555"/>
          </a:xfrm>
        </p:spPr>
        <p:txBody>
          <a:bodyPr/>
          <a:lstStyle/>
          <a:p>
            <a:fld id="{34216374-E7D6-4C74-ADA3-2C9987A1DEB2}" type="slidenum">
              <a:rPr lang="en-US" smtClean="0"/>
              <a:t>11</a:t>
            </a:fld>
            <a:endParaRPr lang="en-US"/>
          </a:p>
        </p:txBody>
      </p:sp>
      <p:sp>
        <p:nvSpPr>
          <p:cNvPr id="3" name="AutoShape 2" descr="Design of Composite Slab with Profile Metal Deck - Structvil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378" y="160338"/>
            <a:ext cx="5580675" cy="2759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597154" y="2225310"/>
            <a:ext cx="2338598" cy="369332"/>
          </a:xfrm>
          <a:prstGeom prst="rect">
            <a:avLst/>
          </a:prstGeom>
          <a:noFill/>
        </p:spPr>
        <p:txBody>
          <a:bodyPr wrap="square" rtlCol="0">
            <a:spAutoFit/>
          </a:bodyPr>
          <a:lstStyle/>
          <a:p>
            <a:r>
              <a:rPr lang="en-GB" dirty="0" smtClean="0">
                <a:latin typeface="Times New Roman" pitchFamily="18" charset="0"/>
                <a:cs typeface="Times New Roman" pitchFamily="18" charset="0"/>
              </a:rPr>
              <a:t>Shear Stud Connector</a:t>
            </a:r>
            <a:endParaRPr lang="en-US" dirty="0">
              <a:latin typeface="Times New Roman" pitchFamily="18" charset="0"/>
              <a:cs typeface="Times New Roman" pitchFamily="18" charset="0"/>
            </a:endParaRPr>
          </a:p>
        </p:txBody>
      </p:sp>
      <p:cxnSp>
        <p:nvCxnSpPr>
          <p:cNvPr id="6" name="Straight Arrow Connector 5"/>
          <p:cNvCxnSpPr/>
          <p:nvPr/>
        </p:nvCxnSpPr>
        <p:spPr>
          <a:xfrm flipH="1" flipV="1">
            <a:off x="9839916" y="1391830"/>
            <a:ext cx="1124792" cy="77683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4988" y="2832925"/>
            <a:ext cx="3026065" cy="347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1151115" y="3182556"/>
            <a:ext cx="1227002" cy="338554"/>
          </a:xfrm>
          <a:prstGeom prst="rect">
            <a:avLst/>
          </a:prstGeom>
          <a:noFill/>
        </p:spPr>
        <p:txBody>
          <a:bodyPr wrap="square" rtlCol="0">
            <a:spAutoFit/>
          </a:bodyPr>
          <a:lstStyle/>
          <a:p>
            <a:r>
              <a:rPr lang="en-GB" sz="1600" dirty="0" smtClean="0">
                <a:latin typeface="Times New Roman" pitchFamily="18" charset="0"/>
                <a:cs typeface="Times New Roman" pitchFamily="18" charset="0"/>
              </a:rPr>
              <a:t>Flange</a:t>
            </a:r>
            <a:endParaRPr lang="en-US" sz="1600" dirty="0">
              <a:latin typeface="Times New Roman" pitchFamily="18" charset="0"/>
              <a:cs typeface="Times New Roman" pitchFamily="18" charset="0"/>
            </a:endParaRPr>
          </a:p>
        </p:txBody>
      </p:sp>
      <p:cxnSp>
        <p:nvCxnSpPr>
          <p:cNvPr id="11" name="Straight Arrow Connector 10"/>
          <p:cNvCxnSpPr/>
          <p:nvPr/>
        </p:nvCxnSpPr>
        <p:spPr>
          <a:xfrm flipH="1">
            <a:off x="10617040" y="3414602"/>
            <a:ext cx="534075" cy="1065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0766453" y="2654651"/>
            <a:ext cx="1227002" cy="338554"/>
          </a:xfrm>
          <a:prstGeom prst="rect">
            <a:avLst/>
          </a:prstGeom>
          <a:noFill/>
        </p:spPr>
        <p:txBody>
          <a:bodyPr wrap="square" rtlCol="0">
            <a:spAutoFit/>
          </a:bodyPr>
          <a:lstStyle/>
          <a:p>
            <a:r>
              <a:rPr lang="en-GB" sz="1600" dirty="0" smtClean="0">
                <a:latin typeface="Times New Roman" pitchFamily="18" charset="0"/>
                <a:cs typeface="Times New Roman" pitchFamily="18" charset="0"/>
              </a:rPr>
              <a:t>Web</a:t>
            </a:r>
            <a:endParaRPr lang="en-US" sz="1600" dirty="0">
              <a:latin typeface="Times New Roman" pitchFamily="18" charset="0"/>
              <a:cs typeface="Times New Roman" pitchFamily="18" charset="0"/>
            </a:endParaRPr>
          </a:p>
        </p:txBody>
      </p:sp>
      <p:cxnSp>
        <p:nvCxnSpPr>
          <p:cNvPr id="16" name="Straight Arrow Connector 15"/>
          <p:cNvCxnSpPr/>
          <p:nvPr/>
        </p:nvCxnSpPr>
        <p:spPr>
          <a:xfrm flipH="1">
            <a:off x="10402312" y="2823928"/>
            <a:ext cx="363968" cy="35862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35146" y="4652920"/>
            <a:ext cx="2378581" cy="338554"/>
          </a:xfrm>
          <a:prstGeom prst="rect">
            <a:avLst/>
          </a:prstGeom>
          <a:noFill/>
        </p:spPr>
        <p:txBody>
          <a:bodyPr wrap="square" rtlCol="0">
            <a:spAutoFit/>
          </a:bodyPr>
          <a:lstStyle/>
          <a:p>
            <a:r>
              <a:rPr lang="en-GB" sz="1600" b="1" dirty="0" smtClean="0">
                <a:latin typeface="Times New Roman" pitchFamily="18" charset="0"/>
                <a:cs typeface="Times New Roman" pitchFamily="18" charset="0"/>
              </a:rPr>
              <a:t>Steel Connection</a:t>
            </a:r>
            <a:endParaRPr lang="en-US" sz="1600" b="1" dirty="0">
              <a:latin typeface="Times New Roman" pitchFamily="18" charset="0"/>
              <a:cs typeface="Times New Roman" pitchFamily="18" charset="0"/>
            </a:endParaRPr>
          </a:p>
        </p:txBody>
      </p:sp>
      <p:sp>
        <p:nvSpPr>
          <p:cNvPr id="19" name="TextBox 18"/>
          <p:cNvSpPr txBox="1"/>
          <p:nvPr/>
        </p:nvSpPr>
        <p:spPr>
          <a:xfrm>
            <a:off x="155574" y="5226106"/>
            <a:ext cx="9135141" cy="646331"/>
          </a:xfrm>
          <a:prstGeom prst="rect">
            <a:avLst/>
          </a:prstGeom>
          <a:noFill/>
        </p:spPr>
        <p:txBody>
          <a:bodyPr wrap="square" rtlCol="0">
            <a:spAutoFit/>
          </a:bodyPr>
          <a:lstStyle/>
          <a:p>
            <a:r>
              <a:rPr lang="en-GB" b="1" dirty="0" smtClean="0">
                <a:latin typeface="Times New Roman" pitchFamily="18" charset="0"/>
                <a:cs typeface="Times New Roman" pitchFamily="18" charset="0"/>
              </a:rPr>
              <a:t>Shear Connection – Hinged – Column to web connection – Web releases moment in earthquake (</a:t>
            </a:r>
            <a:r>
              <a:rPr lang="en-GB" b="1" dirty="0" err="1" smtClean="0">
                <a:latin typeface="Times New Roman" pitchFamily="18" charset="0"/>
                <a:cs typeface="Times New Roman" pitchFamily="18" charset="0"/>
              </a:rPr>
              <a:t>LF+Moment</a:t>
            </a:r>
            <a:r>
              <a:rPr lang="en-GB" b="1" dirty="0" smtClean="0">
                <a:latin typeface="Times New Roman" pitchFamily="18" charset="0"/>
                <a:cs typeface="Times New Roman" pitchFamily="18" charset="0"/>
              </a:rPr>
              <a:t>) </a:t>
            </a:r>
            <a:endParaRPr lang="en-US" b="1" dirty="0">
              <a:latin typeface="Times New Roman" pitchFamily="18" charset="0"/>
              <a:cs typeface="Times New Roman" pitchFamily="18" charset="0"/>
            </a:endParaRPr>
          </a:p>
        </p:txBody>
      </p:sp>
      <p:sp>
        <p:nvSpPr>
          <p:cNvPr id="21" name="TextBox 20"/>
          <p:cNvSpPr txBox="1"/>
          <p:nvPr/>
        </p:nvSpPr>
        <p:spPr>
          <a:xfrm>
            <a:off x="155575" y="5907649"/>
            <a:ext cx="8746929" cy="369332"/>
          </a:xfrm>
          <a:prstGeom prst="rect">
            <a:avLst/>
          </a:prstGeom>
          <a:noFill/>
        </p:spPr>
        <p:txBody>
          <a:bodyPr wrap="square" rtlCol="0">
            <a:spAutoFit/>
          </a:bodyPr>
          <a:lstStyle/>
          <a:p>
            <a:r>
              <a:rPr lang="en-GB" b="1" dirty="0" smtClean="0">
                <a:latin typeface="Times New Roman" pitchFamily="18" charset="0"/>
                <a:cs typeface="Times New Roman" pitchFamily="18" charset="0"/>
              </a:rPr>
              <a:t>Moment Connection – Moment /fixed connection – Column to </a:t>
            </a:r>
            <a:r>
              <a:rPr lang="en-GB" b="1" dirty="0" err="1" smtClean="0">
                <a:latin typeface="Times New Roman" pitchFamily="18" charset="0"/>
                <a:cs typeface="Times New Roman" pitchFamily="18" charset="0"/>
              </a:rPr>
              <a:t>flange+wed</a:t>
            </a:r>
            <a:r>
              <a:rPr lang="en-GB" b="1" dirty="0" smtClean="0">
                <a:latin typeface="Times New Roman" pitchFamily="18" charset="0"/>
                <a:cs typeface="Times New Roman" pitchFamily="18" charset="0"/>
              </a:rPr>
              <a:t> connection </a:t>
            </a:r>
            <a:endParaRPr lang="en-US" b="1" dirty="0">
              <a:latin typeface="Times New Roman" pitchFamily="18" charset="0"/>
              <a:cs typeface="Times New Roman" pitchFamily="18" charset="0"/>
            </a:endParaRPr>
          </a:p>
        </p:txBody>
      </p:sp>
      <p:sp>
        <p:nvSpPr>
          <p:cNvPr id="22" name="TextBox 21"/>
          <p:cNvSpPr txBox="1"/>
          <p:nvPr/>
        </p:nvSpPr>
        <p:spPr>
          <a:xfrm>
            <a:off x="307975" y="6395223"/>
            <a:ext cx="2653766" cy="307777"/>
          </a:xfrm>
          <a:prstGeom prst="rect">
            <a:avLst/>
          </a:prstGeom>
          <a:noFill/>
        </p:spPr>
        <p:txBody>
          <a:bodyPr wrap="square" rtlCol="0">
            <a:spAutoFit/>
          </a:bodyPr>
          <a:lstStyle/>
          <a:p>
            <a:r>
              <a:rPr lang="en-GB" sz="1400" b="1" dirty="0" smtClean="0">
                <a:latin typeface="Times New Roman" pitchFamily="18" charset="0"/>
                <a:cs typeface="Times New Roman" pitchFamily="18" charset="0"/>
              </a:rPr>
              <a:t>LF means Lateral force</a:t>
            </a:r>
            <a:endParaRPr lang="en-US" sz="1400" b="1" dirty="0">
              <a:latin typeface="Times New Roman" pitchFamily="18" charset="0"/>
              <a:cs typeface="Times New Roman" pitchFamily="18" charset="0"/>
            </a:endParaRPr>
          </a:p>
        </p:txBody>
      </p:sp>
    </p:spTree>
    <p:extLst>
      <p:ext uri="{BB962C8B-B14F-4D97-AF65-F5344CB8AC3E}">
        <p14:creationId xmlns:p14="http://schemas.microsoft.com/office/powerpoint/2010/main" val="17053193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C10BF9-1FE1-4C44-B14B-6C8C7022ED25}"/>
              </a:ext>
            </a:extLst>
          </p:cNvPr>
          <p:cNvSpPr>
            <a:spLocks noGrp="1"/>
          </p:cNvSpPr>
          <p:nvPr>
            <p:ph type="title"/>
          </p:nvPr>
        </p:nvSpPr>
        <p:spPr>
          <a:xfrm>
            <a:off x="309513" y="41"/>
            <a:ext cx="10118557" cy="1114011"/>
          </a:xfrm>
        </p:spPr>
        <p:txBody>
          <a:bodyPr/>
          <a:lstStyle/>
          <a:p>
            <a:pPr algn="ctr"/>
            <a:r>
              <a:rPr lang="en-US" sz="8000" b="1" dirty="0">
                <a:ln w="22225">
                  <a:solidFill>
                    <a:schemeClr val="accent1"/>
                  </a:solidFill>
                  <a:prstDash val="solid"/>
                </a:ln>
                <a:solidFill>
                  <a:schemeClr val="tx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Corner reinforcements</a:t>
            </a:r>
          </a:p>
        </p:txBody>
      </p:sp>
      <p:sp>
        <p:nvSpPr>
          <p:cNvPr id="3" name="Slide Number Placeholder 2">
            <a:extLst>
              <a:ext uri="{FF2B5EF4-FFF2-40B4-BE49-F238E27FC236}">
                <a16:creationId xmlns:a16="http://schemas.microsoft.com/office/drawing/2014/main" xmlns="" id="{F704558D-1E79-4F69-A1C0-4BD50E5D1132}"/>
              </a:ext>
            </a:extLst>
          </p:cNvPr>
          <p:cNvSpPr>
            <a:spLocks noGrp="1"/>
          </p:cNvSpPr>
          <p:nvPr>
            <p:ph type="sldNum" sz="quarter" idx="12"/>
          </p:nvPr>
        </p:nvSpPr>
        <p:spPr>
          <a:xfrm>
            <a:off x="10349607" y="37950"/>
            <a:ext cx="838198" cy="712800"/>
          </a:xfrm>
        </p:spPr>
        <p:txBody>
          <a:bodyPr/>
          <a:lstStyle/>
          <a:p>
            <a:pPr>
              <a:defRPr/>
            </a:pPr>
            <a:fld id="{03DC2DEF-D2FE-4B45-ABA4-9F153FD1C98A}" type="slidenum">
              <a:rPr lang="en-US" smtClean="0">
                <a:solidFill>
                  <a:prstClr val="white">
                    <a:lumMod val="95000"/>
                  </a:prstClr>
                </a:solidFill>
              </a:rPr>
              <a:pPr>
                <a:defRPr/>
              </a:pPr>
              <a:t>110</a:t>
            </a:fld>
            <a:endParaRPr lang="en-US" dirty="0">
              <a:solidFill>
                <a:prstClr val="white">
                  <a:lumMod val="95000"/>
                </a:prstClr>
              </a:solidFill>
            </a:endParaRPr>
          </a:p>
        </p:txBody>
      </p:sp>
      <p:sp>
        <p:nvSpPr>
          <p:cNvPr id="17" name="Rectangle 16">
            <a:extLst>
              <a:ext uri="{FF2B5EF4-FFF2-40B4-BE49-F238E27FC236}">
                <a16:creationId xmlns:a16="http://schemas.microsoft.com/office/drawing/2014/main" xmlns="" id="{D86CAE38-8DEF-462F-86EE-60B1EF43D16D}"/>
              </a:ext>
            </a:extLst>
          </p:cNvPr>
          <p:cNvSpPr/>
          <p:nvPr/>
        </p:nvSpPr>
        <p:spPr>
          <a:xfrm>
            <a:off x="5795893" y="3627611"/>
            <a:ext cx="618979" cy="2797295"/>
          </a:xfrm>
          <a:prstGeom prst="rect">
            <a:avLst/>
          </a:prstGeom>
          <a:solidFill>
            <a:srgbClr val="3E7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E6B729">
                  <a:lumMod val="50000"/>
                </a:srgbClr>
              </a:solidFill>
            </a:endParaRPr>
          </a:p>
        </p:txBody>
      </p:sp>
      <p:sp>
        <p:nvSpPr>
          <p:cNvPr id="11" name="Rectangle 10">
            <a:extLst>
              <a:ext uri="{FF2B5EF4-FFF2-40B4-BE49-F238E27FC236}">
                <a16:creationId xmlns:a16="http://schemas.microsoft.com/office/drawing/2014/main" xmlns="" id="{3D60A109-6E0F-4F0E-BF48-EF94576D1DD9}"/>
              </a:ext>
            </a:extLst>
          </p:cNvPr>
          <p:cNvSpPr/>
          <p:nvPr/>
        </p:nvSpPr>
        <p:spPr>
          <a:xfrm>
            <a:off x="309507" y="1151962"/>
            <a:ext cx="11591778" cy="5706038"/>
          </a:xfrm>
          <a:prstGeom prst="rect">
            <a:avLst/>
          </a:prstGeom>
          <a:solidFill>
            <a:srgbClr val="265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6" name="Content Placeholder 5">
            <a:extLst>
              <a:ext uri="{FF2B5EF4-FFF2-40B4-BE49-F238E27FC236}">
                <a16:creationId xmlns:a16="http://schemas.microsoft.com/office/drawing/2014/main" xmlns="" id="{3771A36F-EB65-4BB7-A31F-B7EC242902BE}"/>
              </a:ext>
            </a:extLst>
          </p:cNvPr>
          <p:cNvSpPr>
            <a:spLocks noGrp="1"/>
          </p:cNvSpPr>
          <p:nvPr>
            <p:ph sz="half" idx="1"/>
          </p:nvPr>
        </p:nvSpPr>
        <p:spPr>
          <a:xfrm>
            <a:off x="208849" y="1031376"/>
            <a:ext cx="5256000" cy="5795117"/>
          </a:xfrm>
        </p:spPr>
        <p:txBody>
          <a:bodyPr>
            <a:noAutofit/>
          </a:bodyPr>
          <a:lstStyle/>
          <a:p>
            <a:pPr>
              <a:buClr>
                <a:schemeClr val="accent1">
                  <a:lumMod val="75000"/>
                </a:schemeClr>
              </a:buClr>
              <a:buSzPct val="120000"/>
              <a:buFont typeface="Wingdings" panose="05000000000000000000" pitchFamily="2" charset="2"/>
              <a:buChar char="Ø"/>
            </a:pPr>
            <a:r>
              <a:rPr lang="en-GB" sz="2700" dirty="0">
                <a:solidFill>
                  <a:srgbClr val="FFFF00"/>
                </a:solidFill>
                <a:latin typeface="Times New Roman" panose="02020603050405020304" pitchFamily="18" charset="0"/>
                <a:cs typeface="Times New Roman" panose="02020603050405020304" pitchFamily="18" charset="0"/>
              </a:rPr>
              <a:t>The twisting moments at the extreme corners of a two way slab system , where they tend to crack  the slab at the bottom along the panel diagonal &amp; at the top perpendicular to the panel diagonal. </a:t>
            </a:r>
            <a:r>
              <a:rPr lang="en-US" sz="2700" dirty="0">
                <a:solidFill>
                  <a:srgbClr val="FFFF00"/>
                </a:solidFill>
                <a:latin typeface="Times New Roman" panose="02020603050405020304" pitchFamily="18" charset="0"/>
                <a:cs typeface="Times New Roman" panose="02020603050405020304" pitchFamily="18" charset="0"/>
              </a:rPr>
              <a:t>Hence special reinforcement is provided at exterior corners of a beam supported two way slab.</a:t>
            </a:r>
          </a:p>
          <a:p>
            <a:pPr>
              <a:buClr>
                <a:schemeClr val="accent1">
                  <a:lumMod val="75000"/>
                </a:schemeClr>
              </a:buClr>
              <a:buSzPct val="120000"/>
              <a:buFont typeface="Wingdings" panose="05000000000000000000" pitchFamily="2" charset="2"/>
              <a:buChar char="ü"/>
            </a:pPr>
            <a:r>
              <a:rPr lang="en-GB" sz="2600" dirty="0">
                <a:solidFill>
                  <a:schemeClr val="tx1">
                    <a:lumMod val="95000"/>
                  </a:schemeClr>
                </a:solidFill>
                <a:latin typeface="Times New Roman" panose="02020603050405020304" pitchFamily="18" charset="0"/>
                <a:cs typeface="Times New Roman" panose="02020603050405020304" pitchFamily="18" charset="0"/>
              </a:rPr>
              <a:t>Corner panel :</a:t>
            </a:r>
          </a:p>
          <a:p>
            <a:pPr marL="0" indent="0">
              <a:buClr>
                <a:schemeClr val="accent1">
                  <a:lumMod val="75000"/>
                </a:schemeClr>
              </a:buClr>
              <a:buSzPct val="120000"/>
              <a:buNone/>
            </a:pPr>
            <a:r>
              <a:rPr lang="en-GB" sz="2600" dirty="0">
                <a:solidFill>
                  <a:schemeClr val="tx1">
                    <a:lumMod val="95000"/>
                  </a:schemeClr>
                </a:solidFill>
                <a:latin typeface="Times New Roman" panose="02020603050405020304" pitchFamily="18" charset="0"/>
                <a:cs typeface="Times New Roman" panose="02020603050405020304" pitchFamily="18" charset="0"/>
              </a:rPr>
              <a:t>    Top = parallel to diagonal </a:t>
            </a:r>
          </a:p>
          <a:p>
            <a:pPr marL="0" indent="0">
              <a:buClr>
                <a:schemeClr val="accent1">
                  <a:lumMod val="75000"/>
                </a:schemeClr>
              </a:buClr>
              <a:buSzPct val="120000"/>
              <a:buNone/>
            </a:pPr>
            <a:r>
              <a:rPr lang="en-GB" sz="2600" dirty="0">
                <a:solidFill>
                  <a:schemeClr val="tx1">
                    <a:lumMod val="95000"/>
                  </a:schemeClr>
                </a:solidFill>
                <a:latin typeface="Times New Roman" panose="02020603050405020304" pitchFamily="18" charset="0"/>
                <a:cs typeface="Times New Roman" panose="02020603050405020304" pitchFamily="18" charset="0"/>
              </a:rPr>
              <a:t>    Bottom = perpendicular to diagonal</a:t>
            </a:r>
          </a:p>
        </p:txBody>
      </p:sp>
      <p:pic>
        <p:nvPicPr>
          <p:cNvPr id="7" name="Picture 6">
            <a:extLst>
              <a:ext uri="{FF2B5EF4-FFF2-40B4-BE49-F238E27FC236}">
                <a16:creationId xmlns:a16="http://schemas.microsoft.com/office/drawing/2014/main" xmlns="" id="{331F6C38-B3B4-43DB-AEF8-E00096A45762}"/>
              </a:ext>
            </a:extLst>
          </p:cNvPr>
          <p:cNvPicPr>
            <a:picLocks noChangeAspect="1"/>
          </p:cNvPicPr>
          <p:nvPr/>
        </p:nvPicPr>
        <p:blipFill>
          <a:blip r:embed="rId2">
            <a:duotone>
              <a:prstClr val="black"/>
              <a:schemeClr val="accent5">
                <a:tint val="45000"/>
                <a:satMod val="400000"/>
              </a:schemeClr>
            </a:duotone>
          </a:blip>
          <a:srcRect/>
          <a:stretch/>
        </p:blipFill>
        <p:spPr>
          <a:xfrm>
            <a:off x="5467647" y="3379851"/>
            <a:ext cx="6724360" cy="3446675"/>
          </a:xfrm>
          <a:prstGeom prst="rect">
            <a:avLst/>
          </a:prstGeom>
        </p:spPr>
      </p:pic>
      <p:sp>
        <p:nvSpPr>
          <p:cNvPr id="5" name="Content Placeholder 4">
            <a:extLst>
              <a:ext uri="{FF2B5EF4-FFF2-40B4-BE49-F238E27FC236}">
                <a16:creationId xmlns:a16="http://schemas.microsoft.com/office/drawing/2014/main" xmlns="" id="{67E4CB61-2BBD-4777-9E12-21A418F89509}"/>
              </a:ext>
            </a:extLst>
          </p:cNvPr>
          <p:cNvSpPr>
            <a:spLocks noGrp="1"/>
          </p:cNvSpPr>
          <p:nvPr>
            <p:ph sz="half" idx="2"/>
          </p:nvPr>
        </p:nvSpPr>
        <p:spPr>
          <a:xfrm>
            <a:off x="5932605" y="1114012"/>
            <a:ext cx="5255194" cy="2270350"/>
          </a:xfrm>
        </p:spPr>
        <p:txBody>
          <a:bodyPr>
            <a:normAutofit fontScale="92500" lnSpcReduction="10000"/>
          </a:bodyPr>
          <a:lstStyle/>
          <a:p>
            <a:pPr>
              <a:buClr>
                <a:schemeClr val="accent1">
                  <a:lumMod val="75000"/>
                </a:schemeClr>
              </a:buClr>
              <a:buSzPct val="120000"/>
              <a:buFont typeface="Wingdings" panose="05000000000000000000" pitchFamily="2" charset="2"/>
              <a:buChar char="Ø"/>
            </a:pPr>
            <a:r>
              <a:rPr lang="en-GB" sz="3300" dirty="0">
                <a:solidFill>
                  <a:srgbClr val="FFFF00"/>
                </a:solidFill>
                <a:latin typeface="Times New Roman" panose="02020603050405020304" pitchFamily="18" charset="0"/>
                <a:cs typeface="Times New Roman" panose="02020603050405020304" pitchFamily="18" charset="0"/>
              </a:rPr>
              <a:t>Provided at the extreme corner in both the top &amp; the bottom of the slab , distance is equal to 1/5th of the longer span</a:t>
            </a:r>
            <a:endParaRPr lang="en-US" sz="33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459191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C10BF9-1FE1-4C44-B14B-6C8C7022ED25}"/>
              </a:ext>
            </a:extLst>
          </p:cNvPr>
          <p:cNvSpPr>
            <a:spLocks noGrp="1"/>
          </p:cNvSpPr>
          <p:nvPr>
            <p:ph type="title"/>
          </p:nvPr>
        </p:nvSpPr>
        <p:spPr>
          <a:xfrm>
            <a:off x="309513" y="41"/>
            <a:ext cx="10118557" cy="1114011"/>
          </a:xfrm>
        </p:spPr>
        <p:txBody>
          <a:bodyPr/>
          <a:lstStyle/>
          <a:p>
            <a:pPr algn="ctr"/>
            <a:r>
              <a:rPr lang="en-US" sz="8000" b="1" dirty="0" smtClean="0">
                <a:ln w="22225">
                  <a:solidFill>
                    <a:schemeClr val="accent1"/>
                  </a:solidFill>
                  <a:prstDash val="solid"/>
                </a:ln>
                <a:solidFill>
                  <a:schemeClr val="tx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Distribution Bar</a:t>
            </a:r>
            <a:br>
              <a:rPr lang="en-US" sz="8000" b="1" dirty="0" smtClean="0">
                <a:ln w="22225">
                  <a:solidFill>
                    <a:schemeClr val="accent1"/>
                  </a:solidFill>
                  <a:prstDash val="solid"/>
                </a:ln>
                <a:solidFill>
                  <a:schemeClr val="tx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8000" b="1" dirty="0">
              <a:ln w="22225">
                <a:solidFill>
                  <a:schemeClr val="accent1"/>
                </a:solidFill>
                <a:prstDash val="solid"/>
              </a:ln>
              <a:solidFill>
                <a:schemeClr val="tx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xmlns="" id="{F704558D-1E79-4F69-A1C0-4BD50E5D1132}"/>
              </a:ext>
            </a:extLst>
          </p:cNvPr>
          <p:cNvSpPr>
            <a:spLocks noGrp="1"/>
          </p:cNvSpPr>
          <p:nvPr>
            <p:ph type="sldNum" sz="quarter" idx="12"/>
          </p:nvPr>
        </p:nvSpPr>
        <p:spPr>
          <a:xfrm>
            <a:off x="10349607" y="37950"/>
            <a:ext cx="838198" cy="712800"/>
          </a:xfrm>
        </p:spPr>
        <p:txBody>
          <a:bodyPr/>
          <a:lstStyle/>
          <a:p>
            <a:pPr>
              <a:defRPr/>
            </a:pPr>
            <a:fld id="{03DC2DEF-D2FE-4B45-ABA4-9F153FD1C98A}" type="slidenum">
              <a:rPr lang="en-US" smtClean="0">
                <a:solidFill>
                  <a:prstClr val="white">
                    <a:lumMod val="95000"/>
                  </a:prstClr>
                </a:solidFill>
              </a:rPr>
              <a:pPr>
                <a:defRPr/>
              </a:pPr>
              <a:t>111</a:t>
            </a:fld>
            <a:endParaRPr lang="en-US" dirty="0">
              <a:solidFill>
                <a:prstClr val="white">
                  <a:lumMod val="95000"/>
                </a:prstClr>
              </a:solidFill>
            </a:endParaRPr>
          </a:p>
        </p:txBody>
      </p:sp>
      <p:sp>
        <p:nvSpPr>
          <p:cNvPr id="17" name="Rectangle 16">
            <a:extLst>
              <a:ext uri="{FF2B5EF4-FFF2-40B4-BE49-F238E27FC236}">
                <a16:creationId xmlns:a16="http://schemas.microsoft.com/office/drawing/2014/main" xmlns="" id="{D86CAE38-8DEF-462F-86EE-60B1EF43D16D}"/>
              </a:ext>
            </a:extLst>
          </p:cNvPr>
          <p:cNvSpPr/>
          <p:nvPr/>
        </p:nvSpPr>
        <p:spPr>
          <a:xfrm>
            <a:off x="5795893" y="3627611"/>
            <a:ext cx="618979" cy="2797295"/>
          </a:xfrm>
          <a:prstGeom prst="rect">
            <a:avLst/>
          </a:prstGeom>
          <a:solidFill>
            <a:srgbClr val="3E7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E6B729">
                  <a:lumMod val="50000"/>
                </a:srgbClr>
              </a:solidFill>
            </a:endParaRPr>
          </a:p>
        </p:txBody>
      </p:sp>
      <p:sp>
        <p:nvSpPr>
          <p:cNvPr id="11" name="Rectangle 10">
            <a:extLst>
              <a:ext uri="{FF2B5EF4-FFF2-40B4-BE49-F238E27FC236}">
                <a16:creationId xmlns:a16="http://schemas.microsoft.com/office/drawing/2014/main" xmlns="" id="{3D60A109-6E0F-4F0E-BF48-EF94576D1DD9}"/>
              </a:ext>
            </a:extLst>
          </p:cNvPr>
          <p:cNvSpPr/>
          <p:nvPr/>
        </p:nvSpPr>
        <p:spPr>
          <a:xfrm>
            <a:off x="309507" y="1151962"/>
            <a:ext cx="11591778" cy="5706038"/>
          </a:xfrm>
          <a:prstGeom prst="rect">
            <a:avLst/>
          </a:prstGeom>
          <a:solidFill>
            <a:srgbClr val="265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6" name="Content Placeholder 5">
            <a:extLst>
              <a:ext uri="{FF2B5EF4-FFF2-40B4-BE49-F238E27FC236}">
                <a16:creationId xmlns:a16="http://schemas.microsoft.com/office/drawing/2014/main" xmlns="" id="{3771A36F-EB65-4BB7-A31F-B7EC242902BE}"/>
              </a:ext>
            </a:extLst>
          </p:cNvPr>
          <p:cNvSpPr>
            <a:spLocks noGrp="1"/>
          </p:cNvSpPr>
          <p:nvPr>
            <p:ph sz="half" idx="1"/>
          </p:nvPr>
        </p:nvSpPr>
        <p:spPr>
          <a:xfrm>
            <a:off x="208839" y="1031373"/>
            <a:ext cx="11429416" cy="5393497"/>
          </a:xfrm>
        </p:spPr>
        <p:txBody>
          <a:bodyPr>
            <a:noAutofit/>
          </a:bodyPr>
          <a:lstStyle/>
          <a:p>
            <a:pPr>
              <a:buClr>
                <a:schemeClr val="accent1">
                  <a:lumMod val="75000"/>
                </a:schemeClr>
              </a:buClr>
              <a:buSzPct val="120000"/>
              <a:buFont typeface="Wingdings" panose="05000000000000000000" pitchFamily="2" charset="2"/>
              <a:buChar char="Ø"/>
            </a:pPr>
            <a:endParaRPr lang="en-US" sz="2700" dirty="0" smtClean="0">
              <a:solidFill>
                <a:srgbClr val="FFFF00"/>
              </a:solidFill>
              <a:latin typeface="Times New Roman" panose="02020603050405020304" pitchFamily="18" charset="0"/>
              <a:cs typeface="Times New Roman" panose="02020603050405020304" pitchFamily="18" charset="0"/>
            </a:endParaRPr>
          </a:p>
          <a:p>
            <a:pPr marL="0" indent="0">
              <a:buClr>
                <a:schemeClr val="accent1">
                  <a:lumMod val="75000"/>
                </a:schemeClr>
              </a:buClr>
              <a:buSzPct val="120000"/>
              <a:buNone/>
            </a:pPr>
            <a:endParaRPr lang="en-US" sz="2700" dirty="0" smtClean="0">
              <a:solidFill>
                <a:srgbClr val="FFFF00"/>
              </a:solidFill>
              <a:latin typeface="Times New Roman" panose="02020603050405020304" pitchFamily="18" charset="0"/>
              <a:cs typeface="Times New Roman" panose="02020603050405020304" pitchFamily="18" charset="0"/>
            </a:endParaRPr>
          </a:p>
          <a:p>
            <a:pPr>
              <a:buClr>
                <a:schemeClr val="accent1">
                  <a:lumMod val="75000"/>
                </a:schemeClr>
              </a:buClr>
              <a:buSzPct val="120000"/>
              <a:buFont typeface="Wingdings" panose="05000000000000000000" pitchFamily="2" charset="2"/>
              <a:buChar char="Ø"/>
            </a:pPr>
            <a:r>
              <a:rPr lang="en-US" sz="2700" dirty="0" smtClean="0">
                <a:solidFill>
                  <a:srgbClr val="FFFF00"/>
                </a:solidFill>
                <a:latin typeface="Times New Roman" panose="02020603050405020304" pitchFamily="18" charset="0"/>
                <a:cs typeface="Times New Roman" panose="02020603050405020304" pitchFamily="18" charset="0"/>
              </a:rPr>
              <a:t>Distribution steel/temperature/shrinkage reinforcement </a:t>
            </a:r>
            <a:r>
              <a:rPr lang="en-US" sz="2700" dirty="0">
                <a:solidFill>
                  <a:srgbClr val="FFFF00"/>
                </a:solidFill>
                <a:latin typeface="Times New Roman" panose="02020603050405020304" pitchFamily="18" charset="0"/>
                <a:cs typeface="Times New Roman" panose="02020603050405020304" pitchFamily="18" charset="0"/>
              </a:rPr>
              <a:t>is the minimum area of the steel bars provided in cross direction </a:t>
            </a:r>
            <a:r>
              <a:rPr lang="en-US" sz="2700" dirty="0" smtClean="0">
                <a:solidFill>
                  <a:srgbClr val="FFFF00"/>
                </a:solidFill>
                <a:latin typeface="Times New Roman" panose="02020603050405020304" pitchFamily="18" charset="0"/>
                <a:cs typeface="Times New Roman" panose="02020603050405020304" pitchFamily="18" charset="0"/>
              </a:rPr>
              <a:t>of the </a:t>
            </a:r>
            <a:r>
              <a:rPr lang="en-US" sz="2700" dirty="0">
                <a:solidFill>
                  <a:srgbClr val="FFFF00"/>
                </a:solidFill>
                <a:latin typeface="Times New Roman" panose="02020603050405020304" pitchFamily="18" charset="0"/>
                <a:cs typeface="Times New Roman" panose="02020603050405020304" pitchFamily="18" charset="0"/>
              </a:rPr>
              <a:t>main steel bars to resist temperature stresses and also to tie up with the </a:t>
            </a:r>
            <a:r>
              <a:rPr lang="en-US" sz="2700" dirty="0" smtClean="0">
                <a:solidFill>
                  <a:srgbClr val="FFFF00"/>
                </a:solidFill>
                <a:latin typeface="Times New Roman" panose="02020603050405020304" pitchFamily="18" charset="0"/>
                <a:cs typeface="Times New Roman" panose="02020603050405020304" pitchFamily="18" charset="0"/>
              </a:rPr>
              <a:t>main steel </a:t>
            </a:r>
            <a:r>
              <a:rPr lang="en-US" sz="2700" dirty="0">
                <a:solidFill>
                  <a:srgbClr val="FFFF00"/>
                </a:solidFill>
                <a:latin typeface="Times New Roman" panose="02020603050405020304" pitchFamily="18" charset="0"/>
                <a:cs typeface="Times New Roman" panose="02020603050405020304" pitchFamily="18" charset="0"/>
              </a:rPr>
              <a:t>bars so as to keep them in proper straight position.</a:t>
            </a:r>
            <a:endParaRPr lang="en-GB" sz="2600" dirty="0">
              <a:solidFill>
                <a:schemeClr val="tx1">
                  <a:lumMod val="95000"/>
                </a:schemeClr>
              </a:solidFill>
              <a:latin typeface="Times New Roman" panose="02020603050405020304" pitchFamily="18" charset="0"/>
              <a:cs typeface="Times New Roman" panose="02020603050405020304" pitchFamily="18" charset="0"/>
            </a:endParaRPr>
          </a:p>
          <a:p>
            <a:pPr>
              <a:buClr>
                <a:schemeClr val="accent1">
                  <a:lumMod val="75000"/>
                </a:schemeClr>
              </a:buClr>
              <a:buSzPct val="120000"/>
              <a:buFont typeface="Wingdings" panose="05000000000000000000" pitchFamily="2" charset="2"/>
              <a:buChar char="Ø"/>
            </a:pPr>
            <a:r>
              <a:rPr lang="en-GB" sz="2600" dirty="0">
                <a:solidFill>
                  <a:schemeClr val="tx1">
                    <a:lumMod val="95000"/>
                  </a:schemeClr>
                </a:solidFill>
                <a:latin typeface="Times New Roman" panose="02020603050405020304" pitchFamily="18" charset="0"/>
                <a:cs typeface="Times New Roman" panose="02020603050405020304" pitchFamily="18" charset="0"/>
              </a:rPr>
              <a:t>    </a:t>
            </a:r>
            <a:r>
              <a:rPr lang="en-US" sz="2600" dirty="0">
                <a:solidFill>
                  <a:srgbClr val="FFFF00"/>
                </a:solidFill>
                <a:latin typeface="Times New Roman" panose="02020603050405020304" pitchFamily="18" charset="0"/>
                <a:cs typeface="Times New Roman" panose="02020603050405020304" pitchFamily="18" charset="0"/>
              </a:rPr>
              <a:t>Distribution bars are provided in one way slabs as temperature </a:t>
            </a:r>
            <a:r>
              <a:rPr lang="en-US" sz="2600" dirty="0" smtClean="0">
                <a:solidFill>
                  <a:srgbClr val="FFFF00"/>
                </a:solidFill>
                <a:latin typeface="Times New Roman" panose="02020603050405020304" pitchFamily="18" charset="0"/>
                <a:cs typeface="Times New Roman" panose="02020603050405020304" pitchFamily="18" charset="0"/>
              </a:rPr>
              <a:t>reinforcement</a:t>
            </a:r>
          </a:p>
          <a:p>
            <a:pPr marL="0" indent="0">
              <a:buClr>
                <a:schemeClr val="accent1">
                  <a:lumMod val="75000"/>
                </a:schemeClr>
              </a:buClr>
              <a:buSzPct val="120000"/>
              <a:buNone/>
            </a:pPr>
            <a:r>
              <a:rPr lang="en-US" sz="2600" dirty="0" smtClean="0">
                <a:solidFill>
                  <a:srgbClr val="FFFF00"/>
                </a:solidFill>
                <a:latin typeface="Times New Roman" panose="02020603050405020304" pitchFamily="18" charset="0"/>
                <a:cs typeface="Times New Roman" panose="02020603050405020304" pitchFamily="18" charset="0"/>
              </a:rPr>
              <a:t>        against possible </a:t>
            </a:r>
            <a:r>
              <a:rPr lang="en-US" sz="2600" dirty="0">
                <a:solidFill>
                  <a:srgbClr val="FFFF00"/>
                </a:solidFill>
                <a:latin typeface="Times New Roman" panose="02020603050405020304" pitchFamily="18" charset="0"/>
                <a:cs typeface="Times New Roman" panose="02020603050405020304" pitchFamily="18" charset="0"/>
              </a:rPr>
              <a:t>stresses and strains due to difference in temperature</a:t>
            </a:r>
            <a:r>
              <a:rPr lang="en-US" sz="2600" dirty="0" smtClean="0">
                <a:solidFill>
                  <a:srgbClr val="FFFF00"/>
                </a:solidFill>
                <a:latin typeface="Times New Roman" panose="02020603050405020304" pitchFamily="18" charset="0"/>
                <a:cs typeface="Times New Roman" panose="02020603050405020304" pitchFamily="18" charset="0"/>
              </a:rPr>
              <a:t>.</a:t>
            </a:r>
          </a:p>
          <a:p>
            <a:pPr marL="0" indent="0">
              <a:buClr>
                <a:schemeClr val="accent1">
                  <a:lumMod val="75000"/>
                </a:schemeClr>
              </a:buClr>
              <a:buSzPct val="120000"/>
              <a:buNone/>
            </a:pPr>
            <a:endParaRPr lang="en-GB" sz="26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255383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03016" y="2322852"/>
            <a:ext cx="4364536" cy="264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6000" b="1" dirty="0" smtClean="0">
                <a:solidFill>
                  <a:srgbClr val="000000"/>
                </a:solidFill>
                <a:latin typeface="Times New Roman" pitchFamily="18" charset="0"/>
                <a:ea typeface="Times New Roman" pitchFamily="18" charset="0"/>
                <a:cs typeface="Times New Roman" pitchFamily="18" charset="0"/>
              </a:rPr>
              <a:t>Week 11</a:t>
            </a:r>
          </a:p>
          <a:p>
            <a:pPr lvl="0"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113-118</a:t>
            </a:r>
            <a:endParaRPr lang="en-US" sz="2800" dirty="0">
              <a:solidFill>
                <a:prstClr val="black"/>
              </a:solidFill>
              <a:latin typeface="Times New Roman" pitchFamily="18" charset="0"/>
              <a:cs typeface="Times New Roman" pitchFamily="18" charset="0"/>
            </a:endParaRPr>
          </a:p>
          <a:p>
            <a:pPr algn="ctr" eaLnBrk="0" fontAlgn="base" hangingPunct="0">
              <a:spcBef>
                <a:spcPct val="0"/>
              </a:spcBef>
              <a:spcAft>
                <a:spcPct val="0"/>
              </a:spcAft>
            </a:pPr>
            <a:endParaRPr lang="en-US" sz="6000" dirty="0" smtClean="0">
              <a:solidFill>
                <a:prstClr val="black"/>
              </a:solidFill>
              <a:latin typeface="Times New Roman" pitchFamily="18" charset="0"/>
              <a:cs typeface="Times New Roman" pitchFamily="18" charset="0"/>
            </a:endParaRPr>
          </a:p>
          <a:p>
            <a:pPr eaLnBrk="0" fontAlgn="base" hangingPunct="0">
              <a:spcBef>
                <a:spcPct val="0"/>
              </a:spcBef>
              <a:spcAft>
                <a:spcPct val="0"/>
              </a:spcAft>
            </a:pPr>
            <a:endParaRPr lang="en-US" dirty="0" smtClean="0">
              <a:solidFill>
                <a:prstClr val="black"/>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t>112</a:t>
            </a:fld>
            <a:endParaRPr lang="en-US"/>
          </a:p>
        </p:txBody>
      </p:sp>
      <p:sp>
        <p:nvSpPr>
          <p:cNvPr id="5" name="Freeform 28"/>
          <p:cNvSpPr/>
          <p:nvPr/>
        </p:nvSpPr>
        <p:spPr>
          <a:xfrm>
            <a:off x="17" y="35"/>
            <a:ext cx="972228"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6" name="TextBox 5"/>
          <p:cNvSpPr txBox="1"/>
          <p:nvPr/>
        </p:nvSpPr>
        <p:spPr>
          <a:xfrm>
            <a:off x="3580327" y="914400"/>
            <a:ext cx="5009881" cy="923330"/>
          </a:xfrm>
          <a:prstGeom prst="rect">
            <a:avLst/>
          </a:prstGeom>
          <a:noFill/>
        </p:spPr>
        <p:txBody>
          <a:bodyPr wrap="square" rtlCol="0">
            <a:spAutoFit/>
          </a:bodyPr>
          <a:lstStyle/>
          <a:p>
            <a:pPr algn="ctr"/>
            <a:r>
              <a:rPr lang="en-US" sz="5400" b="1" dirty="0" smtClean="0">
                <a:solidFill>
                  <a:srgbClr val="00B050"/>
                </a:solidFill>
                <a:latin typeface="Times New Roman" panose="02020603050405020304" pitchFamily="18" charset="0"/>
                <a:cs typeface="Times New Roman" panose="02020603050405020304" pitchFamily="18" charset="0"/>
              </a:rPr>
              <a:t>Two-Way Slab</a:t>
            </a:r>
            <a:endParaRPr lang="en-US" sz="5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600655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1500" y="242238"/>
            <a:ext cx="10706100" cy="6370975"/>
          </a:xfrm>
          <a:prstGeom prst="rect">
            <a:avLst/>
          </a:prstGeom>
        </p:spPr>
        <p:txBody>
          <a:bodyPr wrap="square">
            <a:spAutoFit/>
          </a:bodyPr>
          <a:lstStyle/>
          <a:p>
            <a:pPr algn="just" fontAlgn="ctr"/>
            <a:r>
              <a:rPr lang="en-GB" sz="2400" dirty="0">
                <a:latin typeface="Times New Roman" pitchFamily="18" charset="0"/>
                <a:cs typeface="Times New Roman" pitchFamily="18" charset="0"/>
              </a:rPr>
              <a:t>The main difference between a simply supported slab and a restrained slab is that a simply supported slab's corners are free to lift, while a restrained slab's corners are prevented from lifting: </a:t>
            </a:r>
            <a:endParaRPr lang="en-GB" sz="2400" dirty="0" smtClean="0">
              <a:latin typeface="Times New Roman" pitchFamily="18" charset="0"/>
              <a:cs typeface="Times New Roman" pitchFamily="18" charset="0"/>
            </a:endParaRPr>
          </a:p>
          <a:p>
            <a:pPr algn="just" fontAlgn="ctr"/>
            <a:endParaRPr lang="en-GB" sz="2400" dirty="0">
              <a:latin typeface="Times New Roman" pitchFamily="18" charset="0"/>
              <a:cs typeface="Times New Roman" pitchFamily="18" charset="0"/>
            </a:endParaRPr>
          </a:p>
          <a:p>
            <a:pPr algn="just"/>
            <a:r>
              <a:rPr lang="en-GB" sz="2400" b="1" dirty="0">
                <a:latin typeface="Times New Roman" pitchFamily="18" charset="0"/>
                <a:cs typeface="Times New Roman" pitchFamily="18" charset="0"/>
              </a:rPr>
              <a:t>Simply supported slab</a:t>
            </a:r>
            <a:endParaRPr lang="en-GB" sz="2400" dirty="0">
              <a:latin typeface="Times New Roman" pitchFamily="18" charset="0"/>
              <a:cs typeface="Times New Roman" pitchFamily="18" charset="0"/>
            </a:endParaRPr>
          </a:p>
          <a:p>
            <a:pPr algn="just" fontAlgn="ctr"/>
            <a:r>
              <a:rPr lang="en-GB" sz="2400" dirty="0">
                <a:latin typeface="Times New Roman" pitchFamily="18" charset="0"/>
                <a:cs typeface="Times New Roman" pitchFamily="18" charset="0"/>
              </a:rPr>
              <a:t>A slab that is supported on all four sides by columns or stanchions, but the corners are free to lift due to transverse load. </a:t>
            </a:r>
            <a:endParaRPr lang="en-GB" sz="2400" dirty="0" smtClean="0">
              <a:latin typeface="Times New Roman" pitchFamily="18" charset="0"/>
              <a:cs typeface="Times New Roman" pitchFamily="18" charset="0"/>
            </a:endParaRPr>
          </a:p>
          <a:p>
            <a:pPr algn="just" fontAlgn="ctr"/>
            <a:endParaRPr lang="en-GB" sz="2400" dirty="0">
              <a:latin typeface="Times New Roman" pitchFamily="18" charset="0"/>
              <a:cs typeface="Times New Roman" pitchFamily="18" charset="0"/>
            </a:endParaRPr>
          </a:p>
          <a:p>
            <a:pPr algn="just"/>
            <a:r>
              <a:rPr lang="en-GB" sz="2400" b="1" dirty="0">
                <a:latin typeface="Times New Roman" pitchFamily="18" charset="0"/>
                <a:cs typeface="Times New Roman" pitchFamily="18" charset="0"/>
              </a:rPr>
              <a:t>Restrained slab</a:t>
            </a:r>
            <a:endParaRPr lang="en-GB" sz="2400" dirty="0">
              <a:latin typeface="Times New Roman" pitchFamily="18" charset="0"/>
              <a:cs typeface="Times New Roman" pitchFamily="18" charset="0"/>
            </a:endParaRPr>
          </a:p>
          <a:p>
            <a:pPr algn="just"/>
            <a:r>
              <a:rPr lang="en-GB" sz="2400" dirty="0">
                <a:latin typeface="Times New Roman" pitchFamily="18" charset="0"/>
                <a:cs typeface="Times New Roman" pitchFamily="18" charset="0"/>
              </a:rPr>
              <a:t>A slab that is cast monolithic with the beams, preventing the corners from lifting. The slab is also provided with reinforcement to resist torsion</a:t>
            </a:r>
            <a:r>
              <a:rPr lang="en-GB" sz="2400" dirty="0" smtClean="0">
                <a:latin typeface="Times New Roman" pitchFamily="18" charset="0"/>
                <a:cs typeface="Times New Roman" pitchFamily="18" charset="0"/>
              </a:rPr>
              <a:t>.</a:t>
            </a:r>
          </a:p>
          <a:p>
            <a:pPr algn="just"/>
            <a:r>
              <a:rPr lang="en-GB" sz="2400" dirty="0">
                <a:latin typeface="Times New Roman" pitchFamily="18" charset="0"/>
                <a:cs typeface="Times New Roman" pitchFamily="18" charset="0"/>
              </a:rPr>
              <a:t>The edge strips of a two-way slab are restrained against rotation when the corners of the slab are prevented from lifting. This is achieved by casting the slab monolithic with the beams</a:t>
            </a:r>
            <a:r>
              <a:rPr lang="en-GB" sz="2400" dirty="0" smtClean="0">
                <a:latin typeface="Times New Roman" pitchFamily="18" charset="0"/>
                <a:cs typeface="Times New Roman" pitchFamily="18" charset="0"/>
              </a:rPr>
              <a:t>.</a:t>
            </a:r>
          </a:p>
          <a:p>
            <a:pPr algn="just"/>
            <a:endParaRPr lang="en-GB" sz="2400" dirty="0">
              <a:latin typeface="Times New Roman" pitchFamily="18" charset="0"/>
              <a:cs typeface="Times New Roman" pitchFamily="18" charset="0"/>
            </a:endParaRPr>
          </a:p>
          <a:p>
            <a:pPr algn="just"/>
            <a:r>
              <a:rPr lang="en-GB" sz="2400" dirty="0">
                <a:latin typeface="Times New Roman" pitchFamily="18" charset="0"/>
                <a:cs typeface="Times New Roman" pitchFamily="18" charset="0"/>
              </a:rPr>
              <a:t>The minimum mild steel reinforcement required in the edge strip of a two-way slab is half of the area of steel in the middle strip of the shorter span.</a:t>
            </a:r>
          </a:p>
        </p:txBody>
      </p:sp>
      <p:sp>
        <p:nvSpPr>
          <p:cNvPr id="3" name="Slide Number Placeholder 2"/>
          <p:cNvSpPr>
            <a:spLocks noGrp="1"/>
          </p:cNvSpPr>
          <p:nvPr>
            <p:ph type="sldNum" sz="quarter" idx="12"/>
          </p:nvPr>
        </p:nvSpPr>
        <p:spPr/>
        <p:txBody>
          <a:bodyPr/>
          <a:lstStyle/>
          <a:p>
            <a:fld id="{34216374-E7D6-4C74-ADA3-2C9987A1DEB2}" type="slidenum">
              <a:rPr lang="en-US" smtClean="0"/>
              <a:t>113</a:t>
            </a:fld>
            <a:endParaRPr lang="en-US"/>
          </a:p>
        </p:txBody>
      </p:sp>
    </p:spTree>
    <p:extLst>
      <p:ext uri="{BB962C8B-B14F-4D97-AF65-F5344CB8AC3E}">
        <p14:creationId xmlns:p14="http://schemas.microsoft.com/office/powerpoint/2010/main" val="17868186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Two-Way-Slabs-4-638.jpg"/>
          <p:cNvPicPr>
            <a:picLocks noChangeAspect="1"/>
          </p:cNvPicPr>
          <p:nvPr/>
        </p:nvPicPr>
        <p:blipFill>
          <a:blip r:embed="rId2"/>
          <a:stretch>
            <a:fillRect/>
          </a:stretch>
        </p:blipFill>
        <p:spPr>
          <a:xfrm>
            <a:off x="17" y="4571"/>
            <a:ext cx="12192000" cy="6858000"/>
          </a:xfrm>
          <a:prstGeom prst="rect">
            <a:avLst/>
          </a:prstGeom>
        </p:spPr>
      </p:pic>
      <p:sp>
        <p:nvSpPr>
          <p:cNvPr id="3" name="TextBox 2"/>
          <p:cNvSpPr txBox="1"/>
          <p:nvPr/>
        </p:nvSpPr>
        <p:spPr>
          <a:xfrm>
            <a:off x="9666534" y="5747692"/>
            <a:ext cx="2623458" cy="1200329"/>
          </a:xfrm>
          <a:prstGeom prst="rect">
            <a:avLst/>
          </a:prstGeom>
          <a:solidFill>
            <a:schemeClr val="bg1"/>
          </a:solidFill>
        </p:spPr>
        <p:txBody>
          <a:bodyPr wrap="square" rtlCol="0">
            <a:spAutoFit/>
          </a:bodyPr>
          <a:lstStyle/>
          <a:p>
            <a:endParaRPr lang="en-GB" dirty="0"/>
          </a:p>
          <a:p>
            <a:endParaRPr lang="en-GB" dirty="0" smtClean="0"/>
          </a:p>
          <a:p>
            <a:endParaRPr lang="en-GB" dirty="0"/>
          </a:p>
          <a:p>
            <a:endParaRPr lang="en-US"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1333" y="2368331"/>
            <a:ext cx="7879957" cy="2606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34216374-E7D6-4C74-ADA3-2C9987A1DEB2}" type="slidenum">
              <a:rPr lang="en-US" smtClean="0">
                <a:solidFill>
                  <a:schemeClr val="tx1"/>
                </a:solidFill>
              </a:rPr>
              <a:t>114</a:t>
            </a:fld>
            <a:endParaRPr lang="en-US" dirty="0">
              <a:solidFill>
                <a:schemeClr val="tx1"/>
              </a:solidFill>
            </a:endParaRPr>
          </a:p>
        </p:txBody>
      </p:sp>
    </p:spTree>
    <p:extLst>
      <p:ext uri="{BB962C8B-B14F-4D97-AF65-F5344CB8AC3E}">
        <p14:creationId xmlns:p14="http://schemas.microsoft.com/office/powerpoint/2010/main" val="363849366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Two-Way-Slabs-5-638.jpg"/>
          <p:cNvPicPr>
            <a:picLocks noChangeAspect="1"/>
          </p:cNvPicPr>
          <p:nvPr/>
        </p:nvPicPr>
        <p:blipFill>
          <a:blip r:embed="rId2"/>
          <a:stretch>
            <a:fillRect/>
          </a:stretch>
        </p:blipFill>
        <p:spPr>
          <a:xfrm>
            <a:off x="17" y="4571"/>
            <a:ext cx="12192000" cy="6858000"/>
          </a:xfrm>
          <a:prstGeom prst="rect">
            <a:avLst/>
          </a:prstGeom>
        </p:spPr>
      </p:pic>
      <p:sp>
        <p:nvSpPr>
          <p:cNvPr id="3" name="TextBox 2"/>
          <p:cNvSpPr txBox="1"/>
          <p:nvPr/>
        </p:nvSpPr>
        <p:spPr>
          <a:xfrm>
            <a:off x="9666534" y="5747692"/>
            <a:ext cx="2623458" cy="1200329"/>
          </a:xfrm>
          <a:prstGeom prst="rect">
            <a:avLst/>
          </a:prstGeom>
          <a:solidFill>
            <a:schemeClr val="bg1"/>
          </a:solidFill>
        </p:spPr>
        <p:txBody>
          <a:bodyPr wrap="square" rtlCol="0">
            <a:spAutoFit/>
          </a:bodyPr>
          <a:lstStyle/>
          <a:p>
            <a:endParaRPr lang="en-GB" dirty="0"/>
          </a:p>
          <a:p>
            <a:endParaRPr lang="en-GB" dirty="0" smtClean="0"/>
          </a:p>
          <a:p>
            <a:endParaRPr lang="en-GB" dirty="0"/>
          </a:p>
          <a:p>
            <a:endParaRPr lang="en-US" dirty="0"/>
          </a:p>
        </p:txBody>
      </p:sp>
      <p:sp>
        <p:nvSpPr>
          <p:cNvPr id="4" name="Slide Number Placeholder 3"/>
          <p:cNvSpPr>
            <a:spLocks noGrp="1"/>
          </p:cNvSpPr>
          <p:nvPr>
            <p:ph type="sldNum" sz="quarter" idx="12"/>
          </p:nvPr>
        </p:nvSpPr>
        <p:spPr/>
        <p:txBody>
          <a:bodyPr/>
          <a:lstStyle/>
          <a:p>
            <a:fld id="{34216374-E7D6-4C74-ADA3-2C9987A1DEB2}" type="slidenum">
              <a:rPr lang="en-US" smtClean="0">
                <a:solidFill>
                  <a:schemeClr val="tx1"/>
                </a:solidFill>
              </a:rPr>
              <a:t>115</a:t>
            </a:fld>
            <a:endParaRPr lang="en-US" dirty="0">
              <a:solidFill>
                <a:schemeClr val="tx1"/>
              </a:solidFill>
            </a:endParaRPr>
          </a:p>
        </p:txBody>
      </p:sp>
    </p:spTree>
    <p:extLst>
      <p:ext uri="{BB962C8B-B14F-4D97-AF65-F5344CB8AC3E}">
        <p14:creationId xmlns:p14="http://schemas.microsoft.com/office/powerpoint/2010/main" val="331617650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Two-Way-Slabs-6-638.jpg"/>
          <p:cNvPicPr>
            <a:picLocks noChangeAspect="1"/>
          </p:cNvPicPr>
          <p:nvPr/>
        </p:nvPicPr>
        <p:blipFill>
          <a:blip r:embed="rId2"/>
          <a:stretch>
            <a:fillRect/>
          </a:stretch>
        </p:blipFill>
        <p:spPr>
          <a:xfrm>
            <a:off x="17" y="4571"/>
            <a:ext cx="12192000" cy="6858000"/>
          </a:xfrm>
          <a:prstGeom prst="rect">
            <a:avLst/>
          </a:prstGeom>
        </p:spPr>
      </p:pic>
      <p:sp>
        <p:nvSpPr>
          <p:cNvPr id="3" name="TextBox 2"/>
          <p:cNvSpPr txBox="1"/>
          <p:nvPr/>
        </p:nvSpPr>
        <p:spPr>
          <a:xfrm>
            <a:off x="9666534" y="5747692"/>
            <a:ext cx="2623458" cy="1200329"/>
          </a:xfrm>
          <a:prstGeom prst="rect">
            <a:avLst/>
          </a:prstGeom>
          <a:solidFill>
            <a:schemeClr val="bg1"/>
          </a:solidFill>
        </p:spPr>
        <p:txBody>
          <a:bodyPr wrap="square" rtlCol="0">
            <a:spAutoFit/>
          </a:bodyPr>
          <a:lstStyle/>
          <a:p>
            <a:endParaRPr lang="en-GB" dirty="0"/>
          </a:p>
          <a:p>
            <a:endParaRPr lang="en-GB" dirty="0" smtClean="0"/>
          </a:p>
          <a:p>
            <a:endParaRPr lang="en-GB" dirty="0"/>
          </a:p>
          <a:p>
            <a:endParaRPr lang="en-US" dirty="0"/>
          </a:p>
        </p:txBody>
      </p:sp>
      <p:sp>
        <p:nvSpPr>
          <p:cNvPr id="4" name="Slide Number Placeholder 3"/>
          <p:cNvSpPr>
            <a:spLocks noGrp="1"/>
          </p:cNvSpPr>
          <p:nvPr>
            <p:ph type="sldNum" sz="quarter" idx="12"/>
          </p:nvPr>
        </p:nvSpPr>
        <p:spPr/>
        <p:txBody>
          <a:bodyPr/>
          <a:lstStyle/>
          <a:p>
            <a:fld id="{34216374-E7D6-4C74-ADA3-2C9987A1DEB2}" type="slidenum">
              <a:rPr lang="en-US" smtClean="0">
                <a:solidFill>
                  <a:schemeClr val="tx1"/>
                </a:solidFill>
              </a:rPr>
              <a:t>116</a:t>
            </a:fld>
            <a:endParaRPr lang="en-US" dirty="0">
              <a:solidFill>
                <a:schemeClr val="tx1"/>
              </a:solidFill>
            </a:endParaRPr>
          </a:p>
        </p:txBody>
      </p:sp>
    </p:spTree>
    <p:extLst>
      <p:ext uri="{BB962C8B-B14F-4D97-AF65-F5344CB8AC3E}">
        <p14:creationId xmlns:p14="http://schemas.microsoft.com/office/powerpoint/2010/main" val="256053921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Two-Way-Slabs-7-638.jpg"/>
          <p:cNvPicPr>
            <a:picLocks noChangeAspect="1"/>
          </p:cNvPicPr>
          <p:nvPr/>
        </p:nvPicPr>
        <p:blipFill>
          <a:blip r:embed="rId2"/>
          <a:stretch>
            <a:fillRect/>
          </a:stretch>
        </p:blipFill>
        <p:spPr>
          <a:xfrm>
            <a:off x="17" y="-10886"/>
            <a:ext cx="12192000" cy="6858000"/>
          </a:xfrm>
          <a:prstGeom prst="rect">
            <a:avLst/>
          </a:prstGeom>
        </p:spPr>
      </p:pic>
      <p:sp>
        <p:nvSpPr>
          <p:cNvPr id="3" name="TextBox 2"/>
          <p:cNvSpPr txBox="1"/>
          <p:nvPr/>
        </p:nvSpPr>
        <p:spPr>
          <a:xfrm>
            <a:off x="10091060" y="6091969"/>
            <a:ext cx="2100942" cy="646331"/>
          </a:xfrm>
          <a:prstGeom prst="rect">
            <a:avLst/>
          </a:prstGeom>
          <a:solidFill>
            <a:schemeClr val="bg1"/>
          </a:solidFill>
        </p:spPr>
        <p:txBody>
          <a:bodyPr wrap="square" rtlCol="0">
            <a:spAutoFit/>
          </a:bodyPr>
          <a:lstStyle/>
          <a:p>
            <a:endParaRPr lang="en-GB" dirty="0"/>
          </a:p>
          <a:p>
            <a:endParaRPr lang="en-US" dirty="0"/>
          </a:p>
        </p:txBody>
      </p:sp>
      <p:sp>
        <p:nvSpPr>
          <p:cNvPr id="4" name="Slide Number Placeholder 3"/>
          <p:cNvSpPr>
            <a:spLocks noGrp="1"/>
          </p:cNvSpPr>
          <p:nvPr>
            <p:ph type="sldNum" sz="quarter" idx="12"/>
          </p:nvPr>
        </p:nvSpPr>
        <p:spPr/>
        <p:txBody>
          <a:bodyPr/>
          <a:lstStyle/>
          <a:p>
            <a:fld id="{34216374-E7D6-4C74-ADA3-2C9987A1DEB2}" type="slidenum">
              <a:rPr lang="en-US" smtClean="0">
                <a:solidFill>
                  <a:schemeClr val="tx1"/>
                </a:solidFill>
              </a:rPr>
              <a:t>117</a:t>
            </a:fld>
            <a:endParaRPr lang="en-US" dirty="0">
              <a:solidFill>
                <a:schemeClr val="tx1"/>
              </a:solidFill>
            </a:endParaRPr>
          </a:p>
        </p:txBody>
      </p:sp>
    </p:spTree>
    <p:extLst>
      <p:ext uri="{BB962C8B-B14F-4D97-AF65-F5344CB8AC3E}">
        <p14:creationId xmlns:p14="http://schemas.microsoft.com/office/powerpoint/2010/main" val="179170943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Two-Way-Slabs-8-638.jpg"/>
          <p:cNvPicPr>
            <a:picLocks noChangeAspect="1"/>
          </p:cNvPicPr>
          <p:nvPr/>
        </p:nvPicPr>
        <p:blipFill>
          <a:blip r:embed="rId2"/>
          <a:stretch>
            <a:fillRect/>
          </a:stretch>
        </p:blipFill>
        <p:spPr>
          <a:xfrm>
            <a:off x="17" y="4571"/>
            <a:ext cx="12192000" cy="6858000"/>
          </a:xfrm>
          <a:prstGeom prst="rect">
            <a:avLst/>
          </a:prstGeom>
        </p:spPr>
      </p:pic>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9194" y="2391456"/>
            <a:ext cx="4044722" cy="3570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666534" y="5747692"/>
            <a:ext cx="2623458" cy="1200329"/>
          </a:xfrm>
          <a:prstGeom prst="rect">
            <a:avLst/>
          </a:prstGeom>
          <a:solidFill>
            <a:schemeClr val="bg1"/>
          </a:solidFill>
        </p:spPr>
        <p:txBody>
          <a:bodyPr wrap="square" rtlCol="0">
            <a:spAutoFit/>
          </a:bodyPr>
          <a:lstStyle/>
          <a:p>
            <a:endParaRPr lang="en-GB" dirty="0"/>
          </a:p>
          <a:p>
            <a:endParaRPr lang="en-GB" dirty="0" smtClean="0"/>
          </a:p>
          <a:p>
            <a:endParaRPr lang="en-GB" dirty="0"/>
          </a:p>
          <a:p>
            <a:endParaRPr lang="en-US" dirty="0"/>
          </a:p>
        </p:txBody>
      </p:sp>
      <p:sp>
        <p:nvSpPr>
          <p:cNvPr id="3" name="Slide Number Placeholder 2"/>
          <p:cNvSpPr>
            <a:spLocks noGrp="1"/>
          </p:cNvSpPr>
          <p:nvPr>
            <p:ph type="sldNum" sz="quarter" idx="12"/>
          </p:nvPr>
        </p:nvSpPr>
        <p:spPr/>
        <p:txBody>
          <a:bodyPr/>
          <a:lstStyle/>
          <a:p>
            <a:fld id="{34216374-E7D6-4C74-ADA3-2C9987A1DEB2}" type="slidenum">
              <a:rPr lang="en-US" smtClean="0">
                <a:solidFill>
                  <a:schemeClr val="tx1"/>
                </a:solidFill>
              </a:rPr>
              <a:t>118</a:t>
            </a:fld>
            <a:endParaRPr lang="en-US" dirty="0">
              <a:solidFill>
                <a:schemeClr val="tx1"/>
              </a:solidFill>
            </a:endParaRPr>
          </a:p>
        </p:txBody>
      </p:sp>
    </p:spTree>
    <p:extLst>
      <p:ext uri="{BB962C8B-B14F-4D97-AF65-F5344CB8AC3E}">
        <p14:creationId xmlns:p14="http://schemas.microsoft.com/office/powerpoint/2010/main" val="272596692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770774" y="2488057"/>
            <a:ext cx="4364536" cy="264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6000" b="1" dirty="0" smtClean="0">
                <a:solidFill>
                  <a:srgbClr val="000000"/>
                </a:solidFill>
                <a:latin typeface="Times New Roman" pitchFamily="18" charset="0"/>
                <a:ea typeface="Times New Roman" pitchFamily="18" charset="0"/>
                <a:cs typeface="Times New Roman" pitchFamily="18" charset="0"/>
              </a:rPr>
              <a:t>Week 12</a:t>
            </a:r>
          </a:p>
          <a:p>
            <a:pPr lvl="0"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120-132</a:t>
            </a:r>
            <a:endParaRPr lang="en-US" sz="2800" dirty="0">
              <a:solidFill>
                <a:prstClr val="black"/>
              </a:solidFill>
              <a:latin typeface="Times New Roman" pitchFamily="18" charset="0"/>
              <a:cs typeface="Times New Roman" pitchFamily="18" charset="0"/>
            </a:endParaRPr>
          </a:p>
          <a:p>
            <a:pPr algn="ctr" eaLnBrk="0" fontAlgn="base" hangingPunct="0">
              <a:spcBef>
                <a:spcPct val="0"/>
              </a:spcBef>
              <a:spcAft>
                <a:spcPct val="0"/>
              </a:spcAft>
            </a:pPr>
            <a:endParaRPr lang="en-US" sz="6000" dirty="0" smtClean="0">
              <a:solidFill>
                <a:prstClr val="black"/>
              </a:solidFill>
              <a:latin typeface="Times New Roman" pitchFamily="18" charset="0"/>
              <a:cs typeface="Times New Roman" pitchFamily="18" charset="0"/>
            </a:endParaRPr>
          </a:p>
          <a:p>
            <a:pPr eaLnBrk="0" fontAlgn="base" hangingPunct="0">
              <a:spcBef>
                <a:spcPct val="0"/>
              </a:spcBef>
              <a:spcAft>
                <a:spcPct val="0"/>
              </a:spcAft>
            </a:pPr>
            <a:endParaRPr lang="en-US" dirty="0" smtClean="0">
              <a:solidFill>
                <a:prstClr val="black"/>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solidFill>
                  <a:schemeClr val="tx1"/>
                </a:solidFill>
              </a:rPr>
              <a:t>119</a:t>
            </a:fld>
            <a:endParaRPr lang="en-US" dirty="0">
              <a:solidFill>
                <a:schemeClr val="tx1"/>
              </a:solidFill>
            </a:endParaRPr>
          </a:p>
        </p:txBody>
      </p:sp>
      <p:sp>
        <p:nvSpPr>
          <p:cNvPr id="5" name="Freeform 28"/>
          <p:cNvSpPr/>
          <p:nvPr/>
        </p:nvSpPr>
        <p:spPr>
          <a:xfrm>
            <a:off x="17" y="35"/>
            <a:ext cx="972228"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6" name="TextBox 5"/>
          <p:cNvSpPr txBox="1"/>
          <p:nvPr/>
        </p:nvSpPr>
        <p:spPr>
          <a:xfrm>
            <a:off x="2871989" y="1197735"/>
            <a:ext cx="6645498" cy="923330"/>
          </a:xfrm>
          <a:prstGeom prst="rect">
            <a:avLst/>
          </a:prstGeom>
          <a:noFill/>
        </p:spPr>
        <p:txBody>
          <a:bodyPr wrap="square" rtlCol="0">
            <a:spAutoFit/>
          </a:bodyPr>
          <a:lstStyle/>
          <a:p>
            <a:pPr algn="ctr"/>
            <a:r>
              <a:rPr lang="en-US" sz="5400" b="1" dirty="0" smtClean="0">
                <a:solidFill>
                  <a:srgbClr val="00B050"/>
                </a:solidFill>
                <a:latin typeface="Times New Roman" panose="02020603050405020304" pitchFamily="18" charset="0"/>
                <a:cs typeface="Times New Roman" panose="02020603050405020304" pitchFamily="18" charset="0"/>
              </a:rPr>
              <a:t>Two-Way Slab Design</a:t>
            </a:r>
            <a:endParaRPr lang="en-US" sz="5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91716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2424" y="570893"/>
            <a:ext cx="3019246" cy="575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34216374-E7D6-4C74-ADA3-2C9987A1DEB2}" type="slidenum">
              <a:rPr lang="en-US" smtClean="0"/>
              <a:t>12</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49" y="452438"/>
            <a:ext cx="7067551" cy="4150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057308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Lecture-1-two-way-slab-design-Corners-not-held-down-pdf-20-638.jpg"/>
          <p:cNvPicPr>
            <a:picLocks noChangeAspect="1"/>
          </p:cNvPicPr>
          <p:nvPr/>
        </p:nvPicPr>
        <p:blipFill>
          <a:blip r:embed="rId2"/>
          <a:stretch>
            <a:fillRect/>
          </a:stretch>
        </p:blipFill>
        <p:spPr>
          <a:xfrm>
            <a:off x="17" y="4571"/>
            <a:ext cx="12192000" cy="6858000"/>
          </a:xfrm>
          <a:prstGeom prst="rect">
            <a:avLst/>
          </a:prstGeom>
        </p:spPr>
      </p:pic>
      <p:sp>
        <p:nvSpPr>
          <p:cNvPr id="3" name="TextBox 2"/>
          <p:cNvSpPr txBox="1"/>
          <p:nvPr/>
        </p:nvSpPr>
        <p:spPr>
          <a:xfrm>
            <a:off x="4593795" y="794692"/>
            <a:ext cx="5519058" cy="584775"/>
          </a:xfrm>
          <a:prstGeom prst="rect">
            <a:avLst/>
          </a:prstGeom>
          <a:noFill/>
        </p:spPr>
        <p:txBody>
          <a:bodyPr wrap="square" rtlCol="0">
            <a:spAutoFit/>
          </a:bodyPr>
          <a:lstStyle/>
          <a:p>
            <a:r>
              <a:rPr lang="en-GB" sz="3200" b="1" dirty="0" smtClean="0">
                <a:latin typeface="Times New Roman" pitchFamily="18" charset="0"/>
                <a:cs typeface="Times New Roman" pitchFamily="18" charset="0"/>
              </a:rPr>
              <a:t>(Two-way Slab Design)</a:t>
            </a:r>
            <a:endParaRPr lang="en-US" sz="3200" b="1"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34216374-E7D6-4C74-ADA3-2C9987A1DEB2}" type="slidenum">
              <a:rPr lang="en-US" smtClean="0">
                <a:solidFill>
                  <a:schemeClr val="tx1"/>
                </a:solidFill>
              </a:rPr>
              <a:t>120</a:t>
            </a:fld>
            <a:endParaRPr lang="en-US" dirty="0">
              <a:solidFill>
                <a:schemeClr val="tx1"/>
              </a:solidFill>
            </a:endParaRPr>
          </a:p>
        </p:txBody>
      </p:sp>
    </p:spTree>
    <p:extLst>
      <p:ext uri="{BB962C8B-B14F-4D97-AF65-F5344CB8AC3E}">
        <p14:creationId xmlns:p14="http://schemas.microsoft.com/office/powerpoint/2010/main" val="345238632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Lecture-1-two-way-slab-design-Corners-not-held-down-pdf-21-638.jpg"/>
          <p:cNvPicPr>
            <a:picLocks noChangeAspect="1"/>
          </p:cNvPicPr>
          <p:nvPr/>
        </p:nvPicPr>
        <p:blipFill>
          <a:blip r:embed="rId2"/>
          <a:stretch>
            <a:fillRect/>
          </a:stretch>
        </p:blipFill>
        <p:spPr>
          <a:xfrm>
            <a:off x="17" y="4571"/>
            <a:ext cx="12192000" cy="6858000"/>
          </a:xfrm>
          <a:prstGeom prst="rect">
            <a:avLst/>
          </a:prstGeom>
        </p:spPr>
      </p:pic>
      <p:sp>
        <p:nvSpPr>
          <p:cNvPr id="3" name="Slide Number Placeholder 2"/>
          <p:cNvSpPr>
            <a:spLocks noGrp="1"/>
          </p:cNvSpPr>
          <p:nvPr>
            <p:ph type="sldNum" sz="quarter" idx="12"/>
          </p:nvPr>
        </p:nvSpPr>
        <p:spPr/>
        <p:txBody>
          <a:bodyPr/>
          <a:lstStyle/>
          <a:p>
            <a:fld id="{34216374-E7D6-4C74-ADA3-2C9987A1DEB2}" type="slidenum">
              <a:rPr lang="en-US" smtClean="0">
                <a:solidFill>
                  <a:schemeClr val="tx1"/>
                </a:solidFill>
              </a:rPr>
              <a:t>121</a:t>
            </a:fld>
            <a:endParaRPr lang="en-US" dirty="0">
              <a:solidFill>
                <a:schemeClr val="tx1"/>
              </a:solidFill>
            </a:endParaRPr>
          </a:p>
        </p:txBody>
      </p:sp>
    </p:spTree>
    <p:extLst>
      <p:ext uri="{BB962C8B-B14F-4D97-AF65-F5344CB8AC3E}">
        <p14:creationId xmlns:p14="http://schemas.microsoft.com/office/powerpoint/2010/main" val="217504069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Lecture-1-two-way-slab-design-Corners-not-held-down-pdf-22-638.jpg"/>
          <p:cNvPicPr>
            <a:picLocks noChangeAspect="1"/>
          </p:cNvPicPr>
          <p:nvPr/>
        </p:nvPicPr>
        <p:blipFill>
          <a:blip r:embed="rId2"/>
          <a:stretch>
            <a:fillRect/>
          </a:stretch>
        </p:blipFill>
        <p:spPr>
          <a:xfrm>
            <a:off x="17" y="4571"/>
            <a:ext cx="12192000" cy="6858000"/>
          </a:xfrm>
          <a:prstGeom prst="rect">
            <a:avLst/>
          </a:prstGeom>
        </p:spPr>
      </p:pic>
      <p:sp>
        <p:nvSpPr>
          <p:cNvPr id="3" name="Slide Number Placeholder 2"/>
          <p:cNvSpPr>
            <a:spLocks noGrp="1"/>
          </p:cNvSpPr>
          <p:nvPr>
            <p:ph type="sldNum" sz="quarter" idx="12"/>
          </p:nvPr>
        </p:nvSpPr>
        <p:spPr/>
        <p:txBody>
          <a:bodyPr/>
          <a:lstStyle/>
          <a:p>
            <a:fld id="{34216374-E7D6-4C74-ADA3-2C9987A1DEB2}" type="slidenum">
              <a:rPr lang="en-US" smtClean="0">
                <a:solidFill>
                  <a:schemeClr val="tx1"/>
                </a:solidFill>
              </a:rPr>
              <a:t>122</a:t>
            </a:fld>
            <a:endParaRPr lang="en-US" dirty="0">
              <a:solidFill>
                <a:schemeClr val="tx1"/>
              </a:solidFill>
            </a:endParaRPr>
          </a:p>
        </p:txBody>
      </p:sp>
    </p:spTree>
    <p:extLst>
      <p:ext uri="{BB962C8B-B14F-4D97-AF65-F5344CB8AC3E}">
        <p14:creationId xmlns:p14="http://schemas.microsoft.com/office/powerpoint/2010/main" val="288625778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3-Lecture-1-two-way-slab-design-Corners-not-held-down-pdf-23-638.jpg"/>
          <p:cNvPicPr>
            <a:picLocks noChangeAspect="1"/>
          </p:cNvPicPr>
          <p:nvPr/>
        </p:nvPicPr>
        <p:blipFill>
          <a:blip r:embed="rId2"/>
          <a:stretch>
            <a:fillRect/>
          </a:stretch>
        </p:blipFill>
        <p:spPr>
          <a:xfrm>
            <a:off x="17" y="4571"/>
            <a:ext cx="12192000" cy="6858000"/>
          </a:xfrm>
          <a:prstGeom prst="rect">
            <a:avLst/>
          </a:prstGeom>
        </p:spPr>
      </p:pic>
      <p:sp>
        <p:nvSpPr>
          <p:cNvPr id="3" name="Slide Number Placeholder 2"/>
          <p:cNvSpPr>
            <a:spLocks noGrp="1"/>
          </p:cNvSpPr>
          <p:nvPr>
            <p:ph type="sldNum" sz="quarter" idx="12"/>
          </p:nvPr>
        </p:nvSpPr>
        <p:spPr/>
        <p:txBody>
          <a:bodyPr/>
          <a:lstStyle/>
          <a:p>
            <a:fld id="{34216374-E7D6-4C74-ADA3-2C9987A1DEB2}" type="slidenum">
              <a:rPr lang="en-US" smtClean="0">
                <a:solidFill>
                  <a:schemeClr val="tx1"/>
                </a:solidFill>
              </a:rPr>
              <a:t>123</a:t>
            </a:fld>
            <a:endParaRPr lang="en-US" dirty="0">
              <a:solidFill>
                <a:schemeClr val="tx1"/>
              </a:solidFill>
            </a:endParaRPr>
          </a:p>
        </p:txBody>
      </p:sp>
    </p:spTree>
    <p:extLst>
      <p:ext uri="{BB962C8B-B14F-4D97-AF65-F5344CB8AC3E}">
        <p14:creationId xmlns:p14="http://schemas.microsoft.com/office/powerpoint/2010/main" val="26588110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4-Lecture-1-two-way-slab-design-Corners-not-held-down-pdf-24-638.jpg"/>
          <p:cNvPicPr>
            <a:picLocks noChangeAspect="1"/>
          </p:cNvPicPr>
          <p:nvPr/>
        </p:nvPicPr>
        <p:blipFill>
          <a:blip r:embed="rId2"/>
          <a:stretch>
            <a:fillRect/>
          </a:stretch>
        </p:blipFill>
        <p:spPr>
          <a:xfrm>
            <a:off x="17" y="4571"/>
            <a:ext cx="12192000" cy="6858000"/>
          </a:xfrm>
          <a:prstGeom prst="rect">
            <a:avLst/>
          </a:prstGeom>
        </p:spPr>
      </p:pic>
      <p:sp>
        <p:nvSpPr>
          <p:cNvPr id="3" name="Slide Number Placeholder 2"/>
          <p:cNvSpPr>
            <a:spLocks noGrp="1"/>
          </p:cNvSpPr>
          <p:nvPr>
            <p:ph type="sldNum" sz="quarter" idx="12"/>
          </p:nvPr>
        </p:nvSpPr>
        <p:spPr/>
        <p:txBody>
          <a:bodyPr/>
          <a:lstStyle/>
          <a:p>
            <a:fld id="{34216374-E7D6-4C74-ADA3-2C9987A1DEB2}" type="slidenum">
              <a:rPr lang="en-US" smtClean="0">
                <a:solidFill>
                  <a:schemeClr val="tx1"/>
                </a:solidFill>
              </a:rPr>
              <a:t>124</a:t>
            </a:fld>
            <a:endParaRPr lang="en-US" dirty="0">
              <a:solidFill>
                <a:schemeClr val="tx1"/>
              </a:solidFill>
            </a:endParaRPr>
          </a:p>
        </p:txBody>
      </p:sp>
    </p:spTree>
    <p:extLst>
      <p:ext uri="{BB962C8B-B14F-4D97-AF65-F5344CB8AC3E}">
        <p14:creationId xmlns:p14="http://schemas.microsoft.com/office/powerpoint/2010/main" val="333083925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5-Lecture-1-two-way-slab-design-Corners-not-held-down-pdf-25-638.jpg"/>
          <p:cNvPicPr>
            <a:picLocks noChangeAspect="1"/>
          </p:cNvPicPr>
          <p:nvPr/>
        </p:nvPicPr>
        <p:blipFill>
          <a:blip r:embed="rId2"/>
          <a:stretch>
            <a:fillRect/>
          </a:stretch>
        </p:blipFill>
        <p:spPr>
          <a:xfrm>
            <a:off x="17" y="4571"/>
            <a:ext cx="12192000" cy="6858000"/>
          </a:xfrm>
          <a:prstGeom prst="rect">
            <a:avLst/>
          </a:prstGeom>
        </p:spPr>
      </p:pic>
      <p:sp>
        <p:nvSpPr>
          <p:cNvPr id="3" name="Slide Number Placeholder 2"/>
          <p:cNvSpPr>
            <a:spLocks noGrp="1"/>
          </p:cNvSpPr>
          <p:nvPr>
            <p:ph type="sldNum" sz="quarter" idx="12"/>
          </p:nvPr>
        </p:nvSpPr>
        <p:spPr/>
        <p:txBody>
          <a:bodyPr/>
          <a:lstStyle/>
          <a:p>
            <a:fld id="{34216374-E7D6-4C74-ADA3-2C9987A1DEB2}" type="slidenum">
              <a:rPr lang="en-US" smtClean="0">
                <a:solidFill>
                  <a:schemeClr val="tx1"/>
                </a:solidFill>
              </a:rPr>
              <a:t>125</a:t>
            </a:fld>
            <a:endParaRPr lang="en-US" dirty="0">
              <a:solidFill>
                <a:schemeClr val="tx1"/>
              </a:solidFill>
            </a:endParaRPr>
          </a:p>
        </p:txBody>
      </p:sp>
    </p:spTree>
    <p:extLst>
      <p:ext uri="{BB962C8B-B14F-4D97-AF65-F5344CB8AC3E}">
        <p14:creationId xmlns:p14="http://schemas.microsoft.com/office/powerpoint/2010/main" val="53494339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Lecture-1-two-way-slab-design-Corners-not-held-down-pdf-26-638.jpg"/>
          <p:cNvPicPr>
            <a:picLocks noChangeAspect="1"/>
          </p:cNvPicPr>
          <p:nvPr/>
        </p:nvPicPr>
        <p:blipFill>
          <a:blip r:embed="rId2"/>
          <a:stretch>
            <a:fillRect/>
          </a:stretch>
        </p:blipFill>
        <p:spPr>
          <a:xfrm>
            <a:off x="17" y="4571"/>
            <a:ext cx="12192000" cy="6858000"/>
          </a:xfrm>
          <a:prstGeom prst="rect">
            <a:avLst/>
          </a:prstGeom>
        </p:spPr>
      </p:pic>
      <p:sp>
        <p:nvSpPr>
          <p:cNvPr id="3" name="Slide Number Placeholder 2"/>
          <p:cNvSpPr>
            <a:spLocks noGrp="1"/>
          </p:cNvSpPr>
          <p:nvPr>
            <p:ph type="sldNum" sz="quarter" idx="12"/>
          </p:nvPr>
        </p:nvSpPr>
        <p:spPr/>
        <p:txBody>
          <a:bodyPr/>
          <a:lstStyle/>
          <a:p>
            <a:fld id="{34216374-E7D6-4C74-ADA3-2C9987A1DEB2}" type="slidenum">
              <a:rPr lang="en-US" smtClean="0">
                <a:solidFill>
                  <a:schemeClr val="tx1"/>
                </a:solidFill>
              </a:rPr>
              <a:t>126</a:t>
            </a:fld>
            <a:endParaRPr lang="en-US" dirty="0">
              <a:solidFill>
                <a:schemeClr val="tx1"/>
              </a:solidFill>
            </a:endParaRPr>
          </a:p>
        </p:txBody>
      </p:sp>
    </p:spTree>
    <p:extLst>
      <p:ext uri="{BB962C8B-B14F-4D97-AF65-F5344CB8AC3E}">
        <p14:creationId xmlns:p14="http://schemas.microsoft.com/office/powerpoint/2010/main" val="121546141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Lecture-1-two-way-slab-design-Corners-not-held-down-pdf-27-638.jpg"/>
          <p:cNvPicPr>
            <a:picLocks noChangeAspect="1"/>
          </p:cNvPicPr>
          <p:nvPr/>
        </p:nvPicPr>
        <p:blipFill>
          <a:blip r:embed="rId2"/>
          <a:stretch>
            <a:fillRect/>
          </a:stretch>
        </p:blipFill>
        <p:spPr>
          <a:xfrm>
            <a:off x="17" y="4571"/>
            <a:ext cx="12192000" cy="6858000"/>
          </a:xfrm>
          <a:prstGeom prst="rect">
            <a:avLst/>
          </a:prstGeom>
        </p:spPr>
      </p:pic>
      <p:sp>
        <p:nvSpPr>
          <p:cNvPr id="3" name="Slide Number Placeholder 2"/>
          <p:cNvSpPr>
            <a:spLocks noGrp="1"/>
          </p:cNvSpPr>
          <p:nvPr>
            <p:ph type="sldNum" sz="quarter" idx="12"/>
          </p:nvPr>
        </p:nvSpPr>
        <p:spPr/>
        <p:txBody>
          <a:bodyPr/>
          <a:lstStyle/>
          <a:p>
            <a:fld id="{34216374-E7D6-4C74-ADA3-2C9987A1DEB2}" type="slidenum">
              <a:rPr lang="en-US" smtClean="0">
                <a:solidFill>
                  <a:schemeClr val="tx1"/>
                </a:solidFill>
              </a:rPr>
              <a:t>127</a:t>
            </a:fld>
            <a:endParaRPr lang="en-US" dirty="0">
              <a:solidFill>
                <a:schemeClr val="tx1"/>
              </a:solidFill>
            </a:endParaRPr>
          </a:p>
        </p:txBody>
      </p:sp>
    </p:spTree>
    <p:extLst>
      <p:ext uri="{BB962C8B-B14F-4D97-AF65-F5344CB8AC3E}">
        <p14:creationId xmlns:p14="http://schemas.microsoft.com/office/powerpoint/2010/main" val="239165577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8-Lecture-1-two-way-slab-design-Corners-not-held-down-pdf-28-638.jpg"/>
          <p:cNvPicPr>
            <a:picLocks noChangeAspect="1"/>
          </p:cNvPicPr>
          <p:nvPr/>
        </p:nvPicPr>
        <p:blipFill>
          <a:blip r:embed="rId2"/>
          <a:stretch>
            <a:fillRect/>
          </a:stretch>
        </p:blipFill>
        <p:spPr>
          <a:xfrm>
            <a:off x="17" y="4571"/>
            <a:ext cx="12192000" cy="6858000"/>
          </a:xfrm>
          <a:prstGeom prst="rect">
            <a:avLst/>
          </a:prstGeom>
        </p:spPr>
      </p:pic>
      <p:sp>
        <p:nvSpPr>
          <p:cNvPr id="3" name="Slide Number Placeholder 2"/>
          <p:cNvSpPr>
            <a:spLocks noGrp="1"/>
          </p:cNvSpPr>
          <p:nvPr>
            <p:ph type="sldNum" sz="quarter" idx="12"/>
          </p:nvPr>
        </p:nvSpPr>
        <p:spPr/>
        <p:txBody>
          <a:bodyPr/>
          <a:lstStyle/>
          <a:p>
            <a:fld id="{34216374-E7D6-4C74-ADA3-2C9987A1DEB2}" type="slidenum">
              <a:rPr lang="en-US" smtClean="0">
                <a:solidFill>
                  <a:schemeClr val="tx1"/>
                </a:solidFill>
              </a:rPr>
              <a:t>128</a:t>
            </a:fld>
            <a:endParaRPr lang="en-US" dirty="0">
              <a:solidFill>
                <a:schemeClr val="tx1"/>
              </a:solidFill>
            </a:endParaRPr>
          </a:p>
        </p:txBody>
      </p:sp>
    </p:spTree>
    <p:extLst>
      <p:ext uri="{BB962C8B-B14F-4D97-AF65-F5344CB8AC3E}">
        <p14:creationId xmlns:p14="http://schemas.microsoft.com/office/powerpoint/2010/main" val="419117899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9-Lecture-1-two-way-slab-design-Corners-not-held-down-pdf-29-638.jpg"/>
          <p:cNvPicPr>
            <a:picLocks noChangeAspect="1"/>
          </p:cNvPicPr>
          <p:nvPr/>
        </p:nvPicPr>
        <p:blipFill>
          <a:blip r:embed="rId2"/>
          <a:stretch>
            <a:fillRect/>
          </a:stretch>
        </p:blipFill>
        <p:spPr>
          <a:xfrm>
            <a:off x="17" y="4571"/>
            <a:ext cx="12192000" cy="6858000"/>
          </a:xfrm>
          <a:prstGeom prst="rect">
            <a:avLst/>
          </a:prstGeom>
        </p:spPr>
      </p:pic>
      <p:sp>
        <p:nvSpPr>
          <p:cNvPr id="3" name="Slide Number Placeholder 2"/>
          <p:cNvSpPr>
            <a:spLocks noGrp="1"/>
          </p:cNvSpPr>
          <p:nvPr>
            <p:ph type="sldNum" sz="quarter" idx="12"/>
          </p:nvPr>
        </p:nvSpPr>
        <p:spPr/>
        <p:txBody>
          <a:bodyPr/>
          <a:lstStyle/>
          <a:p>
            <a:fld id="{34216374-E7D6-4C74-ADA3-2C9987A1DEB2}" type="slidenum">
              <a:rPr lang="en-US" smtClean="0">
                <a:solidFill>
                  <a:schemeClr val="tx1"/>
                </a:solidFill>
              </a:rPr>
              <a:t>129</a:t>
            </a:fld>
            <a:endParaRPr lang="en-US" dirty="0">
              <a:solidFill>
                <a:schemeClr val="tx1"/>
              </a:solidFill>
            </a:endParaRPr>
          </a:p>
        </p:txBody>
      </p:sp>
    </p:spTree>
    <p:extLst>
      <p:ext uri="{BB962C8B-B14F-4D97-AF65-F5344CB8AC3E}">
        <p14:creationId xmlns:p14="http://schemas.microsoft.com/office/powerpoint/2010/main" val="29310342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44194" y="2257956"/>
            <a:ext cx="4364536" cy="264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60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Week 2</a:t>
            </a:r>
          </a:p>
          <a:p>
            <a:pPr lvl="0"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14-18</a:t>
            </a:r>
            <a:endParaRPr lang="en-US" sz="2800" dirty="0">
              <a:solidFill>
                <a:prstClr val="black"/>
              </a:solidFill>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6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t>13</a:t>
            </a:fld>
            <a:endParaRPr lang="en-US"/>
          </a:p>
        </p:txBody>
      </p:sp>
      <p:sp>
        <p:nvSpPr>
          <p:cNvPr id="5" name="Freeform 28"/>
          <p:cNvSpPr/>
          <p:nvPr/>
        </p:nvSpPr>
        <p:spPr>
          <a:xfrm>
            <a:off x="17" y="35"/>
            <a:ext cx="972228"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6" name="TextBox 5"/>
          <p:cNvSpPr txBox="1"/>
          <p:nvPr/>
        </p:nvSpPr>
        <p:spPr>
          <a:xfrm>
            <a:off x="3580327" y="914400"/>
            <a:ext cx="5009881" cy="923330"/>
          </a:xfrm>
          <a:prstGeom prst="rect">
            <a:avLst/>
          </a:prstGeom>
          <a:noFill/>
        </p:spPr>
        <p:txBody>
          <a:bodyPr wrap="square" rtlCol="0">
            <a:spAutoFit/>
          </a:bodyPr>
          <a:lstStyle/>
          <a:p>
            <a:pPr algn="ctr"/>
            <a:r>
              <a:rPr lang="en-US" sz="5400" b="1" dirty="0" smtClean="0">
                <a:solidFill>
                  <a:srgbClr val="00B050"/>
                </a:solidFill>
                <a:latin typeface="Times New Roman" panose="02020603050405020304" pitchFamily="18" charset="0"/>
                <a:cs typeface="Times New Roman" panose="02020603050405020304" pitchFamily="18" charset="0"/>
              </a:rPr>
              <a:t>Column Types</a:t>
            </a:r>
            <a:endParaRPr lang="en-US" sz="5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50433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0-Lecture-1-two-way-slab-design-Corners-not-held-down-pdf-30-638.jpg"/>
          <p:cNvPicPr>
            <a:picLocks noChangeAspect="1"/>
          </p:cNvPicPr>
          <p:nvPr/>
        </p:nvPicPr>
        <p:blipFill>
          <a:blip r:embed="rId2"/>
          <a:stretch>
            <a:fillRect/>
          </a:stretch>
        </p:blipFill>
        <p:spPr>
          <a:xfrm>
            <a:off x="17" y="4571"/>
            <a:ext cx="12192000" cy="6858000"/>
          </a:xfrm>
          <a:prstGeom prst="rect">
            <a:avLst/>
          </a:prstGeom>
        </p:spPr>
      </p:pic>
      <p:sp>
        <p:nvSpPr>
          <p:cNvPr id="3" name="Slide Number Placeholder 2"/>
          <p:cNvSpPr>
            <a:spLocks noGrp="1"/>
          </p:cNvSpPr>
          <p:nvPr>
            <p:ph type="sldNum" sz="quarter" idx="12"/>
          </p:nvPr>
        </p:nvSpPr>
        <p:spPr/>
        <p:txBody>
          <a:bodyPr/>
          <a:lstStyle/>
          <a:p>
            <a:fld id="{34216374-E7D6-4C74-ADA3-2C9987A1DEB2}" type="slidenum">
              <a:rPr lang="en-US" smtClean="0">
                <a:solidFill>
                  <a:schemeClr val="tx1"/>
                </a:solidFill>
              </a:rPr>
              <a:t>130</a:t>
            </a:fld>
            <a:endParaRPr lang="en-US" dirty="0">
              <a:solidFill>
                <a:schemeClr val="tx1"/>
              </a:solidFill>
            </a:endParaRPr>
          </a:p>
        </p:txBody>
      </p:sp>
    </p:spTree>
    <p:extLst>
      <p:ext uri="{BB962C8B-B14F-4D97-AF65-F5344CB8AC3E}">
        <p14:creationId xmlns:p14="http://schemas.microsoft.com/office/powerpoint/2010/main" val="199348701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Lecture-1-two-way-slab-design-Corners-not-held-down-pdf-31-638.jpg"/>
          <p:cNvPicPr>
            <a:picLocks noChangeAspect="1"/>
          </p:cNvPicPr>
          <p:nvPr/>
        </p:nvPicPr>
        <p:blipFill>
          <a:blip r:embed="rId2"/>
          <a:stretch>
            <a:fillRect/>
          </a:stretch>
        </p:blipFill>
        <p:spPr>
          <a:xfrm>
            <a:off x="17" y="4571"/>
            <a:ext cx="12192000" cy="6858000"/>
          </a:xfrm>
          <a:prstGeom prst="rect">
            <a:avLst/>
          </a:prstGeom>
        </p:spPr>
      </p:pic>
      <p:sp>
        <p:nvSpPr>
          <p:cNvPr id="3" name="Slide Number Placeholder 2"/>
          <p:cNvSpPr>
            <a:spLocks noGrp="1"/>
          </p:cNvSpPr>
          <p:nvPr>
            <p:ph type="sldNum" sz="quarter" idx="12"/>
          </p:nvPr>
        </p:nvSpPr>
        <p:spPr/>
        <p:txBody>
          <a:bodyPr/>
          <a:lstStyle/>
          <a:p>
            <a:fld id="{34216374-E7D6-4C74-ADA3-2C9987A1DEB2}" type="slidenum">
              <a:rPr lang="en-US" smtClean="0">
                <a:solidFill>
                  <a:schemeClr val="tx1"/>
                </a:solidFill>
              </a:rPr>
              <a:t>131</a:t>
            </a:fld>
            <a:endParaRPr lang="en-US" dirty="0">
              <a:solidFill>
                <a:schemeClr val="tx1"/>
              </a:solidFill>
            </a:endParaRPr>
          </a:p>
        </p:txBody>
      </p:sp>
    </p:spTree>
    <p:extLst>
      <p:ext uri="{BB962C8B-B14F-4D97-AF65-F5344CB8AC3E}">
        <p14:creationId xmlns:p14="http://schemas.microsoft.com/office/powerpoint/2010/main" val="69198394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t>132</a:t>
            </a:fld>
            <a:endParaRPr lang="en-US"/>
          </a:p>
        </p:txBody>
      </p:sp>
      <p:sp>
        <p:nvSpPr>
          <p:cNvPr id="3" name="TextBox 2"/>
          <p:cNvSpPr txBox="1"/>
          <p:nvPr/>
        </p:nvSpPr>
        <p:spPr>
          <a:xfrm>
            <a:off x="4808499" y="1119386"/>
            <a:ext cx="3058511"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Please Click this link</a:t>
            </a:r>
            <a:endParaRPr lang="en-US" sz="24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119369" y="2659152"/>
            <a:ext cx="9585433" cy="1015663"/>
          </a:xfrm>
          <a:prstGeom prst="rect">
            <a:avLst/>
          </a:prstGeom>
          <a:noFill/>
        </p:spPr>
        <p:txBody>
          <a:bodyPr wrap="square" rtlCol="0">
            <a:spAutoFit/>
          </a:bodyPr>
          <a:lstStyle/>
          <a:p>
            <a:pPr algn="ctr"/>
            <a:r>
              <a:rPr lang="en-US" sz="2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hlinkClick r:id="rId2"/>
              </a:rPr>
              <a:t>Design of Concrete Structures by Arthur H. </a:t>
            </a:r>
            <a:r>
              <a:rPr lang="en-US" sz="2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hlinkClick r:id="rId2"/>
              </a:rPr>
              <a:t>Nilson</a:t>
            </a:r>
            <a:r>
              <a:rPr lang="en-US" sz="2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hlinkClick r:id="rId2"/>
              </a:rPr>
              <a:t>, David Darwin, Charles W. Dolan (</a:t>
            </a:r>
            <a:r>
              <a:rPr lang="en-US" sz="2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hlinkClick r:id="rId2"/>
              </a:rPr>
              <a:t>Mc</a:t>
            </a:r>
            <a:r>
              <a:rPr lang="en-US" sz="2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hlinkClick r:id="rId2"/>
              </a:rPr>
              <a:t> </a:t>
            </a:r>
            <a:r>
              <a:rPr lang="en-US" sz="2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hlinkClick r:id="rId2"/>
              </a:rPr>
              <a:t>Graw</a:t>
            </a:r>
            <a:r>
              <a:rPr lang="en-US" sz="2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hlinkClick r:id="rId2"/>
              </a:rPr>
              <a:t> Hill) – 13th </a:t>
            </a:r>
            <a:r>
              <a:rPr lang="en-US" sz="20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hlinkClick r:id="rId2"/>
              </a:rPr>
              <a:t>edition-See Two-way slab math and 214 page for reinforcement guidelines</a:t>
            </a:r>
            <a:endParaRPr lang="en-US" sz="40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818541" y="4301078"/>
            <a:ext cx="6731876"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hlinkClick r:id="rId3"/>
              </a:rPr>
              <a:t>See Chapter: Slab for Co-efficient chart</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154017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676197" y="2342080"/>
            <a:ext cx="4364536" cy="357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60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Week 13</a:t>
            </a:r>
          </a:p>
          <a:p>
            <a:pPr lvl="0"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134-144</a:t>
            </a:r>
            <a:endParaRPr lang="en-US" sz="2800" dirty="0">
              <a:solidFill>
                <a:prstClr val="black"/>
              </a:solidFill>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60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6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t>133</a:t>
            </a:fld>
            <a:endParaRPr lang="en-US"/>
          </a:p>
        </p:txBody>
      </p:sp>
      <p:sp>
        <p:nvSpPr>
          <p:cNvPr id="5" name="Freeform 28"/>
          <p:cNvSpPr/>
          <p:nvPr/>
        </p:nvSpPr>
        <p:spPr>
          <a:xfrm>
            <a:off x="17" y="35"/>
            <a:ext cx="972228"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6" name="TextBox 5"/>
          <p:cNvSpPr txBox="1"/>
          <p:nvPr/>
        </p:nvSpPr>
        <p:spPr>
          <a:xfrm>
            <a:off x="2490623" y="1287887"/>
            <a:ext cx="6735650" cy="923330"/>
          </a:xfrm>
          <a:prstGeom prst="rect">
            <a:avLst/>
          </a:prstGeom>
          <a:noFill/>
        </p:spPr>
        <p:txBody>
          <a:bodyPr wrap="square" rtlCol="0">
            <a:spAutoFit/>
          </a:bodyPr>
          <a:lstStyle/>
          <a:p>
            <a:pPr algn="ctr"/>
            <a:r>
              <a:rPr lang="en-US" sz="5400" b="1" dirty="0" smtClean="0">
                <a:solidFill>
                  <a:srgbClr val="00B050"/>
                </a:solidFill>
                <a:latin typeface="Times New Roman" panose="02020603050405020304" pitchFamily="18" charset="0"/>
                <a:cs typeface="Times New Roman" panose="02020603050405020304" pitchFamily="18" charset="0"/>
              </a:rPr>
              <a:t>Foundation Details</a:t>
            </a:r>
            <a:endParaRPr lang="en-US" sz="5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755775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42482" y="684191"/>
            <a:ext cx="10417413" cy="5139666"/>
            <a:chOff x="689609" y="189229"/>
            <a:chExt cx="9234170" cy="6899909"/>
          </a:xfrm>
        </p:grpSpPr>
        <p:pic>
          <p:nvPicPr>
            <p:cNvPr id="3" name="object 3"/>
            <p:cNvPicPr/>
            <p:nvPr/>
          </p:nvPicPr>
          <p:blipFill>
            <a:blip r:embed="rId2" cstate="print"/>
            <a:stretch>
              <a:fillRect/>
            </a:stretch>
          </p:blipFill>
          <p:spPr>
            <a:xfrm>
              <a:off x="689609" y="189229"/>
              <a:ext cx="8746490" cy="1029970"/>
            </a:xfrm>
            <a:prstGeom prst="rect">
              <a:avLst/>
            </a:prstGeom>
          </p:spPr>
        </p:pic>
        <p:pic>
          <p:nvPicPr>
            <p:cNvPr id="4" name="object 4"/>
            <p:cNvPicPr/>
            <p:nvPr/>
          </p:nvPicPr>
          <p:blipFill>
            <a:blip r:embed="rId3" cstate="print"/>
            <a:stretch>
              <a:fillRect/>
            </a:stretch>
          </p:blipFill>
          <p:spPr>
            <a:xfrm>
              <a:off x="1148079" y="1219199"/>
              <a:ext cx="8775700" cy="5869940"/>
            </a:xfrm>
            <a:prstGeom prst="rect">
              <a:avLst/>
            </a:prstGeom>
          </p:spPr>
        </p:pic>
      </p:grpSp>
      <p:sp>
        <p:nvSpPr>
          <p:cNvPr id="5" name="Slide Number Placeholder 4"/>
          <p:cNvSpPr>
            <a:spLocks noGrp="1"/>
          </p:cNvSpPr>
          <p:nvPr>
            <p:ph type="sldNum" sz="quarter" idx="12"/>
          </p:nvPr>
        </p:nvSpPr>
        <p:spPr/>
        <p:txBody>
          <a:bodyPr/>
          <a:lstStyle/>
          <a:p>
            <a:fld id="{34216374-E7D6-4C74-ADA3-2C9987A1DEB2}" type="slidenum">
              <a:rPr lang="en-US" smtClean="0"/>
              <a:t>134</a:t>
            </a:fld>
            <a:endParaRPr lang="en-US"/>
          </a:p>
        </p:txBody>
      </p:sp>
    </p:spTree>
    <p:extLst>
      <p:ext uri="{BB962C8B-B14F-4D97-AF65-F5344CB8AC3E}">
        <p14:creationId xmlns:p14="http://schemas.microsoft.com/office/powerpoint/2010/main" val="77230009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22042" y="12122"/>
            <a:ext cx="10949941" cy="626918"/>
          </a:xfrm>
          <a:prstGeom prst="rect">
            <a:avLst/>
          </a:prstGeom>
        </p:spPr>
      </p:pic>
      <p:sp>
        <p:nvSpPr>
          <p:cNvPr id="3" name="object 3"/>
          <p:cNvSpPr txBox="1"/>
          <p:nvPr/>
        </p:nvSpPr>
        <p:spPr>
          <a:xfrm>
            <a:off x="1095764" y="542925"/>
            <a:ext cx="10597134" cy="5373266"/>
          </a:xfrm>
          <a:prstGeom prst="rect">
            <a:avLst/>
          </a:prstGeom>
        </p:spPr>
        <p:txBody>
          <a:bodyPr vert="horz" wrap="square" lIns="0" tIns="12700" rIns="0" bIns="0" rtlCol="0">
            <a:spAutoFit/>
          </a:bodyPr>
          <a:lstStyle/>
          <a:p>
            <a:pPr marL="354330" indent="-341630">
              <a:lnSpc>
                <a:spcPct val="100000"/>
              </a:lnSpc>
              <a:spcBef>
                <a:spcPts val="100"/>
              </a:spcBef>
              <a:buClr>
                <a:srgbClr val="B90022"/>
              </a:buClr>
              <a:buFont typeface="Arial MT"/>
              <a:buChar char="•"/>
              <a:tabLst>
                <a:tab pos="354330" algn="l"/>
              </a:tabLst>
            </a:pPr>
            <a:r>
              <a:rPr sz="4000" b="1" spc="-10" dirty="0">
                <a:solidFill>
                  <a:srgbClr val="FF0000"/>
                </a:solidFill>
                <a:latin typeface="Arial"/>
                <a:cs typeface="Arial"/>
              </a:rPr>
              <a:t>Introduction</a:t>
            </a:r>
            <a:r>
              <a:rPr sz="4000" b="1" spc="-35" dirty="0">
                <a:solidFill>
                  <a:srgbClr val="FF0000"/>
                </a:solidFill>
                <a:latin typeface="Arial"/>
                <a:cs typeface="Arial"/>
              </a:rPr>
              <a:t> </a:t>
            </a:r>
            <a:r>
              <a:rPr sz="4000" b="1" dirty="0">
                <a:solidFill>
                  <a:srgbClr val="FF0000"/>
                </a:solidFill>
                <a:latin typeface="Arial"/>
                <a:cs typeface="Arial"/>
              </a:rPr>
              <a:t>:</a:t>
            </a:r>
            <a:endParaRPr sz="4000" dirty="0">
              <a:latin typeface="Arial"/>
              <a:cs typeface="Arial"/>
            </a:endParaRPr>
          </a:p>
          <a:p>
            <a:pPr>
              <a:lnSpc>
                <a:spcPct val="100000"/>
              </a:lnSpc>
              <a:spcBef>
                <a:spcPts val="35"/>
              </a:spcBef>
              <a:buChar char="•"/>
            </a:pPr>
            <a:endParaRPr sz="4000" dirty="0">
              <a:latin typeface="Arial"/>
              <a:cs typeface="Arial"/>
            </a:endParaRPr>
          </a:p>
          <a:p>
            <a:pPr marL="353695" marR="5080" indent="-341630">
              <a:lnSpc>
                <a:spcPts val="3190"/>
              </a:lnSpc>
              <a:buClr>
                <a:srgbClr val="FF0000"/>
              </a:buClr>
              <a:buChar char="•"/>
              <a:tabLst>
                <a:tab pos="353695" algn="l"/>
                <a:tab pos="354330" algn="l"/>
              </a:tabLst>
            </a:pPr>
            <a:r>
              <a:rPr sz="2800" dirty="0">
                <a:latin typeface="Arial MT"/>
                <a:cs typeface="Arial MT"/>
              </a:rPr>
              <a:t>A</a:t>
            </a:r>
            <a:r>
              <a:rPr sz="2800" spc="-10" dirty="0">
                <a:latin typeface="Arial MT"/>
                <a:cs typeface="Arial MT"/>
              </a:rPr>
              <a:t> </a:t>
            </a:r>
            <a:r>
              <a:rPr sz="2800" spc="-5" dirty="0">
                <a:latin typeface="Arial MT"/>
                <a:cs typeface="Arial MT"/>
              </a:rPr>
              <a:t>structure essentially </a:t>
            </a:r>
            <a:r>
              <a:rPr sz="2800" dirty="0">
                <a:latin typeface="Arial MT"/>
                <a:cs typeface="Arial MT"/>
              </a:rPr>
              <a:t>consists</a:t>
            </a:r>
            <a:r>
              <a:rPr sz="2800" spc="5" dirty="0">
                <a:latin typeface="Arial MT"/>
                <a:cs typeface="Arial MT"/>
              </a:rPr>
              <a:t> </a:t>
            </a:r>
            <a:r>
              <a:rPr sz="2800" spc="-5" dirty="0">
                <a:latin typeface="Arial MT"/>
                <a:cs typeface="Arial MT"/>
              </a:rPr>
              <a:t>of</a:t>
            </a:r>
            <a:r>
              <a:rPr sz="2800" spc="5" dirty="0">
                <a:latin typeface="Arial MT"/>
                <a:cs typeface="Arial MT"/>
              </a:rPr>
              <a:t> </a:t>
            </a:r>
            <a:r>
              <a:rPr sz="2800" spc="-10" dirty="0">
                <a:latin typeface="Arial MT"/>
                <a:cs typeface="Arial MT"/>
              </a:rPr>
              <a:t>two</a:t>
            </a:r>
            <a:r>
              <a:rPr sz="2800" dirty="0">
                <a:latin typeface="Arial MT"/>
                <a:cs typeface="Arial MT"/>
              </a:rPr>
              <a:t> </a:t>
            </a:r>
            <a:r>
              <a:rPr sz="2800" spc="-5" dirty="0">
                <a:latin typeface="Arial MT"/>
                <a:cs typeface="Arial MT"/>
              </a:rPr>
              <a:t>parts,</a:t>
            </a:r>
            <a:r>
              <a:rPr sz="2800" dirty="0">
                <a:latin typeface="Arial MT"/>
                <a:cs typeface="Arial MT"/>
              </a:rPr>
              <a:t> namely </a:t>
            </a:r>
            <a:r>
              <a:rPr sz="2800" spc="5" dirty="0">
                <a:latin typeface="Arial MT"/>
                <a:cs typeface="Arial MT"/>
              </a:rPr>
              <a:t> </a:t>
            </a:r>
            <a:r>
              <a:rPr sz="2800" dirty="0">
                <a:latin typeface="Arial MT"/>
                <a:cs typeface="Arial MT"/>
              </a:rPr>
              <a:t>the </a:t>
            </a:r>
            <a:r>
              <a:rPr sz="2800" spc="-5" dirty="0">
                <a:latin typeface="Arial MT"/>
                <a:cs typeface="Arial MT"/>
              </a:rPr>
              <a:t>super structure which </a:t>
            </a:r>
            <a:r>
              <a:rPr sz="2800" dirty="0">
                <a:latin typeface="Arial MT"/>
                <a:cs typeface="Arial MT"/>
              </a:rPr>
              <a:t>is </a:t>
            </a:r>
            <a:r>
              <a:rPr sz="2800" spc="-5" dirty="0">
                <a:latin typeface="Arial MT"/>
                <a:cs typeface="Arial MT"/>
              </a:rPr>
              <a:t>above the plinth </a:t>
            </a:r>
            <a:r>
              <a:rPr sz="2800" dirty="0">
                <a:latin typeface="Arial MT"/>
                <a:cs typeface="Arial MT"/>
              </a:rPr>
              <a:t>level </a:t>
            </a:r>
            <a:r>
              <a:rPr sz="2800" spc="-5" dirty="0">
                <a:latin typeface="Arial MT"/>
                <a:cs typeface="Arial MT"/>
              </a:rPr>
              <a:t>and </a:t>
            </a:r>
            <a:r>
              <a:rPr sz="2800" spc="-765" dirty="0">
                <a:latin typeface="Arial MT"/>
                <a:cs typeface="Arial MT"/>
              </a:rPr>
              <a:t> </a:t>
            </a:r>
            <a:r>
              <a:rPr sz="2800" dirty="0">
                <a:latin typeface="Arial MT"/>
                <a:cs typeface="Arial MT"/>
              </a:rPr>
              <a:t>the</a:t>
            </a:r>
            <a:r>
              <a:rPr sz="2800" spc="-10" dirty="0">
                <a:latin typeface="Arial MT"/>
                <a:cs typeface="Arial MT"/>
              </a:rPr>
              <a:t> </a:t>
            </a:r>
            <a:r>
              <a:rPr sz="2800" spc="-5" dirty="0">
                <a:latin typeface="Arial MT"/>
                <a:cs typeface="Arial MT"/>
              </a:rPr>
              <a:t>substructure which</a:t>
            </a:r>
            <a:r>
              <a:rPr sz="2800" dirty="0">
                <a:latin typeface="Arial MT"/>
                <a:cs typeface="Arial MT"/>
              </a:rPr>
              <a:t> </a:t>
            </a:r>
            <a:r>
              <a:rPr sz="2800" spc="-5" dirty="0">
                <a:latin typeface="Arial MT"/>
                <a:cs typeface="Arial MT"/>
              </a:rPr>
              <a:t>is</a:t>
            </a:r>
            <a:r>
              <a:rPr sz="2800" spc="5" dirty="0">
                <a:latin typeface="Arial MT"/>
                <a:cs typeface="Arial MT"/>
              </a:rPr>
              <a:t> </a:t>
            </a:r>
            <a:r>
              <a:rPr sz="2800" spc="-5" dirty="0">
                <a:latin typeface="Arial MT"/>
                <a:cs typeface="Arial MT"/>
              </a:rPr>
              <a:t>below</a:t>
            </a:r>
            <a:r>
              <a:rPr sz="2800" spc="-15" dirty="0">
                <a:latin typeface="Arial MT"/>
                <a:cs typeface="Arial MT"/>
              </a:rPr>
              <a:t> </a:t>
            </a:r>
            <a:r>
              <a:rPr sz="2800" spc="-5" dirty="0">
                <a:latin typeface="Arial MT"/>
                <a:cs typeface="Arial MT"/>
              </a:rPr>
              <a:t>the</a:t>
            </a:r>
            <a:r>
              <a:rPr sz="2800" dirty="0">
                <a:latin typeface="Arial MT"/>
                <a:cs typeface="Arial MT"/>
              </a:rPr>
              <a:t> </a:t>
            </a:r>
            <a:r>
              <a:rPr sz="2800" spc="-5" dirty="0">
                <a:latin typeface="Arial MT"/>
                <a:cs typeface="Arial MT"/>
              </a:rPr>
              <a:t>plinth level.</a:t>
            </a:r>
            <a:endParaRPr sz="2800" dirty="0">
              <a:latin typeface="Arial MT"/>
              <a:cs typeface="Arial MT"/>
            </a:endParaRPr>
          </a:p>
          <a:p>
            <a:pPr>
              <a:lnSpc>
                <a:spcPct val="100000"/>
              </a:lnSpc>
              <a:spcBef>
                <a:spcPts val="20"/>
              </a:spcBef>
              <a:buChar char="•"/>
            </a:pPr>
            <a:endParaRPr sz="2750" dirty="0">
              <a:latin typeface="Arial MT"/>
              <a:cs typeface="Arial MT"/>
            </a:endParaRPr>
          </a:p>
          <a:p>
            <a:pPr marL="353695" marR="379730" indent="-341630">
              <a:lnSpc>
                <a:spcPts val="3190"/>
              </a:lnSpc>
              <a:buClr>
                <a:srgbClr val="FF0000"/>
              </a:buClr>
              <a:buChar char="•"/>
              <a:tabLst>
                <a:tab pos="353695" algn="l"/>
                <a:tab pos="354330" algn="l"/>
              </a:tabLst>
            </a:pPr>
            <a:r>
              <a:rPr sz="2800" spc="-5" dirty="0">
                <a:latin typeface="Arial MT"/>
                <a:cs typeface="Arial MT"/>
              </a:rPr>
              <a:t>Substructure </a:t>
            </a:r>
            <a:r>
              <a:rPr sz="2800" dirty="0">
                <a:latin typeface="Arial MT"/>
                <a:cs typeface="Arial MT"/>
              </a:rPr>
              <a:t>is </a:t>
            </a:r>
            <a:r>
              <a:rPr sz="2800" spc="-5" dirty="0">
                <a:latin typeface="Arial MT"/>
                <a:cs typeface="Arial MT"/>
              </a:rPr>
              <a:t>otherwise known as the foundation </a:t>
            </a:r>
            <a:r>
              <a:rPr sz="2800" dirty="0">
                <a:latin typeface="Arial MT"/>
                <a:cs typeface="Arial MT"/>
              </a:rPr>
              <a:t> </a:t>
            </a:r>
            <a:r>
              <a:rPr sz="2800" spc="-5" dirty="0">
                <a:latin typeface="Arial MT"/>
                <a:cs typeface="Arial MT"/>
              </a:rPr>
              <a:t>and </a:t>
            </a:r>
            <a:r>
              <a:rPr sz="2800" dirty="0">
                <a:latin typeface="Arial MT"/>
                <a:cs typeface="Arial MT"/>
              </a:rPr>
              <a:t>this forms </a:t>
            </a:r>
            <a:r>
              <a:rPr sz="2800" spc="-5" dirty="0">
                <a:latin typeface="Arial MT"/>
                <a:cs typeface="Arial MT"/>
              </a:rPr>
              <a:t>the </a:t>
            </a:r>
            <a:r>
              <a:rPr sz="2800" dirty="0">
                <a:latin typeface="Arial MT"/>
                <a:cs typeface="Arial MT"/>
              </a:rPr>
              <a:t>base </a:t>
            </a:r>
            <a:r>
              <a:rPr sz="2800" spc="-5" dirty="0">
                <a:latin typeface="Arial MT"/>
                <a:cs typeface="Arial MT"/>
              </a:rPr>
              <a:t>for any </a:t>
            </a:r>
            <a:r>
              <a:rPr sz="2800" dirty="0">
                <a:latin typeface="Arial MT"/>
                <a:cs typeface="Arial MT"/>
              </a:rPr>
              <a:t>structure. </a:t>
            </a:r>
            <a:r>
              <a:rPr sz="2800" spc="-5" dirty="0">
                <a:latin typeface="Arial MT"/>
                <a:cs typeface="Arial MT"/>
              </a:rPr>
              <a:t>Generally </a:t>
            </a:r>
            <a:r>
              <a:rPr sz="2800" spc="-765" dirty="0">
                <a:latin typeface="Arial MT"/>
                <a:cs typeface="Arial MT"/>
              </a:rPr>
              <a:t> </a:t>
            </a:r>
            <a:r>
              <a:rPr sz="2800" spc="-5" dirty="0">
                <a:latin typeface="Arial MT"/>
                <a:cs typeface="Arial MT"/>
              </a:rPr>
              <a:t>about 30% of the total </a:t>
            </a:r>
            <a:r>
              <a:rPr sz="2800" dirty="0">
                <a:latin typeface="Arial MT"/>
                <a:cs typeface="Arial MT"/>
              </a:rPr>
              <a:t>construction </a:t>
            </a:r>
            <a:r>
              <a:rPr sz="2800" spc="-5" dirty="0">
                <a:latin typeface="Arial MT"/>
                <a:cs typeface="Arial MT"/>
              </a:rPr>
              <a:t>cost </a:t>
            </a:r>
            <a:r>
              <a:rPr sz="2800" dirty="0">
                <a:latin typeface="Arial MT"/>
                <a:cs typeface="Arial MT"/>
              </a:rPr>
              <a:t>is spent </a:t>
            </a:r>
            <a:r>
              <a:rPr sz="2800" spc="-5" dirty="0">
                <a:latin typeface="Arial MT"/>
                <a:cs typeface="Arial MT"/>
              </a:rPr>
              <a:t>on </a:t>
            </a:r>
            <a:r>
              <a:rPr sz="2800" spc="-765" dirty="0">
                <a:latin typeface="Arial MT"/>
                <a:cs typeface="Arial MT"/>
              </a:rPr>
              <a:t> </a:t>
            </a:r>
            <a:r>
              <a:rPr sz="2800" dirty="0">
                <a:latin typeface="Arial MT"/>
                <a:cs typeface="Arial MT"/>
              </a:rPr>
              <a:t>the</a:t>
            </a:r>
            <a:r>
              <a:rPr sz="2800" spc="-15" dirty="0">
                <a:latin typeface="Arial MT"/>
                <a:cs typeface="Arial MT"/>
              </a:rPr>
              <a:t> </a:t>
            </a:r>
            <a:r>
              <a:rPr sz="2800" spc="-5" dirty="0">
                <a:latin typeface="Arial MT"/>
                <a:cs typeface="Arial MT"/>
              </a:rPr>
              <a:t>foundation.</a:t>
            </a:r>
            <a:endParaRPr sz="2800" dirty="0">
              <a:latin typeface="Arial MT"/>
              <a:cs typeface="Arial MT"/>
            </a:endParaRPr>
          </a:p>
          <a:p>
            <a:pPr>
              <a:lnSpc>
                <a:spcPct val="100000"/>
              </a:lnSpc>
              <a:spcBef>
                <a:spcPts val="25"/>
              </a:spcBef>
              <a:buChar char="•"/>
            </a:pPr>
            <a:endParaRPr sz="2750" dirty="0">
              <a:latin typeface="Arial MT"/>
              <a:cs typeface="Arial MT"/>
            </a:endParaRPr>
          </a:p>
          <a:p>
            <a:pPr marL="353695" marR="523875" indent="-341630">
              <a:lnSpc>
                <a:spcPts val="3190"/>
              </a:lnSpc>
              <a:buClr>
                <a:srgbClr val="FF0000"/>
              </a:buClr>
              <a:buChar char="•"/>
              <a:tabLst>
                <a:tab pos="353695" algn="l"/>
                <a:tab pos="354330" algn="l"/>
              </a:tabLst>
            </a:pPr>
            <a:r>
              <a:rPr sz="2800" spc="-5" dirty="0">
                <a:latin typeface="Arial MT"/>
                <a:cs typeface="Arial MT"/>
              </a:rPr>
              <a:t>The </a:t>
            </a:r>
            <a:r>
              <a:rPr sz="2800" dirty="0">
                <a:latin typeface="Arial MT"/>
                <a:cs typeface="Arial MT"/>
              </a:rPr>
              <a:t>soil</a:t>
            </a:r>
            <a:r>
              <a:rPr sz="2800" spc="-5" dirty="0">
                <a:latin typeface="Arial MT"/>
                <a:cs typeface="Arial MT"/>
              </a:rPr>
              <a:t> on which</a:t>
            </a:r>
            <a:r>
              <a:rPr sz="2800" dirty="0">
                <a:latin typeface="Arial MT"/>
                <a:cs typeface="Arial MT"/>
              </a:rPr>
              <a:t> </a:t>
            </a:r>
            <a:r>
              <a:rPr sz="2800" spc="-5" dirty="0">
                <a:latin typeface="Arial MT"/>
                <a:cs typeface="Arial MT"/>
              </a:rPr>
              <a:t>the</a:t>
            </a:r>
            <a:r>
              <a:rPr sz="2800" dirty="0">
                <a:latin typeface="Arial MT"/>
                <a:cs typeface="Arial MT"/>
              </a:rPr>
              <a:t> </a:t>
            </a:r>
            <a:r>
              <a:rPr sz="2800" spc="-5" dirty="0">
                <a:latin typeface="Arial MT"/>
                <a:cs typeface="Arial MT"/>
              </a:rPr>
              <a:t>foundation rests</a:t>
            </a:r>
            <a:r>
              <a:rPr sz="2800" dirty="0">
                <a:latin typeface="Arial MT"/>
                <a:cs typeface="Arial MT"/>
              </a:rPr>
              <a:t> </a:t>
            </a:r>
            <a:r>
              <a:rPr sz="2800" spc="-5" dirty="0">
                <a:latin typeface="Arial MT"/>
                <a:cs typeface="Arial MT"/>
              </a:rPr>
              <a:t>is</a:t>
            </a:r>
            <a:r>
              <a:rPr sz="2800" spc="5" dirty="0">
                <a:latin typeface="Arial MT"/>
                <a:cs typeface="Arial MT"/>
              </a:rPr>
              <a:t> </a:t>
            </a:r>
            <a:r>
              <a:rPr sz="2800" spc="-5" dirty="0">
                <a:latin typeface="Arial MT"/>
                <a:cs typeface="Arial MT"/>
              </a:rPr>
              <a:t>called the </a:t>
            </a:r>
            <a:r>
              <a:rPr sz="2800" spc="-760" dirty="0">
                <a:latin typeface="Arial MT"/>
                <a:cs typeface="Arial MT"/>
              </a:rPr>
              <a:t> </a:t>
            </a:r>
            <a:r>
              <a:rPr sz="2800" spc="-5" dirty="0">
                <a:latin typeface="Arial MT"/>
                <a:cs typeface="Arial MT"/>
              </a:rPr>
              <a:t>“foundation</a:t>
            </a:r>
            <a:r>
              <a:rPr sz="2800" spc="-10" dirty="0">
                <a:latin typeface="Arial MT"/>
                <a:cs typeface="Arial MT"/>
              </a:rPr>
              <a:t> </a:t>
            </a:r>
            <a:r>
              <a:rPr sz="2800" spc="-5" dirty="0">
                <a:latin typeface="Arial MT"/>
                <a:cs typeface="Arial MT"/>
              </a:rPr>
              <a:t>soil”.</a:t>
            </a:r>
            <a:endParaRPr sz="2800" dirty="0">
              <a:latin typeface="Arial MT"/>
              <a:cs typeface="Arial MT"/>
            </a:endParaRPr>
          </a:p>
        </p:txBody>
      </p:sp>
      <p:sp>
        <p:nvSpPr>
          <p:cNvPr id="4" name="Slide Number Placeholder 3"/>
          <p:cNvSpPr>
            <a:spLocks noGrp="1"/>
          </p:cNvSpPr>
          <p:nvPr>
            <p:ph type="sldNum" sz="quarter" idx="12"/>
          </p:nvPr>
        </p:nvSpPr>
        <p:spPr/>
        <p:txBody>
          <a:bodyPr/>
          <a:lstStyle/>
          <a:p>
            <a:fld id="{34216374-E7D6-4C74-ADA3-2C9987A1DEB2}" type="slidenum">
              <a:rPr lang="en-US" smtClean="0"/>
              <a:t>135</a:t>
            </a:fld>
            <a:endParaRPr lang="en-US"/>
          </a:p>
        </p:txBody>
      </p:sp>
    </p:spTree>
    <p:extLst>
      <p:ext uri="{BB962C8B-B14F-4D97-AF65-F5344CB8AC3E}">
        <p14:creationId xmlns:p14="http://schemas.microsoft.com/office/powerpoint/2010/main" val="153244903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 y="44"/>
            <a:ext cx="306325" cy="5195455"/>
          </a:xfrm>
          <a:prstGeom prst="rect">
            <a:avLst/>
          </a:prstGeom>
        </p:spPr>
      </p:pic>
      <p:sp>
        <p:nvSpPr>
          <p:cNvPr id="3" name="object 3"/>
          <p:cNvSpPr/>
          <p:nvPr/>
        </p:nvSpPr>
        <p:spPr>
          <a:xfrm>
            <a:off x="11271508" y="4329590"/>
            <a:ext cx="324613" cy="327313"/>
          </a:xfrm>
          <a:custGeom>
            <a:avLst/>
            <a:gdLst/>
            <a:ahLst/>
            <a:cxnLst/>
            <a:rect l="l" t="t" r="r" b="b"/>
            <a:pathLst>
              <a:path w="270509" h="480059">
                <a:moveTo>
                  <a:pt x="109220" y="0"/>
                </a:moveTo>
                <a:lnTo>
                  <a:pt x="0" y="0"/>
                </a:lnTo>
                <a:lnTo>
                  <a:pt x="157479" y="240030"/>
                </a:lnTo>
                <a:lnTo>
                  <a:pt x="0" y="480059"/>
                </a:lnTo>
                <a:lnTo>
                  <a:pt x="109220" y="480059"/>
                </a:lnTo>
                <a:lnTo>
                  <a:pt x="270509" y="240030"/>
                </a:lnTo>
                <a:lnTo>
                  <a:pt x="109220" y="0"/>
                </a:lnTo>
                <a:close/>
              </a:path>
            </a:pathLst>
          </a:custGeom>
          <a:solidFill>
            <a:srgbClr val="8F8F8F"/>
          </a:solidFill>
        </p:spPr>
        <p:txBody>
          <a:bodyPr wrap="square" lIns="0" tIns="0" rIns="0" bIns="0" rtlCol="0"/>
          <a:lstStyle/>
          <a:p>
            <a:endParaRPr/>
          </a:p>
        </p:txBody>
      </p:sp>
      <p:sp>
        <p:nvSpPr>
          <p:cNvPr id="4" name="object 4"/>
          <p:cNvSpPr txBox="1">
            <a:spLocks noGrp="1"/>
          </p:cNvSpPr>
          <p:nvPr>
            <p:ph type="title"/>
          </p:nvPr>
        </p:nvSpPr>
        <p:spPr>
          <a:xfrm>
            <a:off x="711709" y="84618"/>
            <a:ext cx="8040624" cy="1243930"/>
          </a:xfrm>
          <a:prstGeom prst="rect">
            <a:avLst/>
          </a:prstGeom>
        </p:spPr>
        <p:txBody>
          <a:bodyPr vert="horz" wrap="square" lIns="0" tIns="12700" rIns="0" bIns="0" rtlCol="0">
            <a:spAutoFit/>
          </a:bodyPr>
          <a:lstStyle/>
          <a:p>
            <a:pPr marL="12700">
              <a:lnSpc>
                <a:spcPct val="100000"/>
              </a:lnSpc>
              <a:spcBef>
                <a:spcPts val="100"/>
              </a:spcBef>
              <a:tabLst>
                <a:tab pos="2719070" algn="l"/>
              </a:tabLst>
            </a:pPr>
            <a:r>
              <a:rPr sz="4000" b="1" spc="-5" dirty="0">
                <a:latin typeface="Arial"/>
                <a:cs typeface="Arial"/>
              </a:rPr>
              <a:t>Objectives	</a:t>
            </a:r>
            <a:r>
              <a:rPr sz="4000" b="1" spc="-10" dirty="0">
                <a:latin typeface="Arial"/>
                <a:cs typeface="Arial"/>
              </a:rPr>
              <a:t>of</a:t>
            </a:r>
            <a:r>
              <a:rPr sz="4000" b="1" spc="-30" dirty="0">
                <a:latin typeface="Arial"/>
                <a:cs typeface="Arial"/>
              </a:rPr>
              <a:t> </a:t>
            </a:r>
            <a:r>
              <a:rPr sz="4000" b="1" dirty="0">
                <a:latin typeface="Arial"/>
                <a:cs typeface="Arial"/>
              </a:rPr>
              <a:t>a</a:t>
            </a:r>
            <a:r>
              <a:rPr sz="4000" b="1" spc="-35" dirty="0">
                <a:latin typeface="Arial"/>
                <a:cs typeface="Arial"/>
              </a:rPr>
              <a:t> </a:t>
            </a:r>
            <a:r>
              <a:rPr sz="4000" b="1" spc="-10" dirty="0">
                <a:latin typeface="Arial"/>
                <a:cs typeface="Arial"/>
              </a:rPr>
              <a:t>foundation</a:t>
            </a:r>
            <a:r>
              <a:rPr sz="4000" b="1" spc="-35" dirty="0">
                <a:latin typeface="Arial"/>
                <a:cs typeface="Arial"/>
              </a:rPr>
              <a:t> </a:t>
            </a:r>
            <a:r>
              <a:rPr sz="4000" b="1" dirty="0">
                <a:latin typeface="Arial"/>
                <a:cs typeface="Arial"/>
              </a:rPr>
              <a:t>:</a:t>
            </a:r>
            <a:endParaRPr sz="4000">
              <a:latin typeface="Arial"/>
              <a:cs typeface="Arial"/>
            </a:endParaRPr>
          </a:p>
        </p:txBody>
      </p:sp>
      <p:sp>
        <p:nvSpPr>
          <p:cNvPr id="6" name="Slide Number Placeholder 5"/>
          <p:cNvSpPr>
            <a:spLocks noGrp="1"/>
          </p:cNvSpPr>
          <p:nvPr>
            <p:ph type="sldNum" sz="quarter" idx="12"/>
          </p:nvPr>
        </p:nvSpPr>
        <p:spPr/>
        <p:txBody>
          <a:bodyPr/>
          <a:lstStyle/>
          <a:p>
            <a:fld id="{34216374-E7D6-4C74-ADA3-2C9987A1DEB2}" type="slidenum">
              <a:rPr lang="en-US" smtClean="0"/>
              <a:t>136</a:t>
            </a:fld>
            <a:endParaRPr lang="en-US"/>
          </a:p>
        </p:txBody>
      </p:sp>
      <p:sp>
        <p:nvSpPr>
          <p:cNvPr id="5" name="object 5"/>
          <p:cNvSpPr txBox="1"/>
          <p:nvPr/>
        </p:nvSpPr>
        <p:spPr>
          <a:xfrm>
            <a:off x="711726" y="1338416"/>
            <a:ext cx="10832592" cy="4662815"/>
          </a:xfrm>
          <a:prstGeom prst="rect">
            <a:avLst/>
          </a:prstGeom>
        </p:spPr>
        <p:txBody>
          <a:bodyPr vert="horz" wrap="square" lIns="0" tIns="12700" rIns="0" bIns="0" rtlCol="0">
            <a:spAutoFit/>
          </a:bodyPr>
          <a:lstStyle/>
          <a:p>
            <a:pPr marL="210185">
              <a:lnSpc>
                <a:spcPct val="100000"/>
              </a:lnSpc>
              <a:spcBef>
                <a:spcPts val="100"/>
              </a:spcBef>
            </a:pPr>
            <a:r>
              <a:rPr sz="2800" dirty="0">
                <a:latin typeface="Arial MT"/>
                <a:cs typeface="Arial MT"/>
              </a:rPr>
              <a:t>A</a:t>
            </a:r>
            <a:r>
              <a:rPr sz="2800" spc="-10" dirty="0">
                <a:latin typeface="Arial MT"/>
                <a:cs typeface="Arial MT"/>
              </a:rPr>
              <a:t> </a:t>
            </a:r>
            <a:r>
              <a:rPr sz="2800" spc="-5" dirty="0">
                <a:latin typeface="Arial MT"/>
                <a:cs typeface="Arial MT"/>
              </a:rPr>
              <a:t>foundation is</a:t>
            </a:r>
            <a:r>
              <a:rPr sz="2800" spc="5" dirty="0">
                <a:latin typeface="Arial MT"/>
                <a:cs typeface="Arial MT"/>
              </a:rPr>
              <a:t> </a:t>
            </a:r>
            <a:r>
              <a:rPr sz="2800" spc="-5" dirty="0">
                <a:latin typeface="Arial MT"/>
                <a:cs typeface="Arial MT"/>
              </a:rPr>
              <a:t>provided for </a:t>
            </a:r>
            <a:r>
              <a:rPr sz="2800" dirty="0">
                <a:latin typeface="Arial MT"/>
                <a:cs typeface="Arial MT"/>
              </a:rPr>
              <a:t>the</a:t>
            </a:r>
            <a:r>
              <a:rPr sz="2800" spc="-5" dirty="0">
                <a:latin typeface="Arial MT"/>
                <a:cs typeface="Arial MT"/>
              </a:rPr>
              <a:t> following purposes:</a:t>
            </a:r>
            <a:endParaRPr sz="2800" dirty="0">
              <a:latin typeface="Arial MT"/>
              <a:cs typeface="Arial MT"/>
            </a:endParaRPr>
          </a:p>
          <a:p>
            <a:pPr>
              <a:lnSpc>
                <a:spcPct val="100000"/>
              </a:lnSpc>
              <a:spcBef>
                <a:spcPts val="20"/>
              </a:spcBef>
            </a:pPr>
            <a:endParaRPr sz="3100" dirty="0">
              <a:latin typeface="Arial MT"/>
              <a:cs typeface="Arial MT"/>
            </a:endParaRPr>
          </a:p>
          <a:p>
            <a:pPr marL="12700" marR="179705">
              <a:lnSpc>
                <a:spcPts val="3190"/>
              </a:lnSpc>
              <a:buClr>
                <a:srgbClr val="FF0000"/>
              </a:buClr>
              <a:buSzPct val="96428"/>
              <a:buChar char="•"/>
              <a:tabLst>
                <a:tab pos="138430" algn="l"/>
              </a:tabLst>
            </a:pPr>
            <a:r>
              <a:rPr sz="2800" spc="-5" dirty="0">
                <a:latin typeface="Arial MT"/>
                <a:cs typeface="Arial MT"/>
              </a:rPr>
              <a:t>To distribute the total</a:t>
            </a:r>
            <a:r>
              <a:rPr sz="2800" spc="5" dirty="0">
                <a:latin typeface="Arial MT"/>
                <a:cs typeface="Arial MT"/>
              </a:rPr>
              <a:t> </a:t>
            </a:r>
            <a:r>
              <a:rPr sz="2800" spc="-5" dirty="0">
                <a:latin typeface="Arial MT"/>
                <a:cs typeface="Arial MT"/>
              </a:rPr>
              <a:t>load </a:t>
            </a:r>
            <a:r>
              <a:rPr sz="2800" dirty="0">
                <a:latin typeface="Arial MT"/>
                <a:cs typeface="Arial MT"/>
              </a:rPr>
              <a:t>coming</a:t>
            </a:r>
            <a:r>
              <a:rPr sz="2800" spc="-5" dirty="0">
                <a:latin typeface="Arial MT"/>
                <a:cs typeface="Arial MT"/>
              </a:rPr>
              <a:t> on the </a:t>
            </a:r>
            <a:r>
              <a:rPr sz="2800" dirty="0">
                <a:latin typeface="Arial MT"/>
                <a:cs typeface="Arial MT"/>
              </a:rPr>
              <a:t>structure</a:t>
            </a:r>
            <a:r>
              <a:rPr sz="2800" spc="-5" dirty="0">
                <a:latin typeface="Arial MT"/>
                <a:cs typeface="Arial MT"/>
              </a:rPr>
              <a:t> on </a:t>
            </a:r>
            <a:r>
              <a:rPr sz="2800" dirty="0">
                <a:latin typeface="Arial MT"/>
                <a:cs typeface="Arial MT"/>
              </a:rPr>
              <a:t>a </a:t>
            </a:r>
            <a:r>
              <a:rPr sz="2800" spc="-765" dirty="0">
                <a:latin typeface="Arial MT"/>
                <a:cs typeface="Arial MT"/>
              </a:rPr>
              <a:t> </a:t>
            </a:r>
            <a:r>
              <a:rPr sz="2800" spc="-5" dirty="0">
                <a:latin typeface="Arial MT"/>
                <a:cs typeface="Arial MT"/>
              </a:rPr>
              <a:t>larger</a:t>
            </a:r>
            <a:r>
              <a:rPr sz="2800" dirty="0">
                <a:latin typeface="Arial MT"/>
                <a:cs typeface="Arial MT"/>
              </a:rPr>
              <a:t> </a:t>
            </a:r>
            <a:r>
              <a:rPr sz="2800" spc="-5" dirty="0">
                <a:latin typeface="Arial MT"/>
                <a:cs typeface="Arial MT"/>
              </a:rPr>
              <a:t>area.</a:t>
            </a:r>
            <a:endParaRPr sz="2800" dirty="0">
              <a:latin typeface="Arial MT"/>
              <a:cs typeface="Arial MT"/>
            </a:endParaRPr>
          </a:p>
          <a:p>
            <a:pPr>
              <a:lnSpc>
                <a:spcPct val="100000"/>
              </a:lnSpc>
              <a:buClr>
                <a:srgbClr val="FF0000"/>
              </a:buClr>
              <a:buFont typeface="Arial MT"/>
              <a:buChar char="•"/>
            </a:pPr>
            <a:endParaRPr sz="2550" dirty="0">
              <a:latin typeface="Arial MT"/>
              <a:cs typeface="Arial MT"/>
            </a:endParaRPr>
          </a:p>
          <a:p>
            <a:pPr marL="137795" indent="-125730">
              <a:lnSpc>
                <a:spcPct val="100000"/>
              </a:lnSpc>
              <a:buClr>
                <a:srgbClr val="FF0000"/>
              </a:buClr>
              <a:buSzPct val="96428"/>
              <a:buChar char="•"/>
              <a:tabLst>
                <a:tab pos="138430" algn="l"/>
              </a:tabLst>
            </a:pPr>
            <a:r>
              <a:rPr sz="2800" spc="-5" dirty="0">
                <a:latin typeface="Arial MT"/>
                <a:cs typeface="Arial MT"/>
              </a:rPr>
              <a:t>To support</a:t>
            </a:r>
            <a:r>
              <a:rPr sz="2800" dirty="0">
                <a:latin typeface="Arial MT"/>
                <a:cs typeface="Arial MT"/>
              </a:rPr>
              <a:t> </a:t>
            </a:r>
            <a:r>
              <a:rPr sz="2800" spc="-5" dirty="0">
                <a:latin typeface="Arial MT"/>
                <a:cs typeface="Arial MT"/>
              </a:rPr>
              <a:t>the</a:t>
            </a:r>
            <a:r>
              <a:rPr sz="2800" spc="5" dirty="0">
                <a:latin typeface="Arial MT"/>
                <a:cs typeface="Arial MT"/>
              </a:rPr>
              <a:t> </a:t>
            </a:r>
            <a:r>
              <a:rPr sz="2800" spc="-5" dirty="0">
                <a:latin typeface="Arial MT"/>
                <a:cs typeface="Arial MT"/>
              </a:rPr>
              <a:t>structures.</a:t>
            </a:r>
            <a:endParaRPr sz="2800" dirty="0">
              <a:latin typeface="Arial MT"/>
              <a:cs typeface="Arial MT"/>
            </a:endParaRPr>
          </a:p>
          <a:p>
            <a:pPr>
              <a:lnSpc>
                <a:spcPct val="100000"/>
              </a:lnSpc>
              <a:spcBef>
                <a:spcPts val="50"/>
              </a:spcBef>
              <a:buClr>
                <a:srgbClr val="FF0000"/>
              </a:buClr>
              <a:buFont typeface="Arial MT"/>
              <a:buChar char="•"/>
            </a:pPr>
            <a:endParaRPr sz="2800" dirty="0">
              <a:latin typeface="Arial MT"/>
              <a:cs typeface="Arial MT"/>
            </a:endParaRPr>
          </a:p>
          <a:p>
            <a:pPr marL="12700" marR="5080">
              <a:lnSpc>
                <a:spcPts val="3190"/>
              </a:lnSpc>
              <a:buClr>
                <a:srgbClr val="FF0000"/>
              </a:buClr>
              <a:buSzPct val="96428"/>
              <a:buChar char="•"/>
              <a:tabLst>
                <a:tab pos="138430" algn="l"/>
              </a:tabLst>
            </a:pPr>
            <a:r>
              <a:rPr sz="2800" spc="-5" dirty="0">
                <a:latin typeface="Arial MT"/>
                <a:cs typeface="Arial MT"/>
              </a:rPr>
              <a:t>To</a:t>
            </a:r>
            <a:r>
              <a:rPr sz="2800" spc="5" dirty="0">
                <a:latin typeface="Arial MT"/>
                <a:cs typeface="Arial MT"/>
              </a:rPr>
              <a:t> </a:t>
            </a:r>
            <a:r>
              <a:rPr sz="2800" spc="-5" dirty="0">
                <a:latin typeface="Arial MT"/>
                <a:cs typeface="Arial MT"/>
              </a:rPr>
              <a:t>give</a:t>
            </a:r>
            <a:r>
              <a:rPr sz="2800" spc="5" dirty="0">
                <a:latin typeface="Arial MT"/>
                <a:cs typeface="Arial MT"/>
              </a:rPr>
              <a:t> </a:t>
            </a:r>
            <a:r>
              <a:rPr sz="2800" spc="-5" dirty="0">
                <a:latin typeface="Arial MT"/>
                <a:cs typeface="Arial MT"/>
              </a:rPr>
              <a:t>enough</a:t>
            </a:r>
            <a:r>
              <a:rPr sz="2800" dirty="0">
                <a:latin typeface="Arial MT"/>
                <a:cs typeface="Arial MT"/>
              </a:rPr>
              <a:t> </a:t>
            </a:r>
            <a:r>
              <a:rPr sz="2800" spc="-5" dirty="0">
                <a:latin typeface="Arial MT"/>
                <a:cs typeface="Arial MT"/>
              </a:rPr>
              <a:t>stability</a:t>
            </a:r>
            <a:r>
              <a:rPr sz="2800" spc="-10" dirty="0">
                <a:latin typeface="Arial MT"/>
                <a:cs typeface="Arial MT"/>
              </a:rPr>
              <a:t> </a:t>
            </a:r>
            <a:r>
              <a:rPr sz="2800" dirty="0">
                <a:latin typeface="Arial MT"/>
                <a:cs typeface="Arial MT"/>
              </a:rPr>
              <a:t>to</a:t>
            </a:r>
            <a:r>
              <a:rPr sz="2800" spc="5" dirty="0">
                <a:latin typeface="Arial MT"/>
                <a:cs typeface="Arial MT"/>
              </a:rPr>
              <a:t> </a:t>
            </a:r>
            <a:r>
              <a:rPr sz="2800" spc="-5" dirty="0">
                <a:latin typeface="Arial MT"/>
                <a:cs typeface="Arial MT"/>
              </a:rPr>
              <a:t>the</a:t>
            </a:r>
            <a:r>
              <a:rPr sz="2800" dirty="0">
                <a:latin typeface="Arial MT"/>
                <a:cs typeface="Arial MT"/>
              </a:rPr>
              <a:t> </a:t>
            </a:r>
            <a:r>
              <a:rPr sz="2800" spc="-5" dirty="0">
                <a:latin typeface="Arial MT"/>
                <a:cs typeface="Arial MT"/>
              </a:rPr>
              <a:t>structures</a:t>
            </a:r>
            <a:r>
              <a:rPr sz="2800" dirty="0">
                <a:latin typeface="Arial MT"/>
                <a:cs typeface="Arial MT"/>
              </a:rPr>
              <a:t> </a:t>
            </a:r>
            <a:r>
              <a:rPr sz="2800" spc="-5" dirty="0">
                <a:latin typeface="Arial MT"/>
                <a:cs typeface="Arial MT"/>
              </a:rPr>
              <a:t>against</a:t>
            </a:r>
            <a:r>
              <a:rPr sz="2800" spc="5" dirty="0">
                <a:latin typeface="Arial MT"/>
                <a:cs typeface="Arial MT"/>
              </a:rPr>
              <a:t> </a:t>
            </a:r>
            <a:r>
              <a:rPr sz="2800" spc="-5" dirty="0">
                <a:latin typeface="Arial MT"/>
                <a:cs typeface="Arial MT"/>
              </a:rPr>
              <a:t>various </a:t>
            </a:r>
            <a:r>
              <a:rPr sz="2800" spc="-760" dirty="0">
                <a:latin typeface="Arial MT"/>
                <a:cs typeface="Arial MT"/>
              </a:rPr>
              <a:t> </a:t>
            </a:r>
            <a:r>
              <a:rPr sz="2800" spc="-5" dirty="0">
                <a:latin typeface="Arial MT"/>
                <a:cs typeface="Arial MT"/>
              </a:rPr>
              <a:t>disturbing forces,</a:t>
            </a:r>
            <a:r>
              <a:rPr sz="2800" dirty="0">
                <a:latin typeface="Arial MT"/>
                <a:cs typeface="Arial MT"/>
              </a:rPr>
              <a:t> </a:t>
            </a:r>
            <a:r>
              <a:rPr sz="2800" spc="-5" dirty="0">
                <a:latin typeface="Arial MT"/>
                <a:cs typeface="Arial MT"/>
              </a:rPr>
              <a:t>such as</a:t>
            </a:r>
            <a:r>
              <a:rPr sz="2800" dirty="0">
                <a:latin typeface="Arial MT"/>
                <a:cs typeface="Arial MT"/>
              </a:rPr>
              <a:t> </a:t>
            </a:r>
            <a:r>
              <a:rPr sz="2800" spc="-10" dirty="0">
                <a:latin typeface="Arial MT"/>
                <a:cs typeface="Arial MT"/>
              </a:rPr>
              <a:t>wind</a:t>
            </a:r>
            <a:r>
              <a:rPr sz="2800" spc="-5" dirty="0">
                <a:latin typeface="Arial MT"/>
                <a:cs typeface="Arial MT"/>
              </a:rPr>
              <a:t> and rain.</a:t>
            </a:r>
            <a:endParaRPr sz="2800" dirty="0">
              <a:latin typeface="Arial MT"/>
              <a:cs typeface="Arial MT"/>
            </a:endParaRPr>
          </a:p>
          <a:p>
            <a:pPr>
              <a:lnSpc>
                <a:spcPct val="100000"/>
              </a:lnSpc>
              <a:spcBef>
                <a:spcPts val="25"/>
              </a:spcBef>
              <a:buClr>
                <a:srgbClr val="FF0000"/>
              </a:buClr>
              <a:buFont typeface="Arial MT"/>
              <a:buChar char="•"/>
            </a:pPr>
            <a:endParaRPr sz="2750" dirty="0">
              <a:latin typeface="Arial MT"/>
              <a:cs typeface="Arial MT"/>
            </a:endParaRPr>
          </a:p>
          <a:p>
            <a:pPr marL="12700" marR="338455">
              <a:lnSpc>
                <a:spcPts val="3190"/>
              </a:lnSpc>
              <a:spcBef>
                <a:spcPts val="5"/>
              </a:spcBef>
              <a:buClr>
                <a:srgbClr val="FF0000"/>
              </a:buClr>
              <a:buSzPct val="96428"/>
              <a:buChar char="•"/>
              <a:tabLst>
                <a:tab pos="138430" algn="l"/>
              </a:tabLst>
            </a:pPr>
            <a:r>
              <a:rPr sz="2800" spc="-5" dirty="0">
                <a:latin typeface="Arial MT"/>
                <a:cs typeface="Arial MT"/>
              </a:rPr>
              <a:t>To</a:t>
            </a:r>
            <a:r>
              <a:rPr sz="2800" spc="5" dirty="0">
                <a:latin typeface="Arial MT"/>
                <a:cs typeface="Arial MT"/>
              </a:rPr>
              <a:t> </a:t>
            </a:r>
            <a:r>
              <a:rPr sz="2800" spc="-5" dirty="0">
                <a:latin typeface="Arial MT"/>
                <a:cs typeface="Arial MT"/>
              </a:rPr>
              <a:t>prepare</a:t>
            </a:r>
            <a:r>
              <a:rPr sz="2800" dirty="0">
                <a:latin typeface="Arial MT"/>
                <a:cs typeface="Arial MT"/>
              </a:rPr>
              <a:t> a </a:t>
            </a:r>
            <a:r>
              <a:rPr sz="2800" spc="-5" dirty="0">
                <a:latin typeface="Arial MT"/>
                <a:cs typeface="Arial MT"/>
              </a:rPr>
              <a:t>level</a:t>
            </a:r>
            <a:r>
              <a:rPr sz="2800" spc="10" dirty="0">
                <a:latin typeface="Arial MT"/>
                <a:cs typeface="Arial MT"/>
              </a:rPr>
              <a:t> </a:t>
            </a:r>
            <a:r>
              <a:rPr sz="2800" spc="-5" dirty="0">
                <a:latin typeface="Arial MT"/>
                <a:cs typeface="Arial MT"/>
              </a:rPr>
              <a:t>surface</a:t>
            </a:r>
            <a:r>
              <a:rPr sz="2800" spc="5" dirty="0">
                <a:latin typeface="Arial MT"/>
                <a:cs typeface="Arial MT"/>
              </a:rPr>
              <a:t> </a:t>
            </a:r>
            <a:r>
              <a:rPr sz="2800" spc="-5" dirty="0">
                <a:latin typeface="Arial MT"/>
                <a:cs typeface="Arial MT"/>
              </a:rPr>
              <a:t>for</a:t>
            </a:r>
            <a:r>
              <a:rPr sz="2800" spc="10" dirty="0">
                <a:latin typeface="Arial MT"/>
                <a:cs typeface="Arial MT"/>
              </a:rPr>
              <a:t> </a:t>
            </a:r>
            <a:r>
              <a:rPr sz="2800" spc="-5" dirty="0">
                <a:latin typeface="Arial MT"/>
                <a:cs typeface="Arial MT"/>
              </a:rPr>
              <a:t>concreting</a:t>
            </a:r>
            <a:r>
              <a:rPr sz="2800" dirty="0">
                <a:latin typeface="Arial MT"/>
                <a:cs typeface="Arial MT"/>
              </a:rPr>
              <a:t> </a:t>
            </a:r>
            <a:r>
              <a:rPr sz="2800" spc="-5" dirty="0">
                <a:latin typeface="Arial MT"/>
                <a:cs typeface="Arial MT"/>
              </a:rPr>
              <a:t>and</a:t>
            </a:r>
            <a:r>
              <a:rPr sz="2800" dirty="0">
                <a:latin typeface="Arial MT"/>
                <a:cs typeface="Arial MT"/>
              </a:rPr>
              <a:t> </a:t>
            </a:r>
            <a:r>
              <a:rPr sz="2800" spc="-5" dirty="0">
                <a:latin typeface="Arial MT"/>
                <a:cs typeface="Arial MT"/>
              </a:rPr>
              <a:t>masonry </a:t>
            </a:r>
            <a:r>
              <a:rPr sz="2800" spc="-760" dirty="0">
                <a:latin typeface="Arial MT"/>
                <a:cs typeface="Arial MT"/>
              </a:rPr>
              <a:t> </a:t>
            </a:r>
            <a:r>
              <a:rPr sz="2800" spc="-5" dirty="0">
                <a:latin typeface="Arial MT"/>
                <a:cs typeface="Arial MT"/>
              </a:rPr>
              <a:t>work.</a:t>
            </a:r>
            <a:endParaRPr sz="2800" dirty="0">
              <a:latin typeface="Arial MT"/>
              <a:cs typeface="Arial MT"/>
            </a:endParaRPr>
          </a:p>
        </p:txBody>
      </p:sp>
    </p:spTree>
    <p:extLst>
      <p:ext uri="{BB962C8B-B14F-4D97-AF65-F5344CB8AC3E}">
        <p14:creationId xmlns:p14="http://schemas.microsoft.com/office/powerpoint/2010/main" val="413530152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 y="44"/>
            <a:ext cx="306325" cy="5195455"/>
          </a:xfrm>
          <a:prstGeom prst="rect">
            <a:avLst/>
          </a:prstGeom>
        </p:spPr>
      </p:pic>
      <p:sp>
        <p:nvSpPr>
          <p:cNvPr id="3" name="object 3"/>
          <p:cNvSpPr/>
          <p:nvPr/>
        </p:nvSpPr>
        <p:spPr>
          <a:xfrm>
            <a:off x="11271508" y="4329590"/>
            <a:ext cx="324613" cy="327313"/>
          </a:xfrm>
          <a:custGeom>
            <a:avLst/>
            <a:gdLst/>
            <a:ahLst/>
            <a:cxnLst/>
            <a:rect l="l" t="t" r="r" b="b"/>
            <a:pathLst>
              <a:path w="270509" h="480059">
                <a:moveTo>
                  <a:pt x="109220" y="0"/>
                </a:moveTo>
                <a:lnTo>
                  <a:pt x="0" y="0"/>
                </a:lnTo>
                <a:lnTo>
                  <a:pt x="157479" y="240030"/>
                </a:lnTo>
                <a:lnTo>
                  <a:pt x="0" y="480059"/>
                </a:lnTo>
                <a:lnTo>
                  <a:pt x="109220" y="480059"/>
                </a:lnTo>
                <a:lnTo>
                  <a:pt x="270509" y="240030"/>
                </a:lnTo>
                <a:lnTo>
                  <a:pt x="109220" y="0"/>
                </a:lnTo>
                <a:close/>
              </a:path>
            </a:pathLst>
          </a:custGeom>
          <a:solidFill>
            <a:srgbClr val="8F8F8F"/>
          </a:solidFill>
        </p:spPr>
        <p:txBody>
          <a:bodyPr wrap="square" lIns="0" tIns="0" rIns="0" bIns="0" rtlCol="0"/>
          <a:lstStyle/>
          <a:p>
            <a:endParaRPr/>
          </a:p>
        </p:txBody>
      </p:sp>
      <p:sp>
        <p:nvSpPr>
          <p:cNvPr id="4" name="object 4"/>
          <p:cNvSpPr txBox="1">
            <a:spLocks noGrp="1"/>
          </p:cNvSpPr>
          <p:nvPr>
            <p:ph type="title"/>
          </p:nvPr>
        </p:nvSpPr>
        <p:spPr>
          <a:xfrm>
            <a:off x="611142" y="-6456"/>
            <a:ext cx="11531346" cy="1490152"/>
          </a:xfrm>
          <a:prstGeom prst="rect">
            <a:avLst/>
          </a:prstGeom>
        </p:spPr>
        <p:txBody>
          <a:bodyPr vert="horz" wrap="square" lIns="0" tIns="12700" rIns="0" bIns="0" rtlCol="0">
            <a:spAutoFit/>
          </a:bodyPr>
          <a:lstStyle/>
          <a:p>
            <a:pPr marL="12700">
              <a:lnSpc>
                <a:spcPct val="100000"/>
              </a:lnSpc>
              <a:spcBef>
                <a:spcPts val="100"/>
              </a:spcBef>
            </a:pPr>
            <a:r>
              <a:rPr sz="4800" b="1" spc="-5" dirty="0">
                <a:latin typeface="Calibri"/>
                <a:cs typeface="Calibri"/>
              </a:rPr>
              <a:t>Factors</a:t>
            </a:r>
            <a:r>
              <a:rPr sz="4800" b="1" spc="-25" dirty="0">
                <a:latin typeface="Calibri"/>
                <a:cs typeface="Calibri"/>
              </a:rPr>
              <a:t> </a:t>
            </a:r>
            <a:r>
              <a:rPr sz="4800" b="1" spc="-5" dirty="0">
                <a:latin typeface="Calibri"/>
                <a:cs typeface="Calibri"/>
              </a:rPr>
              <a:t>affecting</a:t>
            </a:r>
            <a:r>
              <a:rPr sz="4800" b="1" spc="-25" dirty="0">
                <a:latin typeface="Calibri"/>
                <a:cs typeface="Calibri"/>
              </a:rPr>
              <a:t> </a:t>
            </a:r>
            <a:r>
              <a:rPr sz="4800" b="1" spc="-5" dirty="0">
                <a:latin typeface="Calibri"/>
                <a:cs typeface="Calibri"/>
              </a:rPr>
              <a:t>design</a:t>
            </a:r>
            <a:r>
              <a:rPr sz="4800" b="1" spc="-10" dirty="0">
                <a:latin typeface="Calibri"/>
                <a:cs typeface="Calibri"/>
              </a:rPr>
              <a:t> </a:t>
            </a:r>
            <a:r>
              <a:rPr sz="4800" b="1" spc="-5" dirty="0">
                <a:latin typeface="Calibri"/>
                <a:cs typeface="Calibri"/>
              </a:rPr>
              <a:t>of</a:t>
            </a:r>
            <a:r>
              <a:rPr sz="4800" b="1" spc="-25" dirty="0">
                <a:latin typeface="Calibri"/>
                <a:cs typeface="Calibri"/>
              </a:rPr>
              <a:t> </a:t>
            </a:r>
            <a:r>
              <a:rPr sz="4800" b="1" spc="-5" dirty="0">
                <a:latin typeface="Calibri"/>
                <a:cs typeface="Calibri"/>
              </a:rPr>
              <a:t>foundation</a:t>
            </a:r>
            <a:endParaRPr sz="4800" dirty="0">
              <a:latin typeface="Calibri"/>
              <a:cs typeface="Calibri"/>
            </a:endParaRPr>
          </a:p>
        </p:txBody>
      </p:sp>
      <p:sp>
        <p:nvSpPr>
          <p:cNvPr id="13" name="Slide Number Placeholder 12"/>
          <p:cNvSpPr>
            <a:spLocks noGrp="1"/>
          </p:cNvSpPr>
          <p:nvPr>
            <p:ph type="sldNum" sz="quarter" idx="12"/>
          </p:nvPr>
        </p:nvSpPr>
        <p:spPr/>
        <p:txBody>
          <a:bodyPr/>
          <a:lstStyle/>
          <a:p>
            <a:fld id="{34216374-E7D6-4C74-ADA3-2C9987A1DEB2}" type="slidenum">
              <a:rPr lang="en-US" smtClean="0"/>
              <a:t>137</a:t>
            </a:fld>
            <a:endParaRPr lang="en-US"/>
          </a:p>
        </p:txBody>
      </p:sp>
      <p:sp>
        <p:nvSpPr>
          <p:cNvPr id="5" name="object 5"/>
          <p:cNvSpPr txBox="1"/>
          <p:nvPr/>
        </p:nvSpPr>
        <p:spPr>
          <a:xfrm>
            <a:off x="611142" y="1760406"/>
            <a:ext cx="180594" cy="443711"/>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FF0000"/>
                </a:solidFill>
                <a:latin typeface="Arial MT"/>
                <a:cs typeface="Arial MT"/>
              </a:rPr>
              <a:t>•</a:t>
            </a:r>
            <a:endParaRPr sz="2800">
              <a:latin typeface="Arial MT"/>
              <a:cs typeface="Arial MT"/>
            </a:endParaRPr>
          </a:p>
        </p:txBody>
      </p:sp>
      <p:sp>
        <p:nvSpPr>
          <p:cNvPr id="6" name="object 6"/>
          <p:cNvSpPr txBox="1"/>
          <p:nvPr/>
        </p:nvSpPr>
        <p:spPr>
          <a:xfrm>
            <a:off x="1342647" y="1773389"/>
            <a:ext cx="7854696" cy="443711"/>
          </a:xfrm>
          <a:prstGeom prst="rect">
            <a:avLst/>
          </a:prstGeom>
        </p:spPr>
        <p:txBody>
          <a:bodyPr vert="horz" wrap="square" lIns="0" tIns="12700" rIns="0" bIns="0" rtlCol="0">
            <a:spAutoFit/>
          </a:bodyPr>
          <a:lstStyle/>
          <a:p>
            <a:pPr marL="12700">
              <a:lnSpc>
                <a:spcPct val="100000"/>
              </a:lnSpc>
              <a:spcBef>
                <a:spcPts val="100"/>
              </a:spcBef>
            </a:pPr>
            <a:r>
              <a:rPr sz="2800" spc="-10" dirty="0">
                <a:latin typeface="Calibri"/>
                <a:cs typeface="Calibri"/>
              </a:rPr>
              <a:t>Soil</a:t>
            </a:r>
            <a:r>
              <a:rPr sz="2800" dirty="0">
                <a:latin typeface="Calibri"/>
                <a:cs typeface="Calibri"/>
              </a:rPr>
              <a:t> </a:t>
            </a:r>
            <a:r>
              <a:rPr sz="2800" spc="-10" dirty="0">
                <a:latin typeface="Calibri"/>
                <a:cs typeface="Calibri"/>
              </a:rPr>
              <a:t>types</a:t>
            </a:r>
            <a:r>
              <a:rPr sz="2800" spc="-5" dirty="0">
                <a:latin typeface="Calibri"/>
                <a:cs typeface="Calibri"/>
              </a:rPr>
              <a:t> and</a:t>
            </a:r>
            <a:r>
              <a:rPr sz="2800" spc="-10" dirty="0">
                <a:latin typeface="Calibri"/>
                <a:cs typeface="Calibri"/>
              </a:rPr>
              <a:t> ground </a:t>
            </a:r>
            <a:r>
              <a:rPr sz="2800" spc="-5" dirty="0">
                <a:latin typeface="Calibri"/>
                <a:cs typeface="Calibri"/>
              </a:rPr>
              <a:t>water table</a:t>
            </a:r>
            <a:r>
              <a:rPr sz="2800" dirty="0">
                <a:latin typeface="Calibri"/>
                <a:cs typeface="Calibri"/>
              </a:rPr>
              <a:t> </a:t>
            </a:r>
            <a:r>
              <a:rPr sz="2800" spc="-10" dirty="0">
                <a:latin typeface="Calibri"/>
                <a:cs typeface="Calibri"/>
              </a:rPr>
              <a:t>conditions.</a:t>
            </a:r>
            <a:endParaRPr sz="2800">
              <a:latin typeface="Calibri"/>
              <a:cs typeface="Calibri"/>
            </a:endParaRPr>
          </a:p>
        </p:txBody>
      </p:sp>
      <p:sp>
        <p:nvSpPr>
          <p:cNvPr id="7" name="object 7"/>
          <p:cNvSpPr txBox="1"/>
          <p:nvPr/>
        </p:nvSpPr>
        <p:spPr>
          <a:xfrm>
            <a:off x="611142" y="2282580"/>
            <a:ext cx="180594" cy="443711"/>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FF0000"/>
                </a:solidFill>
                <a:latin typeface="Arial MT"/>
                <a:cs typeface="Arial MT"/>
              </a:rPr>
              <a:t>•</a:t>
            </a:r>
            <a:endParaRPr sz="2800">
              <a:latin typeface="Arial MT"/>
              <a:cs typeface="Arial MT"/>
            </a:endParaRPr>
          </a:p>
        </p:txBody>
      </p:sp>
      <p:sp>
        <p:nvSpPr>
          <p:cNvPr id="8" name="object 8"/>
          <p:cNvSpPr txBox="1"/>
          <p:nvPr/>
        </p:nvSpPr>
        <p:spPr>
          <a:xfrm>
            <a:off x="1342643" y="2296432"/>
            <a:ext cx="7211568" cy="443711"/>
          </a:xfrm>
          <a:prstGeom prst="rect">
            <a:avLst/>
          </a:prstGeom>
        </p:spPr>
        <p:txBody>
          <a:bodyPr vert="horz" wrap="square" lIns="0" tIns="12700" rIns="0" bIns="0" rtlCol="0">
            <a:spAutoFit/>
          </a:bodyPr>
          <a:lstStyle/>
          <a:p>
            <a:pPr marL="12700">
              <a:lnSpc>
                <a:spcPct val="100000"/>
              </a:lnSpc>
              <a:spcBef>
                <a:spcPts val="100"/>
              </a:spcBef>
            </a:pPr>
            <a:r>
              <a:rPr sz="2800" spc="-10" dirty="0">
                <a:latin typeface="Calibri"/>
                <a:cs typeface="Calibri"/>
              </a:rPr>
              <a:t>Structural</a:t>
            </a:r>
            <a:r>
              <a:rPr sz="2800" spc="-5" dirty="0">
                <a:latin typeface="Calibri"/>
                <a:cs typeface="Calibri"/>
              </a:rPr>
              <a:t> </a:t>
            </a:r>
            <a:r>
              <a:rPr sz="2800" spc="-10" dirty="0">
                <a:latin typeface="Calibri"/>
                <a:cs typeface="Calibri"/>
              </a:rPr>
              <a:t>requirements</a:t>
            </a:r>
            <a:r>
              <a:rPr sz="2800" spc="5" dirty="0">
                <a:latin typeface="Calibri"/>
                <a:cs typeface="Calibri"/>
              </a:rPr>
              <a:t> </a:t>
            </a:r>
            <a:r>
              <a:rPr sz="2800" spc="-5" dirty="0">
                <a:latin typeface="Calibri"/>
                <a:cs typeface="Calibri"/>
              </a:rPr>
              <a:t>and</a:t>
            </a:r>
            <a:r>
              <a:rPr sz="2800" dirty="0">
                <a:latin typeface="Calibri"/>
                <a:cs typeface="Calibri"/>
              </a:rPr>
              <a:t> </a:t>
            </a:r>
            <a:r>
              <a:rPr sz="2800" spc="-10" dirty="0">
                <a:latin typeface="Calibri"/>
                <a:cs typeface="Calibri"/>
              </a:rPr>
              <a:t>foundations.</a:t>
            </a:r>
            <a:endParaRPr sz="2800">
              <a:latin typeface="Calibri"/>
              <a:cs typeface="Calibri"/>
            </a:endParaRPr>
          </a:p>
        </p:txBody>
      </p:sp>
      <p:sp>
        <p:nvSpPr>
          <p:cNvPr id="9" name="object 9"/>
          <p:cNvSpPr txBox="1"/>
          <p:nvPr/>
        </p:nvSpPr>
        <p:spPr>
          <a:xfrm>
            <a:off x="611142" y="2805589"/>
            <a:ext cx="180594" cy="443711"/>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FF0000"/>
                </a:solidFill>
                <a:latin typeface="Arial MT"/>
                <a:cs typeface="Arial MT"/>
              </a:rPr>
              <a:t>•</a:t>
            </a:r>
            <a:endParaRPr sz="2800">
              <a:latin typeface="Arial MT"/>
              <a:cs typeface="Arial MT"/>
            </a:endParaRPr>
          </a:p>
        </p:txBody>
      </p:sp>
      <p:sp>
        <p:nvSpPr>
          <p:cNvPr id="10" name="object 10"/>
          <p:cNvSpPr txBox="1"/>
          <p:nvPr/>
        </p:nvSpPr>
        <p:spPr>
          <a:xfrm>
            <a:off x="1342643" y="2818578"/>
            <a:ext cx="7028688" cy="443711"/>
          </a:xfrm>
          <a:prstGeom prst="rect">
            <a:avLst/>
          </a:prstGeom>
        </p:spPr>
        <p:txBody>
          <a:bodyPr vert="horz" wrap="square" lIns="0" tIns="12700" rIns="0" bIns="0" rtlCol="0">
            <a:spAutoFit/>
          </a:bodyPr>
          <a:lstStyle/>
          <a:p>
            <a:pPr marL="12700">
              <a:lnSpc>
                <a:spcPct val="100000"/>
              </a:lnSpc>
              <a:spcBef>
                <a:spcPts val="100"/>
              </a:spcBef>
            </a:pPr>
            <a:r>
              <a:rPr sz="2800" spc="-10" dirty="0">
                <a:latin typeface="Calibri"/>
                <a:cs typeface="Calibri"/>
              </a:rPr>
              <a:t>Site</a:t>
            </a:r>
            <a:r>
              <a:rPr sz="2800" dirty="0">
                <a:latin typeface="Calibri"/>
                <a:cs typeface="Calibri"/>
              </a:rPr>
              <a:t> </a:t>
            </a:r>
            <a:r>
              <a:rPr sz="2800" spc="-10" dirty="0">
                <a:latin typeface="Calibri"/>
                <a:cs typeface="Calibri"/>
              </a:rPr>
              <a:t>condition</a:t>
            </a:r>
            <a:r>
              <a:rPr sz="2800" spc="-5" dirty="0">
                <a:latin typeface="Calibri"/>
                <a:cs typeface="Calibri"/>
              </a:rPr>
              <a:t> </a:t>
            </a:r>
            <a:r>
              <a:rPr sz="2800" dirty="0">
                <a:latin typeface="Calibri"/>
                <a:cs typeface="Calibri"/>
              </a:rPr>
              <a:t>and</a:t>
            </a:r>
            <a:r>
              <a:rPr sz="2800" spc="-5" dirty="0">
                <a:latin typeface="Calibri"/>
                <a:cs typeface="Calibri"/>
              </a:rPr>
              <a:t> </a:t>
            </a:r>
            <a:r>
              <a:rPr sz="2800" spc="-10" dirty="0">
                <a:latin typeface="Calibri"/>
                <a:cs typeface="Calibri"/>
              </a:rPr>
              <a:t>environmental</a:t>
            </a:r>
            <a:r>
              <a:rPr sz="2800" spc="-5" dirty="0">
                <a:latin typeface="Calibri"/>
                <a:cs typeface="Calibri"/>
              </a:rPr>
              <a:t> factor.</a:t>
            </a:r>
            <a:endParaRPr sz="2800" dirty="0">
              <a:latin typeface="Calibri"/>
              <a:cs typeface="Calibri"/>
            </a:endParaRPr>
          </a:p>
        </p:txBody>
      </p:sp>
      <p:sp>
        <p:nvSpPr>
          <p:cNvPr id="11" name="object 11"/>
          <p:cNvSpPr txBox="1"/>
          <p:nvPr/>
        </p:nvSpPr>
        <p:spPr>
          <a:xfrm>
            <a:off x="611142" y="3327700"/>
            <a:ext cx="180594" cy="443711"/>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FF0000"/>
                </a:solidFill>
                <a:latin typeface="Arial MT"/>
                <a:cs typeface="Arial MT"/>
              </a:rPr>
              <a:t>•</a:t>
            </a:r>
            <a:endParaRPr sz="2800">
              <a:latin typeface="Arial MT"/>
              <a:cs typeface="Arial MT"/>
            </a:endParaRPr>
          </a:p>
        </p:txBody>
      </p:sp>
      <p:sp>
        <p:nvSpPr>
          <p:cNvPr id="12" name="object 12"/>
          <p:cNvSpPr txBox="1"/>
          <p:nvPr/>
        </p:nvSpPr>
        <p:spPr>
          <a:xfrm>
            <a:off x="1342645" y="3341554"/>
            <a:ext cx="2362962" cy="443711"/>
          </a:xfrm>
          <a:prstGeom prst="rect">
            <a:avLst/>
          </a:prstGeom>
        </p:spPr>
        <p:txBody>
          <a:bodyPr vert="horz" wrap="square" lIns="0" tIns="12700" rIns="0" bIns="0" rtlCol="0">
            <a:spAutoFit/>
          </a:bodyPr>
          <a:lstStyle/>
          <a:p>
            <a:pPr marL="12700">
              <a:lnSpc>
                <a:spcPct val="100000"/>
              </a:lnSpc>
              <a:spcBef>
                <a:spcPts val="100"/>
              </a:spcBef>
            </a:pPr>
            <a:r>
              <a:rPr sz="2800" spc="-5" dirty="0">
                <a:latin typeface="Calibri"/>
                <a:cs typeface="Calibri"/>
              </a:rPr>
              <a:t>Economy</a:t>
            </a:r>
            <a:r>
              <a:rPr sz="2800" spc="-85" dirty="0">
                <a:latin typeface="Calibri"/>
                <a:cs typeface="Calibri"/>
              </a:rPr>
              <a:t> </a:t>
            </a:r>
            <a:r>
              <a:rPr sz="2800" spc="-5" dirty="0">
                <a:latin typeface="Calibri"/>
                <a:cs typeface="Calibri"/>
              </a:rPr>
              <a:t>etc.</a:t>
            </a:r>
            <a:endParaRPr sz="2800" dirty="0">
              <a:latin typeface="Calibri"/>
              <a:cs typeface="Calibri"/>
            </a:endParaRPr>
          </a:p>
        </p:txBody>
      </p:sp>
    </p:spTree>
    <p:extLst>
      <p:ext uri="{BB962C8B-B14F-4D97-AF65-F5344CB8AC3E}">
        <p14:creationId xmlns:p14="http://schemas.microsoft.com/office/powerpoint/2010/main" val="425582051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6" y="0"/>
            <a:ext cx="11074909" cy="706582"/>
          </a:xfrm>
          <a:prstGeom prst="rect">
            <a:avLst/>
          </a:prstGeom>
        </p:spPr>
      </p:pic>
      <p:sp>
        <p:nvSpPr>
          <p:cNvPr id="3" name="object 3"/>
          <p:cNvSpPr txBox="1"/>
          <p:nvPr/>
        </p:nvSpPr>
        <p:spPr>
          <a:xfrm>
            <a:off x="1600205" y="837719"/>
            <a:ext cx="5057394" cy="872034"/>
          </a:xfrm>
          <a:prstGeom prst="rect">
            <a:avLst/>
          </a:prstGeom>
        </p:spPr>
        <p:txBody>
          <a:bodyPr vert="horz" wrap="square" lIns="0" tIns="12700" rIns="0" bIns="0" rtlCol="0">
            <a:spAutoFit/>
          </a:bodyPr>
          <a:lstStyle/>
          <a:p>
            <a:pPr marL="518159" indent="-340360">
              <a:lnSpc>
                <a:spcPct val="100000"/>
              </a:lnSpc>
              <a:spcBef>
                <a:spcPts val="100"/>
              </a:spcBef>
              <a:spcAft>
                <a:spcPts val="600"/>
              </a:spcAft>
              <a:buClr>
                <a:srgbClr val="B90022"/>
              </a:buClr>
              <a:buFont typeface="Arial MT"/>
              <a:buChar char="•"/>
              <a:tabLst>
                <a:tab pos="517525" algn="l"/>
                <a:tab pos="518159" algn="l"/>
              </a:tabLst>
            </a:pPr>
            <a:r>
              <a:rPr sz="2800" b="1" spc="-55" dirty="0">
                <a:solidFill>
                  <a:srgbClr val="FF0000"/>
                </a:solidFill>
                <a:latin typeface="Arial"/>
                <a:cs typeface="Arial"/>
              </a:rPr>
              <a:t>Types</a:t>
            </a:r>
            <a:r>
              <a:rPr sz="2800" b="1" spc="-20" dirty="0">
                <a:solidFill>
                  <a:srgbClr val="FF0000"/>
                </a:solidFill>
                <a:latin typeface="Arial"/>
                <a:cs typeface="Arial"/>
              </a:rPr>
              <a:t> </a:t>
            </a:r>
            <a:r>
              <a:rPr sz="2800" b="1" spc="-5" dirty="0">
                <a:solidFill>
                  <a:srgbClr val="FF0000"/>
                </a:solidFill>
                <a:latin typeface="Arial"/>
                <a:cs typeface="Arial"/>
              </a:rPr>
              <a:t>of</a:t>
            </a:r>
            <a:r>
              <a:rPr sz="2800" b="1" spc="-20" dirty="0">
                <a:solidFill>
                  <a:srgbClr val="FF0000"/>
                </a:solidFill>
                <a:latin typeface="Arial"/>
                <a:cs typeface="Arial"/>
              </a:rPr>
              <a:t> </a:t>
            </a:r>
            <a:r>
              <a:rPr sz="2800" b="1" spc="-10" dirty="0">
                <a:solidFill>
                  <a:srgbClr val="FF0000"/>
                </a:solidFill>
                <a:latin typeface="Arial"/>
                <a:cs typeface="Arial"/>
              </a:rPr>
              <a:t>foundation</a:t>
            </a:r>
            <a:r>
              <a:rPr sz="2800" b="1" spc="-15" dirty="0">
                <a:solidFill>
                  <a:srgbClr val="FF0000"/>
                </a:solidFill>
                <a:latin typeface="Arial"/>
                <a:cs typeface="Arial"/>
              </a:rPr>
              <a:t> </a:t>
            </a:r>
            <a:r>
              <a:rPr sz="2800" b="1" dirty="0" smtClean="0">
                <a:solidFill>
                  <a:srgbClr val="FF0000"/>
                </a:solidFill>
                <a:latin typeface="Arial"/>
                <a:cs typeface="Arial"/>
              </a:rPr>
              <a:t>:</a:t>
            </a:r>
            <a:endParaRPr lang="en-GB" sz="2800" dirty="0">
              <a:latin typeface="Arial"/>
              <a:cs typeface="Arial"/>
            </a:endParaRPr>
          </a:p>
          <a:p>
            <a:pPr marL="177799">
              <a:lnSpc>
                <a:spcPct val="100000"/>
              </a:lnSpc>
              <a:spcBef>
                <a:spcPts val="100"/>
              </a:spcBef>
              <a:buClr>
                <a:srgbClr val="B90022"/>
              </a:buClr>
              <a:tabLst>
                <a:tab pos="517525" algn="l"/>
                <a:tab pos="518159" algn="l"/>
              </a:tabLst>
            </a:pPr>
            <a:r>
              <a:rPr sz="2200" spc="-5" dirty="0" smtClean="0">
                <a:latin typeface="Arial MT"/>
                <a:cs typeface="Arial MT"/>
              </a:rPr>
              <a:t>The</a:t>
            </a:r>
            <a:r>
              <a:rPr sz="2200" spc="-15" dirty="0" smtClean="0">
                <a:latin typeface="Arial MT"/>
                <a:cs typeface="Arial MT"/>
              </a:rPr>
              <a:t> </a:t>
            </a:r>
            <a:r>
              <a:rPr sz="2200" spc="-10" dirty="0">
                <a:latin typeface="Arial MT"/>
                <a:cs typeface="Arial MT"/>
              </a:rPr>
              <a:t>two</a:t>
            </a:r>
            <a:r>
              <a:rPr sz="2200" spc="-15" dirty="0">
                <a:latin typeface="Arial MT"/>
                <a:cs typeface="Arial MT"/>
              </a:rPr>
              <a:t> </a:t>
            </a:r>
            <a:r>
              <a:rPr sz="2200" spc="-5" dirty="0">
                <a:latin typeface="Arial MT"/>
                <a:cs typeface="Arial MT"/>
              </a:rPr>
              <a:t>main</a:t>
            </a:r>
            <a:r>
              <a:rPr sz="2200" spc="-10" dirty="0">
                <a:latin typeface="Arial MT"/>
                <a:cs typeface="Arial MT"/>
              </a:rPr>
              <a:t> </a:t>
            </a:r>
            <a:r>
              <a:rPr sz="2200" spc="-5" dirty="0">
                <a:latin typeface="Arial MT"/>
                <a:cs typeface="Arial MT"/>
              </a:rPr>
              <a:t>types</a:t>
            </a:r>
            <a:r>
              <a:rPr sz="2200" dirty="0">
                <a:latin typeface="Arial MT"/>
                <a:cs typeface="Arial MT"/>
              </a:rPr>
              <a:t> </a:t>
            </a:r>
            <a:r>
              <a:rPr sz="2200" spc="-5" dirty="0">
                <a:latin typeface="Arial MT"/>
                <a:cs typeface="Arial MT"/>
              </a:rPr>
              <a:t>of</a:t>
            </a:r>
            <a:r>
              <a:rPr sz="2200" spc="-20" dirty="0">
                <a:latin typeface="Arial MT"/>
                <a:cs typeface="Arial MT"/>
              </a:rPr>
              <a:t> </a:t>
            </a:r>
            <a:r>
              <a:rPr sz="2200" spc="-5" dirty="0">
                <a:latin typeface="Arial MT"/>
                <a:cs typeface="Arial MT"/>
              </a:rPr>
              <a:t>foundation:</a:t>
            </a:r>
            <a:endParaRPr sz="2200" dirty="0">
              <a:latin typeface="Arial MT"/>
              <a:cs typeface="Arial MT"/>
            </a:endParaRPr>
          </a:p>
        </p:txBody>
      </p:sp>
      <p:sp>
        <p:nvSpPr>
          <p:cNvPr id="4" name="object 4"/>
          <p:cNvSpPr txBox="1"/>
          <p:nvPr/>
        </p:nvSpPr>
        <p:spPr>
          <a:xfrm>
            <a:off x="1798341" y="1935351"/>
            <a:ext cx="148590" cy="679673"/>
          </a:xfrm>
          <a:prstGeom prst="rect">
            <a:avLst/>
          </a:prstGeom>
        </p:spPr>
        <p:txBody>
          <a:bodyPr vert="horz" wrap="square" lIns="0" tIns="12700" rIns="0" bIns="0" rtlCol="0">
            <a:spAutoFit/>
          </a:bodyPr>
          <a:lstStyle/>
          <a:p>
            <a:pPr marL="12700">
              <a:lnSpc>
                <a:spcPts val="2575"/>
              </a:lnSpc>
              <a:spcBef>
                <a:spcPts val="100"/>
              </a:spcBef>
            </a:pPr>
            <a:r>
              <a:rPr sz="2200" dirty="0">
                <a:solidFill>
                  <a:srgbClr val="FF0000"/>
                </a:solidFill>
                <a:latin typeface="Arial MT"/>
                <a:cs typeface="Arial MT"/>
              </a:rPr>
              <a:t>•</a:t>
            </a:r>
            <a:endParaRPr sz="2200">
              <a:latin typeface="Arial MT"/>
              <a:cs typeface="Arial MT"/>
            </a:endParaRPr>
          </a:p>
          <a:p>
            <a:pPr marL="12700">
              <a:lnSpc>
                <a:spcPts val="2575"/>
              </a:lnSpc>
            </a:pPr>
            <a:r>
              <a:rPr sz="2200" dirty="0">
                <a:solidFill>
                  <a:srgbClr val="FF0000"/>
                </a:solidFill>
                <a:latin typeface="Arial MT"/>
                <a:cs typeface="Arial MT"/>
              </a:rPr>
              <a:t>•</a:t>
            </a:r>
            <a:endParaRPr sz="2200">
              <a:latin typeface="Arial MT"/>
              <a:cs typeface="Arial MT"/>
            </a:endParaRPr>
          </a:p>
        </p:txBody>
      </p:sp>
      <p:sp>
        <p:nvSpPr>
          <p:cNvPr id="5" name="object 5"/>
          <p:cNvSpPr txBox="1"/>
          <p:nvPr/>
        </p:nvSpPr>
        <p:spPr>
          <a:xfrm>
            <a:off x="2206756" y="1945739"/>
            <a:ext cx="2861310" cy="678391"/>
          </a:xfrm>
          <a:prstGeom prst="rect">
            <a:avLst/>
          </a:prstGeom>
        </p:spPr>
        <p:txBody>
          <a:bodyPr vert="horz" wrap="square" lIns="0" tIns="36830" rIns="0" bIns="0" rtlCol="0">
            <a:spAutoFit/>
          </a:bodyPr>
          <a:lstStyle/>
          <a:p>
            <a:pPr marL="12700" marR="5080">
              <a:lnSpc>
                <a:spcPts val="2510"/>
              </a:lnSpc>
              <a:spcBef>
                <a:spcPts val="290"/>
              </a:spcBef>
            </a:pPr>
            <a:r>
              <a:rPr sz="2200" spc="-5" dirty="0">
                <a:latin typeface="Arial MT"/>
                <a:cs typeface="Arial MT"/>
              </a:rPr>
              <a:t>Shallow</a:t>
            </a:r>
            <a:r>
              <a:rPr sz="2200" spc="-75" dirty="0">
                <a:latin typeface="Arial MT"/>
                <a:cs typeface="Arial MT"/>
              </a:rPr>
              <a:t> </a:t>
            </a:r>
            <a:r>
              <a:rPr sz="2200" spc="-5" dirty="0">
                <a:latin typeface="Arial MT"/>
                <a:cs typeface="Arial MT"/>
              </a:rPr>
              <a:t>foundation </a:t>
            </a:r>
            <a:r>
              <a:rPr sz="2200" spc="-600" dirty="0">
                <a:latin typeface="Arial MT"/>
                <a:cs typeface="Arial MT"/>
              </a:rPr>
              <a:t> </a:t>
            </a:r>
            <a:r>
              <a:rPr sz="2200" spc="-5" dirty="0">
                <a:latin typeface="Arial MT"/>
                <a:cs typeface="Arial MT"/>
              </a:rPr>
              <a:t>Deep</a:t>
            </a:r>
            <a:r>
              <a:rPr sz="2200" spc="-20" dirty="0">
                <a:latin typeface="Arial MT"/>
                <a:cs typeface="Arial MT"/>
              </a:rPr>
              <a:t> </a:t>
            </a:r>
            <a:r>
              <a:rPr sz="2200" spc="-5" dirty="0">
                <a:latin typeface="Arial MT"/>
                <a:cs typeface="Arial MT"/>
              </a:rPr>
              <a:t>foundation</a:t>
            </a:r>
            <a:endParaRPr sz="2200">
              <a:latin typeface="Arial MT"/>
              <a:cs typeface="Arial MT"/>
            </a:endParaRPr>
          </a:p>
        </p:txBody>
      </p:sp>
      <p:sp>
        <p:nvSpPr>
          <p:cNvPr id="6" name="object 6"/>
          <p:cNvSpPr txBox="1"/>
          <p:nvPr/>
        </p:nvSpPr>
        <p:spPr>
          <a:xfrm>
            <a:off x="1600200" y="2593438"/>
            <a:ext cx="5600701" cy="443711"/>
          </a:xfrm>
          <a:prstGeom prst="rect">
            <a:avLst/>
          </a:prstGeom>
        </p:spPr>
        <p:txBody>
          <a:bodyPr vert="horz" wrap="square" lIns="0" tIns="12700" rIns="0" bIns="0" rtlCol="0">
            <a:spAutoFit/>
          </a:bodyPr>
          <a:lstStyle/>
          <a:p>
            <a:pPr marL="12700">
              <a:lnSpc>
                <a:spcPct val="100000"/>
              </a:lnSpc>
              <a:spcBef>
                <a:spcPts val="100"/>
              </a:spcBef>
            </a:pPr>
            <a:r>
              <a:rPr sz="2800" spc="-40" dirty="0">
                <a:solidFill>
                  <a:srgbClr val="FF0000"/>
                </a:solidFill>
                <a:latin typeface="Arial MT"/>
                <a:cs typeface="Arial MT"/>
              </a:rPr>
              <a:t>Types</a:t>
            </a:r>
            <a:r>
              <a:rPr sz="2800" spc="-15" dirty="0">
                <a:solidFill>
                  <a:srgbClr val="FF0000"/>
                </a:solidFill>
                <a:latin typeface="Arial MT"/>
                <a:cs typeface="Arial MT"/>
              </a:rPr>
              <a:t> </a:t>
            </a:r>
            <a:r>
              <a:rPr sz="2800" spc="-5" dirty="0">
                <a:solidFill>
                  <a:srgbClr val="FF0000"/>
                </a:solidFill>
                <a:latin typeface="Arial MT"/>
                <a:cs typeface="Arial MT"/>
              </a:rPr>
              <a:t>of</a:t>
            </a:r>
            <a:r>
              <a:rPr sz="2800" spc="-10" dirty="0">
                <a:solidFill>
                  <a:srgbClr val="FF0000"/>
                </a:solidFill>
                <a:latin typeface="Arial MT"/>
                <a:cs typeface="Arial MT"/>
              </a:rPr>
              <a:t> </a:t>
            </a:r>
            <a:r>
              <a:rPr sz="2800" spc="-5" dirty="0">
                <a:solidFill>
                  <a:srgbClr val="FF0000"/>
                </a:solidFill>
                <a:latin typeface="Arial MT"/>
                <a:cs typeface="Arial MT"/>
              </a:rPr>
              <a:t>Shallow</a:t>
            </a:r>
            <a:r>
              <a:rPr sz="2800" spc="-25" dirty="0">
                <a:solidFill>
                  <a:srgbClr val="FF0000"/>
                </a:solidFill>
                <a:latin typeface="Arial MT"/>
                <a:cs typeface="Arial MT"/>
              </a:rPr>
              <a:t> </a:t>
            </a:r>
            <a:r>
              <a:rPr sz="2800" spc="-5" dirty="0">
                <a:solidFill>
                  <a:srgbClr val="FF0000"/>
                </a:solidFill>
                <a:latin typeface="Arial MT"/>
                <a:cs typeface="Arial MT"/>
              </a:rPr>
              <a:t>foundation</a:t>
            </a:r>
            <a:r>
              <a:rPr sz="2800" spc="-15" dirty="0">
                <a:solidFill>
                  <a:srgbClr val="FF0000"/>
                </a:solidFill>
                <a:latin typeface="Arial MT"/>
                <a:cs typeface="Arial MT"/>
              </a:rPr>
              <a:t> </a:t>
            </a:r>
            <a:r>
              <a:rPr sz="2800" dirty="0">
                <a:solidFill>
                  <a:srgbClr val="FF0000"/>
                </a:solidFill>
                <a:latin typeface="Arial MT"/>
                <a:cs typeface="Arial MT"/>
              </a:rPr>
              <a:t>:</a:t>
            </a:r>
            <a:endParaRPr sz="2800">
              <a:latin typeface="Arial MT"/>
              <a:cs typeface="Arial MT"/>
            </a:endParaRPr>
          </a:p>
        </p:txBody>
      </p:sp>
      <p:sp>
        <p:nvSpPr>
          <p:cNvPr id="7" name="object 7"/>
          <p:cNvSpPr txBox="1"/>
          <p:nvPr/>
        </p:nvSpPr>
        <p:spPr>
          <a:xfrm>
            <a:off x="1798341" y="3138934"/>
            <a:ext cx="148590" cy="679673"/>
          </a:xfrm>
          <a:prstGeom prst="rect">
            <a:avLst/>
          </a:prstGeom>
        </p:spPr>
        <p:txBody>
          <a:bodyPr vert="horz" wrap="square" lIns="0" tIns="12700" rIns="0" bIns="0" rtlCol="0">
            <a:spAutoFit/>
          </a:bodyPr>
          <a:lstStyle/>
          <a:p>
            <a:pPr marL="12700">
              <a:lnSpc>
                <a:spcPts val="2570"/>
              </a:lnSpc>
              <a:spcBef>
                <a:spcPts val="100"/>
              </a:spcBef>
            </a:pPr>
            <a:r>
              <a:rPr sz="2200" dirty="0">
                <a:solidFill>
                  <a:srgbClr val="FF0000"/>
                </a:solidFill>
                <a:latin typeface="Arial MT"/>
                <a:cs typeface="Arial MT"/>
              </a:rPr>
              <a:t>•</a:t>
            </a:r>
            <a:endParaRPr sz="2200">
              <a:latin typeface="Arial MT"/>
              <a:cs typeface="Arial MT"/>
            </a:endParaRPr>
          </a:p>
          <a:p>
            <a:pPr marL="12700">
              <a:lnSpc>
                <a:spcPts val="2570"/>
              </a:lnSpc>
            </a:pPr>
            <a:r>
              <a:rPr sz="2200" dirty="0">
                <a:solidFill>
                  <a:srgbClr val="FF0000"/>
                </a:solidFill>
                <a:latin typeface="Arial MT"/>
                <a:cs typeface="Arial MT"/>
              </a:rPr>
              <a:t>•</a:t>
            </a:r>
            <a:endParaRPr sz="2200">
              <a:latin typeface="Arial MT"/>
              <a:cs typeface="Arial MT"/>
            </a:endParaRPr>
          </a:p>
        </p:txBody>
      </p:sp>
      <p:sp>
        <p:nvSpPr>
          <p:cNvPr id="8" name="object 8"/>
          <p:cNvSpPr txBox="1"/>
          <p:nvPr/>
        </p:nvSpPr>
        <p:spPr>
          <a:xfrm>
            <a:off x="2206769" y="3149325"/>
            <a:ext cx="7039357" cy="679673"/>
          </a:xfrm>
          <a:prstGeom prst="rect">
            <a:avLst/>
          </a:prstGeom>
        </p:spPr>
        <p:txBody>
          <a:bodyPr vert="horz" wrap="square" lIns="0" tIns="38100" rIns="0" bIns="0" rtlCol="0">
            <a:spAutoFit/>
          </a:bodyPr>
          <a:lstStyle/>
          <a:p>
            <a:pPr marL="12700" marR="5080">
              <a:lnSpc>
                <a:spcPts val="2500"/>
              </a:lnSpc>
              <a:spcBef>
                <a:spcPts val="300"/>
              </a:spcBef>
            </a:pPr>
            <a:r>
              <a:rPr sz="2200" spc="-5" dirty="0">
                <a:latin typeface="Arial MT"/>
                <a:cs typeface="Arial MT"/>
              </a:rPr>
              <a:t>Isolated footing</a:t>
            </a:r>
            <a:r>
              <a:rPr sz="2200" spc="5" dirty="0">
                <a:latin typeface="Arial MT"/>
                <a:cs typeface="Arial MT"/>
              </a:rPr>
              <a:t> </a:t>
            </a:r>
            <a:r>
              <a:rPr sz="2200" spc="-5" dirty="0">
                <a:latin typeface="Arial MT"/>
                <a:cs typeface="Arial MT"/>
              </a:rPr>
              <a:t>(single</a:t>
            </a:r>
            <a:r>
              <a:rPr sz="2200" spc="5" dirty="0">
                <a:latin typeface="Arial MT"/>
                <a:cs typeface="Arial MT"/>
              </a:rPr>
              <a:t> </a:t>
            </a:r>
            <a:r>
              <a:rPr sz="2200" spc="-5" dirty="0">
                <a:latin typeface="Arial MT"/>
                <a:cs typeface="Arial MT"/>
              </a:rPr>
              <a:t>footing,</a:t>
            </a:r>
            <a:r>
              <a:rPr sz="2200" spc="5" dirty="0">
                <a:latin typeface="Arial MT"/>
                <a:cs typeface="Arial MT"/>
              </a:rPr>
              <a:t> </a:t>
            </a:r>
            <a:r>
              <a:rPr sz="2200" spc="-5" dirty="0">
                <a:latin typeface="Arial MT"/>
                <a:cs typeface="Arial MT"/>
              </a:rPr>
              <a:t>Column</a:t>
            </a:r>
            <a:r>
              <a:rPr sz="2200" dirty="0">
                <a:latin typeface="Arial MT"/>
                <a:cs typeface="Arial MT"/>
              </a:rPr>
              <a:t> </a:t>
            </a:r>
            <a:r>
              <a:rPr sz="2200" spc="-5" dirty="0">
                <a:latin typeface="Arial MT"/>
                <a:cs typeface="Arial MT"/>
              </a:rPr>
              <a:t>footing) </a:t>
            </a:r>
            <a:r>
              <a:rPr sz="2200" spc="-595" dirty="0">
                <a:latin typeface="Arial MT"/>
                <a:cs typeface="Arial MT"/>
              </a:rPr>
              <a:t> </a:t>
            </a:r>
            <a:r>
              <a:rPr sz="2200" spc="-5" dirty="0">
                <a:latin typeface="Arial MT"/>
                <a:cs typeface="Arial MT"/>
              </a:rPr>
              <a:t>Combined footing</a:t>
            </a:r>
            <a:endParaRPr sz="2200" dirty="0">
              <a:latin typeface="Arial MT"/>
              <a:cs typeface="Arial MT"/>
            </a:endParaRPr>
          </a:p>
        </p:txBody>
      </p:sp>
      <p:sp>
        <p:nvSpPr>
          <p:cNvPr id="9" name="object 9"/>
          <p:cNvSpPr txBox="1"/>
          <p:nvPr/>
        </p:nvSpPr>
        <p:spPr>
          <a:xfrm>
            <a:off x="1600203" y="3791826"/>
            <a:ext cx="5127498" cy="443711"/>
          </a:xfrm>
          <a:prstGeom prst="rect">
            <a:avLst/>
          </a:prstGeom>
        </p:spPr>
        <p:txBody>
          <a:bodyPr vert="horz" wrap="square" lIns="0" tIns="12700" rIns="0" bIns="0" rtlCol="0">
            <a:spAutoFit/>
          </a:bodyPr>
          <a:lstStyle/>
          <a:p>
            <a:pPr marL="12700">
              <a:lnSpc>
                <a:spcPct val="100000"/>
              </a:lnSpc>
              <a:spcBef>
                <a:spcPts val="100"/>
              </a:spcBef>
            </a:pPr>
            <a:r>
              <a:rPr sz="2800" spc="-40" dirty="0">
                <a:solidFill>
                  <a:srgbClr val="FF0000"/>
                </a:solidFill>
                <a:latin typeface="Arial MT"/>
                <a:cs typeface="Arial MT"/>
              </a:rPr>
              <a:t>Types</a:t>
            </a:r>
            <a:r>
              <a:rPr sz="2800" spc="-20" dirty="0">
                <a:solidFill>
                  <a:srgbClr val="FF0000"/>
                </a:solidFill>
                <a:latin typeface="Arial MT"/>
                <a:cs typeface="Arial MT"/>
              </a:rPr>
              <a:t> </a:t>
            </a:r>
            <a:r>
              <a:rPr sz="2800" spc="-5" dirty="0">
                <a:solidFill>
                  <a:srgbClr val="FF0000"/>
                </a:solidFill>
                <a:latin typeface="Arial MT"/>
                <a:cs typeface="Arial MT"/>
              </a:rPr>
              <a:t>of</a:t>
            </a:r>
            <a:r>
              <a:rPr sz="2800" spc="-15" dirty="0">
                <a:solidFill>
                  <a:srgbClr val="FF0000"/>
                </a:solidFill>
                <a:latin typeface="Arial MT"/>
                <a:cs typeface="Arial MT"/>
              </a:rPr>
              <a:t> </a:t>
            </a:r>
            <a:r>
              <a:rPr sz="2800" spc="-5" dirty="0">
                <a:solidFill>
                  <a:srgbClr val="FF0000"/>
                </a:solidFill>
                <a:latin typeface="Arial MT"/>
                <a:cs typeface="Arial MT"/>
              </a:rPr>
              <a:t>Deep</a:t>
            </a:r>
            <a:r>
              <a:rPr sz="2800" spc="-20" dirty="0">
                <a:solidFill>
                  <a:srgbClr val="FF0000"/>
                </a:solidFill>
                <a:latin typeface="Arial MT"/>
                <a:cs typeface="Arial MT"/>
              </a:rPr>
              <a:t> </a:t>
            </a:r>
            <a:r>
              <a:rPr sz="2800" spc="-5" dirty="0">
                <a:solidFill>
                  <a:srgbClr val="FF0000"/>
                </a:solidFill>
                <a:latin typeface="Arial MT"/>
                <a:cs typeface="Arial MT"/>
              </a:rPr>
              <a:t>foundation</a:t>
            </a:r>
            <a:r>
              <a:rPr sz="2800" spc="-20" dirty="0">
                <a:solidFill>
                  <a:srgbClr val="FF0000"/>
                </a:solidFill>
                <a:latin typeface="Arial MT"/>
                <a:cs typeface="Arial MT"/>
              </a:rPr>
              <a:t> </a:t>
            </a:r>
            <a:r>
              <a:rPr sz="2800" dirty="0">
                <a:solidFill>
                  <a:srgbClr val="FF0000"/>
                </a:solidFill>
                <a:latin typeface="Arial MT"/>
                <a:cs typeface="Arial MT"/>
              </a:rPr>
              <a:t>:</a:t>
            </a:r>
            <a:endParaRPr sz="2800">
              <a:latin typeface="Arial MT"/>
              <a:cs typeface="Arial MT"/>
            </a:endParaRPr>
          </a:p>
        </p:txBody>
      </p:sp>
      <p:sp>
        <p:nvSpPr>
          <p:cNvPr id="10" name="object 10"/>
          <p:cNvSpPr txBox="1"/>
          <p:nvPr/>
        </p:nvSpPr>
        <p:spPr>
          <a:xfrm>
            <a:off x="1798341" y="4337382"/>
            <a:ext cx="148590" cy="679673"/>
          </a:xfrm>
          <a:prstGeom prst="rect">
            <a:avLst/>
          </a:prstGeom>
        </p:spPr>
        <p:txBody>
          <a:bodyPr vert="horz" wrap="square" lIns="0" tIns="12700" rIns="0" bIns="0" rtlCol="0">
            <a:spAutoFit/>
          </a:bodyPr>
          <a:lstStyle/>
          <a:p>
            <a:pPr marL="12700">
              <a:lnSpc>
                <a:spcPts val="2570"/>
              </a:lnSpc>
              <a:spcBef>
                <a:spcPts val="100"/>
              </a:spcBef>
            </a:pPr>
            <a:r>
              <a:rPr sz="2200" dirty="0">
                <a:solidFill>
                  <a:srgbClr val="FF0000"/>
                </a:solidFill>
                <a:latin typeface="Arial MT"/>
                <a:cs typeface="Arial MT"/>
              </a:rPr>
              <a:t>•</a:t>
            </a:r>
            <a:endParaRPr sz="2200">
              <a:latin typeface="Arial MT"/>
              <a:cs typeface="Arial MT"/>
            </a:endParaRPr>
          </a:p>
          <a:p>
            <a:pPr marL="12700">
              <a:lnSpc>
                <a:spcPts val="2570"/>
              </a:lnSpc>
            </a:pPr>
            <a:r>
              <a:rPr sz="2200" dirty="0">
                <a:solidFill>
                  <a:srgbClr val="FF0000"/>
                </a:solidFill>
                <a:latin typeface="Arial MT"/>
                <a:cs typeface="Arial MT"/>
              </a:rPr>
              <a:t>•</a:t>
            </a:r>
            <a:endParaRPr sz="2200">
              <a:latin typeface="Arial MT"/>
              <a:cs typeface="Arial MT"/>
            </a:endParaRPr>
          </a:p>
        </p:txBody>
      </p:sp>
      <p:sp>
        <p:nvSpPr>
          <p:cNvPr id="11" name="object 11"/>
          <p:cNvSpPr txBox="1"/>
          <p:nvPr/>
        </p:nvSpPr>
        <p:spPr>
          <a:xfrm>
            <a:off x="2206752" y="4347771"/>
            <a:ext cx="2286000" cy="679673"/>
          </a:xfrm>
          <a:prstGeom prst="rect">
            <a:avLst/>
          </a:prstGeom>
        </p:spPr>
        <p:txBody>
          <a:bodyPr vert="horz" wrap="square" lIns="0" tIns="38100" rIns="0" bIns="0" rtlCol="0">
            <a:spAutoFit/>
          </a:bodyPr>
          <a:lstStyle/>
          <a:p>
            <a:pPr marL="12700" marR="5080">
              <a:lnSpc>
                <a:spcPts val="2500"/>
              </a:lnSpc>
              <a:spcBef>
                <a:spcPts val="300"/>
              </a:spcBef>
            </a:pPr>
            <a:r>
              <a:rPr sz="2200" spc="-5" dirty="0">
                <a:latin typeface="Arial MT"/>
                <a:cs typeface="Arial MT"/>
              </a:rPr>
              <a:t>Pile foundation </a:t>
            </a:r>
            <a:r>
              <a:rPr sz="2200" spc="-600" dirty="0">
                <a:latin typeface="Arial MT"/>
                <a:cs typeface="Arial MT"/>
              </a:rPr>
              <a:t> </a:t>
            </a:r>
            <a:r>
              <a:rPr sz="2200" spc="-5" dirty="0">
                <a:latin typeface="Arial MT"/>
                <a:cs typeface="Arial MT"/>
              </a:rPr>
              <a:t>Pier</a:t>
            </a:r>
            <a:r>
              <a:rPr sz="2200" spc="-65" dirty="0">
                <a:latin typeface="Arial MT"/>
                <a:cs typeface="Arial MT"/>
              </a:rPr>
              <a:t> </a:t>
            </a:r>
            <a:r>
              <a:rPr sz="2200" spc="-5" dirty="0">
                <a:latin typeface="Arial MT"/>
                <a:cs typeface="Arial MT"/>
              </a:rPr>
              <a:t>foundation</a:t>
            </a:r>
            <a:endParaRPr sz="2200" dirty="0">
              <a:latin typeface="Arial MT"/>
              <a:cs typeface="Arial MT"/>
            </a:endParaRPr>
          </a:p>
        </p:txBody>
      </p:sp>
      <p:sp>
        <p:nvSpPr>
          <p:cNvPr id="12" name="Slide Number Placeholder 11"/>
          <p:cNvSpPr>
            <a:spLocks noGrp="1"/>
          </p:cNvSpPr>
          <p:nvPr>
            <p:ph type="sldNum" sz="quarter" idx="12"/>
          </p:nvPr>
        </p:nvSpPr>
        <p:spPr/>
        <p:txBody>
          <a:bodyPr/>
          <a:lstStyle/>
          <a:p>
            <a:fld id="{34216374-E7D6-4C74-ADA3-2C9987A1DEB2}" type="slidenum">
              <a:rPr lang="en-US" smtClean="0"/>
              <a:t>138</a:t>
            </a:fld>
            <a:endParaRPr lang="en-US"/>
          </a:p>
        </p:txBody>
      </p:sp>
    </p:spTree>
    <p:extLst>
      <p:ext uri="{BB962C8B-B14F-4D97-AF65-F5344CB8AC3E}">
        <p14:creationId xmlns:p14="http://schemas.microsoft.com/office/powerpoint/2010/main" val="219850755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9156" y="0"/>
            <a:ext cx="11074909" cy="706582"/>
          </a:xfrm>
          <a:prstGeom prst="rect">
            <a:avLst/>
          </a:prstGeom>
        </p:spPr>
      </p:pic>
      <p:sp>
        <p:nvSpPr>
          <p:cNvPr id="6" name="object 6"/>
          <p:cNvSpPr txBox="1"/>
          <p:nvPr/>
        </p:nvSpPr>
        <p:spPr>
          <a:xfrm>
            <a:off x="1338942" y="1004124"/>
            <a:ext cx="5600701" cy="443711"/>
          </a:xfrm>
          <a:prstGeom prst="rect">
            <a:avLst/>
          </a:prstGeom>
        </p:spPr>
        <p:txBody>
          <a:bodyPr vert="horz" wrap="square" lIns="0" tIns="12700" rIns="0" bIns="0" rtlCol="0">
            <a:spAutoFit/>
          </a:bodyPr>
          <a:lstStyle/>
          <a:p>
            <a:pPr marL="12700">
              <a:lnSpc>
                <a:spcPct val="100000"/>
              </a:lnSpc>
              <a:spcBef>
                <a:spcPts val="100"/>
              </a:spcBef>
            </a:pPr>
            <a:r>
              <a:rPr sz="2800" spc="-40" dirty="0">
                <a:solidFill>
                  <a:srgbClr val="FF0000"/>
                </a:solidFill>
                <a:latin typeface="Arial MT"/>
                <a:cs typeface="Arial MT"/>
              </a:rPr>
              <a:t>Types</a:t>
            </a:r>
            <a:r>
              <a:rPr sz="2800" spc="-15" dirty="0">
                <a:solidFill>
                  <a:srgbClr val="FF0000"/>
                </a:solidFill>
                <a:latin typeface="Arial MT"/>
                <a:cs typeface="Arial MT"/>
              </a:rPr>
              <a:t> </a:t>
            </a:r>
            <a:r>
              <a:rPr sz="2800" spc="-5" dirty="0">
                <a:solidFill>
                  <a:srgbClr val="FF0000"/>
                </a:solidFill>
                <a:latin typeface="Arial MT"/>
                <a:cs typeface="Arial MT"/>
              </a:rPr>
              <a:t>of</a:t>
            </a:r>
            <a:r>
              <a:rPr sz="2800" spc="-10" dirty="0">
                <a:solidFill>
                  <a:srgbClr val="FF0000"/>
                </a:solidFill>
                <a:latin typeface="Arial MT"/>
                <a:cs typeface="Arial MT"/>
              </a:rPr>
              <a:t> </a:t>
            </a:r>
            <a:r>
              <a:rPr sz="2800" spc="-5" dirty="0">
                <a:solidFill>
                  <a:srgbClr val="FF0000"/>
                </a:solidFill>
                <a:latin typeface="Arial MT"/>
                <a:cs typeface="Arial MT"/>
              </a:rPr>
              <a:t>Shallow</a:t>
            </a:r>
            <a:r>
              <a:rPr sz="2800" spc="-25" dirty="0">
                <a:solidFill>
                  <a:srgbClr val="FF0000"/>
                </a:solidFill>
                <a:latin typeface="Arial MT"/>
                <a:cs typeface="Arial MT"/>
              </a:rPr>
              <a:t> </a:t>
            </a:r>
            <a:r>
              <a:rPr sz="2800" spc="-5" dirty="0">
                <a:solidFill>
                  <a:srgbClr val="FF0000"/>
                </a:solidFill>
                <a:latin typeface="Arial MT"/>
                <a:cs typeface="Arial MT"/>
              </a:rPr>
              <a:t>foundation</a:t>
            </a:r>
            <a:r>
              <a:rPr sz="2800" spc="-15" dirty="0">
                <a:solidFill>
                  <a:srgbClr val="FF0000"/>
                </a:solidFill>
                <a:latin typeface="Arial MT"/>
                <a:cs typeface="Arial MT"/>
              </a:rPr>
              <a:t> </a:t>
            </a:r>
            <a:r>
              <a:rPr sz="2800" dirty="0">
                <a:solidFill>
                  <a:srgbClr val="FF0000"/>
                </a:solidFill>
                <a:latin typeface="Arial MT"/>
                <a:cs typeface="Arial MT"/>
              </a:rPr>
              <a:t>:</a:t>
            </a:r>
            <a:endParaRPr sz="2800" dirty="0">
              <a:latin typeface="Arial MT"/>
              <a:cs typeface="Arial MT"/>
            </a:endParaRPr>
          </a:p>
        </p:txBody>
      </p:sp>
      <p:sp>
        <p:nvSpPr>
          <p:cNvPr id="8" name="object 8"/>
          <p:cNvSpPr txBox="1"/>
          <p:nvPr/>
        </p:nvSpPr>
        <p:spPr>
          <a:xfrm>
            <a:off x="1338943" y="1832140"/>
            <a:ext cx="9731830" cy="3072636"/>
          </a:xfrm>
          <a:prstGeom prst="rect">
            <a:avLst/>
          </a:prstGeom>
        </p:spPr>
        <p:txBody>
          <a:bodyPr vert="horz" wrap="square" lIns="0" tIns="38100" rIns="0" bIns="0" rtlCol="0">
            <a:spAutoFit/>
          </a:bodyPr>
          <a:lstStyle/>
          <a:p>
            <a:pPr marL="166370" lvl="0" indent="-154305">
              <a:spcBef>
                <a:spcPts val="100"/>
              </a:spcBef>
              <a:buFontTx/>
              <a:buAutoNum type="arabicPeriod"/>
              <a:tabLst>
                <a:tab pos="167005" algn="l"/>
              </a:tabLst>
            </a:pPr>
            <a:r>
              <a:rPr lang="en-GB" sz="2800" spc="-5" dirty="0">
                <a:solidFill>
                  <a:prstClr val="black"/>
                </a:solidFill>
                <a:latin typeface="Times New Roman"/>
                <a:cs typeface="Times New Roman"/>
              </a:rPr>
              <a:t>Isolated</a:t>
            </a:r>
            <a:r>
              <a:rPr lang="en-GB" sz="2800" spc="15" dirty="0">
                <a:solidFill>
                  <a:prstClr val="black"/>
                </a:solidFill>
                <a:latin typeface="Times New Roman"/>
                <a:cs typeface="Times New Roman"/>
              </a:rPr>
              <a:t> </a:t>
            </a:r>
            <a:r>
              <a:rPr lang="en-GB" sz="2800" spc="-5" dirty="0">
                <a:solidFill>
                  <a:prstClr val="black"/>
                </a:solidFill>
                <a:latin typeface="Times New Roman"/>
                <a:cs typeface="Times New Roman"/>
              </a:rPr>
              <a:t>Footing/</a:t>
            </a:r>
            <a:r>
              <a:rPr lang="en-GB" sz="2800" spc="15" dirty="0">
                <a:solidFill>
                  <a:prstClr val="black"/>
                </a:solidFill>
                <a:latin typeface="Times New Roman"/>
                <a:cs typeface="Times New Roman"/>
              </a:rPr>
              <a:t> </a:t>
            </a:r>
            <a:r>
              <a:rPr lang="en-GB" sz="2800" spc="-5" dirty="0">
                <a:solidFill>
                  <a:prstClr val="black"/>
                </a:solidFill>
                <a:latin typeface="Times New Roman"/>
                <a:cs typeface="Times New Roman"/>
              </a:rPr>
              <a:t>Pad</a:t>
            </a:r>
            <a:r>
              <a:rPr lang="en-GB" sz="2800" spc="15" dirty="0">
                <a:solidFill>
                  <a:prstClr val="black"/>
                </a:solidFill>
                <a:latin typeface="Times New Roman"/>
                <a:cs typeface="Times New Roman"/>
              </a:rPr>
              <a:t> </a:t>
            </a:r>
            <a:r>
              <a:rPr lang="en-GB" sz="2800" spc="-5" dirty="0">
                <a:solidFill>
                  <a:prstClr val="black"/>
                </a:solidFill>
                <a:latin typeface="Times New Roman"/>
                <a:cs typeface="Times New Roman"/>
              </a:rPr>
              <a:t>footing/</a:t>
            </a:r>
            <a:r>
              <a:rPr lang="en-GB" sz="2800" spc="15" dirty="0">
                <a:solidFill>
                  <a:prstClr val="black"/>
                </a:solidFill>
                <a:latin typeface="Times New Roman"/>
                <a:cs typeface="Times New Roman"/>
              </a:rPr>
              <a:t> </a:t>
            </a:r>
            <a:r>
              <a:rPr lang="en-GB" sz="2800" spc="-5" dirty="0">
                <a:solidFill>
                  <a:prstClr val="black"/>
                </a:solidFill>
                <a:latin typeface="Times New Roman"/>
                <a:cs typeface="Times New Roman"/>
              </a:rPr>
              <a:t>Spread</a:t>
            </a:r>
            <a:r>
              <a:rPr lang="en-GB" sz="2800" spc="15" dirty="0">
                <a:solidFill>
                  <a:prstClr val="black"/>
                </a:solidFill>
                <a:latin typeface="Times New Roman"/>
                <a:cs typeface="Times New Roman"/>
              </a:rPr>
              <a:t> </a:t>
            </a:r>
            <a:r>
              <a:rPr lang="en-GB" sz="2800" spc="-5" dirty="0">
                <a:solidFill>
                  <a:prstClr val="black"/>
                </a:solidFill>
                <a:latin typeface="Times New Roman"/>
                <a:cs typeface="Times New Roman"/>
              </a:rPr>
              <a:t>footing/</a:t>
            </a:r>
            <a:r>
              <a:rPr lang="en-GB" sz="2800" spc="30" dirty="0">
                <a:solidFill>
                  <a:prstClr val="black"/>
                </a:solidFill>
                <a:latin typeface="Times New Roman"/>
                <a:cs typeface="Times New Roman"/>
              </a:rPr>
              <a:t> </a:t>
            </a:r>
            <a:r>
              <a:rPr lang="en-GB" sz="2800" spc="-5" dirty="0">
                <a:solidFill>
                  <a:prstClr val="black"/>
                </a:solidFill>
                <a:latin typeface="Times New Roman"/>
                <a:cs typeface="Times New Roman"/>
              </a:rPr>
              <a:t>Isolated</a:t>
            </a:r>
            <a:r>
              <a:rPr lang="en-GB" sz="2800" spc="15" dirty="0">
                <a:solidFill>
                  <a:prstClr val="black"/>
                </a:solidFill>
                <a:latin typeface="Times New Roman"/>
                <a:cs typeface="Times New Roman"/>
              </a:rPr>
              <a:t> </a:t>
            </a:r>
            <a:r>
              <a:rPr lang="en-GB" sz="2800" spc="-5" dirty="0">
                <a:solidFill>
                  <a:prstClr val="black"/>
                </a:solidFill>
                <a:latin typeface="Times New Roman"/>
                <a:cs typeface="Times New Roman"/>
              </a:rPr>
              <a:t>column</a:t>
            </a:r>
            <a:r>
              <a:rPr lang="en-GB" sz="2800" spc="15" dirty="0">
                <a:solidFill>
                  <a:prstClr val="black"/>
                </a:solidFill>
                <a:latin typeface="Times New Roman"/>
                <a:cs typeface="Times New Roman"/>
              </a:rPr>
              <a:t> </a:t>
            </a:r>
            <a:r>
              <a:rPr lang="en-GB" sz="2800" spc="-5" dirty="0">
                <a:solidFill>
                  <a:prstClr val="black"/>
                </a:solidFill>
                <a:latin typeface="Times New Roman"/>
                <a:cs typeface="Times New Roman"/>
              </a:rPr>
              <a:t>footing/Single</a:t>
            </a:r>
            <a:r>
              <a:rPr lang="en-GB" sz="2800" spc="15" dirty="0">
                <a:solidFill>
                  <a:prstClr val="black"/>
                </a:solidFill>
                <a:latin typeface="Times New Roman"/>
                <a:cs typeface="Times New Roman"/>
              </a:rPr>
              <a:t> </a:t>
            </a:r>
            <a:r>
              <a:rPr lang="en-GB" sz="2800" spc="-5" dirty="0">
                <a:solidFill>
                  <a:prstClr val="black"/>
                </a:solidFill>
                <a:latin typeface="Times New Roman"/>
                <a:cs typeface="Times New Roman"/>
              </a:rPr>
              <a:t>column</a:t>
            </a:r>
            <a:r>
              <a:rPr lang="en-GB" sz="2800" spc="15" dirty="0">
                <a:solidFill>
                  <a:prstClr val="black"/>
                </a:solidFill>
                <a:latin typeface="Times New Roman"/>
                <a:cs typeface="Times New Roman"/>
              </a:rPr>
              <a:t> </a:t>
            </a:r>
            <a:r>
              <a:rPr lang="en-GB" sz="2800" dirty="0">
                <a:solidFill>
                  <a:prstClr val="black"/>
                </a:solidFill>
                <a:latin typeface="Times New Roman"/>
                <a:cs typeface="Times New Roman"/>
              </a:rPr>
              <a:t>footing</a:t>
            </a:r>
          </a:p>
          <a:p>
            <a:pPr marL="165100" lvl="0" indent="-152400">
              <a:spcBef>
                <a:spcPts val="855"/>
              </a:spcBef>
              <a:buFontTx/>
              <a:buAutoNum type="arabicPeriod"/>
              <a:tabLst>
                <a:tab pos="165100" algn="l"/>
              </a:tabLst>
            </a:pPr>
            <a:r>
              <a:rPr lang="en-GB" sz="2800" spc="-5" dirty="0">
                <a:solidFill>
                  <a:prstClr val="black"/>
                </a:solidFill>
                <a:latin typeface="Times New Roman"/>
                <a:cs typeface="Times New Roman"/>
              </a:rPr>
              <a:t>Combined</a:t>
            </a:r>
            <a:r>
              <a:rPr lang="en-GB" sz="2800" spc="-20" dirty="0">
                <a:solidFill>
                  <a:prstClr val="black"/>
                </a:solidFill>
                <a:latin typeface="Times New Roman"/>
                <a:cs typeface="Times New Roman"/>
              </a:rPr>
              <a:t> </a:t>
            </a:r>
            <a:r>
              <a:rPr lang="en-GB" sz="2800" spc="-5" dirty="0">
                <a:solidFill>
                  <a:prstClr val="black"/>
                </a:solidFill>
                <a:latin typeface="Times New Roman"/>
                <a:cs typeface="Times New Roman"/>
              </a:rPr>
              <a:t>Footing</a:t>
            </a:r>
            <a:endParaRPr lang="en-GB" sz="2800" dirty="0">
              <a:solidFill>
                <a:prstClr val="black"/>
              </a:solidFill>
              <a:latin typeface="Times New Roman"/>
              <a:cs typeface="Times New Roman"/>
            </a:endParaRPr>
          </a:p>
          <a:p>
            <a:pPr marL="165100" lvl="0" indent="-152400">
              <a:spcBef>
                <a:spcPts val="850"/>
              </a:spcBef>
              <a:buFontTx/>
              <a:buAutoNum type="arabicPeriod"/>
              <a:tabLst>
                <a:tab pos="165100" algn="l"/>
              </a:tabLst>
            </a:pPr>
            <a:r>
              <a:rPr lang="en-GB" sz="2800" dirty="0">
                <a:solidFill>
                  <a:prstClr val="black"/>
                </a:solidFill>
                <a:latin typeface="Times New Roman"/>
                <a:cs typeface="Times New Roman"/>
              </a:rPr>
              <a:t>Strip</a:t>
            </a:r>
            <a:r>
              <a:rPr lang="en-GB" sz="2800" spc="-10" dirty="0">
                <a:solidFill>
                  <a:prstClr val="black"/>
                </a:solidFill>
                <a:latin typeface="Times New Roman"/>
                <a:cs typeface="Times New Roman"/>
              </a:rPr>
              <a:t> </a:t>
            </a:r>
            <a:r>
              <a:rPr lang="en-GB" sz="2800" spc="-5" dirty="0">
                <a:solidFill>
                  <a:prstClr val="black"/>
                </a:solidFill>
                <a:latin typeface="Times New Roman"/>
                <a:cs typeface="Times New Roman"/>
              </a:rPr>
              <a:t>footing/</a:t>
            </a:r>
            <a:r>
              <a:rPr lang="en-GB" sz="2800" spc="-10" dirty="0">
                <a:solidFill>
                  <a:prstClr val="black"/>
                </a:solidFill>
                <a:latin typeface="Times New Roman"/>
                <a:cs typeface="Times New Roman"/>
              </a:rPr>
              <a:t> </a:t>
            </a:r>
            <a:r>
              <a:rPr lang="en-GB" sz="2800" spc="-5" dirty="0">
                <a:solidFill>
                  <a:prstClr val="black"/>
                </a:solidFill>
                <a:latin typeface="Times New Roman"/>
                <a:cs typeface="Times New Roman"/>
              </a:rPr>
              <a:t>foundation</a:t>
            </a:r>
            <a:endParaRPr lang="en-GB" sz="2800" dirty="0">
              <a:solidFill>
                <a:prstClr val="black"/>
              </a:solidFill>
              <a:latin typeface="Times New Roman"/>
              <a:cs typeface="Times New Roman"/>
            </a:endParaRPr>
          </a:p>
          <a:p>
            <a:pPr marL="165100" lvl="0" indent="-152400">
              <a:spcBef>
                <a:spcPts val="840"/>
              </a:spcBef>
              <a:buFontTx/>
              <a:buAutoNum type="arabicPeriod"/>
              <a:tabLst>
                <a:tab pos="165100" algn="l"/>
              </a:tabLst>
            </a:pPr>
            <a:r>
              <a:rPr lang="en-GB" sz="2800" spc="-5" dirty="0">
                <a:solidFill>
                  <a:prstClr val="black"/>
                </a:solidFill>
                <a:latin typeface="Times New Roman"/>
                <a:cs typeface="Times New Roman"/>
              </a:rPr>
              <a:t>Strap</a:t>
            </a:r>
            <a:r>
              <a:rPr lang="en-GB" sz="2800" spc="-25" dirty="0">
                <a:solidFill>
                  <a:prstClr val="black"/>
                </a:solidFill>
                <a:latin typeface="Times New Roman"/>
                <a:cs typeface="Times New Roman"/>
              </a:rPr>
              <a:t> </a:t>
            </a:r>
            <a:r>
              <a:rPr lang="en-GB" sz="2800" spc="-5" dirty="0">
                <a:solidFill>
                  <a:prstClr val="black"/>
                </a:solidFill>
                <a:latin typeface="Times New Roman"/>
                <a:cs typeface="Times New Roman"/>
              </a:rPr>
              <a:t>footing</a:t>
            </a:r>
            <a:endParaRPr lang="en-GB" sz="2800" dirty="0">
              <a:solidFill>
                <a:prstClr val="black"/>
              </a:solidFill>
              <a:latin typeface="Times New Roman"/>
              <a:cs typeface="Times New Roman"/>
            </a:endParaRPr>
          </a:p>
          <a:p>
            <a:pPr marL="165100" lvl="0" indent="-152400">
              <a:spcBef>
                <a:spcPts val="850"/>
              </a:spcBef>
              <a:buFontTx/>
              <a:buAutoNum type="arabicPeriod"/>
              <a:tabLst>
                <a:tab pos="165100" algn="l"/>
              </a:tabLst>
            </a:pPr>
            <a:r>
              <a:rPr lang="en-GB" sz="2800" spc="-5" dirty="0">
                <a:solidFill>
                  <a:prstClr val="black"/>
                </a:solidFill>
                <a:latin typeface="Times New Roman"/>
                <a:cs typeface="Times New Roman"/>
              </a:rPr>
              <a:t>Mat</a:t>
            </a:r>
            <a:r>
              <a:rPr lang="en-GB" sz="2800" spc="-25" dirty="0">
                <a:solidFill>
                  <a:prstClr val="black"/>
                </a:solidFill>
                <a:latin typeface="Times New Roman"/>
                <a:cs typeface="Times New Roman"/>
              </a:rPr>
              <a:t> </a:t>
            </a:r>
            <a:r>
              <a:rPr lang="en-GB" sz="2800" spc="-5" dirty="0">
                <a:solidFill>
                  <a:prstClr val="black"/>
                </a:solidFill>
                <a:latin typeface="Times New Roman"/>
                <a:cs typeface="Times New Roman"/>
              </a:rPr>
              <a:t>foundation</a:t>
            </a:r>
            <a:endParaRPr lang="en-GB" sz="2800" dirty="0">
              <a:solidFill>
                <a:prstClr val="black"/>
              </a:solidFill>
              <a:latin typeface="Times New Roman"/>
              <a:cs typeface="Times New Roman"/>
            </a:endParaRPr>
          </a:p>
        </p:txBody>
      </p:sp>
      <p:sp>
        <p:nvSpPr>
          <p:cNvPr id="3" name="Slide Number Placeholder 2"/>
          <p:cNvSpPr>
            <a:spLocks noGrp="1"/>
          </p:cNvSpPr>
          <p:nvPr>
            <p:ph type="sldNum" sz="quarter" idx="12"/>
          </p:nvPr>
        </p:nvSpPr>
        <p:spPr/>
        <p:txBody>
          <a:bodyPr/>
          <a:lstStyle/>
          <a:p>
            <a:fld id="{34216374-E7D6-4C74-ADA3-2C9987A1DEB2}" type="slidenum">
              <a:rPr lang="en-US" smtClean="0"/>
              <a:t>139</a:t>
            </a:fld>
            <a:endParaRPr lang="en-US"/>
          </a:p>
        </p:txBody>
      </p:sp>
    </p:spTree>
    <p:extLst>
      <p:ext uri="{BB962C8B-B14F-4D97-AF65-F5344CB8AC3E}">
        <p14:creationId xmlns:p14="http://schemas.microsoft.com/office/powerpoint/2010/main" val="23295907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5411" y="85264"/>
            <a:ext cx="11230258" cy="2308324"/>
          </a:xfrm>
          <a:prstGeom prst="rect">
            <a:avLst/>
          </a:prstGeom>
        </p:spPr>
        <p:txBody>
          <a:bodyPr wrap="square">
            <a:spAutoFit/>
          </a:bodyPr>
          <a:lstStyle/>
          <a:p>
            <a:r>
              <a:rPr lang="en-GB" sz="2400" b="1" dirty="0">
                <a:solidFill>
                  <a:srgbClr val="001D35"/>
                </a:solidFill>
                <a:latin typeface="Times New Roman" pitchFamily="18" charset="0"/>
                <a:cs typeface="Times New Roman" pitchFamily="18" charset="0"/>
              </a:rPr>
              <a:t>Frame structures </a:t>
            </a:r>
            <a:endParaRPr lang="en-GB" sz="2400" b="1" dirty="0" smtClean="0">
              <a:solidFill>
                <a:srgbClr val="001D35"/>
              </a:solidFill>
              <a:latin typeface="Times New Roman" pitchFamily="18" charset="0"/>
              <a:cs typeface="Times New Roman" pitchFamily="18" charset="0"/>
            </a:endParaRPr>
          </a:p>
          <a:p>
            <a:r>
              <a:rPr lang="en-GB" sz="2400" dirty="0" smtClean="0">
                <a:solidFill>
                  <a:srgbClr val="001D35"/>
                </a:solidFill>
                <a:latin typeface="Times New Roman" pitchFamily="18" charset="0"/>
                <a:cs typeface="Times New Roman" pitchFamily="18" charset="0"/>
              </a:rPr>
              <a:t> </a:t>
            </a:r>
          </a:p>
          <a:p>
            <a:pPr algn="just"/>
            <a:r>
              <a:rPr lang="en-GB" sz="2400" dirty="0">
                <a:solidFill>
                  <a:srgbClr val="001D35"/>
                </a:solidFill>
                <a:latin typeface="Times New Roman" pitchFamily="18" charset="0"/>
                <a:cs typeface="Times New Roman" pitchFamily="18" charset="0"/>
              </a:rPr>
              <a:t>Frame structures can be made from different materials, including reinforced concrete, steel and wood. Frame structures comprise a combination beam, column, and slab that can withstand lateral and gravitational loads. These structures are often used to overcome large moments that result from the applied loading</a:t>
            </a:r>
            <a:r>
              <a:rPr lang="en-GB" sz="2400" dirty="0" smtClean="0">
                <a:solidFill>
                  <a:srgbClr val="001D35"/>
                </a:solidFill>
                <a:latin typeface="Times New Roman" pitchFamily="18" charset="0"/>
                <a:cs typeface="Times New Roman" pitchFamily="18" charset="0"/>
              </a:rPr>
              <a:t>.</a:t>
            </a:r>
          </a:p>
        </p:txBody>
      </p:sp>
      <p:pic>
        <p:nvPicPr>
          <p:cNvPr id="4098" name="Picture 2" descr="Major Parts of Reinforced Concrete Buildings | Framed Structures Components  - CivilDigital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830" y="2393588"/>
            <a:ext cx="4069270" cy="435383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What is a Framed Stru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3265" y="2393588"/>
            <a:ext cx="4087164" cy="417231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34216374-E7D6-4C74-ADA3-2C9987A1DEB2}" type="slidenum">
              <a:rPr lang="en-US" smtClean="0"/>
              <a:t>14</a:t>
            </a:fld>
            <a:endParaRPr lang="en-US"/>
          </a:p>
        </p:txBody>
      </p:sp>
    </p:spTree>
    <p:extLst>
      <p:ext uri="{BB962C8B-B14F-4D97-AF65-F5344CB8AC3E}">
        <p14:creationId xmlns:p14="http://schemas.microsoft.com/office/powerpoint/2010/main" val="58804407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 y="44"/>
            <a:ext cx="12190477" cy="5195455"/>
          </a:xfrm>
          <a:prstGeom prst="rect">
            <a:avLst/>
          </a:prstGeom>
        </p:spPr>
      </p:pic>
      <p:pic>
        <p:nvPicPr>
          <p:cNvPr id="3" name="object 3"/>
          <p:cNvPicPr/>
          <p:nvPr/>
        </p:nvPicPr>
        <p:blipFill>
          <a:blip r:embed="rId3" cstate="print"/>
          <a:stretch>
            <a:fillRect/>
          </a:stretch>
        </p:blipFill>
        <p:spPr>
          <a:xfrm>
            <a:off x="23" y="44"/>
            <a:ext cx="306325" cy="5195455"/>
          </a:xfrm>
          <a:prstGeom prst="rect">
            <a:avLst/>
          </a:prstGeom>
        </p:spPr>
      </p:pic>
      <p:grpSp>
        <p:nvGrpSpPr>
          <p:cNvPr id="4" name="object 4"/>
          <p:cNvGrpSpPr/>
          <p:nvPr/>
        </p:nvGrpSpPr>
        <p:grpSpPr>
          <a:xfrm>
            <a:off x="1235971" y="357659"/>
            <a:ext cx="10219446" cy="4542559"/>
            <a:chOff x="737869" y="524509"/>
            <a:chExt cx="9320530" cy="6662420"/>
          </a:xfrm>
        </p:grpSpPr>
        <p:sp>
          <p:nvSpPr>
            <p:cNvPr id="5" name="object 5"/>
            <p:cNvSpPr/>
            <p:nvPr/>
          </p:nvSpPr>
          <p:spPr>
            <a:xfrm>
              <a:off x="9392919" y="6350000"/>
              <a:ext cx="270510" cy="480059"/>
            </a:xfrm>
            <a:custGeom>
              <a:avLst/>
              <a:gdLst/>
              <a:ahLst/>
              <a:cxnLst/>
              <a:rect l="l" t="t" r="r" b="b"/>
              <a:pathLst>
                <a:path w="270509" h="480059">
                  <a:moveTo>
                    <a:pt x="109220" y="0"/>
                  </a:moveTo>
                  <a:lnTo>
                    <a:pt x="0" y="0"/>
                  </a:lnTo>
                  <a:lnTo>
                    <a:pt x="157479" y="240030"/>
                  </a:lnTo>
                  <a:lnTo>
                    <a:pt x="0" y="480059"/>
                  </a:lnTo>
                  <a:lnTo>
                    <a:pt x="109220" y="480059"/>
                  </a:lnTo>
                  <a:lnTo>
                    <a:pt x="270509" y="240030"/>
                  </a:lnTo>
                  <a:lnTo>
                    <a:pt x="109220" y="0"/>
                  </a:lnTo>
                  <a:close/>
                </a:path>
              </a:pathLst>
            </a:custGeom>
            <a:solidFill>
              <a:srgbClr val="8F8F8F"/>
            </a:solidFill>
          </p:spPr>
          <p:txBody>
            <a:bodyPr wrap="square" lIns="0" tIns="0" rIns="0" bIns="0" rtlCol="0"/>
            <a:lstStyle/>
            <a:p>
              <a:endParaRPr/>
            </a:p>
          </p:txBody>
        </p:sp>
        <p:pic>
          <p:nvPicPr>
            <p:cNvPr id="6" name="object 6"/>
            <p:cNvPicPr/>
            <p:nvPr/>
          </p:nvPicPr>
          <p:blipFill>
            <a:blip r:embed="rId4" cstate="print"/>
            <a:stretch>
              <a:fillRect/>
            </a:stretch>
          </p:blipFill>
          <p:spPr>
            <a:xfrm>
              <a:off x="737869" y="524509"/>
              <a:ext cx="9320530" cy="6662420"/>
            </a:xfrm>
            <a:prstGeom prst="rect">
              <a:avLst/>
            </a:prstGeom>
          </p:spPr>
        </p:pic>
      </p:grpSp>
      <p:sp>
        <p:nvSpPr>
          <p:cNvPr id="7" name="Slide Number Placeholder 6"/>
          <p:cNvSpPr>
            <a:spLocks noGrp="1"/>
          </p:cNvSpPr>
          <p:nvPr>
            <p:ph type="sldNum" sz="quarter" idx="12"/>
          </p:nvPr>
        </p:nvSpPr>
        <p:spPr/>
        <p:txBody>
          <a:bodyPr/>
          <a:lstStyle/>
          <a:p>
            <a:fld id="{34216374-E7D6-4C74-ADA3-2C9987A1DEB2}" type="slidenum">
              <a:rPr lang="en-US" smtClean="0"/>
              <a:t>140</a:t>
            </a:fld>
            <a:endParaRPr lang="en-US"/>
          </a:p>
        </p:txBody>
      </p:sp>
    </p:spTree>
    <p:extLst>
      <p:ext uri="{BB962C8B-B14F-4D97-AF65-F5344CB8AC3E}">
        <p14:creationId xmlns:p14="http://schemas.microsoft.com/office/powerpoint/2010/main" val="205541063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12295" y="71043"/>
            <a:ext cx="11103864" cy="697923"/>
          </a:xfrm>
          <a:prstGeom prst="rect">
            <a:avLst/>
          </a:prstGeom>
        </p:spPr>
      </p:pic>
      <p:pic>
        <p:nvPicPr>
          <p:cNvPr id="1026" name="Picture 2" descr="D:\UGV\Design of Concrete Structures II\Foundation\Pictures\Iso 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9255" y="3379295"/>
            <a:ext cx="5175382" cy="3189127"/>
          </a:xfrm>
          <a:prstGeom prst="rect">
            <a:avLst/>
          </a:prstGeom>
          <a:noFill/>
          <a:extLst>
            <a:ext uri="{909E8E84-426E-40DD-AFC4-6F175D3DCCD1}">
              <a14:hiddenFill xmlns:a14="http://schemas.microsoft.com/office/drawing/2010/main">
                <a:solidFill>
                  <a:srgbClr val="FFFFFF"/>
                </a:solidFill>
              </a14:hiddenFill>
            </a:ext>
          </a:extLst>
        </p:spPr>
      </p:pic>
      <p:sp>
        <p:nvSpPr>
          <p:cNvPr id="10" name="object 7"/>
          <p:cNvSpPr txBox="1"/>
          <p:nvPr/>
        </p:nvSpPr>
        <p:spPr>
          <a:xfrm>
            <a:off x="812295" y="738341"/>
            <a:ext cx="4826505" cy="5550879"/>
          </a:xfrm>
          <a:prstGeom prst="rect">
            <a:avLst/>
          </a:prstGeom>
        </p:spPr>
        <p:txBody>
          <a:bodyPr vert="horz" wrap="square" lIns="0" tIns="64135" rIns="0" bIns="0" rtlCol="0">
            <a:spAutoFit/>
          </a:bodyPr>
          <a:lstStyle/>
          <a:p>
            <a:pPr marL="12700" marR="440690">
              <a:lnSpc>
                <a:spcPts val="2240"/>
              </a:lnSpc>
              <a:spcBef>
                <a:spcPts val="505"/>
              </a:spcBef>
            </a:pPr>
            <a:r>
              <a:rPr sz="2400" spc="-5" dirty="0">
                <a:solidFill>
                  <a:srgbClr val="FF0000"/>
                </a:solidFill>
                <a:latin typeface="Times New Roman" pitchFamily="18" charset="0"/>
                <a:cs typeface="Times New Roman" pitchFamily="18" charset="0"/>
              </a:rPr>
              <a:t>Shallow foundation (spread </a:t>
            </a:r>
            <a:r>
              <a:rPr sz="2400" spc="-600" dirty="0">
                <a:solidFill>
                  <a:srgbClr val="FF0000"/>
                </a:solidFill>
                <a:latin typeface="Times New Roman" pitchFamily="18" charset="0"/>
                <a:cs typeface="Times New Roman" pitchFamily="18" charset="0"/>
              </a:rPr>
              <a:t> </a:t>
            </a:r>
            <a:r>
              <a:rPr sz="2400" spc="-5" dirty="0">
                <a:solidFill>
                  <a:srgbClr val="FF0000"/>
                </a:solidFill>
                <a:latin typeface="Times New Roman" pitchFamily="18" charset="0"/>
                <a:cs typeface="Times New Roman" pitchFamily="18" charset="0"/>
              </a:rPr>
              <a:t>foundation):</a:t>
            </a:r>
            <a:endParaRPr sz="2400" dirty="0">
              <a:latin typeface="Times New Roman" pitchFamily="18" charset="0"/>
              <a:cs typeface="Times New Roman" pitchFamily="18" charset="0"/>
            </a:endParaRPr>
          </a:p>
          <a:p>
            <a:pPr marL="12700" marR="531495">
              <a:lnSpc>
                <a:spcPts val="2240"/>
              </a:lnSpc>
              <a:spcBef>
                <a:spcPts val="10"/>
              </a:spcBef>
            </a:pPr>
            <a:r>
              <a:rPr sz="2400" spc="-5" dirty="0">
                <a:latin typeface="Times New Roman" pitchFamily="18" charset="0"/>
                <a:cs typeface="Times New Roman" pitchFamily="18" charset="0"/>
              </a:rPr>
              <a:t>Depth </a:t>
            </a:r>
            <a:r>
              <a:rPr sz="2400" dirty="0">
                <a:latin typeface="Times New Roman" pitchFamily="18" charset="0"/>
                <a:cs typeface="Times New Roman" pitchFamily="18" charset="0"/>
              </a:rPr>
              <a:t>of </a:t>
            </a:r>
            <a:r>
              <a:rPr sz="2400" spc="-5" dirty="0">
                <a:latin typeface="Times New Roman" pitchFamily="18" charset="0"/>
                <a:cs typeface="Times New Roman" pitchFamily="18" charset="0"/>
              </a:rPr>
              <a:t>foundation is </a:t>
            </a:r>
            <a:r>
              <a:rPr sz="2400" dirty="0">
                <a:latin typeface="Times New Roman" pitchFamily="18" charset="0"/>
                <a:cs typeface="Times New Roman" pitchFamily="18" charset="0"/>
              </a:rPr>
              <a:t>less </a:t>
            </a:r>
            <a:r>
              <a:rPr sz="2400" spc="-605" dirty="0">
                <a:latin typeface="Times New Roman" pitchFamily="18" charset="0"/>
                <a:cs typeface="Times New Roman" pitchFamily="18" charset="0"/>
              </a:rPr>
              <a:t> </a:t>
            </a:r>
            <a:r>
              <a:rPr sz="2400" spc="-5" dirty="0">
                <a:latin typeface="Times New Roman" pitchFamily="18" charset="0"/>
                <a:cs typeface="Times New Roman" pitchFamily="18" charset="0"/>
              </a:rPr>
              <a:t>than</a:t>
            </a:r>
            <a:r>
              <a:rPr sz="2400" spc="-10" dirty="0">
                <a:latin typeface="Times New Roman" pitchFamily="18" charset="0"/>
                <a:cs typeface="Times New Roman" pitchFamily="18" charset="0"/>
              </a:rPr>
              <a:t> </a:t>
            </a:r>
            <a:r>
              <a:rPr sz="2400" spc="-5" dirty="0">
                <a:latin typeface="Times New Roman" pitchFamily="18" charset="0"/>
                <a:cs typeface="Times New Roman" pitchFamily="18" charset="0"/>
              </a:rPr>
              <a:t>or equal to</a:t>
            </a:r>
            <a:r>
              <a:rPr sz="2400" spc="-15" dirty="0">
                <a:latin typeface="Times New Roman" pitchFamily="18" charset="0"/>
                <a:cs typeface="Times New Roman" pitchFamily="18" charset="0"/>
              </a:rPr>
              <a:t> </a:t>
            </a:r>
            <a:r>
              <a:rPr sz="2400" dirty="0">
                <a:latin typeface="Times New Roman" pitchFamily="18" charset="0"/>
                <a:cs typeface="Times New Roman" pitchFamily="18" charset="0"/>
              </a:rPr>
              <a:t>its</a:t>
            </a:r>
            <a:r>
              <a:rPr sz="2400" spc="-20" dirty="0">
                <a:latin typeface="Times New Roman" pitchFamily="18" charset="0"/>
                <a:cs typeface="Times New Roman" pitchFamily="18" charset="0"/>
              </a:rPr>
              <a:t> </a:t>
            </a:r>
            <a:r>
              <a:rPr sz="2400" spc="-5" dirty="0">
                <a:latin typeface="Times New Roman" pitchFamily="18" charset="0"/>
                <a:cs typeface="Times New Roman" pitchFamily="18" charset="0"/>
              </a:rPr>
              <a:t>width.</a:t>
            </a:r>
            <a:endParaRPr sz="2400" dirty="0">
              <a:latin typeface="Times New Roman" pitchFamily="18" charset="0"/>
              <a:cs typeface="Times New Roman" pitchFamily="18" charset="0"/>
            </a:endParaRPr>
          </a:p>
          <a:p>
            <a:pPr>
              <a:lnSpc>
                <a:spcPct val="100000"/>
              </a:lnSpc>
              <a:spcBef>
                <a:spcPts val="50"/>
              </a:spcBef>
            </a:pPr>
            <a:endParaRPr sz="2400" dirty="0">
              <a:latin typeface="Times New Roman" pitchFamily="18" charset="0"/>
              <a:cs typeface="Times New Roman" pitchFamily="18" charset="0"/>
            </a:endParaRPr>
          </a:p>
          <a:p>
            <a:pPr marL="12700" marR="33655">
              <a:lnSpc>
                <a:spcPts val="2250"/>
              </a:lnSpc>
            </a:pPr>
            <a:r>
              <a:rPr sz="2400" spc="-5" dirty="0">
                <a:solidFill>
                  <a:srgbClr val="FF0000"/>
                </a:solidFill>
                <a:latin typeface="Times New Roman" pitchFamily="18" charset="0"/>
                <a:cs typeface="Times New Roman" pitchFamily="18" charset="0"/>
              </a:rPr>
              <a:t>Isolated footing</a:t>
            </a:r>
            <a:r>
              <a:rPr sz="2400" spc="-10" dirty="0">
                <a:solidFill>
                  <a:srgbClr val="FF0000"/>
                </a:solidFill>
                <a:latin typeface="Times New Roman" pitchFamily="18" charset="0"/>
                <a:cs typeface="Times New Roman" pitchFamily="18" charset="0"/>
              </a:rPr>
              <a:t> </a:t>
            </a:r>
            <a:r>
              <a:rPr sz="2400" spc="-5" dirty="0">
                <a:solidFill>
                  <a:srgbClr val="FF0000"/>
                </a:solidFill>
                <a:latin typeface="Times New Roman" pitchFamily="18" charset="0"/>
                <a:cs typeface="Times New Roman" pitchFamily="18" charset="0"/>
              </a:rPr>
              <a:t>(single</a:t>
            </a:r>
            <a:r>
              <a:rPr sz="2400" dirty="0">
                <a:solidFill>
                  <a:srgbClr val="FF0000"/>
                </a:solidFill>
                <a:latin typeface="Times New Roman" pitchFamily="18" charset="0"/>
                <a:cs typeface="Times New Roman" pitchFamily="18" charset="0"/>
              </a:rPr>
              <a:t> </a:t>
            </a:r>
            <a:r>
              <a:rPr sz="2400" spc="-5" dirty="0">
                <a:solidFill>
                  <a:srgbClr val="FF0000"/>
                </a:solidFill>
                <a:latin typeface="Times New Roman" pitchFamily="18" charset="0"/>
                <a:cs typeface="Times New Roman" pitchFamily="18" charset="0"/>
              </a:rPr>
              <a:t>footing, </a:t>
            </a:r>
            <a:r>
              <a:rPr sz="2400" spc="-600" dirty="0">
                <a:solidFill>
                  <a:srgbClr val="FF0000"/>
                </a:solidFill>
                <a:latin typeface="Times New Roman" pitchFamily="18" charset="0"/>
                <a:cs typeface="Times New Roman" pitchFamily="18" charset="0"/>
              </a:rPr>
              <a:t> </a:t>
            </a:r>
            <a:r>
              <a:rPr sz="2400" spc="-5" dirty="0">
                <a:solidFill>
                  <a:srgbClr val="FF0000"/>
                </a:solidFill>
                <a:latin typeface="Times New Roman" pitchFamily="18" charset="0"/>
                <a:cs typeface="Times New Roman" pitchFamily="18" charset="0"/>
              </a:rPr>
              <a:t>column footing):</a:t>
            </a:r>
            <a:endParaRPr sz="2400" dirty="0">
              <a:latin typeface="Times New Roman" pitchFamily="18" charset="0"/>
              <a:cs typeface="Times New Roman" pitchFamily="18" charset="0"/>
            </a:endParaRPr>
          </a:p>
          <a:p>
            <a:pPr marL="12700">
              <a:lnSpc>
                <a:spcPts val="2030"/>
              </a:lnSpc>
            </a:pPr>
            <a:r>
              <a:rPr sz="2400" dirty="0">
                <a:latin typeface="Times New Roman" pitchFamily="18" charset="0"/>
                <a:cs typeface="Times New Roman" pitchFamily="18" charset="0"/>
              </a:rPr>
              <a:t>In</a:t>
            </a:r>
            <a:r>
              <a:rPr sz="2400" spc="-15" dirty="0">
                <a:latin typeface="Times New Roman" pitchFamily="18" charset="0"/>
                <a:cs typeface="Times New Roman" pitchFamily="18" charset="0"/>
              </a:rPr>
              <a:t> </a:t>
            </a:r>
            <a:r>
              <a:rPr sz="2400" spc="-5" dirty="0">
                <a:latin typeface="Times New Roman" pitchFamily="18" charset="0"/>
                <a:cs typeface="Times New Roman" pitchFamily="18" charset="0"/>
              </a:rPr>
              <a:t>framed structures</a:t>
            </a:r>
            <a:r>
              <a:rPr sz="2400" dirty="0">
                <a:latin typeface="Times New Roman" pitchFamily="18" charset="0"/>
                <a:cs typeface="Times New Roman" pitchFamily="18" charset="0"/>
              </a:rPr>
              <a:t> </a:t>
            </a:r>
            <a:r>
              <a:rPr sz="2400" spc="-10" dirty="0">
                <a:latin typeface="Times New Roman" pitchFamily="18" charset="0"/>
                <a:cs typeface="Times New Roman" pitchFamily="18" charset="0"/>
              </a:rPr>
              <a:t>where</a:t>
            </a:r>
            <a:endParaRPr sz="2400" dirty="0">
              <a:latin typeface="Times New Roman" pitchFamily="18" charset="0"/>
              <a:cs typeface="Times New Roman" pitchFamily="18" charset="0"/>
            </a:endParaRPr>
          </a:p>
          <a:p>
            <a:pPr marL="12700" marR="203200">
              <a:lnSpc>
                <a:spcPts val="2240"/>
              </a:lnSpc>
              <a:spcBef>
                <a:spcPts val="204"/>
              </a:spcBef>
            </a:pPr>
            <a:r>
              <a:rPr sz="2400" spc="-5" dirty="0">
                <a:latin typeface="Times New Roman" pitchFamily="18" charset="0"/>
                <a:cs typeface="Times New Roman" pitchFamily="18" charset="0"/>
              </a:rPr>
              <a:t>several columns</a:t>
            </a:r>
            <a:r>
              <a:rPr sz="2400" dirty="0">
                <a:latin typeface="Times New Roman" pitchFamily="18" charset="0"/>
                <a:cs typeface="Times New Roman" pitchFamily="18" charset="0"/>
              </a:rPr>
              <a:t> </a:t>
            </a:r>
            <a:r>
              <a:rPr sz="2400" spc="-5" dirty="0">
                <a:latin typeface="Times New Roman" pitchFamily="18" charset="0"/>
                <a:cs typeface="Times New Roman" pitchFamily="18" charset="0"/>
              </a:rPr>
              <a:t>are to be </a:t>
            </a:r>
            <a:r>
              <a:rPr sz="2400" dirty="0">
                <a:latin typeface="Times New Roman" pitchFamily="18" charset="0"/>
                <a:cs typeface="Times New Roman" pitchFamily="18" charset="0"/>
              </a:rPr>
              <a:t> </a:t>
            </a:r>
            <a:r>
              <a:rPr sz="2400" spc="-5" dirty="0">
                <a:latin typeface="Times New Roman" pitchFamily="18" charset="0"/>
                <a:cs typeface="Times New Roman" pitchFamily="18" charset="0"/>
              </a:rPr>
              <a:t>constructed, isolated footings </a:t>
            </a:r>
            <a:r>
              <a:rPr sz="2400" spc="-600" dirty="0">
                <a:latin typeface="Times New Roman" pitchFamily="18" charset="0"/>
                <a:cs typeface="Times New Roman" pitchFamily="18" charset="0"/>
              </a:rPr>
              <a:t> </a:t>
            </a:r>
            <a:r>
              <a:rPr sz="2400" dirty="0">
                <a:latin typeface="Times New Roman" pitchFamily="18" charset="0"/>
                <a:cs typeface="Times New Roman" pitchFamily="18" charset="0"/>
              </a:rPr>
              <a:t>can</a:t>
            </a:r>
            <a:r>
              <a:rPr sz="2400" spc="-5" dirty="0">
                <a:latin typeface="Times New Roman" pitchFamily="18" charset="0"/>
                <a:cs typeface="Times New Roman" pitchFamily="18" charset="0"/>
              </a:rPr>
              <a:t> be adopted.</a:t>
            </a:r>
            <a:endParaRPr sz="2400" dirty="0">
              <a:latin typeface="Times New Roman" pitchFamily="18" charset="0"/>
              <a:cs typeface="Times New Roman" pitchFamily="18" charset="0"/>
            </a:endParaRPr>
          </a:p>
          <a:p>
            <a:pPr marL="12700" marR="206375">
              <a:lnSpc>
                <a:spcPts val="2240"/>
              </a:lnSpc>
              <a:spcBef>
                <a:spcPts val="10"/>
              </a:spcBef>
            </a:pPr>
            <a:r>
              <a:rPr sz="2400" spc="-5" dirty="0">
                <a:latin typeface="Times New Roman" pitchFamily="18" charset="0"/>
                <a:cs typeface="Times New Roman" pitchFamily="18" charset="0"/>
              </a:rPr>
              <a:t>The columns </a:t>
            </a:r>
            <a:r>
              <a:rPr sz="2400" spc="-10" dirty="0">
                <a:latin typeface="Times New Roman" pitchFamily="18" charset="0"/>
                <a:cs typeface="Times New Roman" pitchFamily="18" charset="0"/>
              </a:rPr>
              <a:t>involved </a:t>
            </a:r>
            <a:r>
              <a:rPr sz="2400" dirty="0">
                <a:latin typeface="Times New Roman" pitchFamily="18" charset="0"/>
                <a:cs typeface="Times New Roman" pitchFamily="18" charset="0"/>
              </a:rPr>
              <a:t>can </a:t>
            </a:r>
            <a:r>
              <a:rPr sz="2400" spc="-5" dirty="0">
                <a:latin typeface="Times New Roman" pitchFamily="18" charset="0"/>
                <a:cs typeface="Times New Roman" pitchFamily="18" charset="0"/>
              </a:rPr>
              <a:t>be </a:t>
            </a:r>
            <a:r>
              <a:rPr sz="2400" spc="-600" dirty="0">
                <a:latin typeface="Times New Roman" pitchFamily="18" charset="0"/>
                <a:cs typeface="Times New Roman" pitchFamily="18" charset="0"/>
              </a:rPr>
              <a:t> </a:t>
            </a:r>
            <a:r>
              <a:rPr sz="2400" spc="-5" dirty="0">
                <a:latin typeface="Times New Roman" pitchFamily="18" charset="0"/>
                <a:cs typeface="Times New Roman" pitchFamily="18" charset="0"/>
              </a:rPr>
              <a:t>provided with masonry or </a:t>
            </a:r>
            <a:r>
              <a:rPr sz="2400" dirty="0">
                <a:latin typeface="Times New Roman" pitchFamily="18" charset="0"/>
                <a:cs typeface="Times New Roman" pitchFamily="18" charset="0"/>
              </a:rPr>
              <a:t> </a:t>
            </a:r>
            <a:r>
              <a:rPr sz="2400" spc="-5" dirty="0">
                <a:latin typeface="Times New Roman" pitchFamily="18" charset="0"/>
                <a:cs typeface="Times New Roman" pitchFamily="18" charset="0"/>
              </a:rPr>
              <a:t>concrete</a:t>
            </a:r>
            <a:r>
              <a:rPr sz="2400" spc="-15" dirty="0">
                <a:latin typeface="Times New Roman" pitchFamily="18" charset="0"/>
                <a:cs typeface="Times New Roman" pitchFamily="18" charset="0"/>
              </a:rPr>
              <a:t> </a:t>
            </a:r>
            <a:r>
              <a:rPr sz="2400" spc="-5" dirty="0">
                <a:latin typeface="Times New Roman" pitchFamily="18" charset="0"/>
                <a:cs typeface="Times New Roman" pitchFamily="18" charset="0"/>
              </a:rPr>
              <a:t>footing.</a:t>
            </a:r>
            <a:endParaRPr sz="2400" dirty="0">
              <a:latin typeface="Times New Roman" pitchFamily="18" charset="0"/>
              <a:cs typeface="Times New Roman" pitchFamily="18" charset="0"/>
            </a:endParaRPr>
          </a:p>
          <a:p>
            <a:pPr marL="12700">
              <a:lnSpc>
                <a:spcPts val="2035"/>
              </a:lnSpc>
            </a:pPr>
            <a:r>
              <a:rPr sz="2400" dirty="0">
                <a:latin typeface="Times New Roman" pitchFamily="18" charset="0"/>
                <a:cs typeface="Times New Roman" pitchFamily="18" charset="0"/>
              </a:rPr>
              <a:t>If</a:t>
            </a:r>
            <a:r>
              <a:rPr sz="2400" spc="-20" dirty="0">
                <a:latin typeface="Times New Roman" pitchFamily="18" charset="0"/>
                <a:cs typeface="Times New Roman" pitchFamily="18" charset="0"/>
              </a:rPr>
              <a:t> </a:t>
            </a:r>
            <a:r>
              <a:rPr sz="2400" spc="-5" dirty="0">
                <a:latin typeface="Times New Roman" pitchFamily="18" charset="0"/>
                <a:cs typeface="Times New Roman" pitchFamily="18" charset="0"/>
              </a:rPr>
              <a:t>masonry</a:t>
            </a:r>
            <a:r>
              <a:rPr sz="2400" spc="-15" dirty="0">
                <a:latin typeface="Times New Roman" pitchFamily="18" charset="0"/>
                <a:cs typeface="Times New Roman" pitchFamily="18" charset="0"/>
              </a:rPr>
              <a:t> </a:t>
            </a:r>
            <a:r>
              <a:rPr sz="2400" spc="-5" dirty="0">
                <a:latin typeface="Times New Roman" pitchFamily="18" charset="0"/>
                <a:cs typeface="Times New Roman" pitchFamily="18" charset="0"/>
              </a:rPr>
              <a:t>footing</a:t>
            </a:r>
            <a:r>
              <a:rPr sz="2400" spc="-10" dirty="0">
                <a:latin typeface="Times New Roman" pitchFamily="18" charset="0"/>
                <a:cs typeface="Times New Roman" pitchFamily="18" charset="0"/>
              </a:rPr>
              <a:t> </a:t>
            </a:r>
            <a:r>
              <a:rPr sz="2400" spc="-5" dirty="0">
                <a:latin typeface="Times New Roman" pitchFamily="18" charset="0"/>
                <a:cs typeface="Times New Roman" pitchFamily="18" charset="0"/>
              </a:rPr>
              <a:t>is provided,</a:t>
            </a:r>
            <a:endParaRPr sz="2400" dirty="0">
              <a:latin typeface="Times New Roman" pitchFamily="18" charset="0"/>
              <a:cs typeface="Times New Roman" pitchFamily="18" charset="0"/>
            </a:endParaRPr>
          </a:p>
          <a:p>
            <a:pPr marL="12700" marR="5080">
              <a:lnSpc>
                <a:spcPts val="2240"/>
              </a:lnSpc>
              <a:spcBef>
                <a:spcPts val="215"/>
              </a:spcBef>
            </a:pPr>
            <a:r>
              <a:rPr sz="2400" spc="-5" dirty="0">
                <a:latin typeface="Times New Roman" pitchFamily="18" charset="0"/>
                <a:cs typeface="Times New Roman" pitchFamily="18" charset="0"/>
              </a:rPr>
              <a:t>steps are given and the </a:t>
            </a:r>
            <a:r>
              <a:rPr sz="2400" dirty="0">
                <a:latin typeface="Times New Roman" pitchFamily="18" charset="0"/>
                <a:cs typeface="Times New Roman" pitchFamily="18" charset="0"/>
              </a:rPr>
              <a:t> </a:t>
            </a:r>
            <a:r>
              <a:rPr sz="2400" spc="-5" dirty="0">
                <a:latin typeface="Times New Roman" pitchFamily="18" charset="0"/>
                <a:cs typeface="Times New Roman" pitchFamily="18" charset="0"/>
              </a:rPr>
              <a:t>foundation area </a:t>
            </a:r>
            <a:r>
              <a:rPr sz="2400" dirty="0">
                <a:latin typeface="Times New Roman" pitchFamily="18" charset="0"/>
                <a:cs typeface="Times New Roman" pitchFamily="18" charset="0"/>
              </a:rPr>
              <a:t>is </a:t>
            </a:r>
            <a:r>
              <a:rPr sz="2400" spc="-5" dirty="0">
                <a:latin typeface="Times New Roman" pitchFamily="18" charset="0"/>
                <a:cs typeface="Times New Roman" pitchFamily="18" charset="0"/>
              </a:rPr>
              <a:t>thus </a:t>
            </a:r>
            <a:r>
              <a:rPr sz="2400" dirty="0">
                <a:latin typeface="Times New Roman" pitchFamily="18" charset="0"/>
                <a:cs typeface="Times New Roman" pitchFamily="18" charset="0"/>
              </a:rPr>
              <a:t> </a:t>
            </a:r>
            <a:r>
              <a:rPr sz="2400" spc="-5" dirty="0">
                <a:latin typeface="Times New Roman" pitchFamily="18" charset="0"/>
                <a:cs typeface="Times New Roman" pitchFamily="18" charset="0"/>
              </a:rPr>
              <a:t>increased </a:t>
            </a:r>
            <a:r>
              <a:rPr sz="2400" dirty="0">
                <a:latin typeface="Times New Roman" pitchFamily="18" charset="0"/>
                <a:cs typeface="Times New Roman" pitchFamily="18" charset="0"/>
              </a:rPr>
              <a:t>so </a:t>
            </a:r>
            <a:r>
              <a:rPr sz="2400" spc="-5" dirty="0">
                <a:latin typeface="Times New Roman" pitchFamily="18" charset="0"/>
                <a:cs typeface="Times New Roman" pitchFamily="18" charset="0"/>
              </a:rPr>
              <a:t>that the stresses </a:t>
            </a:r>
            <a:r>
              <a:rPr sz="2400" dirty="0">
                <a:latin typeface="Times New Roman" pitchFamily="18" charset="0"/>
                <a:cs typeface="Times New Roman" pitchFamily="18" charset="0"/>
              </a:rPr>
              <a:t> </a:t>
            </a:r>
            <a:r>
              <a:rPr sz="2400" spc="-5" dirty="0">
                <a:latin typeface="Times New Roman" pitchFamily="18" charset="0"/>
                <a:cs typeface="Times New Roman" pitchFamily="18" charset="0"/>
              </a:rPr>
              <a:t>developed at the base is </a:t>
            </a:r>
            <a:r>
              <a:rPr sz="2400" spc="-10" dirty="0">
                <a:latin typeface="Times New Roman" pitchFamily="18" charset="0"/>
                <a:cs typeface="Times New Roman" pitchFamily="18" charset="0"/>
              </a:rPr>
              <a:t>within </a:t>
            </a:r>
            <a:r>
              <a:rPr sz="2400" spc="-600" dirty="0">
                <a:latin typeface="Times New Roman" pitchFamily="18" charset="0"/>
                <a:cs typeface="Times New Roman" pitchFamily="18" charset="0"/>
              </a:rPr>
              <a:t> </a:t>
            </a:r>
            <a:r>
              <a:rPr sz="2400" dirty="0">
                <a:latin typeface="Times New Roman" pitchFamily="18" charset="0"/>
                <a:cs typeface="Times New Roman" pitchFamily="18" charset="0"/>
              </a:rPr>
              <a:t>the</a:t>
            </a:r>
            <a:r>
              <a:rPr sz="2400" spc="-10" dirty="0">
                <a:latin typeface="Times New Roman" pitchFamily="18" charset="0"/>
                <a:cs typeface="Times New Roman" pitchFamily="18" charset="0"/>
              </a:rPr>
              <a:t> </a:t>
            </a:r>
            <a:r>
              <a:rPr sz="2400" spc="-5" dirty="0">
                <a:latin typeface="Times New Roman" pitchFamily="18" charset="0"/>
                <a:cs typeface="Times New Roman" pitchFamily="18" charset="0"/>
              </a:rPr>
              <a:t>limit.</a:t>
            </a:r>
            <a:endParaRPr sz="2400" dirty="0">
              <a:latin typeface="Times New Roman" pitchFamily="18" charset="0"/>
              <a:cs typeface="Times New Roman" pitchFamily="18" charset="0"/>
            </a:endParaRPr>
          </a:p>
        </p:txBody>
      </p:sp>
      <p:pic>
        <p:nvPicPr>
          <p:cNvPr id="1027" name="Picture 3" descr="D:\UGV\Design of Concrete Structures II\Foundation\Pictures\Iso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9269" y="41"/>
            <a:ext cx="4400882" cy="305126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34216374-E7D6-4C74-ADA3-2C9987A1DEB2}" type="slidenum">
              <a:rPr lang="en-US" smtClean="0"/>
              <a:t>141</a:t>
            </a:fld>
            <a:endParaRPr lang="en-US"/>
          </a:p>
        </p:txBody>
      </p:sp>
    </p:spTree>
    <p:extLst>
      <p:ext uri="{BB962C8B-B14F-4D97-AF65-F5344CB8AC3E}">
        <p14:creationId xmlns:p14="http://schemas.microsoft.com/office/powerpoint/2010/main" val="299991699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85447" y="148937"/>
            <a:ext cx="11103864" cy="702252"/>
          </a:xfrm>
          <a:prstGeom prst="rect">
            <a:avLst/>
          </a:prstGeom>
        </p:spPr>
      </p:pic>
      <p:sp>
        <p:nvSpPr>
          <p:cNvPr id="3" name="object 3"/>
          <p:cNvSpPr txBox="1"/>
          <p:nvPr/>
        </p:nvSpPr>
        <p:spPr>
          <a:xfrm>
            <a:off x="1161304" y="801832"/>
            <a:ext cx="148590" cy="351378"/>
          </a:xfrm>
          <a:prstGeom prst="rect">
            <a:avLst/>
          </a:prstGeom>
        </p:spPr>
        <p:txBody>
          <a:bodyPr vert="horz" wrap="square" lIns="0" tIns="12700" rIns="0" bIns="0" rtlCol="0">
            <a:spAutoFit/>
          </a:bodyPr>
          <a:lstStyle/>
          <a:p>
            <a:pPr marL="12700">
              <a:lnSpc>
                <a:spcPct val="100000"/>
              </a:lnSpc>
              <a:spcBef>
                <a:spcPts val="100"/>
              </a:spcBef>
            </a:pPr>
            <a:r>
              <a:rPr sz="2200" dirty="0">
                <a:solidFill>
                  <a:srgbClr val="B90022"/>
                </a:solidFill>
                <a:latin typeface="Arial MT"/>
                <a:cs typeface="Arial MT"/>
              </a:rPr>
              <a:t>•</a:t>
            </a:r>
            <a:endParaRPr sz="2200">
              <a:latin typeface="Arial MT"/>
              <a:cs typeface="Arial MT"/>
            </a:endParaRPr>
          </a:p>
        </p:txBody>
      </p:sp>
      <p:sp>
        <p:nvSpPr>
          <p:cNvPr id="4" name="object 4"/>
          <p:cNvSpPr txBox="1"/>
          <p:nvPr/>
        </p:nvSpPr>
        <p:spPr>
          <a:xfrm>
            <a:off x="1571262" y="812222"/>
            <a:ext cx="7298437" cy="351378"/>
          </a:xfrm>
          <a:prstGeom prst="rect">
            <a:avLst/>
          </a:prstGeom>
        </p:spPr>
        <p:txBody>
          <a:bodyPr vert="horz" wrap="square" lIns="0" tIns="12700" rIns="0" bIns="0" rtlCol="0">
            <a:spAutoFit/>
          </a:bodyPr>
          <a:lstStyle/>
          <a:p>
            <a:pPr marL="12700">
              <a:lnSpc>
                <a:spcPct val="100000"/>
              </a:lnSpc>
              <a:spcBef>
                <a:spcPts val="100"/>
              </a:spcBef>
            </a:pPr>
            <a:r>
              <a:rPr sz="2200" spc="-5" dirty="0">
                <a:solidFill>
                  <a:srgbClr val="B90022"/>
                </a:solidFill>
                <a:latin typeface="Arial MT"/>
                <a:cs typeface="Arial MT"/>
              </a:rPr>
              <a:t>Isolated</a:t>
            </a:r>
            <a:r>
              <a:rPr sz="2200" dirty="0">
                <a:solidFill>
                  <a:srgbClr val="B90022"/>
                </a:solidFill>
                <a:latin typeface="Arial MT"/>
                <a:cs typeface="Arial MT"/>
              </a:rPr>
              <a:t> </a:t>
            </a:r>
            <a:r>
              <a:rPr sz="2200" spc="-5" dirty="0">
                <a:solidFill>
                  <a:srgbClr val="B90022"/>
                </a:solidFill>
                <a:latin typeface="Arial MT"/>
                <a:cs typeface="Arial MT"/>
              </a:rPr>
              <a:t>footing (single</a:t>
            </a:r>
            <a:r>
              <a:rPr sz="2200" spc="5" dirty="0">
                <a:solidFill>
                  <a:srgbClr val="B90022"/>
                </a:solidFill>
                <a:latin typeface="Arial MT"/>
                <a:cs typeface="Arial MT"/>
              </a:rPr>
              <a:t> </a:t>
            </a:r>
            <a:r>
              <a:rPr sz="2200" spc="-5" dirty="0">
                <a:solidFill>
                  <a:srgbClr val="B90022"/>
                </a:solidFill>
                <a:latin typeface="Arial MT"/>
                <a:cs typeface="Arial MT"/>
              </a:rPr>
              <a:t>footing,</a:t>
            </a:r>
            <a:r>
              <a:rPr sz="2200" spc="-10" dirty="0">
                <a:solidFill>
                  <a:srgbClr val="B90022"/>
                </a:solidFill>
                <a:latin typeface="Arial MT"/>
                <a:cs typeface="Arial MT"/>
              </a:rPr>
              <a:t> </a:t>
            </a:r>
            <a:r>
              <a:rPr sz="2200" spc="-5" dirty="0">
                <a:solidFill>
                  <a:srgbClr val="B90022"/>
                </a:solidFill>
                <a:latin typeface="Arial MT"/>
                <a:cs typeface="Arial MT"/>
              </a:rPr>
              <a:t>column</a:t>
            </a:r>
            <a:r>
              <a:rPr sz="2200" dirty="0">
                <a:solidFill>
                  <a:srgbClr val="B90022"/>
                </a:solidFill>
                <a:latin typeface="Arial MT"/>
                <a:cs typeface="Arial MT"/>
              </a:rPr>
              <a:t> </a:t>
            </a:r>
            <a:r>
              <a:rPr sz="2200" spc="-5" dirty="0">
                <a:solidFill>
                  <a:srgbClr val="B90022"/>
                </a:solidFill>
                <a:latin typeface="Arial MT"/>
                <a:cs typeface="Arial MT"/>
              </a:rPr>
              <a:t>footing)…</a:t>
            </a:r>
            <a:endParaRPr sz="2200">
              <a:latin typeface="Arial MT"/>
              <a:cs typeface="Arial MT"/>
            </a:endParaRPr>
          </a:p>
        </p:txBody>
      </p:sp>
      <p:pic>
        <p:nvPicPr>
          <p:cNvPr id="5" name="object 5"/>
          <p:cNvPicPr/>
          <p:nvPr/>
        </p:nvPicPr>
        <p:blipFill>
          <a:blip r:embed="rId3" cstate="print"/>
          <a:stretch>
            <a:fillRect/>
          </a:stretch>
        </p:blipFill>
        <p:spPr>
          <a:xfrm>
            <a:off x="2397775" y="1471515"/>
            <a:ext cx="7546341" cy="4573687"/>
          </a:xfrm>
          <a:prstGeom prst="rect">
            <a:avLst/>
          </a:prstGeom>
        </p:spPr>
      </p:pic>
      <p:sp>
        <p:nvSpPr>
          <p:cNvPr id="6" name="Slide Number Placeholder 5"/>
          <p:cNvSpPr>
            <a:spLocks noGrp="1"/>
          </p:cNvSpPr>
          <p:nvPr>
            <p:ph type="sldNum" sz="quarter" idx="12"/>
          </p:nvPr>
        </p:nvSpPr>
        <p:spPr/>
        <p:txBody>
          <a:bodyPr/>
          <a:lstStyle/>
          <a:p>
            <a:fld id="{34216374-E7D6-4C74-ADA3-2C9987A1DEB2}" type="slidenum">
              <a:rPr lang="en-US" smtClean="0"/>
              <a:t>142</a:t>
            </a:fld>
            <a:endParaRPr lang="en-US"/>
          </a:p>
        </p:txBody>
      </p:sp>
    </p:spTree>
    <p:extLst>
      <p:ext uri="{BB962C8B-B14F-4D97-AF65-F5344CB8AC3E}">
        <p14:creationId xmlns:p14="http://schemas.microsoft.com/office/powerpoint/2010/main" val="201997479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02580" y="0"/>
            <a:ext cx="10861549" cy="702252"/>
          </a:xfrm>
          <a:prstGeom prst="rect">
            <a:avLst/>
          </a:prstGeom>
        </p:spPr>
      </p:pic>
      <p:sp>
        <p:nvSpPr>
          <p:cNvPr id="3" name="object 3"/>
          <p:cNvSpPr txBox="1"/>
          <p:nvPr/>
        </p:nvSpPr>
        <p:spPr>
          <a:xfrm>
            <a:off x="1098804" y="904009"/>
            <a:ext cx="148590" cy="351378"/>
          </a:xfrm>
          <a:prstGeom prst="rect">
            <a:avLst/>
          </a:prstGeom>
        </p:spPr>
        <p:txBody>
          <a:bodyPr vert="horz" wrap="square" lIns="0" tIns="12700" rIns="0" bIns="0" rtlCol="0">
            <a:spAutoFit/>
          </a:bodyPr>
          <a:lstStyle/>
          <a:p>
            <a:pPr marL="12700">
              <a:lnSpc>
                <a:spcPct val="100000"/>
              </a:lnSpc>
              <a:spcBef>
                <a:spcPts val="100"/>
              </a:spcBef>
            </a:pPr>
            <a:r>
              <a:rPr sz="2200" dirty="0">
                <a:solidFill>
                  <a:srgbClr val="B90022"/>
                </a:solidFill>
                <a:latin typeface="Arial MT"/>
                <a:cs typeface="Arial MT"/>
              </a:rPr>
              <a:t>•</a:t>
            </a:r>
            <a:endParaRPr sz="2200">
              <a:latin typeface="Arial MT"/>
              <a:cs typeface="Arial MT"/>
            </a:endParaRPr>
          </a:p>
        </p:txBody>
      </p:sp>
      <p:sp>
        <p:nvSpPr>
          <p:cNvPr id="4" name="object 4"/>
          <p:cNvSpPr txBox="1"/>
          <p:nvPr/>
        </p:nvSpPr>
        <p:spPr>
          <a:xfrm>
            <a:off x="1507258" y="914401"/>
            <a:ext cx="7304533" cy="351378"/>
          </a:xfrm>
          <a:prstGeom prst="rect">
            <a:avLst/>
          </a:prstGeom>
        </p:spPr>
        <p:txBody>
          <a:bodyPr vert="horz" wrap="square" lIns="0" tIns="12700" rIns="0" bIns="0" rtlCol="0">
            <a:spAutoFit/>
          </a:bodyPr>
          <a:lstStyle/>
          <a:p>
            <a:pPr marL="12700">
              <a:lnSpc>
                <a:spcPct val="100000"/>
              </a:lnSpc>
              <a:spcBef>
                <a:spcPts val="100"/>
              </a:spcBef>
            </a:pPr>
            <a:r>
              <a:rPr sz="2200" spc="-5" dirty="0">
                <a:solidFill>
                  <a:srgbClr val="B90022"/>
                </a:solidFill>
                <a:latin typeface="Arial MT"/>
                <a:cs typeface="Arial MT"/>
              </a:rPr>
              <a:t>Isolated</a:t>
            </a:r>
            <a:r>
              <a:rPr sz="2200" spc="5" dirty="0">
                <a:solidFill>
                  <a:srgbClr val="B90022"/>
                </a:solidFill>
                <a:latin typeface="Arial MT"/>
                <a:cs typeface="Arial MT"/>
              </a:rPr>
              <a:t> </a:t>
            </a:r>
            <a:r>
              <a:rPr sz="2200" spc="-5" dirty="0">
                <a:solidFill>
                  <a:srgbClr val="B90022"/>
                </a:solidFill>
                <a:latin typeface="Arial MT"/>
                <a:cs typeface="Arial MT"/>
              </a:rPr>
              <a:t>footing</a:t>
            </a:r>
            <a:r>
              <a:rPr sz="2200" spc="10" dirty="0">
                <a:solidFill>
                  <a:srgbClr val="B90022"/>
                </a:solidFill>
                <a:latin typeface="Arial MT"/>
                <a:cs typeface="Arial MT"/>
              </a:rPr>
              <a:t> </a:t>
            </a:r>
            <a:r>
              <a:rPr sz="2200" spc="-5" dirty="0">
                <a:solidFill>
                  <a:srgbClr val="B90022"/>
                </a:solidFill>
                <a:latin typeface="Arial MT"/>
                <a:cs typeface="Arial MT"/>
              </a:rPr>
              <a:t>(single</a:t>
            </a:r>
            <a:r>
              <a:rPr sz="2200" spc="10" dirty="0">
                <a:solidFill>
                  <a:srgbClr val="B90022"/>
                </a:solidFill>
                <a:latin typeface="Arial MT"/>
                <a:cs typeface="Arial MT"/>
              </a:rPr>
              <a:t> </a:t>
            </a:r>
            <a:r>
              <a:rPr sz="2200" spc="-5" dirty="0">
                <a:solidFill>
                  <a:srgbClr val="B90022"/>
                </a:solidFill>
                <a:latin typeface="Arial MT"/>
                <a:cs typeface="Arial MT"/>
              </a:rPr>
              <a:t>footing,</a:t>
            </a:r>
            <a:r>
              <a:rPr sz="2200" spc="10" dirty="0">
                <a:solidFill>
                  <a:srgbClr val="B90022"/>
                </a:solidFill>
                <a:latin typeface="Arial MT"/>
                <a:cs typeface="Arial MT"/>
              </a:rPr>
              <a:t> </a:t>
            </a:r>
            <a:r>
              <a:rPr sz="2200" spc="-5" dirty="0">
                <a:solidFill>
                  <a:srgbClr val="B90022"/>
                </a:solidFill>
                <a:latin typeface="Arial MT"/>
                <a:cs typeface="Arial MT"/>
              </a:rPr>
              <a:t>column</a:t>
            </a:r>
            <a:r>
              <a:rPr sz="2200" spc="10" dirty="0">
                <a:solidFill>
                  <a:srgbClr val="B90022"/>
                </a:solidFill>
                <a:latin typeface="Arial MT"/>
                <a:cs typeface="Arial MT"/>
              </a:rPr>
              <a:t> </a:t>
            </a:r>
            <a:r>
              <a:rPr sz="2200" spc="-5" dirty="0">
                <a:solidFill>
                  <a:srgbClr val="B90022"/>
                </a:solidFill>
                <a:latin typeface="Arial MT"/>
                <a:cs typeface="Arial MT"/>
              </a:rPr>
              <a:t>footing)…</a:t>
            </a:r>
            <a:endParaRPr sz="2200">
              <a:latin typeface="Arial MT"/>
              <a:cs typeface="Arial MT"/>
            </a:endParaRPr>
          </a:p>
        </p:txBody>
      </p:sp>
      <p:pic>
        <p:nvPicPr>
          <p:cNvPr id="5" name="object 5"/>
          <p:cNvPicPr/>
          <p:nvPr/>
        </p:nvPicPr>
        <p:blipFill>
          <a:blip r:embed="rId3" cstate="print"/>
          <a:stretch>
            <a:fillRect/>
          </a:stretch>
        </p:blipFill>
        <p:spPr>
          <a:xfrm>
            <a:off x="2195672" y="1681718"/>
            <a:ext cx="7443645" cy="4566682"/>
          </a:xfrm>
          <a:prstGeom prst="rect">
            <a:avLst/>
          </a:prstGeom>
        </p:spPr>
      </p:pic>
      <p:sp>
        <p:nvSpPr>
          <p:cNvPr id="6" name="Slide Number Placeholder 5"/>
          <p:cNvSpPr>
            <a:spLocks noGrp="1"/>
          </p:cNvSpPr>
          <p:nvPr>
            <p:ph type="sldNum" sz="quarter" idx="12"/>
          </p:nvPr>
        </p:nvSpPr>
        <p:spPr/>
        <p:txBody>
          <a:bodyPr/>
          <a:lstStyle/>
          <a:p>
            <a:fld id="{34216374-E7D6-4C74-ADA3-2C9987A1DEB2}" type="slidenum">
              <a:rPr lang="en-US" smtClean="0"/>
              <a:t>143</a:t>
            </a:fld>
            <a:endParaRPr lang="en-US"/>
          </a:p>
        </p:txBody>
      </p:sp>
    </p:spTree>
    <p:extLst>
      <p:ext uri="{BB962C8B-B14F-4D97-AF65-F5344CB8AC3E}">
        <p14:creationId xmlns:p14="http://schemas.microsoft.com/office/powerpoint/2010/main" val="128572889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05462" y="152699"/>
            <a:ext cx="11103864" cy="697922"/>
          </a:xfrm>
          <a:prstGeom prst="rect">
            <a:avLst/>
          </a:prstGeom>
        </p:spPr>
      </p:pic>
      <p:sp>
        <p:nvSpPr>
          <p:cNvPr id="3" name="object 3"/>
          <p:cNvSpPr txBox="1"/>
          <p:nvPr/>
        </p:nvSpPr>
        <p:spPr>
          <a:xfrm>
            <a:off x="746779" y="731456"/>
            <a:ext cx="6361938" cy="3668184"/>
          </a:xfrm>
          <a:prstGeom prst="rect">
            <a:avLst/>
          </a:prstGeom>
        </p:spPr>
        <p:txBody>
          <a:bodyPr vert="horz" wrap="square" lIns="0" tIns="12700" rIns="0" bIns="0" rtlCol="0">
            <a:spAutoFit/>
          </a:bodyPr>
          <a:lstStyle/>
          <a:p>
            <a:pPr marL="353060" indent="-340360">
              <a:lnSpc>
                <a:spcPct val="100000"/>
              </a:lnSpc>
              <a:spcBef>
                <a:spcPts val="100"/>
              </a:spcBef>
              <a:buChar char="•"/>
              <a:tabLst>
                <a:tab pos="352425" algn="l"/>
                <a:tab pos="353060" algn="l"/>
              </a:tabLst>
            </a:pPr>
            <a:r>
              <a:rPr sz="2800" spc="-5" dirty="0">
                <a:solidFill>
                  <a:srgbClr val="B90022"/>
                </a:solidFill>
                <a:latin typeface="Arial MT"/>
                <a:cs typeface="Arial MT"/>
              </a:rPr>
              <a:t>Combined</a:t>
            </a:r>
            <a:r>
              <a:rPr sz="2800" spc="-25" dirty="0">
                <a:solidFill>
                  <a:srgbClr val="B90022"/>
                </a:solidFill>
                <a:latin typeface="Arial MT"/>
                <a:cs typeface="Arial MT"/>
              </a:rPr>
              <a:t> </a:t>
            </a:r>
            <a:r>
              <a:rPr sz="2800" spc="-5" dirty="0">
                <a:solidFill>
                  <a:srgbClr val="B90022"/>
                </a:solidFill>
                <a:latin typeface="Arial MT"/>
                <a:cs typeface="Arial MT"/>
              </a:rPr>
              <a:t>footing:</a:t>
            </a:r>
            <a:endParaRPr sz="2800" dirty="0">
              <a:latin typeface="Arial MT"/>
              <a:cs typeface="Arial MT"/>
            </a:endParaRPr>
          </a:p>
          <a:p>
            <a:pPr marL="352425" marR="5080" indent="-340360">
              <a:lnSpc>
                <a:spcPct val="94800"/>
              </a:lnSpc>
              <a:spcBef>
                <a:spcPts val="2505"/>
              </a:spcBef>
              <a:buClr>
                <a:srgbClr val="FF0000"/>
              </a:buClr>
              <a:buChar char="•"/>
              <a:tabLst>
                <a:tab pos="352425" algn="l"/>
                <a:tab pos="353060" algn="l"/>
              </a:tabLst>
            </a:pPr>
            <a:r>
              <a:rPr sz="2200" spc="-5" dirty="0">
                <a:latin typeface="Arial MT"/>
                <a:cs typeface="Arial MT"/>
              </a:rPr>
              <a:t>This</a:t>
            </a:r>
            <a:r>
              <a:rPr sz="2200" dirty="0">
                <a:latin typeface="Arial MT"/>
                <a:cs typeface="Arial MT"/>
              </a:rPr>
              <a:t> </a:t>
            </a:r>
            <a:r>
              <a:rPr sz="2200" spc="-5" dirty="0">
                <a:latin typeface="Arial MT"/>
                <a:cs typeface="Arial MT"/>
              </a:rPr>
              <a:t>type</a:t>
            </a:r>
            <a:r>
              <a:rPr sz="2200" spc="-10" dirty="0">
                <a:latin typeface="Arial MT"/>
                <a:cs typeface="Arial MT"/>
              </a:rPr>
              <a:t> </a:t>
            </a:r>
            <a:r>
              <a:rPr sz="2200" spc="-5" dirty="0">
                <a:latin typeface="Arial MT"/>
                <a:cs typeface="Arial MT"/>
              </a:rPr>
              <a:t>of</a:t>
            </a:r>
            <a:r>
              <a:rPr sz="2200" dirty="0">
                <a:latin typeface="Arial MT"/>
                <a:cs typeface="Arial MT"/>
              </a:rPr>
              <a:t> </a:t>
            </a:r>
            <a:r>
              <a:rPr sz="2200" spc="-5" dirty="0">
                <a:latin typeface="Arial MT"/>
                <a:cs typeface="Arial MT"/>
              </a:rPr>
              <a:t>footing</a:t>
            </a:r>
            <a:r>
              <a:rPr sz="2200" spc="-10" dirty="0">
                <a:latin typeface="Arial MT"/>
                <a:cs typeface="Arial MT"/>
              </a:rPr>
              <a:t> </a:t>
            </a:r>
            <a:r>
              <a:rPr sz="2200" spc="-5" dirty="0">
                <a:latin typeface="Arial MT"/>
                <a:cs typeface="Arial MT"/>
              </a:rPr>
              <a:t>is</a:t>
            </a:r>
            <a:r>
              <a:rPr sz="2200" dirty="0">
                <a:latin typeface="Arial MT"/>
                <a:cs typeface="Arial MT"/>
              </a:rPr>
              <a:t> </a:t>
            </a:r>
            <a:r>
              <a:rPr sz="2200" spc="-5" dirty="0">
                <a:latin typeface="Arial MT"/>
                <a:cs typeface="Arial MT"/>
              </a:rPr>
              <a:t>adopted </a:t>
            </a:r>
            <a:r>
              <a:rPr sz="2200" spc="-10" dirty="0">
                <a:latin typeface="Arial MT"/>
                <a:cs typeface="Arial MT"/>
              </a:rPr>
              <a:t>when</a:t>
            </a:r>
            <a:r>
              <a:rPr sz="2200" spc="-5" dirty="0">
                <a:latin typeface="Arial MT"/>
                <a:cs typeface="Arial MT"/>
              </a:rPr>
              <a:t> the </a:t>
            </a:r>
            <a:r>
              <a:rPr sz="2200" spc="-600" dirty="0">
                <a:latin typeface="Arial MT"/>
                <a:cs typeface="Arial MT"/>
              </a:rPr>
              <a:t> </a:t>
            </a:r>
            <a:r>
              <a:rPr sz="2200" dirty="0">
                <a:latin typeface="Arial MT"/>
                <a:cs typeface="Arial MT"/>
              </a:rPr>
              <a:t>space </a:t>
            </a:r>
            <a:r>
              <a:rPr sz="2200" spc="-5" dirty="0">
                <a:latin typeface="Arial MT"/>
                <a:cs typeface="Arial MT"/>
              </a:rPr>
              <a:t>between </a:t>
            </a:r>
            <a:r>
              <a:rPr sz="2200" spc="-10" dirty="0">
                <a:latin typeface="Arial MT"/>
                <a:cs typeface="Arial MT"/>
              </a:rPr>
              <a:t>two </a:t>
            </a:r>
            <a:r>
              <a:rPr sz="2200" spc="-5" dirty="0">
                <a:latin typeface="Arial MT"/>
                <a:cs typeface="Arial MT"/>
              </a:rPr>
              <a:t>columns is </a:t>
            </a:r>
            <a:r>
              <a:rPr sz="2200" dirty="0">
                <a:latin typeface="Arial MT"/>
                <a:cs typeface="Arial MT"/>
              </a:rPr>
              <a:t>so </a:t>
            </a:r>
            <a:r>
              <a:rPr sz="2200" spc="-5" dirty="0">
                <a:latin typeface="Arial MT"/>
                <a:cs typeface="Arial MT"/>
              </a:rPr>
              <a:t>small </a:t>
            </a:r>
            <a:r>
              <a:rPr sz="2200" spc="-600" dirty="0">
                <a:latin typeface="Arial MT"/>
                <a:cs typeface="Arial MT"/>
              </a:rPr>
              <a:t> </a:t>
            </a:r>
            <a:r>
              <a:rPr sz="2200" spc="-5" dirty="0">
                <a:latin typeface="Arial MT"/>
                <a:cs typeface="Arial MT"/>
              </a:rPr>
              <a:t>that the foundation</a:t>
            </a:r>
            <a:r>
              <a:rPr sz="2200" dirty="0">
                <a:latin typeface="Arial MT"/>
                <a:cs typeface="Arial MT"/>
              </a:rPr>
              <a:t> </a:t>
            </a:r>
            <a:r>
              <a:rPr sz="2200" spc="-5" dirty="0">
                <a:latin typeface="Arial MT"/>
                <a:cs typeface="Arial MT"/>
              </a:rPr>
              <a:t>for</a:t>
            </a:r>
            <a:r>
              <a:rPr sz="2200" spc="-10" dirty="0">
                <a:latin typeface="Arial MT"/>
                <a:cs typeface="Arial MT"/>
              </a:rPr>
              <a:t> </a:t>
            </a:r>
            <a:r>
              <a:rPr sz="2200" spc="-5" dirty="0">
                <a:latin typeface="Arial MT"/>
                <a:cs typeface="Arial MT"/>
              </a:rPr>
              <a:t>individual </a:t>
            </a:r>
            <a:r>
              <a:rPr sz="2200" dirty="0">
                <a:latin typeface="Arial MT"/>
                <a:cs typeface="Arial MT"/>
              </a:rPr>
              <a:t> </a:t>
            </a:r>
            <a:r>
              <a:rPr sz="2200" spc="-5" dirty="0">
                <a:latin typeface="Arial MT"/>
                <a:cs typeface="Arial MT"/>
              </a:rPr>
              <a:t>columns</a:t>
            </a:r>
            <a:r>
              <a:rPr sz="2200" spc="-10" dirty="0">
                <a:latin typeface="Arial MT"/>
                <a:cs typeface="Arial MT"/>
              </a:rPr>
              <a:t> </a:t>
            </a:r>
            <a:r>
              <a:rPr sz="2200" spc="-5" dirty="0">
                <a:latin typeface="Arial MT"/>
                <a:cs typeface="Arial MT"/>
              </a:rPr>
              <a:t>will overlap.</a:t>
            </a:r>
            <a:endParaRPr sz="2200" dirty="0">
              <a:latin typeface="Arial MT"/>
              <a:cs typeface="Arial MT"/>
            </a:endParaRPr>
          </a:p>
          <a:p>
            <a:pPr>
              <a:lnSpc>
                <a:spcPct val="100000"/>
              </a:lnSpc>
              <a:spcBef>
                <a:spcPts val="40"/>
              </a:spcBef>
              <a:buChar char="•"/>
            </a:pPr>
            <a:endParaRPr sz="2150" dirty="0">
              <a:latin typeface="Arial MT"/>
              <a:cs typeface="Arial MT"/>
            </a:endParaRPr>
          </a:p>
          <a:p>
            <a:pPr marL="352425" marR="160655" indent="-340360">
              <a:lnSpc>
                <a:spcPct val="94900"/>
              </a:lnSpc>
              <a:spcBef>
                <a:spcPts val="5"/>
              </a:spcBef>
              <a:buClr>
                <a:srgbClr val="FF0000"/>
              </a:buClr>
              <a:buChar char="•"/>
              <a:tabLst>
                <a:tab pos="352425" algn="l"/>
                <a:tab pos="353060" algn="l"/>
              </a:tabLst>
            </a:pPr>
            <a:r>
              <a:rPr sz="2200" spc="-5" dirty="0">
                <a:latin typeface="Arial MT"/>
                <a:cs typeface="Arial MT"/>
              </a:rPr>
              <a:t>Combined footings are proportioned in </a:t>
            </a:r>
            <a:r>
              <a:rPr sz="2200" spc="-600" dirty="0">
                <a:latin typeface="Arial MT"/>
                <a:cs typeface="Arial MT"/>
              </a:rPr>
              <a:t> </a:t>
            </a:r>
            <a:r>
              <a:rPr sz="2200" dirty="0">
                <a:latin typeface="Arial MT"/>
                <a:cs typeface="Arial MT"/>
              </a:rPr>
              <a:t>such a </a:t>
            </a:r>
            <a:r>
              <a:rPr sz="2200" spc="-10" dirty="0">
                <a:latin typeface="Arial MT"/>
                <a:cs typeface="Arial MT"/>
              </a:rPr>
              <a:t>way </a:t>
            </a:r>
            <a:r>
              <a:rPr sz="2200" spc="-5" dirty="0">
                <a:latin typeface="Arial MT"/>
                <a:cs typeface="Arial MT"/>
              </a:rPr>
              <a:t>that the center </a:t>
            </a:r>
            <a:r>
              <a:rPr sz="2200" dirty="0">
                <a:latin typeface="Arial MT"/>
                <a:cs typeface="Arial MT"/>
              </a:rPr>
              <a:t>of </a:t>
            </a:r>
            <a:r>
              <a:rPr sz="2200" spc="-5" dirty="0">
                <a:latin typeface="Arial MT"/>
                <a:cs typeface="Arial MT"/>
              </a:rPr>
              <a:t>gravity </a:t>
            </a:r>
            <a:r>
              <a:rPr sz="2200" dirty="0">
                <a:latin typeface="Arial MT"/>
                <a:cs typeface="Arial MT"/>
              </a:rPr>
              <a:t>of </a:t>
            </a:r>
            <a:r>
              <a:rPr sz="2200" spc="-600" dirty="0">
                <a:latin typeface="Arial MT"/>
                <a:cs typeface="Arial MT"/>
              </a:rPr>
              <a:t> </a:t>
            </a:r>
            <a:r>
              <a:rPr sz="2200" spc="-5" dirty="0">
                <a:latin typeface="Arial MT"/>
                <a:cs typeface="Arial MT"/>
              </a:rPr>
              <a:t>the loads</a:t>
            </a:r>
            <a:r>
              <a:rPr sz="2200" spc="5" dirty="0">
                <a:latin typeface="Arial MT"/>
                <a:cs typeface="Arial MT"/>
              </a:rPr>
              <a:t> </a:t>
            </a:r>
            <a:r>
              <a:rPr sz="2200" spc="-5" dirty="0">
                <a:latin typeface="Arial MT"/>
                <a:cs typeface="Arial MT"/>
              </a:rPr>
              <a:t>coincides</a:t>
            </a:r>
            <a:r>
              <a:rPr sz="2200" spc="5" dirty="0">
                <a:latin typeface="Arial MT"/>
                <a:cs typeface="Arial MT"/>
              </a:rPr>
              <a:t> </a:t>
            </a:r>
            <a:r>
              <a:rPr sz="2200" spc="-10" dirty="0">
                <a:latin typeface="Arial MT"/>
                <a:cs typeface="Arial MT"/>
              </a:rPr>
              <a:t>with</a:t>
            </a:r>
            <a:r>
              <a:rPr sz="2200" dirty="0">
                <a:latin typeface="Arial MT"/>
                <a:cs typeface="Arial MT"/>
              </a:rPr>
              <a:t> </a:t>
            </a:r>
            <a:r>
              <a:rPr sz="2200" spc="-5" dirty="0">
                <a:latin typeface="Arial MT"/>
                <a:cs typeface="Arial MT"/>
              </a:rPr>
              <a:t>the centre </a:t>
            </a:r>
            <a:r>
              <a:rPr sz="2200" dirty="0">
                <a:latin typeface="Arial MT"/>
                <a:cs typeface="Arial MT"/>
              </a:rPr>
              <a:t>of </a:t>
            </a:r>
            <a:r>
              <a:rPr sz="2200" spc="5" dirty="0">
                <a:latin typeface="Arial MT"/>
                <a:cs typeface="Arial MT"/>
              </a:rPr>
              <a:t> </a:t>
            </a:r>
            <a:r>
              <a:rPr sz="2200" spc="-5" dirty="0">
                <a:latin typeface="Arial MT"/>
                <a:cs typeface="Arial MT"/>
              </a:rPr>
              <a:t>gravity of the foundation. Hence these </a:t>
            </a:r>
            <a:r>
              <a:rPr sz="2200" dirty="0">
                <a:latin typeface="Arial MT"/>
                <a:cs typeface="Arial MT"/>
              </a:rPr>
              <a:t> </a:t>
            </a:r>
            <a:r>
              <a:rPr sz="2200" spc="-5" dirty="0">
                <a:latin typeface="Arial MT"/>
                <a:cs typeface="Arial MT"/>
              </a:rPr>
              <a:t>footings have either </a:t>
            </a:r>
            <a:r>
              <a:rPr sz="2200" dirty="0">
                <a:latin typeface="Arial MT"/>
                <a:cs typeface="Arial MT"/>
              </a:rPr>
              <a:t>a </a:t>
            </a:r>
            <a:r>
              <a:rPr sz="2200" spc="-5" dirty="0">
                <a:latin typeface="Arial MT"/>
                <a:cs typeface="Arial MT"/>
              </a:rPr>
              <a:t>trapezoidal or </a:t>
            </a:r>
            <a:r>
              <a:rPr sz="2200" dirty="0">
                <a:latin typeface="Arial MT"/>
                <a:cs typeface="Arial MT"/>
              </a:rPr>
              <a:t>a </a:t>
            </a:r>
            <a:r>
              <a:rPr sz="2200" spc="5" dirty="0">
                <a:latin typeface="Arial MT"/>
                <a:cs typeface="Arial MT"/>
              </a:rPr>
              <a:t> </a:t>
            </a:r>
            <a:r>
              <a:rPr sz="2200" spc="-5" dirty="0">
                <a:latin typeface="Arial MT"/>
                <a:cs typeface="Arial MT"/>
              </a:rPr>
              <a:t>rectangular</a:t>
            </a:r>
            <a:r>
              <a:rPr sz="2200" spc="-10" dirty="0">
                <a:latin typeface="Arial MT"/>
                <a:cs typeface="Arial MT"/>
              </a:rPr>
              <a:t> </a:t>
            </a:r>
            <a:r>
              <a:rPr sz="2200" spc="-5" dirty="0">
                <a:latin typeface="Arial MT"/>
                <a:cs typeface="Arial MT"/>
              </a:rPr>
              <a:t>shape.</a:t>
            </a:r>
            <a:endParaRPr sz="2200" dirty="0">
              <a:latin typeface="Arial MT"/>
              <a:cs typeface="Arial MT"/>
            </a:endParaRPr>
          </a:p>
        </p:txBody>
      </p:sp>
      <p:sp>
        <p:nvSpPr>
          <p:cNvPr id="6" name="object 2"/>
          <p:cNvSpPr txBox="1"/>
          <p:nvPr/>
        </p:nvSpPr>
        <p:spPr>
          <a:xfrm>
            <a:off x="746779" y="4375356"/>
            <a:ext cx="6898638" cy="2492670"/>
          </a:xfrm>
          <a:prstGeom prst="rect">
            <a:avLst/>
          </a:prstGeom>
        </p:spPr>
        <p:txBody>
          <a:bodyPr vert="horz" wrap="square" lIns="0" tIns="117475" rIns="0" bIns="0" rtlCol="0">
            <a:spAutoFit/>
          </a:bodyPr>
          <a:lstStyle/>
          <a:p>
            <a:pPr marL="12700" algn="just">
              <a:lnSpc>
                <a:spcPct val="100000"/>
              </a:lnSpc>
              <a:spcBef>
                <a:spcPts val="925"/>
              </a:spcBef>
            </a:pPr>
            <a:r>
              <a:rPr sz="2400" b="1" spc="-5" dirty="0">
                <a:latin typeface="Times New Roman"/>
                <a:cs typeface="Times New Roman"/>
              </a:rPr>
              <a:t>Combined</a:t>
            </a:r>
            <a:r>
              <a:rPr sz="2400" b="1" spc="-20" dirty="0">
                <a:latin typeface="Times New Roman"/>
                <a:cs typeface="Times New Roman"/>
              </a:rPr>
              <a:t> </a:t>
            </a:r>
            <a:r>
              <a:rPr sz="2400" b="1" spc="-5" dirty="0">
                <a:latin typeface="Times New Roman"/>
                <a:cs typeface="Times New Roman"/>
              </a:rPr>
              <a:t>Footing</a:t>
            </a:r>
            <a:endParaRPr sz="2400" dirty="0">
              <a:latin typeface="Times New Roman"/>
              <a:cs typeface="Times New Roman"/>
            </a:endParaRPr>
          </a:p>
          <a:p>
            <a:pPr marL="12700" marR="5080" algn="just">
              <a:lnSpc>
                <a:spcPct val="103299"/>
              </a:lnSpc>
              <a:spcBef>
                <a:spcPts val="765"/>
              </a:spcBef>
            </a:pPr>
            <a:r>
              <a:rPr sz="2400" spc="-5" dirty="0">
                <a:latin typeface="Times New Roman"/>
                <a:cs typeface="Times New Roman"/>
              </a:rPr>
              <a:t>A combined</a:t>
            </a:r>
            <a:r>
              <a:rPr sz="2400" dirty="0">
                <a:latin typeface="Times New Roman"/>
                <a:cs typeface="Times New Roman"/>
              </a:rPr>
              <a:t> </a:t>
            </a:r>
            <a:r>
              <a:rPr sz="2400" spc="-5" dirty="0">
                <a:latin typeface="Times New Roman"/>
                <a:cs typeface="Times New Roman"/>
              </a:rPr>
              <a:t>footing</a:t>
            </a:r>
            <a:r>
              <a:rPr sz="2400" dirty="0">
                <a:latin typeface="Times New Roman"/>
                <a:cs typeface="Times New Roman"/>
              </a:rPr>
              <a:t> </a:t>
            </a:r>
            <a:r>
              <a:rPr sz="2400" spc="-5" dirty="0">
                <a:latin typeface="Times New Roman"/>
                <a:cs typeface="Times New Roman"/>
              </a:rPr>
              <a:t>is</a:t>
            </a:r>
            <a:r>
              <a:rPr sz="2400" dirty="0">
                <a:latin typeface="Times New Roman"/>
                <a:cs typeface="Times New Roman"/>
              </a:rPr>
              <a:t> </a:t>
            </a:r>
            <a:r>
              <a:rPr sz="2400" spc="-5" dirty="0">
                <a:latin typeface="Times New Roman"/>
                <a:cs typeface="Times New Roman"/>
              </a:rPr>
              <a:t>used in</a:t>
            </a:r>
            <a:r>
              <a:rPr sz="2400" dirty="0">
                <a:latin typeface="Times New Roman"/>
                <a:cs typeface="Times New Roman"/>
              </a:rPr>
              <a:t> </a:t>
            </a:r>
            <a:r>
              <a:rPr sz="2400" spc="-10" dirty="0">
                <a:latin typeface="Times New Roman"/>
                <a:cs typeface="Times New Roman"/>
              </a:rPr>
              <a:t>the</a:t>
            </a:r>
            <a:r>
              <a:rPr sz="2400" spc="-5" dirty="0">
                <a:latin typeface="Times New Roman"/>
                <a:cs typeface="Times New Roman"/>
              </a:rPr>
              <a:t> following</a:t>
            </a:r>
            <a:r>
              <a:rPr sz="2400" dirty="0">
                <a:latin typeface="Times New Roman"/>
                <a:cs typeface="Times New Roman"/>
              </a:rPr>
              <a:t> </a:t>
            </a:r>
            <a:r>
              <a:rPr sz="2400" spc="-5" dirty="0">
                <a:latin typeface="Times New Roman"/>
                <a:cs typeface="Times New Roman"/>
              </a:rPr>
              <a:t>conditions:</a:t>
            </a:r>
            <a:r>
              <a:rPr sz="2400" dirty="0">
                <a:latin typeface="Times New Roman"/>
                <a:cs typeface="Times New Roman"/>
              </a:rPr>
              <a:t> </a:t>
            </a:r>
            <a:r>
              <a:rPr sz="2400" spc="-5" dirty="0">
                <a:latin typeface="Times New Roman"/>
                <a:cs typeface="Times New Roman"/>
              </a:rPr>
              <a:t>When</a:t>
            </a:r>
            <a:r>
              <a:rPr sz="2400" dirty="0">
                <a:latin typeface="Times New Roman"/>
                <a:cs typeface="Times New Roman"/>
              </a:rPr>
              <a:t> </a:t>
            </a:r>
            <a:r>
              <a:rPr sz="2400" spc="-5" dirty="0">
                <a:latin typeface="Times New Roman"/>
                <a:cs typeface="Times New Roman"/>
              </a:rPr>
              <a:t>two </a:t>
            </a:r>
            <a:r>
              <a:rPr sz="2400" dirty="0">
                <a:latin typeface="Times New Roman"/>
                <a:cs typeface="Times New Roman"/>
              </a:rPr>
              <a:t> </a:t>
            </a:r>
            <a:r>
              <a:rPr sz="2400" spc="-5" dirty="0">
                <a:latin typeface="Times New Roman"/>
                <a:cs typeface="Times New Roman"/>
              </a:rPr>
              <a:t>columns</a:t>
            </a:r>
            <a:r>
              <a:rPr sz="2400" spc="790" dirty="0">
                <a:latin typeface="Times New Roman"/>
                <a:cs typeface="Times New Roman"/>
              </a:rPr>
              <a:t> </a:t>
            </a:r>
            <a:r>
              <a:rPr sz="2400" dirty="0">
                <a:latin typeface="Times New Roman"/>
                <a:cs typeface="Times New Roman"/>
              </a:rPr>
              <a:t>are  </a:t>
            </a:r>
            <a:r>
              <a:rPr sz="2400" spc="5" dirty="0">
                <a:latin typeface="Times New Roman"/>
                <a:cs typeface="Times New Roman"/>
              </a:rPr>
              <a:t> </a:t>
            </a:r>
            <a:r>
              <a:rPr sz="2400" dirty="0">
                <a:latin typeface="Times New Roman"/>
                <a:cs typeface="Times New Roman"/>
              </a:rPr>
              <a:t>very  </a:t>
            </a:r>
            <a:r>
              <a:rPr sz="2400" spc="5" dirty="0">
                <a:latin typeface="Times New Roman"/>
                <a:cs typeface="Times New Roman"/>
              </a:rPr>
              <a:t> </a:t>
            </a:r>
            <a:r>
              <a:rPr sz="2400" spc="-5" dirty="0">
                <a:latin typeface="Times New Roman"/>
                <a:cs typeface="Times New Roman"/>
              </a:rPr>
              <a:t>close</a:t>
            </a:r>
            <a:r>
              <a:rPr sz="2400" spc="390" dirty="0">
                <a:latin typeface="Times New Roman"/>
                <a:cs typeface="Times New Roman"/>
              </a:rPr>
              <a:t>  </a:t>
            </a:r>
            <a:r>
              <a:rPr sz="2400" spc="-5" dirty="0">
                <a:latin typeface="Times New Roman"/>
                <a:cs typeface="Times New Roman"/>
              </a:rPr>
              <a:t>enough</a:t>
            </a:r>
            <a:r>
              <a:rPr sz="2400" spc="390" dirty="0">
                <a:latin typeface="Times New Roman"/>
                <a:cs typeface="Times New Roman"/>
              </a:rPr>
              <a:t>  </a:t>
            </a:r>
            <a:r>
              <a:rPr sz="2400" spc="-5" dirty="0">
                <a:latin typeface="Times New Roman"/>
                <a:cs typeface="Times New Roman"/>
              </a:rPr>
              <a:t>to</a:t>
            </a:r>
            <a:r>
              <a:rPr sz="2400" spc="390" dirty="0">
                <a:latin typeface="Times New Roman"/>
                <a:cs typeface="Times New Roman"/>
              </a:rPr>
              <a:t>  </a:t>
            </a:r>
            <a:r>
              <a:rPr sz="2400" spc="-5" dirty="0">
                <a:latin typeface="Times New Roman"/>
                <a:cs typeface="Times New Roman"/>
              </a:rPr>
              <a:t>each</a:t>
            </a:r>
            <a:r>
              <a:rPr sz="2400" spc="390" dirty="0">
                <a:latin typeface="Times New Roman"/>
                <a:cs typeface="Times New Roman"/>
              </a:rPr>
              <a:t>  </a:t>
            </a:r>
            <a:r>
              <a:rPr sz="2400" spc="-5" dirty="0">
                <a:latin typeface="Times New Roman"/>
                <a:cs typeface="Times New Roman"/>
              </a:rPr>
              <a:t>other</a:t>
            </a:r>
            <a:r>
              <a:rPr sz="2400" spc="390" dirty="0">
                <a:latin typeface="Times New Roman"/>
                <a:cs typeface="Times New Roman"/>
              </a:rPr>
              <a:t>  </a:t>
            </a:r>
            <a:r>
              <a:rPr sz="2400" spc="-5" dirty="0">
                <a:latin typeface="Times New Roman"/>
                <a:cs typeface="Times New Roman"/>
              </a:rPr>
              <a:t>such</a:t>
            </a:r>
            <a:r>
              <a:rPr sz="2400" spc="390" dirty="0">
                <a:latin typeface="Times New Roman"/>
                <a:cs typeface="Times New Roman"/>
              </a:rPr>
              <a:t>  </a:t>
            </a:r>
            <a:r>
              <a:rPr sz="2400" spc="-5" dirty="0">
                <a:latin typeface="Times New Roman"/>
                <a:cs typeface="Times New Roman"/>
              </a:rPr>
              <a:t>that </a:t>
            </a:r>
            <a:r>
              <a:rPr sz="2400" dirty="0">
                <a:latin typeface="Times New Roman"/>
                <a:cs typeface="Times New Roman"/>
              </a:rPr>
              <a:t> </a:t>
            </a:r>
            <a:r>
              <a:rPr sz="2400" spc="-5" dirty="0">
                <a:latin typeface="Times New Roman"/>
                <a:cs typeface="Times New Roman"/>
              </a:rPr>
              <a:t>their footing overlaps. When the </a:t>
            </a:r>
            <a:r>
              <a:rPr sz="2400" dirty="0">
                <a:latin typeface="Times New Roman"/>
                <a:cs typeface="Times New Roman"/>
              </a:rPr>
              <a:t>load-bearing </a:t>
            </a:r>
            <a:r>
              <a:rPr sz="2400" spc="-5" dirty="0">
                <a:latin typeface="Times New Roman"/>
                <a:cs typeface="Times New Roman"/>
              </a:rPr>
              <a:t>capacity of </a:t>
            </a:r>
            <a:r>
              <a:rPr sz="2400" spc="-10" dirty="0">
                <a:latin typeface="Times New Roman"/>
                <a:cs typeface="Times New Roman"/>
              </a:rPr>
              <a:t>the </a:t>
            </a:r>
            <a:r>
              <a:rPr sz="2400" spc="-5" dirty="0">
                <a:latin typeface="Times New Roman"/>
                <a:cs typeface="Times New Roman"/>
              </a:rPr>
              <a:t>soil is low, </a:t>
            </a:r>
            <a:r>
              <a:rPr sz="2400" dirty="0">
                <a:latin typeface="Times New Roman"/>
                <a:cs typeface="Times New Roman"/>
              </a:rPr>
              <a:t> </a:t>
            </a:r>
            <a:r>
              <a:rPr sz="2400" spc="-5" dirty="0">
                <a:latin typeface="Times New Roman"/>
                <a:cs typeface="Times New Roman"/>
              </a:rPr>
              <a:t>the requirement of</a:t>
            </a:r>
            <a:r>
              <a:rPr sz="2400" spc="5" dirty="0">
                <a:latin typeface="Times New Roman"/>
                <a:cs typeface="Times New Roman"/>
              </a:rPr>
              <a:t> </a:t>
            </a:r>
            <a:r>
              <a:rPr sz="2400" spc="-5" dirty="0">
                <a:latin typeface="Times New Roman"/>
                <a:cs typeface="Times New Roman"/>
              </a:rPr>
              <a:t>more area</a:t>
            </a:r>
            <a:r>
              <a:rPr sz="2400" spc="5" dirty="0">
                <a:latin typeface="Times New Roman"/>
                <a:cs typeface="Times New Roman"/>
              </a:rPr>
              <a:t> </a:t>
            </a:r>
            <a:r>
              <a:rPr sz="2400" spc="-5" dirty="0">
                <a:latin typeface="Times New Roman"/>
                <a:cs typeface="Times New Roman"/>
              </a:rPr>
              <a:t>under</a:t>
            </a:r>
            <a:r>
              <a:rPr sz="2400" spc="-10" dirty="0">
                <a:latin typeface="Times New Roman"/>
                <a:cs typeface="Times New Roman"/>
              </a:rPr>
              <a:t> </a:t>
            </a:r>
            <a:r>
              <a:rPr sz="2400" spc="-5" dirty="0">
                <a:latin typeface="Times New Roman"/>
                <a:cs typeface="Times New Roman"/>
              </a:rPr>
              <a:t>the</a:t>
            </a:r>
            <a:r>
              <a:rPr sz="2400" dirty="0">
                <a:latin typeface="Times New Roman"/>
                <a:cs typeface="Times New Roman"/>
              </a:rPr>
              <a:t> </a:t>
            </a:r>
            <a:r>
              <a:rPr sz="2400" spc="-5" dirty="0">
                <a:latin typeface="Times New Roman"/>
                <a:cs typeface="Times New Roman"/>
              </a:rPr>
              <a:t>individual</a:t>
            </a:r>
            <a:r>
              <a:rPr sz="2400" spc="20" dirty="0">
                <a:latin typeface="Times New Roman"/>
                <a:cs typeface="Times New Roman"/>
              </a:rPr>
              <a:t> </a:t>
            </a:r>
            <a:r>
              <a:rPr sz="2400" spc="-5" dirty="0">
                <a:latin typeface="Times New Roman"/>
                <a:cs typeface="Times New Roman"/>
              </a:rPr>
              <a:t>footing.</a:t>
            </a:r>
            <a:endParaRPr sz="2400" dirty="0">
              <a:latin typeface="Times New Roman"/>
              <a:cs typeface="Times New Roman"/>
            </a:endParaRPr>
          </a:p>
        </p:txBody>
      </p:sp>
      <p:pic>
        <p:nvPicPr>
          <p:cNvPr id="2050" name="Picture 2" descr="D:\UGV\Design of Concrete Structures II\Foundation\Pictures\Combined Footin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8716" y="513040"/>
            <a:ext cx="4660901" cy="44958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34216374-E7D6-4C74-ADA3-2C9987A1DEB2}" type="slidenum">
              <a:rPr lang="en-US" smtClean="0"/>
              <a:t>144</a:t>
            </a:fld>
            <a:endParaRPr lang="en-US"/>
          </a:p>
        </p:txBody>
      </p:sp>
    </p:spTree>
    <p:extLst>
      <p:ext uri="{BB962C8B-B14F-4D97-AF65-F5344CB8AC3E}">
        <p14:creationId xmlns:p14="http://schemas.microsoft.com/office/powerpoint/2010/main" val="201124086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818086" y="2267717"/>
            <a:ext cx="4364536" cy="264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60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Week 14</a:t>
            </a:r>
          </a:p>
          <a:p>
            <a:pPr lvl="0"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146-159</a:t>
            </a:r>
            <a:endParaRPr lang="en-US" sz="2800" dirty="0">
              <a:solidFill>
                <a:prstClr val="black"/>
              </a:solidFill>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6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t>145</a:t>
            </a:fld>
            <a:endParaRPr lang="en-US"/>
          </a:p>
        </p:txBody>
      </p:sp>
      <p:sp>
        <p:nvSpPr>
          <p:cNvPr id="5" name="Freeform 28"/>
          <p:cNvSpPr/>
          <p:nvPr/>
        </p:nvSpPr>
        <p:spPr>
          <a:xfrm>
            <a:off x="17" y="35"/>
            <a:ext cx="972228"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6" name="TextBox 5"/>
          <p:cNvSpPr txBox="1"/>
          <p:nvPr/>
        </p:nvSpPr>
        <p:spPr>
          <a:xfrm>
            <a:off x="2632512" y="1223493"/>
            <a:ext cx="6735650" cy="923330"/>
          </a:xfrm>
          <a:prstGeom prst="rect">
            <a:avLst/>
          </a:prstGeom>
          <a:noFill/>
        </p:spPr>
        <p:txBody>
          <a:bodyPr wrap="square" rtlCol="0">
            <a:spAutoFit/>
          </a:bodyPr>
          <a:lstStyle/>
          <a:p>
            <a:pPr algn="ctr"/>
            <a:r>
              <a:rPr lang="en-US" sz="5400" b="1" dirty="0" smtClean="0">
                <a:solidFill>
                  <a:srgbClr val="00B050"/>
                </a:solidFill>
                <a:latin typeface="Times New Roman" panose="02020603050405020304" pitchFamily="18" charset="0"/>
                <a:cs typeface="Times New Roman" panose="02020603050405020304" pitchFamily="18" charset="0"/>
              </a:rPr>
              <a:t>Foundation Details</a:t>
            </a:r>
            <a:endParaRPr lang="en-US" sz="5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742073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175423" y="523601"/>
            <a:ext cx="9721178" cy="1761380"/>
          </a:xfrm>
          <a:prstGeom prst="rect">
            <a:avLst/>
          </a:prstGeom>
        </p:spPr>
        <p:txBody>
          <a:bodyPr vert="horz" wrap="square" lIns="0" tIns="135890" rIns="0" bIns="0" rtlCol="0">
            <a:spAutoFit/>
          </a:bodyPr>
          <a:lstStyle/>
          <a:p>
            <a:pPr marL="12700" algn="just">
              <a:lnSpc>
                <a:spcPct val="100000"/>
              </a:lnSpc>
              <a:spcBef>
                <a:spcPts val="1070"/>
              </a:spcBef>
            </a:pPr>
            <a:r>
              <a:rPr sz="2400" b="1" spc="-5" dirty="0">
                <a:latin typeface="Times New Roman" pitchFamily="18" charset="0"/>
                <a:cs typeface="Times New Roman" pitchFamily="18" charset="0"/>
              </a:rPr>
              <a:t>Strip</a:t>
            </a:r>
            <a:r>
              <a:rPr sz="2400" b="1" spc="-25" dirty="0">
                <a:latin typeface="Times New Roman" pitchFamily="18" charset="0"/>
                <a:cs typeface="Times New Roman" pitchFamily="18" charset="0"/>
              </a:rPr>
              <a:t> </a:t>
            </a:r>
            <a:r>
              <a:rPr sz="2400" b="1" spc="-5" dirty="0">
                <a:latin typeface="Times New Roman" pitchFamily="18" charset="0"/>
                <a:cs typeface="Times New Roman" pitchFamily="18" charset="0"/>
              </a:rPr>
              <a:t>footing</a:t>
            </a:r>
            <a:endParaRPr sz="2400" dirty="0">
              <a:latin typeface="Times New Roman" pitchFamily="18" charset="0"/>
              <a:cs typeface="Times New Roman" pitchFamily="18" charset="0"/>
            </a:endParaRPr>
          </a:p>
          <a:p>
            <a:pPr marL="12700" marR="5080" algn="just">
              <a:lnSpc>
                <a:spcPct val="103600"/>
              </a:lnSpc>
              <a:spcBef>
                <a:spcPts val="800"/>
              </a:spcBef>
            </a:pPr>
            <a:r>
              <a:rPr sz="2400" dirty="0" smtClean="0">
                <a:solidFill>
                  <a:srgbClr val="1F2023"/>
                </a:solidFill>
                <a:latin typeface="Times New Roman" pitchFamily="18" charset="0"/>
                <a:cs typeface="Times New Roman" pitchFamily="18" charset="0"/>
              </a:rPr>
              <a:t>A </a:t>
            </a:r>
            <a:r>
              <a:rPr sz="2400" spc="-5" dirty="0">
                <a:solidFill>
                  <a:srgbClr val="1F2023"/>
                </a:solidFill>
                <a:latin typeface="Times New Roman" pitchFamily="18" charset="0"/>
                <a:cs typeface="Times New Roman" pitchFamily="18" charset="0"/>
              </a:rPr>
              <a:t>wall </a:t>
            </a:r>
            <a:r>
              <a:rPr sz="2400" b="1" spc="-5" dirty="0">
                <a:solidFill>
                  <a:srgbClr val="1F2023"/>
                </a:solidFill>
                <a:latin typeface="Times New Roman" pitchFamily="18" charset="0"/>
                <a:cs typeface="Times New Roman" pitchFamily="18" charset="0"/>
              </a:rPr>
              <a:t>footing </a:t>
            </a:r>
            <a:r>
              <a:rPr sz="2400" spc="-5" dirty="0">
                <a:solidFill>
                  <a:srgbClr val="1F2023"/>
                </a:solidFill>
                <a:latin typeface="Times New Roman" pitchFamily="18" charset="0"/>
                <a:cs typeface="Times New Roman" pitchFamily="18" charset="0"/>
              </a:rPr>
              <a:t>or </a:t>
            </a:r>
            <a:r>
              <a:rPr sz="2400" b="1" spc="-5" dirty="0">
                <a:solidFill>
                  <a:srgbClr val="1F2023"/>
                </a:solidFill>
                <a:latin typeface="Times New Roman" pitchFamily="18" charset="0"/>
                <a:cs typeface="Times New Roman" pitchFamily="18" charset="0"/>
              </a:rPr>
              <a:t>strip footing </a:t>
            </a:r>
            <a:r>
              <a:rPr sz="2400" spc="-10" dirty="0">
                <a:solidFill>
                  <a:srgbClr val="1F2023"/>
                </a:solidFill>
                <a:latin typeface="Times New Roman" pitchFamily="18" charset="0"/>
                <a:cs typeface="Times New Roman" pitchFamily="18" charset="0"/>
              </a:rPr>
              <a:t>is </a:t>
            </a:r>
            <a:r>
              <a:rPr sz="2400" dirty="0">
                <a:solidFill>
                  <a:srgbClr val="1F2023"/>
                </a:solidFill>
                <a:latin typeface="Times New Roman" pitchFamily="18" charset="0"/>
                <a:cs typeface="Times New Roman" pitchFamily="18" charset="0"/>
              </a:rPr>
              <a:t>a </a:t>
            </a:r>
            <a:r>
              <a:rPr sz="2400" spc="-5" dirty="0">
                <a:solidFill>
                  <a:srgbClr val="1F2023"/>
                </a:solidFill>
                <a:latin typeface="Times New Roman" pitchFamily="18" charset="0"/>
                <a:cs typeface="Times New Roman" pitchFamily="18" charset="0"/>
              </a:rPr>
              <a:t>continuous </a:t>
            </a:r>
            <a:r>
              <a:rPr sz="2400" b="1" spc="-5" dirty="0">
                <a:solidFill>
                  <a:srgbClr val="1F2023"/>
                </a:solidFill>
                <a:latin typeface="Times New Roman" pitchFamily="18" charset="0"/>
                <a:cs typeface="Times New Roman" pitchFamily="18" charset="0"/>
              </a:rPr>
              <a:t>strip </a:t>
            </a:r>
            <a:r>
              <a:rPr sz="2400" spc="-10" dirty="0">
                <a:solidFill>
                  <a:srgbClr val="1F2023"/>
                </a:solidFill>
                <a:latin typeface="Times New Roman" pitchFamily="18" charset="0"/>
                <a:cs typeface="Times New Roman" pitchFamily="18" charset="0"/>
              </a:rPr>
              <a:t>of </a:t>
            </a:r>
            <a:r>
              <a:rPr sz="2400" spc="-5" dirty="0">
                <a:solidFill>
                  <a:srgbClr val="1F2023"/>
                </a:solidFill>
                <a:latin typeface="Times New Roman" pitchFamily="18" charset="0"/>
                <a:cs typeface="Times New Roman" pitchFamily="18" charset="0"/>
              </a:rPr>
              <a:t>concrete that serves </a:t>
            </a:r>
            <a:r>
              <a:rPr sz="2400" spc="-375" dirty="0">
                <a:solidFill>
                  <a:srgbClr val="1F2023"/>
                </a:solidFill>
                <a:latin typeface="Times New Roman" pitchFamily="18" charset="0"/>
                <a:cs typeface="Times New Roman" pitchFamily="18" charset="0"/>
              </a:rPr>
              <a:t> </a:t>
            </a:r>
            <a:r>
              <a:rPr sz="2400" dirty="0">
                <a:solidFill>
                  <a:srgbClr val="1F2023"/>
                </a:solidFill>
                <a:latin typeface="Times New Roman" pitchFamily="18" charset="0"/>
                <a:cs typeface="Times New Roman" pitchFamily="18" charset="0"/>
              </a:rPr>
              <a:t>to spread the </a:t>
            </a:r>
            <a:r>
              <a:rPr sz="2400" spc="-5" dirty="0">
                <a:solidFill>
                  <a:srgbClr val="1F2023"/>
                </a:solidFill>
                <a:latin typeface="Times New Roman" pitchFamily="18" charset="0"/>
                <a:cs typeface="Times New Roman" pitchFamily="18" charset="0"/>
              </a:rPr>
              <a:t>weight </a:t>
            </a:r>
            <a:r>
              <a:rPr sz="2400" spc="-10" dirty="0">
                <a:solidFill>
                  <a:srgbClr val="1F2023"/>
                </a:solidFill>
                <a:latin typeface="Times New Roman" pitchFamily="18" charset="0"/>
                <a:cs typeface="Times New Roman" pitchFamily="18" charset="0"/>
              </a:rPr>
              <a:t>of </a:t>
            </a:r>
            <a:r>
              <a:rPr sz="2400" dirty="0">
                <a:solidFill>
                  <a:srgbClr val="1F2023"/>
                </a:solidFill>
                <a:latin typeface="Times New Roman" pitchFamily="18" charset="0"/>
                <a:cs typeface="Times New Roman" pitchFamily="18" charset="0"/>
              </a:rPr>
              <a:t>a load-bearing </a:t>
            </a:r>
            <a:r>
              <a:rPr sz="2400" spc="-5" dirty="0">
                <a:solidFill>
                  <a:srgbClr val="1F2023"/>
                </a:solidFill>
                <a:latin typeface="Times New Roman" pitchFamily="18" charset="0"/>
                <a:cs typeface="Times New Roman" pitchFamily="18" charset="0"/>
              </a:rPr>
              <a:t>wall </a:t>
            </a:r>
            <a:r>
              <a:rPr sz="2400" dirty="0">
                <a:solidFill>
                  <a:srgbClr val="1F2023"/>
                </a:solidFill>
                <a:latin typeface="Times New Roman" pitchFamily="18" charset="0"/>
                <a:cs typeface="Times New Roman" pitchFamily="18" charset="0"/>
              </a:rPr>
              <a:t>across an </a:t>
            </a:r>
            <a:r>
              <a:rPr sz="2400" spc="-5" dirty="0">
                <a:solidFill>
                  <a:srgbClr val="1F2023"/>
                </a:solidFill>
                <a:latin typeface="Times New Roman" pitchFamily="18" charset="0"/>
                <a:cs typeface="Times New Roman" pitchFamily="18" charset="0"/>
              </a:rPr>
              <a:t>area </a:t>
            </a:r>
            <a:r>
              <a:rPr sz="2400" dirty="0">
                <a:solidFill>
                  <a:srgbClr val="1F2023"/>
                </a:solidFill>
                <a:latin typeface="Times New Roman" pitchFamily="18" charset="0"/>
                <a:cs typeface="Times New Roman" pitchFamily="18" charset="0"/>
              </a:rPr>
              <a:t>of </a:t>
            </a:r>
            <a:r>
              <a:rPr sz="2400" spc="-5" dirty="0">
                <a:solidFill>
                  <a:srgbClr val="1F2023"/>
                </a:solidFill>
                <a:latin typeface="Times New Roman" pitchFamily="18" charset="0"/>
                <a:cs typeface="Times New Roman" pitchFamily="18" charset="0"/>
              </a:rPr>
              <a:t>soil. </a:t>
            </a:r>
            <a:r>
              <a:rPr sz="2400" dirty="0">
                <a:solidFill>
                  <a:srgbClr val="1F2023"/>
                </a:solidFill>
                <a:latin typeface="Times New Roman" pitchFamily="18" charset="0"/>
                <a:cs typeface="Times New Roman" pitchFamily="18" charset="0"/>
              </a:rPr>
              <a:t>It is </a:t>
            </a:r>
            <a:r>
              <a:rPr sz="2400" spc="-5" dirty="0">
                <a:solidFill>
                  <a:srgbClr val="1F2023"/>
                </a:solidFill>
                <a:latin typeface="Times New Roman" pitchFamily="18" charset="0"/>
                <a:cs typeface="Times New Roman" pitchFamily="18" charset="0"/>
              </a:rPr>
              <a:t>the </a:t>
            </a:r>
            <a:r>
              <a:rPr sz="2400" dirty="0">
                <a:solidFill>
                  <a:srgbClr val="1F2023"/>
                </a:solidFill>
                <a:latin typeface="Times New Roman" pitchFamily="18" charset="0"/>
                <a:cs typeface="Times New Roman" pitchFamily="18" charset="0"/>
              </a:rPr>
              <a:t> </a:t>
            </a:r>
            <a:r>
              <a:rPr sz="2400" spc="-5" dirty="0">
                <a:solidFill>
                  <a:srgbClr val="1F2023"/>
                </a:solidFill>
                <a:latin typeface="Times New Roman" pitchFamily="18" charset="0"/>
                <a:cs typeface="Times New Roman" pitchFamily="18" charset="0"/>
              </a:rPr>
              <a:t>component</a:t>
            </a:r>
            <a:r>
              <a:rPr sz="2400" spc="5" dirty="0">
                <a:solidFill>
                  <a:srgbClr val="1F2023"/>
                </a:solidFill>
                <a:latin typeface="Times New Roman" pitchFamily="18" charset="0"/>
                <a:cs typeface="Times New Roman" pitchFamily="18" charset="0"/>
              </a:rPr>
              <a:t> </a:t>
            </a:r>
            <a:r>
              <a:rPr sz="2400" spc="-10" dirty="0">
                <a:solidFill>
                  <a:srgbClr val="1F2023"/>
                </a:solidFill>
                <a:latin typeface="Times New Roman" pitchFamily="18" charset="0"/>
                <a:cs typeface="Times New Roman" pitchFamily="18" charset="0"/>
              </a:rPr>
              <a:t>of </a:t>
            </a:r>
            <a:r>
              <a:rPr sz="2400" dirty="0">
                <a:solidFill>
                  <a:srgbClr val="1F2023"/>
                </a:solidFill>
                <a:latin typeface="Times New Roman" pitchFamily="18" charset="0"/>
                <a:cs typeface="Times New Roman" pitchFamily="18" charset="0"/>
              </a:rPr>
              <a:t>a</a:t>
            </a:r>
            <a:r>
              <a:rPr sz="2400" spc="-10" dirty="0">
                <a:solidFill>
                  <a:srgbClr val="1F2023"/>
                </a:solidFill>
                <a:latin typeface="Times New Roman" pitchFamily="18" charset="0"/>
                <a:cs typeface="Times New Roman" pitchFamily="18" charset="0"/>
              </a:rPr>
              <a:t> </a:t>
            </a:r>
            <a:r>
              <a:rPr sz="2400" spc="-5" dirty="0">
                <a:solidFill>
                  <a:srgbClr val="1F2023"/>
                </a:solidFill>
                <a:latin typeface="Times New Roman" pitchFamily="18" charset="0"/>
                <a:cs typeface="Times New Roman" pitchFamily="18" charset="0"/>
              </a:rPr>
              <a:t>shallow </a:t>
            </a:r>
            <a:r>
              <a:rPr sz="2400" b="1" spc="-5" dirty="0">
                <a:solidFill>
                  <a:srgbClr val="1F2023"/>
                </a:solidFill>
                <a:latin typeface="Times New Roman" pitchFamily="18" charset="0"/>
                <a:cs typeface="Times New Roman" pitchFamily="18" charset="0"/>
              </a:rPr>
              <a:t>foundation</a:t>
            </a:r>
            <a:r>
              <a:rPr sz="2400" spc="-5" dirty="0">
                <a:solidFill>
                  <a:srgbClr val="1F2023"/>
                </a:solidFill>
                <a:latin typeface="Times New Roman" pitchFamily="18" charset="0"/>
                <a:cs typeface="Times New Roman" pitchFamily="18" charset="0"/>
              </a:rPr>
              <a:t>.</a:t>
            </a:r>
            <a:endParaRPr sz="2400" dirty="0">
              <a:latin typeface="Times New Roman" pitchFamily="18" charset="0"/>
              <a:cs typeface="Times New Roman" pitchFamily="18" charset="0"/>
            </a:endParaRPr>
          </a:p>
        </p:txBody>
      </p:sp>
      <p:pic>
        <p:nvPicPr>
          <p:cNvPr id="3074" name="Picture 2" descr="D:\UGV\Design of Concrete Structures II\Foundation\Pictures\Stri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4925" y="2610756"/>
            <a:ext cx="4142014" cy="365228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UGV\Design of Concrete Structures II\Foundation\Pictures\Str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6012" y="2786351"/>
            <a:ext cx="5737582" cy="302662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34216374-E7D6-4C74-ADA3-2C9987A1DEB2}" type="slidenum">
              <a:rPr lang="en-US" smtClean="0"/>
              <a:t>146</a:t>
            </a:fld>
            <a:endParaRPr lang="en-US"/>
          </a:p>
        </p:txBody>
      </p:sp>
    </p:spTree>
    <p:extLst>
      <p:ext uri="{BB962C8B-B14F-4D97-AF65-F5344CB8AC3E}">
        <p14:creationId xmlns:p14="http://schemas.microsoft.com/office/powerpoint/2010/main" val="121359798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26167" y="2236"/>
            <a:ext cx="10951029" cy="3491725"/>
          </a:xfrm>
          <a:prstGeom prst="rect">
            <a:avLst/>
          </a:prstGeom>
        </p:spPr>
        <p:txBody>
          <a:bodyPr vert="horz" wrap="square" lIns="0" tIns="12700" rIns="0" bIns="0" rtlCol="0">
            <a:spAutoFit/>
          </a:bodyPr>
          <a:lstStyle/>
          <a:p>
            <a:pPr marL="12700" algn="just">
              <a:lnSpc>
                <a:spcPct val="100000"/>
              </a:lnSpc>
              <a:spcBef>
                <a:spcPts val="100"/>
              </a:spcBef>
            </a:pPr>
            <a:r>
              <a:rPr sz="2000" b="1" dirty="0">
                <a:latin typeface="Times New Roman"/>
                <a:cs typeface="Times New Roman"/>
              </a:rPr>
              <a:t>Strap</a:t>
            </a:r>
            <a:r>
              <a:rPr sz="2000" b="1" spc="-35" dirty="0">
                <a:latin typeface="Times New Roman"/>
                <a:cs typeface="Times New Roman"/>
              </a:rPr>
              <a:t> </a:t>
            </a:r>
            <a:r>
              <a:rPr sz="2000" b="1" spc="-5" dirty="0">
                <a:latin typeface="Times New Roman"/>
                <a:cs typeface="Times New Roman"/>
              </a:rPr>
              <a:t>footing</a:t>
            </a:r>
            <a:endParaRPr sz="2000" dirty="0">
              <a:latin typeface="Times New Roman"/>
              <a:cs typeface="Times New Roman"/>
            </a:endParaRPr>
          </a:p>
          <a:p>
            <a:pPr>
              <a:lnSpc>
                <a:spcPct val="100000"/>
              </a:lnSpc>
              <a:spcBef>
                <a:spcPts val="40"/>
              </a:spcBef>
            </a:pPr>
            <a:endParaRPr sz="1400" dirty="0">
              <a:latin typeface="Times New Roman"/>
              <a:cs typeface="Times New Roman"/>
            </a:endParaRPr>
          </a:p>
          <a:p>
            <a:pPr marL="12700" marR="6985" algn="just">
              <a:lnSpc>
                <a:spcPct val="103299"/>
              </a:lnSpc>
            </a:pPr>
            <a:r>
              <a:rPr sz="2000" dirty="0">
                <a:latin typeface="Times New Roman"/>
                <a:cs typeface="Times New Roman"/>
              </a:rPr>
              <a:t>A </a:t>
            </a:r>
            <a:r>
              <a:rPr sz="2000" spc="-5" dirty="0">
                <a:latin typeface="Times New Roman"/>
                <a:cs typeface="Times New Roman"/>
              </a:rPr>
              <a:t>strap footing </a:t>
            </a:r>
            <a:r>
              <a:rPr sz="2000" dirty="0">
                <a:latin typeface="Times New Roman"/>
                <a:cs typeface="Times New Roman"/>
              </a:rPr>
              <a:t>is a </a:t>
            </a:r>
            <a:r>
              <a:rPr sz="2000" spc="-5" dirty="0">
                <a:latin typeface="Times New Roman"/>
                <a:cs typeface="Times New Roman"/>
              </a:rPr>
              <a:t>component of </a:t>
            </a:r>
            <a:r>
              <a:rPr sz="2000" dirty="0">
                <a:latin typeface="Times New Roman"/>
                <a:cs typeface="Times New Roman"/>
              </a:rPr>
              <a:t>a </a:t>
            </a:r>
            <a:r>
              <a:rPr sz="2000" spc="-5" dirty="0">
                <a:latin typeface="Times New Roman"/>
                <a:cs typeface="Times New Roman"/>
              </a:rPr>
              <a:t>building’s foundation. </a:t>
            </a:r>
            <a:r>
              <a:rPr sz="2000" spc="-10" dirty="0">
                <a:latin typeface="Times New Roman"/>
                <a:cs typeface="Times New Roman"/>
              </a:rPr>
              <a:t>It </a:t>
            </a:r>
            <a:r>
              <a:rPr sz="2000" spc="10" dirty="0">
                <a:latin typeface="Times New Roman"/>
                <a:cs typeface="Times New Roman"/>
              </a:rPr>
              <a:t>is </a:t>
            </a:r>
            <a:r>
              <a:rPr sz="2000" dirty="0">
                <a:latin typeface="Times New Roman"/>
                <a:cs typeface="Times New Roman"/>
              </a:rPr>
              <a:t>a </a:t>
            </a:r>
            <a:r>
              <a:rPr sz="2000" spc="-5" dirty="0">
                <a:latin typeface="Times New Roman"/>
                <a:cs typeface="Times New Roman"/>
              </a:rPr>
              <a:t>type </a:t>
            </a:r>
            <a:r>
              <a:rPr sz="2000" dirty="0">
                <a:latin typeface="Times New Roman"/>
                <a:cs typeface="Times New Roman"/>
              </a:rPr>
              <a:t>of </a:t>
            </a:r>
            <a:r>
              <a:rPr sz="2000" spc="-5" dirty="0">
                <a:latin typeface="Times New Roman"/>
                <a:cs typeface="Times New Roman"/>
              </a:rPr>
              <a:t>combined </a:t>
            </a:r>
            <a:r>
              <a:rPr sz="2000" dirty="0">
                <a:latin typeface="Times New Roman"/>
                <a:cs typeface="Times New Roman"/>
              </a:rPr>
              <a:t> </a:t>
            </a:r>
            <a:r>
              <a:rPr sz="2000" spc="-5" dirty="0">
                <a:latin typeface="Times New Roman"/>
                <a:cs typeface="Times New Roman"/>
              </a:rPr>
              <a:t>footing, consisting of two </a:t>
            </a:r>
            <a:r>
              <a:rPr sz="2000" dirty="0">
                <a:latin typeface="Times New Roman"/>
                <a:cs typeface="Times New Roman"/>
              </a:rPr>
              <a:t>or </a:t>
            </a:r>
            <a:r>
              <a:rPr sz="2000" spc="-5" dirty="0">
                <a:latin typeface="Times New Roman"/>
                <a:cs typeface="Times New Roman"/>
              </a:rPr>
              <a:t>more column footings connected by </a:t>
            </a:r>
            <a:r>
              <a:rPr sz="2000" dirty="0">
                <a:latin typeface="Times New Roman"/>
                <a:cs typeface="Times New Roman"/>
              </a:rPr>
              <a:t>a concrete </a:t>
            </a:r>
            <a:r>
              <a:rPr sz="2000" spc="-10" dirty="0">
                <a:latin typeface="Times New Roman"/>
                <a:cs typeface="Times New Roman"/>
              </a:rPr>
              <a:t>beam. </a:t>
            </a:r>
            <a:r>
              <a:rPr sz="2000" spc="-5" dirty="0">
                <a:latin typeface="Times New Roman"/>
                <a:cs typeface="Times New Roman"/>
              </a:rPr>
              <a:t> This type </a:t>
            </a:r>
            <a:r>
              <a:rPr sz="2000" dirty="0">
                <a:latin typeface="Times New Roman"/>
                <a:cs typeface="Times New Roman"/>
              </a:rPr>
              <a:t>of </a:t>
            </a:r>
            <a:r>
              <a:rPr sz="2000" spc="-5" dirty="0">
                <a:latin typeface="Times New Roman"/>
                <a:cs typeface="Times New Roman"/>
              </a:rPr>
              <a:t>beam </a:t>
            </a:r>
            <a:r>
              <a:rPr sz="2000" dirty="0">
                <a:latin typeface="Times New Roman"/>
                <a:cs typeface="Times New Roman"/>
              </a:rPr>
              <a:t>is </a:t>
            </a:r>
            <a:r>
              <a:rPr sz="2000" spc="-5" dirty="0">
                <a:latin typeface="Times New Roman"/>
                <a:cs typeface="Times New Roman"/>
              </a:rPr>
              <a:t>called </a:t>
            </a:r>
            <a:r>
              <a:rPr sz="2000" dirty="0">
                <a:latin typeface="Times New Roman"/>
                <a:cs typeface="Times New Roman"/>
              </a:rPr>
              <a:t>a </a:t>
            </a:r>
            <a:r>
              <a:rPr sz="2000" spc="-5" dirty="0">
                <a:latin typeface="Times New Roman"/>
                <a:cs typeface="Times New Roman"/>
              </a:rPr>
              <a:t>strap </a:t>
            </a:r>
            <a:r>
              <a:rPr sz="2000" spc="-10" dirty="0">
                <a:latin typeface="Times New Roman"/>
                <a:cs typeface="Times New Roman"/>
              </a:rPr>
              <a:t>beam. </a:t>
            </a:r>
            <a:r>
              <a:rPr sz="2000" spc="5" dirty="0">
                <a:latin typeface="Times New Roman"/>
                <a:cs typeface="Times New Roman"/>
              </a:rPr>
              <a:t>It </a:t>
            </a:r>
            <a:r>
              <a:rPr sz="2000" spc="-5" dirty="0">
                <a:latin typeface="Times New Roman"/>
                <a:cs typeface="Times New Roman"/>
              </a:rPr>
              <a:t>is used to help distribute </a:t>
            </a:r>
            <a:r>
              <a:rPr sz="2000" dirty="0">
                <a:latin typeface="Times New Roman"/>
                <a:cs typeface="Times New Roman"/>
              </a:rPr>
              <a:t>the </a:t>
            </a:r>
            <a:r>
              <a:rPr sz="2000" spc="-5" dirty="0">
                <a:latin typeface="Times New Roman"/>
                <a:cs typeface="Times New Roman"/>
              </a:rPr>
              <a:t>weight of </a:t>
            </a:r>
            <a:r>
              <a:rPr sz="2000" dirty="0">
                <a:latin typeface="Times New Roman"/>
                <a:cs typeface="Times New Roman"/>
              </a:rPr>
              <a:t> </a:t>
            </a:r>
            <a:r>
              <a:rPr sz="2000" spc="-5" dirty="0">
                <a:latin typeface="Times New Roman"/>
                <a:cs typeface="Times New Roman"/>
              </a:rPr>
              <a:t>either</a:t>
            </a:r>
            <a:r>
              <a:rPr sz="2000" spc="-15" dirty="0">
                <a:latin typeface="Times New Roman"/>
                <a:cs typeface="Times New Roman"/>
              </a:rPr>
              <a:t> </a:t>
            </a:r>
            <a:r>
              <a:rPr sz="2000" spc="-5" dirty="0">
                <a:latin typeface="Times New Roman"/>
                <a:cs typeface="Times New Roman"/>
              </a:rPr>
              <a:t>heavily</a:t>
            </a:r>
            <a:r>
              <a:rPr sz="2000" spc="-15" dirty="0">
                <a:latin typeface="Times New Roman"/>
                <a:cs typeface="Times New Roman"/>
              </a:rPr>
              <a:t> </a:t>
            </a:r>
            <a:r>
              <a:rPr sz="2000" dirty="0">
                <a:latin typeface="Times New Roman"/>
                <a:cs typeface="Times New Roman"/>
              </a:rPr>
              <a:t>or</a:t>
            </a:r>
            <a:r>
              <a:rPr sz="2000" spc="5" dirty="0">
                <a:latin typeface="Times New Roman"/>
                <a:cs typeface="Times New Roman"/>
              </a:rPr>
              <a:t> </a:t>
            </a:r>
            <a:r>
              <a:rPr sz="2000" spc="-5" dirty="0">
                <a:latin typeface="Times New Roman"/>
                <a:cs typeface="Times New Roman"/>
              </a:rPr>
              <a:t>eccentrically</a:t>
            </a:r>
            <a:r>
              <a:rPr sz="2000" spc="-20" dirty="0">
                <a:latin typeface="Times New Roman"/>
                <a:cs typeface="Times New Roman"/>
              </a:rPr>
              <a:t> </a:t>
            </a:r>
            <a:r>
              <a:rPr sz="2000" dirty="0">
                <a:latin typeface="Times New Roman"/>
                <a:cs typeface="Times New Roman"/>
              </a:rPr>
              <a:t>loaded</a:t>
            </a:r>
            <a:r>
              <a:rPr sz="2000" spc="10" dirty="0">
                <a:latin typeface="Times New Roman"/>
                <a:cs typeface="Times New Roman"/>
              </a:rPr>
              <a:t> </a:t>
            </a:r>
            <a:r>
              <a:rPr sz="2000" spc="-10" dirty="0">
                <a:latin typeface="Times New Roman"/>
                <a:cs typeface="Times New Roman"/>
              </a:rPr>
              <a:t>column</a:t>
            </a:r>
            <a:r>
              <a:rPr sz="2000" spc="5" dirty="0">
                <a:latin typeface="Times New Roman"/>
                <a:cs typeface="Times New Roman"/>
              </a:rPr>
              <a:t> </a:t>
            </a:r>
            <a:r>
              <a:rPr sz="2000" dirty="0">
                <a:latin typeface="Times New Roman"/>
                <a:cs typeface="Times New Roman"/>
              </a:rPr>
              <a:t>footings</a:t>
            </a:r>
            <a:r>
              <a:rPr sz="2000" spc="-15" dirty="0">
                <a:latin typeface="Times New Roman"/>
                <a:cs typeface="Times New Roman"/>
              </a:rPr>
              <a:t> </a:t>
            </a:r>
            <a:r>
              <a:rPr sz="2000" dirty="0">
                <a:latin typeface="Times New Roman"/>
                <a:cs typeface="Times New Roman"/>
              </a:rPr>
              <a:t>to</a:t>
            </a:r>
            <a:r>
              <a:rPr sz="2000" spc="10" dirty="0">
                <a:latin typeface="Times New Roman"/>
                <a:cs typeface="Times New Roman"/>
              </a:rPr>
              <a:t> </a:t>
            </a:r>
            <a:r>
              <a:rPr sz="2000" spc="-5" dirty="0">
                <a:latin typeface="Times New Roman"/>
                <a:cs typeface="Times New Roman"/>
              </a:rPr>
              <a:t>adjacent</a:t>
            </a:r>
            <a:r>
              <a:rPr sz="2000" spc="5" dirty="0">
                <a:latin typeface="Times New Roman"/>
                <a:cs typeface="Times New Roman"/>
              </a:rPr>
              <a:t> </a:t>
            </a:r>
            <a:r>
              <a:rPr sz="2000" spc="-5" dirty="0">
                <a:latin typeface="Times New Roman"/>
                <a:cs typeface="Times New Roman"/>
              </a:rPr>
              <a:t>footings.</a:t>
            </a:r>
            <a:endParaRPr sz="2000" dirty="0">
              <a:latin typeface="Times New Roman"/>
              <a:cs typeface="Times New Roman"/>
            </a:endParaRPr>
          </a:p>
          <a:p>
            <a:pPr marL="12700" marR="5080" algn="just">
              <a:lnSpc>
                <a:spcPct val="103400"/>
              </a:lnSpc>
              <a:spcBef>
                <a:spcPts val="810"/>
              </a:spcBef>
            </a:pPr>
            <a:r>
              <a:rPr sz="2000" dirty="0">
                <a:latin typeface="Times New Roman"/>
                <a:cs typeface="Times New Roman"/>
              </a:rPr>
              <a:t>A </a:t>
            </a:r>
            <a:r>
              <a:rPr sz="2000" spc="-5" dirty="0">
                <a:latin typeface="Times New Roman"/>
                <a:cs typeface="Times New Roman"/>
              </a:rPr>
              <a:t>strap footing is often used </a:t>
            </a:r>
            <a:r>
              <a:rPr sz="2000" dirty="0">
                <a:latin typeface="Times New Roman"/>
                <a:cs typeface="Times New Roman"/>
              </a:rPr>
              <a:t>in </a:t>
            </a:r>
            <a:r>
              <a:rPr sz="2000" spc="-5" dirty="0">
                <a:latin typeface="Times New Roman"/>
                <a:cs typeface="Times New Roman"/>
              </a:rPr>
              <a:t>conjunction </a:t>
            </a:r>
            <a:r>
              <a:rPr sz="2000" spc="-10" dirty="0">
                <a:latin typeface="Times New Roman"/>
                <a:cs typeface="Times New Roman"/>
              </a:rPr>
              <a:t>with columns </a:t>
            </a:r>
            <a:r>
              <a:rPr sz="2000" spc="-5" dirty="0">
                <a:latin typeface="Times New Roman"/>
                <a:cs typeface="Times New Roman"/>
              </a:rPr>
              <a:t>that </a:t>
            </a:r>
            <a:r>
              <a:rPr sz="2000" dirty="0">
                <a:latin typeface="Times New Roman"/>
                <a:cs typeface="Times New Roman"/>
              </a:rPr>
              <a:t>are </a:t>
            </a:r>
            <a:r>
              <a:rPr sz="2000" spc="-5" dirty="0">
                <a:latin typeface="Times New Roman"/>
                <a:cs typeface="Times New Roman"/>
              </a:rPr>
              <a:t>located along </a:t>
            </a:r>
            <a:r>
              <a:rPr sz="2000" dirty="0">
                <a:latin typeface="Times New Roman"/>
                <a:cs typeface="Times New Roman"/>
              </a:rPr>
              <a:t>a </a:t>
            </a:r>
            <a:r>
              <a:rPr sz="2000" spc="5" dirty="0">
                <a:latin typeface="Times New Roman"/>
                <a:cs typeface="Times New Roman"/>
              </a:rPr>
              <a:t> </a:t>
            </a:r>
            <a:r>
              <a:rPr sz="2000" spc="-5" dirty="0">
                <a:latin typeface="Times New Roman"/>
                <a:cs typeface="Times New Roman"/>
              </a:rPr>
              <a:t>building’s</a:t>
            </a:r>
            <a:r>
              <a:rPr sz="2000" dirty="0">
                <a:latin typeface="Times New Roman"/>
                <a:cs typeface="Times New Roman"/>
              </a:rPr>
              <a:t> </a:t>
            </a:r>
            <a:r>
              <a:rPr sz="2000" spc="-5" dirty="0">
                <a:latin typeface="Times New Roman"/>
                <a:cs typeface="Times New Roman"/>
              </a:rPr>
              <a:t>property</a:t>
            </a:r>
            <a:r>
              <a:rPr sz="2000" dirty="0">
                <a:latin typeface="Times New Roman"/>
                <a:cs typeface="Times New Roman"/>
              </a:rPr>
              <a:t> or</a:t>
            </a:r>
            <a:r>
              <a:rPr sz="2000" spc="5" dirty="0">
                <a:latin typeface="Times New Roman"/>
                <a:cs typeface="Times New Roman"/>
              </a:rPr>
              <a:t> </a:t>
            </a:r>
            <a:r>
              <a:rPr sz="2000" spc="-5" dirty="0">
                <a:latin typeface="Times New Roman"/>
                <a:cs typeface="Times New Roman"/>
              </a:rPr>
              <a:t>lot</a:t>
            </a:r>
            <a:r>
              <a:rPr sz="2000" dirty="0">
                <a:latin typeface="Times New Roman"/>
                <a:cs typeface="Times New Roman"/>
              </a:rPr>
              <a:t> </a:t>
            </a:r>
            <a:r>
              <a:rPr sz="2000" spc="-5" dirty="0">
                <a:latin typeface="Times New Roman"/>
                <a:cs typeface="Times New Roman"/>
              </a:rPr>
              <a:t>line.</a:t>
            </a:r>
            <a:r>
              <a:rPr sz="2000" dirty="0">
                <a:latin typeface="Times New Roman"/>
                <a:cs typeface="Times New Roman"/>
              </a:rPr>
              <a:t> </a:t>
            </a:r>
            <a:r>
              <a:rPr sz="2000" spc="-10" dirty="0">
                <a:latin typeface="Times New Roman"/>
                <a:cs typeface="Times New Roman"/>
              </a:rPr>
              <a:t>Typically,</a:t>
            </a:r>
            <a:r>
              <a:rPr sz="2000" spc="-5" dirty="0">
                <a:latin typeface="Times New Roman"/>
                <a:cs typeface="Times New Roman"/>
              </a:rPr>
              <a:t> columns</a:t>
            </a:r>
            <a:r>
              <a:rPr sz="2000" dirty="0">
                <a:latin typeface="Times New Roman"/>
                <a:cs typeface="Times New Roman"/>
              </a:rPr>
              <a:t> are</a:t>
            </a:r>
            <a:r>
              <a:rPr sz="2000" spc="350" dirty="0">
                <a:latin typeface="Times New Roman"/>
                <a:cs typeface="Times New Roman"/>
              </a:rPr>
              <a:t> </a:t>
            </a:r>
            <a:r>
              <a:rPr sz="2000" spc="-5" dirty="0">
                <a:latin typeface="Times New Roman"/>
                <a:cs typeface="Times New Roman"/>
              </a:rPr>
              <a:t>centered</a:t>
            </a:r>
            <a:r>
              <a:rPr sz="2000" spc="340" dirty="0">
                <a:latin typeface="Times New Roman"/>
                <a:cs typeface="Times New Roman"/>
              </a:rPr>
              <a:t> </a:t>
            </a:r>
            <a:r>
              <a:rPr sz="2000" spc="-5" dirty="0">
                <a:latin typeface="Times New Roman"/>
                <a:cs typeface="Times New Roman"/>
              </a:rPr>
              <a:t>on</a:t>
            </a:r>
            <a:r>
              <a:rPr sz="2000" spc="340" dirty="0">
                <a:latin typeface="Times New Roman"/>
                <a:cs typeface="Times New Roman"/>
              </a:rPr>
              <a:t> </a:t>
            </a:r>
            <a:r>
              <a:rPr sz="2000" spc="-10" dirty="0">
                <a:latin typeface="Times New Roman"/>
                <a:cs typeface="Times New Roman"/>
              </a:rPr>
              <a:t>column </a:t>
            </a:r>
            <a:r>
              <a:rPr sz="2000" spc="-5" dirty="0">
                <a:latin typeface="Times New Roman"/>
                <a:cs typeface="Times New Roman"/>
              </a:rPr>
              <a:t> footings,</a:t>
            </a:r>
            <a:r>
              <a:rPr sz="2000" dirty="0">
                <a:latin typeface="Times New Roman"/>
                <a:cs typeface="Times New Roman"/>
              </a:rPr>
              <a:t> </a:t>
            </a:r>
            <a:r>
              <a:rPr sz="2000" spc="-5" dirty="0">
                <a:latin typeface="Times New Roman"/>
                <a:cs typeface="Times New Roman"/>
              </a:rPr>
              <a:t>but</a:t>
            </a:r>
            <a:r>
              <a:rPr sz="2000" dirty="0">
                <a:latin typeface="Times New Roman"/>
                <a:cs typeface="Times New Roman"/>
              </a:rPr>
              <a:t> </a:t>
            </a:r>
            <a:r>
              <a:rPr sz="2000" spc="-5" dirty="0">
                <a:latin typeface="Times New Roman"/>
                <a:cs typeface="Times New Roman"/>
              </a:rPr>
              <a:t>in</a:t>
            </a:r>
            <a:r>
              <a:rPr sz="2000" dirty="0">
                <a:latin typeface="Times New Roman"/>
                <a:cs typeface="Times New Roman"/>
              </a:rPr>
              <a:t> </a:t>
            </a:r>
            <a:r>
              <a:rPr sz="2000" spc="-5" dirty="0">
                <a:latin typeface="Times New Roman"/>
                <a:cs typeface="Times New Roman"/>
              </a:rPr>
              <a:t>conditions</a:t>
            </a:r>
            <a:r>
              <a:rPr sz="2000" dirty="0">
                <a:latin typeface="Times New Roman"/>
                <a:cs typeface="Times New Roman"/>
              </a:rPr>
              <a:t> where</a:t>
            </a:r>
            <a:r>
              <a:rPr sz="2000" spc="5" dirty="0">
                <a:latin typeface="Times New Roman"/>
                <a:cs typeface="Times New Roman"/>
              </a:rPr>
              <a:t> </a:t>
            </a:r>
            <a:r>
              <a:rPr sz="2000" spc="-5" dirty="0">
                <a:latin typeface="Times New Roman"/>
                <a:cs typeface="Times New Roman"/>
              </a:rPr>
              <a:t>columns</a:t>
            </a:r>
            <a:r>
              <a:rPr sz="2000" dirty="0">
                <a:latin typeface="Times New Roman"/>
                <a:cs typeface="Times New Roman"/>
              </a:rPr>
              <a:t> are </a:t>
            </a:r>
            <a:r>
              <a:rPr sz="2000" spc="-5" dirty="0">
                <a:latin typeface="Times New Roman"/>
                <a:cs typeface="Times New Roman"/>
              </a:rPr>
              <a:t>located</a:t>
            </a:r>
            <a:r>
              <a:rPr sz="2000" dirty="0">
                <a:latin typeface="Times New Roman"/>
                <a:cs typeface="Times New Roman"/>
              </a:rPr>
              <a:t> </a:t>
            </a:r>
            <a:r>
              <a:rPr sz="2000" spc="-5" dirty="0">
                <a:latin typeface="Times New Roman"/>
                <a:cs typeface="Times New Roman"/>
              </a:rPr>
              <a:t>directly </a:t>
            </a:r>
            <a:r>
              <a:rPr sz="2000" dirty="0">
                <a:latin typeface="Times New Roman"/>
                <a:cs typeface="Times New Roman"/>
              </a:rPr>
              <a:t>adjacent to</a:t>
            </a:r>
            <a:r>
              <a:rPr sz="2000" spc="5" dirty="0">
                <a:latin typeface="Times New Roman"/>
                <a:cs typeface="Times New Roman"/>
              </a:rPr>
              <a:t> </a:t>
            </a:r>
            <a:r>
              <a:rPr sz="2000" spc="-5" dirty="0">
                <a:latin typeface="Times New Roman"/>
                <a:cs typeface="Times New Roman"/>
              </a:rPr>
              <a:t>the </a:t>
            </a:r>
            <a:r>
              <a:rPr sz="2000" dirty="0">
                <a:latin typeface="Times New Roman"/>
                <a:cs typeface="Times New Roman"/>
              </a:rPr>
              <a:t> </a:t>
            </a:r>
            <a:r>
              <a:rPr sz="2000" spc="-5" dirty="0">
                <a:latin typeface="Times New Roman"/>
                <a:cs typeface="Times New Roman"/>
              </a:rPr>
              <a:t>property line, the </a:t>
            </a:r>
            <a:r>
              <a:rPr sz="2000" spc="-10" dirty="0">
                <a:latin typeface="Times New Roman"/>
                <a:cs typeface="Times New Roman"/>
              </a:rPr>
              <a:t>column </a:t>
            </a:r>
            <a:r>
              <a:rPr sz="2000" spc="-5" dirty="0">
                <a:latin typeface="Times New Roman"/>
                <a:cs typeface="Times New Roman"/>
              </a:rPr>
              <a:t>footings may </a:t>
            </a:r>
            <a:r>
              <a:rPr sz="2000" dirty="0">
                <a:latin typeface="Times New Roman"/>
                <a:cs typeface="Times New Roman"/>
              </a:rPr>
              <a:t>be </a:t>
            </a:r>
            <a:r>
              <a:rPr sz="2000" spc="-5" dirty="0">
                <a:latin typeface="Times New Roman"/>
                <a:cs typeface="Times New Roman"/>
              </a:rPr>
              <a:t>offset so that they do not </a:t>
            </a:r>
            <a:r>
              <a:rPr sz="2000" dirty="0">
                <a:latin typeface="Times New Roman"/>
                <a:cs typeface="Times New Roman"/>
              </a:rPr>
              <a:t>encroach </a:t>
            </a:r>
            <a:r>
              <a:rPr sz="2000" spc="-5" dirty="0">
                <a:latin typeface="Times New Roman"/>
                <a:cs typeface="Times New Roman"/>
              </a:rPr>
              <a:t>onto </a:t>
            </a:r>
            <a:r>
              <a:rPr sz="2000" dirty="0">
                <a:latin typeface="Times New Roman"/>
                <a:cs typeface="Times New Roman"/>
              </a:rPr>
              <a:t> the </a:t>
            </a:r>
            <a:r>
              <a:rPr sz="2000" spc="-5" dirty="0">
                <a:latin typeface="Times New Roman"/>
                <a:cs typeface="Times New Roman"/>
              </a:rPr>
              <a:t>adjacent property. This results </a:t>
            </a:r>
            <a:r>
              <a:rPr sz="2000" dirty="0">
                <a:latin typeface="Times New Roman"/>
                <a:cs typeface="Times New Roman"/>
              </a:rPr>
              <a:t>in an </a:t>
            </a:r>
            <a:r>
              <a:rPr sz="2000" spc="-5" dirty="0">
                <a:latin typeface="Times New Roman"/>
                <a:cs typeface="Times New Roman"/>
              </a:rPr>
              <a:t>eccentric load on </a:t>
            </a:r>
            <a:r>
              <a:rPr sz="2000" dirty="0">
                <a:latin typeface="Times New Roman"/>
                <a:cs typeface="Times New Roman"/>
              </a:rPr>
              <a:t>a </a:t>
            </a:r>
            <a:r>
              <a:rPr sz="2000" spc="-5" dirty="0">
                <a:latin typeface="Times New Roman"/>
                <a:cs typeface="Times New Roman"/>
              </a:rPr>
              <a:t>portion </a:t>
            </a:r>
            <a:r>
              <a:rPr sz="2000" dirty="0">
                <a:latin typeface="Times New Roman"/>
                <a:cs typeface="Times New Roman"/>
              </a:rPr>
              <a:t>of </a:t>
            </a:r>
            <a:r>
              <a:rPr sz="2000" spc="-5" dirty="0">
                <a:latin typeface="Times New Roman"/>
                <a:cs typeface="Times New Roman"/>
              </a:rPr>
              <a:t>the </a:t>
            </a:r>
            <a:r>
              <a:rPr sz="2000" spc="-10" dirty="0">
                <a:latin typeface="Times New Roman"/>
                <a:cs typeface="Times New Roman"/>
              </a:rPr>
              <a:t>footing, </a:t>
            </a:r>
            <a:r>
              <a:rPr sz="2000" spc="-5" dirty="0">
                <a:latin typeface="Times New Roman"/>
                <a:cs typeface="Times New Roman"/>
              </a:rPr>
              <a:t> causing it to tilt to one side. The </a:t>
            </a:r>
            <a:r>
              <a:rPr sz="2000" dirty="0">
                <a:latin typeface="Times New Roman"/>
                <a:cs typeface="Times New Roman"/>
              </a:rPr>
              <a:t>strap </a:t>
            </a:r>
            <a:r>
              <a:rPr sz="2000" spc="-5" dirty="0">
                <a:latin typeface="Times New Roman"/>
                <a:cs typeface="Times New Roman"/>
              </a:rPr>
              <a:t>beam restrains the tendency </a:t>
            </a:r>
            <a:r>
              <a:rPr sz="2000" dirty="0">
                <a:latin typeface="Times New Roman"/>
                <a:cs typeface="Times New Roman"/>
              </a:rPr>
              <a:t>of </a:t>
            </a:r>
            <a:r>
              <a:rPr sz="2000" spc="-5" dirty="0">
                <a:latin typeface="Times New Roman"/>
                <a:cs typeface="Times New Roman"/>
              </a:rPr>
              <a:t>the footing to </a:t>
            </a:r>
            <a:r>
              <a:rPr sz="2000" dirty="0">
                <a:latin typeface="Times New Roman"/>
                <a:cs typeface="Times New Roman"/>
              </a:rPr>
              <a:t> </a:t>
            </a:r>
            <a:r>
              <a:rPr sz="2000" spc="-5" dirty="0">
                <a:latin typeface="Times New Roman"/>
                <a:cs typeface="Times New Roman"/>
              </a:rPr>
              <a:t>overturn</a:t>
            </a:r>
            <a:r>
              <a:rPr sz="2000" dirty="0">
                <a:latin typeface="Times New Roman"/>
                <a:cs typeface="Times New Roman"/>
              </a:rPr>
              <a:t> by</a:t>
            </a:r>
            <a:r>
              <a:rPr sz="2000" spc="-15" dirty="0">
                <a:latin typeface="Times New Roman"/>
                <a:cs typeface="Times New Roman"/>
              </a:rPr>
              <a:t> </a:t>
            </a:r>
            <a:r>
              <a:rPr sz="2000" spc="-5" dirty="0">
                <a:latin typeface="Times New Roman"/>
                <a:cs typeface="Times New Roman"/>
              </a:rPr>
              <a:t>connecting</a:t>
            </a:r>
            <a:r>
              <a:rPr sz="2000" spc="-15" dirty="0">
                <a:latin typeface="Times New Roman"/>
                <a:cs typeface="Times New Roman"/>
              </a:rPr>
              <a:t> </a:t>
            </a:r>
            <a:r>
              <a:rPr sz="2000" dirty="0">
                <a:latin typeface="Times New Roman"/>
                <a:cs typeface="Times New Roman"/>
              </a:rPr>
              <a:t>it</a:t>
            </a:r>
            <a:r>
              <a:rPr sz="2000" spc="-15" dirty="0">
                <a:latin typeface="Times New Roman"/>
                <a:cs typeface="Times New Roman"/>
              </a:rPr>
              <a:t> </a:t>
            </a:r>
            <a:r>
              <a:rPr sz="2000" dirty="0">
                <a:latin typeface="Times New Roman"/>
                <a:cs typeface="Times New Roman"/>
              </a:rPr>
              <a:t>to</a:t>
            </a:r>
            <a:r>
              <a:rPr sz="2000" spc="-15" dirty="0">
                <a:latin typeface="Times New Roman"/>
                <a:cs typeface="Times New Roman"/>
              </a:rPr>
              <a:t> </a:t>
            </a:r>
            <a:r>
              <a:rPr sz="2000" dirty="0">
                <a:latin typeface="Times New Roman"/>
                <a:cs typeface="Times New Roman"/>
              </a:rPr>
              <a:t>nearby</a:t>
            </a:r>
            <a:r>
              <a:rPr sz="2000" spc="-20" dirty="0">
                <a:latin typeface="Times New Roman"/>
                <a:cs typeface="Times New Roman"/>
              </a:rPr>
              <a:t> </a:t>
            </a:r>
            <a:r>
              <a:rPr sz="2000" dirty="0">
                <a:latin typeface="Times New Roman"/>
                <a:cs typeface="Times New Roman"/>
              </a:rPr>
              <a:t>footings</a:t>
            </a:r>
            <a:r>
              <a:rPr dirty="0">
                <a:latin typeface="Times New Roman"/>
                <a:cs typeface="Times New Roman"/>
              </a:rPr>
              <a:t>.</a:t>
            </a:r>
          </a:p>
        </p:txBody>
      </p:sp>
      <p:sp>
        <p:nvSpPr>
          <p:cNvPr id="3" name="object 3"/>
          <p:cNvSpPr txBox="1"/>
          <p:nvPr/>
        </p:nvSpPr>
        <p:spPr>
          <a:xfrm>
            <a:off x="4842293" y="6444650"/>
            <a:ext cx="2094754" cy="289823"/>
          </a:xfrm>
          <a:prstGeom prst="rect">
            <a:avLst/>
          </a:prstGeom>
        </p:spPr>
        <p:txBody>
          <a:bodyPr vert="horz" wrap="square" lIns="0" tIns="12700" rIns="0" bIns="0" rtlCol="0">
            <a:spAutoFit/>
          </a:bodyPr>
          <a:lstStyle/>
          <a:p>
            <a:pPr marL="12700">
              <a:lnSpc>
                <a:spcPct val="100000"/>
              </a:lnSpc>
              <a:spcBef>
                <a:spcPts val="100"/>
              </a:spcBef>
            </a:pPr>
            <a:r>
              <a:rPr b="1" spc="-5" dirty="0">
                <a:latin typeface="Times New Roman"/>
                <a:cs typeface="Times New Roman"/>
              </a:rPr>
              <a:t>Fig.</a:t>
            </a:r>
            <a:r>
              <a:rPr b="1" spc="-20" dirty="0">
                <a:latin typeface="Times New Roman"/>
                <a:cs typeface="Times New Roman"/>
              </a:rPr>
              <a:t> </a:t>
            </a:r>
            <a:r>
              <a:rPr b="1" spc="-5" dirty="0">
                <a:latin typeface="Times New Roman"/>
                <a:cs typeface="Times New Roman"/>
              </a:rPr>
              <a:t>Strap</a:t>
            </a:r>
            <a:r>
              <a:rPr b="1" spc="-10" dirty="0">
                <a:latin typeface="Times New Roman"/>
                <a:cs typeface="Times New Roman"/>
              </a:rPr>
              <a:t> Footing</a:t>
            </a:r>
            <a:endParaRPr b="1" dirty="0">
              <a:latin typeface="Times New Roman"/>
              <a:cs typeface="Times New Roman"/>
            </a:endParaRPr>
          </a:p>
        </p:txBody>
      </p:sp>
      <p:pic>
        <p:nvPicPr>
          <p:cNvPr id="4" name="object 4"/>
          <p:cNvPicPr/>
          <p:nvPr/>
        </p:nvPicPr>
        <p:blipFill>
          <a:blip r:embed="rId2" cstate="print"/>
          <a:stretch>
            <a:fillRect/>
          </a:stretch>
        </p:blipFill>
        <p:spPr>
          <a:xfrm>
            <a:off x="705756" y="3639344"/>
            <a:ext cx="5183914" cy="2805272"/>
          </a:xfrm>
          <a:prstGeom prst="rect">
            <a:avLst/>
          </a:prstGeom>
        </p:spPr>
      </p:pic>
      <p:pic>
        <p:nvPicPr>
          <p:cNvPr id="5" name="object 3"/>
          <p:cNvPicPr/>
          <p:nvPr/>
        </p:nvPicPr>
        <p:blipFill>
          <a:blip r:embed="rId3" cstate="print"/>
          <a:stretch>
            <a:fillRect/>
          </a:stretch>
        </p:blipFill>
        <p:spPr>
          <a:xfrm>
            <a:off x="6286500" y="3429205"/>
            <a:ext cx="4826000" cy="3015412"/>
          </a:xfrm>
          <a:prstGeom prst="rect">
            <a:avLst/>
          </a:prstGeom>
        </p:spPr>
      </p:pic>
      <p:sp>
        <p:nvSpPr>
          <p:cNvPr id="6" name="Slide Number Placeholder 5"/>
          <p:cNvSpPr>
            <a:spLocks noGrp="1"/>
          </p:cNvSpPr>
          <p:nvPr>
            <p:ph type="sldNum" sz="quarter" idx="12"/>
          </p:nvPr>
        </p:nvSpPr>
        <p:spPr/>
        <p:txBody>
          <a:bodyPr/>
          <a:lstStyle/>
          <a:p>
            <a:fld id="{34216374-E7D6-4C74-ADA3-2C9987A1DEB2}" type="slidenum">
              <a:rPr lang="en-US" smtClean="0"/>
              <a:t>147</a:t>
            </a:fld>
            <a:endParaRPr lang="en-US"/>
          </a:p>
        </p:txBody>
      </p:sp>
    </p:spTree>
    <p:extLst>
      <p:ext uri="{BB962C8B-B14F-4D97-AF65-F5344CB8AC3E}">
        <p14:creationId xmlns:p14="http://schemas.microsoft.com/office/powerpoint/2010/main" val="226298195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 y="-158876"/>
            <a:ext cx="12191994" cy="6866560"/>
          </a:xfrm>
          <a:prstGeom prst="rect">
            <a:avLst/>
          </a:prstGeom>
        </p:spPr>
        <p:txBody>
          <a:bodyPr vert="horz" wrap="square" lIns="0" tIns="117475" rIns="0" bIns="0" rtlCol="0">
            <a:spAutoFit/>
          </a:bodyPr>
          <a:lstStyle/>
          <a:p>
            <a:pPr marL="12700" algn="just">
              <a:lnSpc>
                <a:spcPct val="100000"/>
              </a:lnSpc>
              <a:spcBef>
                <a:spcPts val="925"/>
              </a:spcBef>
            </a:pPr>
            <a:r>
              <a:rPr sz="2800" b="1" spc="-5" dirty="0">
                <a:latin typeface="Times New Roman"/>
                <a:cs typeface="Times New Roman"/>
              </a:rPr>
              <a:t>Mat</a:t>
            </a:r>
            <a:r>
              <a:rPr sz="2800" b="1" spc="-30" dirty="0">
                <a:latin typeface="Times New Roman"/>
                <a:cs typeface="Times New Roman"/>
              </a:rPr>
              <a:t> </a:t>
            </a:r>
            <a:r>
              <a:rPr sz="2800" b="1" spc="-5" dirty="0">
                <a:latin typeface="Times New Roman"/>
                <a:cs typeface="Times New Roman"/>
              </a:rPr>
              <a:t>Foundation</a:t>
            </a:r>
            <a:endParaRPr sz="2800" dirty="0">
              <a:latin typeface="Times New Roman"/>
              <a:cs typeface="Times New Roman"/>
            </a:endParaRPr>
          </a:p>
          <a:p>
            <a:pPr marL="12700" marR="6985" algn="just">
              <a:lnSpc>
                <a:spcPct val="103600"/>
              </a:lnSpc>
              <a:spcBef>
                <a:spcPts val="770"/>
              </a:spcBef>
            </a:pPr>
            <a:r>
              <a:rPr sz="2800" dirty="0">
                <a:latin typeface="Times New Roman"/>
                <a:cs typeface="Times New Roman"/>
              </a:rPr>
              <a:t>A raft or </a:t>
            </a:r>
            <a:r>
              <a:rPr sz="2800" spc="-10" dirty="0">
                <a:latin typeface="Times New Roman"/>
                <a:cs typeface="Times New Roman"/>
              </a:rPr>
              <a:t>mat </a:t>
            </a:r>
            <a:r>
              <a:rPr sz="2800" spc="-5" dirty="0">
                <a:latin typeface="Times New Roman"/>
                <a:cs typeface="Times New Roman"/>
              </a:rPr>
              <a:t>foundation </a:t>
            </a:r>
            <a:r>
              <a:rPr sz="2800" dirty="0">
                <a:latin typeface="Times New Roman"/>
                <a:cs typeface="Times New Roman"/>
              </a:rPr>
              <a:t>is a </a:t>
            </a:r>
            <a:r>
              <a:rPr sz="2800" spc="-5" dirty="0">
                <a:latin typeface="Times New Roman"/>
                <a:cs typeface="Times New Roman"/>
              </a:rPr>
              <a:t>large continuous rectangular </a:t>
            </a:r>
            <a:r>
              <a:rPr sz="2800" dirty="0">
                <a:latin typeface="Times New Roman"/>
                <a:cs typeface="Times New Roman"/>
              </a:rPr>
              <a:t>or </a:t>
            </a:r>
            <a:r>
              <a:rPr sz="2800" spc="-5" dirty="0">
                <a:latin typeface="Times New Roman"/>
                <a:cs typeface="Times New Roman"/>
              </a:rPr>
              <a:t>circular concrete slab </a:t>
            </a:r>
            <a:r>
              <a:rPr sz="2800" dirty="0">
                <a:latin typeface="Times New Roman"/>
                <a:cs typeface="Times New Roman"/>
              </a:rPr>
              <a:t> </a:t>
            </a:r>
            <a:r>
              <a:rPr sz="2800" spc="-5" dirty="0">
                <a:latin typeface="Times New Roman"/>
                <a:cs typeface="Times New Roman"/>
              </a:rPr>
              <a:t>that carries the </a:t>
            </a:r>
            <a:r>
              <a:rPr sz="2800" spc="-10" dirty="0">
                <a:latin typeface="Times New Roman"/>
                <a:cs typeface="Times New Roman"/>
              </a:rPr>
              <a:t>entire </a:t>
            </a:r>
            <a:r>
              <a:rPr sz="2800" spc="-5" dirty="0">
                <a:latin typeface="Times New Roman"/>
                <a:cs typeface="Times New Roman"/>
              </a:rPr>
              <a:t>load of the superstructure and spreads </a:t>
            </a:r>
            <a:r>
              <a:rPr sz="2800" dirty="0">
                <a:latin typeface="Times New Roman"/>
                <a:cs typeface="Times New Roman"/>
              </a:rPr>
              <a:t>it </a:t>
            </a:r>
            <a:r>
              <a:rPr sz="2800" spc="-5" dirty="0">
                <a:latin typeface="Times New Roman"/>
                <a:cs typeface="Times New Roman"/>
              </a:rPr>
              <a:t>over the whole area </a:t>
            </a:r>
            <a:r>
              <a:rPr sz="2800" dirty="0">
                <a:latin typeface="Times New Roman"/>
                <a:cs typeface="Times New Roman"/>
              </a:rPr>
              <a:t> </a:t>
            </a:r>
            <a:r>
              <a:rPr sz="2800" spc="-5" dirty="0">
                <a:latin typeface="Times New Roman"/>
                <a:cs typeface="Times New Roman"/>
              </a:rPr>
              <a:t>beneath the building.</a:t>
            </a:r>
            <a:r>
              <a:rPr sz="2800" dirty="0">
                <a:latin typeface="Times New Roman"/>
                <a:cs typeface="Times New Roman"/>
              </a:rPr>
              <a:t> It </a:t>
            </a:r>
            <a:r>
              <a:rPr sz="2800" spc="-5" dirty="0">
                <a:latin typeface="Times New Roman"/>
                <a:cs typeface="Times New Roman"/>
              </a:rPr>
              <a:t>is considered </a:t>
            </a:r>
            <a:r>
              <a:rPr sz="2800" dirty="0">
                <a:latin typeface="Times New Roman"/>
                <a:cs typeface="Times New Roman"/>
              </a:rPr>
              <a:t>as </a:t>
            </a:r>
            <a:r>
              <a:rPr sz="2800" spc="-5" dirty="0">
                <a:latin typeface="Times New Roman"/>
                <a:cs typeface="Times New Roman"/>
              </a:rPr>
              <a:t>one type</a:t>
            </a:r>
            <a:r>
              <a:rPr sz="2800" spc="340" dirty="0">
                <a:latin typeface="Times New Roman"/>
                <a:cs typeface="Times New Roman"/>
              </a:rPr>
              <a:t> </a:t>
            </a:r>
            <a:r>
              <a:rPr sz="2800" dirty="0">
                <a:latin typeface="Times New Roman"/>
                <a:cs typeface="Times New Roman"/>
              </a:rPr>
              <a:t>of </a:t>
            </a:r>
            <a:r>
              <a:rPr sz="2800" spc="-5" dirty="0">
                <a:latin typeface="Times New Roman"/>
                <a:cs typeface="Times New Roman"/>
              </a:rPr>
              <a:t>shallow foundation and is </a:t>
            </a:r>
            <a:r>
              <a:rPr sz="2800" dirty="0">
                <a:latin typeface="Times New Roman"/>
                <a:cs typeface="Times New Roman"/>
              </a:rPr>
              <a:t> </a:t>
            </a:r>
            <a:r>
              <a:rPr sz="2800" spc="-5" dirty="0">
                <a:latin typeface="Times New Roman"/>
                <a:cs typeface="Times New Roman"/>
              </a:rPr>
              <a:t>useful</a:t>
            </a:r>
            <a:r>
              <a:rPr sz="2800" spc="5" dirty="0">
                <a:latin typeface="Times New Roman"/>
                <a:cs typeface="Times New Roman"/>
              </a:rPr>
              <a:t> </a:t>
            </a:r>
            <a:r>
              <a:rPr sz="2800" spc="-5" dirty="0">
                <a:latin typeface="Times New Roman"/>
                <a:cs typeface="Times New Roman"/>
              </a:rPr>
              <a:t>in</a:t>
            </a:r>
            <a:r>
              <a:rPr sz="2800" spc="5" dirty="0">
                <a:latin typeface="Times New Roman"/>
                <a:cs typeface="Times New Roman"/>
              </a:rPr>
              <a:t> </a:t>
            </a:r>
            <a:r>
              <a:rPr sz="2800" spc="-5" dirty="0">
                <a:latin typeface="Times New Roman"/>
                <a:cs typeface="Times New Roman"/>
              </a:rPr>
              <a:t>controlling</a:t>
            </a:r>
            <a:r>
              <a:rPr sz="2800" spc="5" dirty="0">
                <a:latin typeface="Times New Roman"/>
                <a:cs typeface="Times New Roman"/>
              </a:rPr>
              <a:t> </a:t>
            </a:r>
            <a:r>
              <a:rPr sz="2800" spc="-5" dirty="0">
                <a:latin typeface="Times New Roman"/>
                <a:cs typeface="Times New Roman"/>
              </a:rPr>
              <a:t>the</a:t>
            </a:r>
            <a:r>
              <a:rPr sz="2800" dirty="0">
                <a:latin typeface="Times New Roman"/>
                <a:cs typeface="Times New Roman"/>
              </a:rPr>
              <a:t> </a:t>
            </a:r>
            <a:r>
              <a:rPr sz="2800" spc="-5" dirty="0">
                <a:latin typeface="Times New Roman"/>
                <a:cs typeface="Times New Roman"/>
              </a:rPr>
              <a:t>differential</a:t>
            </a:r>
            <a:r>
              <a:rPr sz="2800" spc="-15" dirty="0">
                <a:latin typeface="Times New Roman"/>
                <a:cs typeface="Times New Roman"/>
              </a:rPr>
              <a:t> </a:t>
            </a:r>
            <a:r>
              <a:rPr sz="2800" spc="-5" dirty="0">
                <a:latin typeface="Times New Roman"/>
                <a:cs typeface="Times New Roman"/>
              </a:rPr>
              <a:t>settlement.</a:t>
            </a:r>
            <a:endParaRPr sz="2800" dirty="0">
              <a:latin typeface="Times New Roman"/>
              <a:cs typeface="Times New Roman"/>
            </a:endParaRPr>
          </a:p>
          <a:p>
            <a:pPr marL="12700" marR="10795" algn="just">
              <a:lnSpc>
                <a:spcPct val="103600"/>
              </a:lnSpc>
              <a:spcBef>
                <a:spcPts val="790"/>
              </a:spcBef>
            </a:pPr>
            <a:r>
              <a:rPr sz="2800" dirty="0">
                <a:latin typeface="Times New Roman"/>
                <a:cs typeface="Times New Roman"/>
              </a:rPr>
              <a:t>A </a:t>
            </a:r>
            <a:r>
              <a:rPr sz="2800" spc="-10" dirty="0">
                <a:latin typeface="Times New Roman"/>
                <a:cs typeface="Times New Roman"/>
              </a:rPr>
              <a:t>mat </a:t>
            </a:r>
            <a:r>
              <a:rPr sz="2800" spc="-5" dirty="0">
                <a:latin typeface="Times New Roman"/>
                <a:cs typeface="Times New Roman"/>
              </a:rPr>
              <a:t>foundation spreads out under </a:t>
            </a:r>
            <a:r>
              <a:rPr sz="2800" dirty="0">
                <a:latin typeface="Times New Roman"/>
                <a:cs typeface="Times New Roman"/>
              </a:rPr>
              <a:t>the </a:t>
            </a:r>
            <a:r>
              <a:rPr sz="2800" spc="-10" dirty="0">
                <a:latin typeface="Times New Roman"/>
                <a:cs typeface="Times New Roman"/>
              </a:rPr>
              <a:t>footprint </a:t>
            </a:r>
            <a:r>
              <a:rPr sz="2800" dirty="0">
                <a:latin typeface="Times New Roman"/>
                <a:cs typeface="Times New Roman"/>
              </a:rPr>
              <a:t>of </a:t>
            </a:r>
            <a:r>
              <a:rPr sz="2800" spc="-5" dirty="0">
                <a:latin typeface="Times New Roman"/>
                <a:cs typeface="Times New Roman"/>
              </a:rPr>
              <a:t>the building and declines </a:t>
            </a:r>
            <a:r>
              <a:rPr sz="2800" dirty="0">
                <a:latin typeface="Times New Roman"/>
                <a:cs typeface="Times New Roman"/>
              </a:rPr>
              <a:t>the </a:t>
            </a:r>
            <a:r>
              <a:rPr sz="2800" spc="5" dirty="0">
                <a:latin typeface="Times New Roman"/>
                <a:cs typeface="Times New Roman"/>
              </a:rPr>
              <a:t> </a:t>
            </a:r>
            <a:r>
              <a:rPr sz="2800" spc="-5" dirty="0">
                <a:latin typeface="Times New Roman"/>
                <a:cs typeface="Times New Roman"/>
              </a:rPr>
              <a:t>contact</a:t>
            </a:r>
            <a:r>
              <a:rPr sz="2800" spc="-15" dirty="0">
                <a:latin typeface="Times New Roman"/>
                <a:cs typeface="Times New Roman"/>
              </a:rPr>
              <a:t> </a:t>
            </a:r>
            <a:r>
              <a:rPr sz="2800" spc="-5" dirty="0">
                <a:latin typeface="Times New Roman"/>
                <a:cs typeface="Times New Roman"/>
              </a:rPr>
              <a:t>pressure</a:t>
            </a:r>
            <a:r>
              <a:rPr sz="2800" dirty="0">
                <a:latin typeface="Times New Roman"/>
                <a:cs typeface="Times New Roman"/>
              </a:rPr>
              <a:t> </a:t>
            </a:r>
            <a:r>
              <a:rPr sz="2800" spc="-5" dirty="0">
                <a:latin typeface="Times New Roman"/>
                <a:cs typeface="Times New Roman"/>
              </a:rPr>
              <a:t>compared</a:t>
            </a:r>
            <a:r>
              <a:rPr sz="2800" spc="5" dirty="0">
                <a:latin typeface="Times New Roman"/>
                <a:cs typeface="Times New Roman"/>
              </a:rPr>
              <a:t> </a:t>
            </a:r>
            <a:r>
              <a:rPr sz="2800" spc="-5" dirty="0">
                <a:latin typeface="Times New Roman"/>
                <a:cs typeface="Times New Roman"/>
              </a:rPr>
              <a:t>to</a:t>
            </a:r>
            <a:r>
              <a:rPr sz="2800" spc="10" dirty="0">
                <a:latin typeface="Times New Roman"/>
                <a:cs typeface="Times New Roman"/>
              </a:rPr>
              <a:t> </a:t>
            </a:r>
            <a:r>
              <a:rPr sz="2800" spc="-5" dirty="0">
                <a:latin typeface="Times New Roman"/>
                <a:cs typeface="Times New Roman"/>
              </a:rPr>
              <a:t>conventional strip</a:t>
            </a:r>
            <a:r>
              <a:rPr sz="2800" spc="-15" dirty="0">
                <a:latin typeface="Times New Roman"/>
                <a:cs typeface="Times New Roman"/>
              </a:rPr>
              <a:t> </a:t>
            </a:r>
            <a:r>
              <a:rPr sz="2800" dirty="0">
                <a:latin typeface="Times New Roman"/>
                <a:cs typeface="Times New Roman"/>
              </a:rPr>
              <a:t>or</a:t>
            </a:r>
            <a:r>
              <a:rPr sz="2800" spc="5" dirty="0">
                <a:latin typeface="Times New Roman"/>
                <a:cs typeface="Times New Roman"/>
              </a:rPr>
              <a:t> </a:t>
            </a:r>
            <a:r>
              <a:rPr sz="2800" spc="-5" dirty="0">
                <a:latin typeface="Times New Roman"/>
                <a:cs typeface="Times New Roman"/>
              </a:rPr>
              <a:t>trench</a:t>
            </a:r>
            <a:r>
              <a:rPr sz="2800" spc="5" dirty="0">
                <a:latin typeface="Times New Roman"/>
                <a:cs typeface="Times New Roman"/>
              </a:rPr>
              <a:t> </a:t>
            </a:r>
            <a:r>
              <a:rPr sz="2800" spc="-5" dirty="0">
                <a:latin typeface="Times New Roman"/>
                <a:cs typeface="Times New Roman"/>
              </a:rPr>
              <a:t>footing.</a:t>
            </a:r>
            <a:endParaRPr sz="2800" dirty="0">
              <a:latin typeface="Times New Roman"/>
              <a:cs typeface="Times New Roman"/>
            </a:endParaRPr>
          </a:p>
          <a:p>
            <a:pPr marL="12700" marR="10160" algn="just">
              <a:lnSpc>
                <a:spcPct val="103699"/>
              </a:lnSpc>
              <a:spcBef>
                <a:spcPts val="790"/>
              </a:spcBef>
            </a:pPr>
            <a:r>
              <a:rPr sz="2800" dirty="0">
                <a:latin typeface="Times New Roman"/>
                <a:cs typeface="Times New Roman"/>
              </a:rPr>
              <a:t>It is a </a:t>
            </a:r>
            <a:r>
              <a:rPr sz="2800" spc="-5" dirty="0">
                <a:latin typeface="Times New Roman"/>
                <a:cs typeface="Times New Roman"/>
              </a:rPr>
              <a:t>suitable solution for </a:t>
            </a:r>
            <a:r>
              <a:rPr sz="2800" dirty="0">
                <a:latin typeface="Times New Roman"/>
                <a:cs typeface="Times New Roman"/>
              </a:rPr>
              <a:t>low </a:t>
            </a:r>
            <a:r>
              <a:rPr sz="2800" spc="-5" dirty="0">
                <a:latin typeface="Times New Roman"/>
                <a:cs typeface="Times New Roman"/>
              </a:rPr>
              <a:t>bearing capacity soil, spread footing cover about </a:t>
            </a:r>
            <a:r>
              <a:rPr sz="2800" dirty="0">
                <a:latin typeface="Times New Roman"/>
                <a:cs typeface="Times New Roman"/>
              </a:rPr>
              <a:t> 70% of </a:t>
            </a:r>
            <a:r>
              <a:rPr sz="2800" spc="-5" dirty="0">
                <a:latin typeface="Times New Roman"/>
                <a:cs typeface="Times New Roman"/>
              </a:rPr>
              <a:t>the structure, high structure loads, soft pockets </a:t>
            </a:r>
            <a:r>
              <a:rPr sz="2800" dirty="0">
                <a:latin typeface="Times New Roman"/>
                <a:cs typeface="Times New Roman"/>
              </a:rPr>
              <a:t>or </a:t>
            </a:r>
            <a:r>
              <a:rPr sz="2800" spc="-5" dirty="0">
                <a:latin typeface="Times New Roman"/>
                <a:cs typeface="Times New Roman"/>
              </a:rPr>
              <a:t>cavities </a:t>
            </a:r>
            <a:r>
              <a:rPr sz="2800" dirty="0">
                <a:latin typeface="Times New Roman"/>
                <a:cs typeface="Times New Roman"/>
              </a:rPr>
              <a:t>of </a:t>
            </a:r>
            <a:r>
              <a:rPr sz="2800" spc="-5" dirty="0">
                <a:latin typeface="Times New Roman"/>
                <a:cs typeface="Times New Roman"/>
              </a:rPr>
              <a:t>in the soil to </a:t>
            </a:r>
            <a:r>
              <a:rPr sz="2800" dirty="0">
                <a:latin typeface="Times New Roman"/>
                <a:cs typeface="Times New Roman"/>
              </a:rPr>
              <a:t> </a:t>
            </a:r>
            <a:r>
              <a:rPr sz="2800" spc="-5" dirty="0">
                <a:latin typeface="Times New Roman"/>
                <a:cs typeface="Times New Roman"/>
              </a:rPr>
              <a:t>unknown</a:t>
            </a:r>
            <a:r>
              <a:rPr sz="2800" spc="5" dirty="0">
                <a:latin typeface="Times New Roman"/>
                <a:cs typeface="Times New Roman"/>
              </a:rPr>
              <a:t> </a:t>
            </a:r>
            <a:r>
              <a:rPr sz="2800" spc="-5" dirty="0">
                <a:latin typeface="Times New Roman"/>
                <a:cs typeface="Times New Roman"/>
              </a:rPr>
              <a:t>extent</a:t>
            </a:r>
            <a:r>
              <a:rPr sz="2800" spc="5" dirty="0">
                <a:latin typeface="Times New Roman"/>
                <a:cs typeface="Times New Roman"/>
              </a:rPr>
              <a:t> </a:t>
            </a:r>
            <a:r>
              <a:rPr sz="2800" spc="-5" dirty="0">
                <a:latin typeface="Times New Roman"/>
                <a:cs typeface="Times New Roman"/>
              </a:rPr>
              <a:t>raft,</a:t>
            </a:r>
            <a:r>
              <a:rPr sz="2800" spc="-15" dirty="0">
                <a:latin typeface="Times New Roman"/>
                <a:cs typeface="Times New Roman"/>
              </a:rPr>
              <a:t> </a:t>
            </a:r>
            <a:r>
              <a:rPr sz="2800" spc="-5" dirty="0">
                <a:latin typeface="Times New Roman"/>
                <a:cs typeface="Times New Roman"/>
              </a:rPr>
              <a:t>and</a:t>
            </a:r>
            <a:r>
              <a:rPr sz="2800" spc="5" dirty="0">
                <a:latin typeface="Times New Roman"/>
                <a:cs typeface="Times New Roman"/>
              </a:rPr>
              <a:t> </a:t>
            </a:r>
            <a:r>
              <a:rPr sz="2800" spc="-5" dirty="0">
                <a:latin typeface="Times New Roman"/>
                <a:cs typeface="Times New Roman"/>
              </a:rPr>
              <a:t>highly</a:t>
            </a:r>
            <a:r>
              <a:rPr sz="2800" spc="-20" dirty="0">
                <a:latin typeface="Times New Roman"/>
                <a:cs typeface="Times New Roman"/>
              </a:rPr>
              <a:t> </a:t>
            </a:r>
            <a:r>
              <a:rPr sz="2800" dirty="0">
                <a:latin typeface="Times New Roman"/>
                <a:cs typeface="Times New Roman"/>
              </a:rPr>
              <a:t>compressible</a:t>
            </a:r>
            <a:r>
              <a:rPr sz="2800" spc="-10" dirty="0">
                <a:latin typeface="Times New Roman"/>
                <a:cs typeface="Times New Roman"/>
              </a:rPr>
              <a:t> </a:t>
            </a:r>
            <a:r>
              <a:rPr sz="2800" spc="-5" dirty="0">
                <a:latin typeface="Times New Roman"/>
                <a:cs typeface="Times New Roman"/>
              </a:rPr>
              <a:t>soil</a:t>
            </a:r>
            <a:r>
              <a:rPr sz="2800" spc="5" dirty="0">
                <a:latin typeface="Times New Roman"/>
                <a:cs typeface="Times New Roman"/>
              </a:rPr>
              <a:t> </a:t>
            </a:r>
            <a:r>
              <a:rPr sz="2800" spc="-5" dirty="0">
                <a:latin typeface="Times New Roman"/>
                <a:cs typeface="Times New Roman"/>
              </a:rPr>
              <a:t>that</a:t>
            </a:r>
            <a:r>
              <a:rPr sz="2800" spc="5" dirty="0">
                <a:latin typeface="Times New Roman"/>
                <a:cs typeface="Times New Roman"/>
              </a:rPr>
              <a:t> </a:t>
            </a:r>
            <a:r>
              <a:rPr sz="2800" spc="-5" dirty="0">
                <a:latin typeface="Times New Roman"/>
                <a:cs typeface="Times New Roman"/>
              </a:rPr>
              <a:t>extends</a:t>
            </a:r>
            <a:r>
              <a:rPr sz="2800" spc="10" dirty="0">
                <a:latin typeface="Times New Roman"/>
                <a:cs typeface="Times New Roman"/>
              </a:rPr>
              <a:t> </a:t>
            </a:r>
            <a:r>
              <a:rPr sz="2800" spc="-5" dirty="0">
                <a:latin typeface="Times New Roman"/>
                <a:cs typeface="Times New Roman"/>
              </a:rPr>
              <a:t>to</a:t>
            </a:r>
            <a:r>
              <a:rPr sz="2800" spc="5" dirty="0">
                <a:latin typeface="Times New Roman"/>
                <a:cs typeface="Times New Roman"/>
              </a:rPr>
              <a:t> </a:t>
            </a:r>
            <a:r>
              <a:rPr sz="2800" dirty="0">
                <a:latin typeface="Times New Roman"/>
                <a:cs typeface="Times New Roman"/>
              </a:rPr>
              <a:t>a</a:t>
            </a:r>
            <a:r>
              <a:rPr sz="2800" spc="-5" dirty="0">
                <a:latin typeface="Times New Roman"/>
                <a:cs typeface="Times New Roman"/>
              </a:rPr>
              <a:t> great depth</a:t>
            </a:r>
            <a:r>
              <a:rPr sz="2800" spc="-5" dirty="0" smtClean="0">
                <a:latin typeface="Times New Roman"/>
                <a:cs typeface="Times New Roman"/>
              </a:rPr>
              <a:t>.</a:t>
            </a:r>
            <a:endParaRPr sz="2800" dirty="0">
              <a:latin typeface="Times New Roman"/>
              <a:cs typeface="Times New Roman"/>
            </a:endParaRPr>
          </a:p>
          <a:p>
            <a:pPr marL="12700">
              <a:lnSpc>
                <a:spcPct val="100000"/>
              </a:lnSpc>
            </a:pPr>
            <a:r>
              <a:rPr sz="2800" b="1" spc="-5" dirty="0">
                <a:latin typeface="Times New Roman"/>
                <a:cs typeface="Times New Roman"/>
              </a:rPr>
              <a:t>Functions</a:t>
            </a:r>
            <a:r>
              <a:rPr sz="2800" b="1" spc="-20" dirty="0">
                <a:latin typeface="Times New Roman"/>
                <a:cs typeface="Times New Roman"/>
              </a:rPr>
              <a:t> </a:t>
            </a:r>
            <a:r>
              <a:rPr sz="2800" b="1" dirty="0">
                <a:latin typeface="Times New Roman"/>
                <a:cs typeface="Times New Roman"/>
              </a:rPr>
              <a:t>of</a:t>
            </a:r>
            <a:r>
              <a:rPr sz="2800" b="1" spc="-5" dirty="0">
                <a:latin typeface="Times New Roman"/>
                <a:cs typeface="Times New Roman"/>
              </a:rPr>
              <a:t> Mat Foundation</a:t>
            </a:r>
            <a:endParaRPr sz="2800" dirty="0">
              <a:latin typeface="Times New Roman"/>
              <a:cs typeface="Times New Roman"/>
            </a:endParaRPr>
          </a:p>
          <a:p>
            <a:pPr marL="514984" marR="8255" indent="-274320">
              <a:lnSpc>
                <a:spcPct val="103600"/>
              </a:lnSpc>
              <a:spcBef>
                <a:spcPts val="770"/>
              </a:spcBef>
              <a:buAutoNum type="arabicPeriod"/>
              <a:tabLst>
                <a:tab pos="469900" algn="l"/>
              </a:tabLst>
            </a:pPr>
            <a:r>
              <a:rPr sz="2800" spc="-5" dirty="0">
                <a:latin typeface="Times New Roman"/>
                <a:cs typeface="Times New Roman"/>
              </a:rPr>
              <a:t>Transfer</a:t>
            </a:r>
            <a:r>
              <a:rPr sz="2800" spc="80" dirty="0">
                <a:latin typeface="Times New Roman"/>
                <a:cs typeface="Times New Roman"/>
              </a:rPr>
              <a:t> </a:t>
            </a:r>
            <a:r>
              <a:rPr sz="2800" spc="-5" dirty="0">
                <a:latin typeface="Times New Roman"/>
                <a:cs typeface="Times New Roman"/>
              </a:rPr>
              <a:t>superstructure</a:t>
            </a:r>
            <a:r>
              <a:rPr sz="2800" spc="80" dirty="0">
                <a:latin typeface="Times New Roman"/>
                <a:cs typeface="Times New Roman"/>
              </a:rPr>
              <a:t> </a:t>
            </a:r>
            <a:r>
              <a:rPr sz="2800" spc="-5" dirty="0">
                <a:latin typeface="Times New Roman"/>
                <a:cs typeface="Times New Roman"/>
              </a:rPr>
              <a:t>loads</a:t>
            </a:r>
            <a:r>
              <a:rPr sz="2800" spc="85" dirty="0">
                <a:latin typeface="Times New Roman"/>
                <a:cs typeface="Times New Roman"/>
              </a:rPr>
              <a:t> </a:t>
            </a:r>
            <a:r>
              <a:rPr sz="2800" spc="-5" dirty="0">
                <a:latin typeface="Times New Roman"/>
                <a:cs typeface="Times New Roman"/>
              </a:rPr>
              <a:t>and</a:t>
            </a:r>
            <a:r>
              <a:rPr sz="2800" spc="85" dirty="0">
                <a:latin typeface="Times New Roman"/>
                <a:cs typeface="Times New Roman"/>
              </a:rPr>
              <a:t> </a:t>
            </a:r>
            <a:r>
              <a:rPr sz="2800" spc="-5" dirty="0">
                <a:latin typeface="Times New Roman"/>
                <a:cs typeface="Times New Roman"/>
              </a:rPr>
              <a:t>spread</a:t>
            </a:r>
            <a:r>
              <a:rPr sz="2800" spc="85" dirty="0">
                <a:latin typeface="Times New Roman"/>
                <a:cs typeface="Times New Roman"/>
              </a:rPr>
              <a:t> </a:t>
            </a:r>
            <a:r>
              <a:rPr sz="2800" dirty="0">
                <a:latin typeface="Times New Roman"/>
                <a:cs typeface="Times New Roman"/>
              </a:rPr>
              <a:t>it</a:t>
            </a:r>
            <a:r>
              <a:rPr sz="2800" spc="80" dirty="0">
                <a:latin typeface="Times New Roman"/>
                <a:cs typeface="Times New Roman"/>
              </a:rPr>
              <a:t> </a:t>
            </a:r>
            <a:r>
              <a:rPr sz="2800" spc="-5" dirty="0">
                <a:latin typeface="Times New Roman"/>
                <a:cs typeface="Times New Roman"/>
              </a:rPr>
              <a:t>over</a:t>
            </a:r>
            <a:r>
              <a:rPr sz="2800" spc="80" dirty="0">
                <a:latin typeface="Times New Roman"/>
                <a:cs typeface="Times New Roman"/>
              </a:rPr>
              <a:t> </a:t>
            </a:r>
            <a:r>
              <a:rPr sz="2800" spc="-5" dirty="0">
                <a:latin typeface="Times New Roman"/>
                <a:cs typeface="Times New Roman"/>
              </a:rPr>
              <a:t>the</a:t>
            </a:r>
            <a:r>
              <a:rPr sz="2800" spc="80" dirty="0">
                <a:latin typeface="Times New Roman"/>
                <a:cs typeface="Times New Roman"/>
              </a:rPr>
              <a:t> </a:t>
            </a:r>
            <a:r>
              <a:rPr sz="2800" spc="-5" dirty="0">
                <a:latin typeface="Times New Roman"/>
                <a:cs typeface="Times New Roman"/>
              </a:rPr>
              <a:t>entire</a:t>
            </a:r>
            <a:r>
              <a:rPr sz="2800" spc="80" dirty="0">
                <a:latin typeface="Times New Roman"/>
                <a:cs typeface="Times New Roman"/>
              </a:rPr>
              <a:t> </a:t>
            </a:r>
            <a:r>
              <a:rPr sz="2800" dirty="0">
                <a:latin typeface="Times New Roman"/>
                <a:cs typeface="Times New Roman"/>
              </a:rPr>
              <a:t>area</a:t>
            </a:r>
            <a:r>
              <a:rPr sz="2800" spc="75" dirty="0">
                <a:latin typeface="Times New Roman"/>
                <a:cs typeface="Times New Roman"/>
              </a:rPr>
              <a:t> </a:t>
            </a:r>
            <a:r>
              <a:rPr sz="2800" dirty="0">
                <a:latin typeface="Times New Roman"/>
                <a:cs typeface="Times New Roman"/>
              </a:rPr>
              <a:t>of</a:t>
            </a:r>
            <a:r>
              <a:rPr sz="2800" spc="75" dirty="0">
                <a:latin typeface="Times New Roman"/>
                <a:cs typeface="Times New Roman"/>
              </a:rPr>
              <a:t> </a:t>
            </a:r>
            <a:r>
              <a:rPr sz="2800" spc="-5" dirty="0">
                <a:latin typeface="Times New Roman"/>
                <a:cs typeface="Times New Roman"/>
              </a:rPr>
              <a:t>the </a:t>
            </a:r>
            <a:r>
              <a:rPr sz="2800" spc="-335" dirty="0">
                <a:latin typeface="Times New Roman"/>
                <a:cs typeface="Times New Roman"/>
              </a:rPr>
              <a:t> </a:t>
            </a:r>
            <a:r>
              <a:rPr sz="2800" spc="-5" dirty="0">
                <a:latin typeface="Times New Roman"/>
                <a:cs typeface="Times New Roman"/>
              </a:rPr>
              <a:t>building</a:t>
            </a:r>
            <a:r>
              <a:rPr sz="2800" dirty="0">
                <a:latin typeface="Times New Roman"/>
                <a:cs typeface="Times New Roman"/>
              </a:rPr>
              <a:t> </a:t>
            </a:r>
            <a:r>
              <a:rPr sz="2800" spc="-5" dirty="0">
                <a:latin typeface="Times New Roman"/>
                <a:cs typeface="Times New Roman"/>
              </a:rPr>
              <a:t>footprint.</a:t>
            </a:r>
            <a:endParaRPr sz="2800" dirty="0">
              <a:latin typeface="Times New Roman"/>
              <a:cs typeface="Times New Roman"/>
            </a:endParaRPr>
          </a:p>
          <a:p>
            <a:pPr marL="469265" indent="-228600">
              <a:lnSpc>
                <a:spcPct val="100000"/>
              </a:lnSpc>
              <a:spcBef>
                <a:spcPts val="865"/>
              </a:spcBef>
              <a:buAutoNum type="arabicPeriod"/>
              <a:tabLst>
                <a:tab pos="469900" algn="l"/>
              </a:tabLst>
            </a:pPr>
            <a:r>
              <a:rPr sz="2800" dirty="0">
                <a:latin typeface="Times New Roman"/>
                <a:cs typeface="Times New Roman"/>
              </a:rPr>
              <a:t>Reduce</a:t>
            </a:r>
            <a:r>
              <a:rPr sz="2800" spc="-15" dirty="0">
                <a:latin typeface="Times New Roman"/>
                <a:cs typeface="Times New Roman"/>
              </a:rPr>
              <a:t> </a:t>
            </a:r>
            <a:r>
              <a:rPr sz="2800" spc="-5" dirty="0">
                <a:latin typeface="Times New Roman"/>
                <a:cs typeface="Times New Roman"/>
              </a:rPr>
              <a:t>differential</a:t>
            </a:r>
            <a:r>
              <a:rPr sz="2800" spc="5" dirty="0">
                <a:latin typeface="Times New Roman"/>
                <a:cs typeface="Times New Roman"/>
              </a:rPr>
              <a:t> </a:t>
            </a:r>
            <a:r>
              <a:rPr sz="2800" spc="-5" dirty="0">
                <a:latin typeface="Times New Roman"/>
                <a:cs typeface="Times New Roman"/>
              </a:rPr>
              <a:t>settlement</a:t>
            </a:r>
            <a:r>
              <a:rPr sz="2800" spc="10" dirty="0">
                <a:latin typeface="Times New Roman"/>
                <a:cs typeface="Times New Roman"/>
              </a:rPr>
              <a:t> </a:t>
            </a:r>
            <a:r>
              <a:rPr sz="2800" spc="-5" dirty="0">
                <a:latin typeface="Times New Roman"/>
                <a:cs typeface="Times New Roman"/>
              </a:rPr>
              <a:t>of</a:t>
            </a:r>
            <a:r>
              <a:rPr sz="2800" dirty="0">
                <a:latin typeface="Times New Roman"/>
                <a:cs typeface="Times New Roman"/>
              </a:rPr>
              <a:t> </a:t>
            </a:r>
            <a:r>
              <a:rPr sz="2800" spc="-5" dirty="0">
                <a:latin typeface="Times New Roman"/>
                <a:cs typeface="Times New Roman"/>
              </a:rPr>
              <a:t>structures</a:t>
            </a:r>
            <a:r>
              <a:rPr sz="2800" spc="10" dirty="0">
                <a:latin typeface="Times New Roman"/>
                <a:cs typeface="Times New Roman"/>
              </a:rPr>
              <a:t> </a:t>
            </a:r>
            <a:r>
              <a:rPr sz="2800" spc="-5" dirty="0">
                <a:latin typeface="Times New Roman"/>
                <a:cs typeface="Times New Roman"/>
              </a:rPr>
              <a:t>constructed</a:t>
            </a:r>
            <a:r>
              <a:rPr sz="2800" spc="5" dirty="0">
                <a:latin typeface="Times New Roman"/>
                <a:cs typeface="Times New Roman"/>
              </a:rPr>
              <a:t> </a:t>
            </a:r>
            <a:r>
              <a:rPr sz="2800" spc="-5" dirty="0">
                <a:latin typeface="Times New Roman"/>
                <a:cs typeface="Times New Roman"/>
              </a:rPr>
              <a:t>over</a:t>
            </a:r>
            <a:r>
              <a:rPr sz="2800" dirty="0">
                <a:latin typeface="Times New Roman"/>
                <a:cs typeface="Times New Roman"/>
              </a:rPr>
              <a:t> </a:t>
            </a:r>
            <a:r>
              <a:rPr sz="2800" spc="-5" dirty="0">
                <a:latin typeface="Times New Roman"/>
                <a:cs typeface="Times New Roman"/>
              </a:rPr>
              <a:t>weak</a:t>
            </a:r>
            <a:r>
              <a:rPr sz="2800" spc="10" dirty="0">
                <a:latin typeface="Times New Roman"/>
                <a:cs typeface="Times New Roman"/>
              </a:rPr>
              <a:t> </a:t>
            </a:r>
            <a:r>
              <a:rPr sz="2800" spc="-5" dirty="0">
                <a:latin typeface="Times New Roman"/>
                <a:cs typeface="Times New Roman"/>
              </a:rPr>
              <a:t>soil</a:t>
            </a:r>
            <a:r>
              <a:rPr sz="2800" spc="-5" dirty="0" smtClean="0">
                <a:latin typeface="Times New Roman"/>
                <a:cs typeface="Times New Roman"/>
              </a:rPr>
              <a:t>.</a:t>
            </a:r>
            <a:endParaRPr sz="2800" dirty="0">
              <a:latin typeface="Times New Roman"/>
              <a:cs typeface="Times New Roman"/>
            </a:endParaRPr>
          </a:p>
        </p:txBody>
      </p:sp>
      <p:sp>
        <p:nvSpPr>
          <p:cNvPr id="3" name="Slide Number Placeholder 2"/>
          <p:cNvSpPr>
            <a:spLocks noGrp="1"/>
          </p:cNvSpPr>
          <p:nvPr>
            <p:ph type="sldNum" sz="quarter" idx="12"/>
          </p:nvPr>
        </p:nvSpPr>
        <p:spPr/>
        <p:txBody>
          <a:bodyPr/>
          <a:lstStyle/>
          <a:p>
            <a:fld id="{34216374-E7D6-4C74-ADA3-2C9987A1DEB2}" type="slidenum">
              <a:rPr lang="en-US" smtClean="0"/>
              <a:t>148</a:t>
            </a:fld>
            <a:endParaRPr lang="en-US"/>
          </a:p>
        </p:txBody>
      </p:sp>
    </p:spTree>
    <p:extLst>
      <p:ext uri="{BB962C8B-B14F-4D97-AF65-F5344CB8AC3E}">
        <p14:creationId xmlns:p14="http://schemas.microsoft.com/office/powerpoint/2010/main" val="111149674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 y="209458"/>
            <a:ext cx="11976094" cy="5406737"/>
          </a:xfrm>
          <a:prstGeom prst="rect">
            <a:avLst/>
          </a:prstGeom>
        </p:spPr>
        <p:txBody>
          <a:bodyPr vert="horz" wrap="square" lIns="0" tIns="117475" rIns="0" bIns="0" rtlCol="0">
            <a:spAutoFit/>
          </a:bodyPr>
          <a:lstStyle/>
          <a:p>
            <a:pPr marL="12700" algn="just">
              <a:lnSpc>
                <a:spcPct val="100000"/>
              </a:lnSpc>
            </a:pPr>
            <a:r>
              <a:rPr lang="en-GB" sz="2800" b="1" spc="-5" dirty="0">
                <a:latin typeface="Times New Roman"/>
                <a:cs typeface="Times New Roman"/>
              </a:rPr>
              <a:t>Uses</a:t>
            </a:r>
            <a:r>
              <a:rPr lang="en-GB" sz="2800" b="1" spc="-25" dirty="0">
                <a:latin typeface="Times New Roman"/>
                <a:cs typeface="Times New Roman"/>
              </a:rPr>
              <a:t> </a:t>
            </a:r>
            <a:r>
              <a:rPr lang="en-GB" sz="2800" b="1" dirty="0">
                <a:latin typeface="Times New Roman"/>
                <a:cs typeface="Times New Roman"/>
              </a:rPr>
              <a:t>of</a:t>
            </a:r>
            <a:r>
              <a:rPr lang="en-GB" sz="2800" b="1" spc="-15" dirty="0">
                <a:latin typeface="Times New Roman"/>
                <a:cs typeface="Times New Roman"/>
              </a:rPr>
              <a:t> </a:t>
            </a:r>
            <a:r>
              <a:rPr lang="en-GB" sz="2800" b="1" spc="-5" dirty="0">
                <a:latin typeface="Times New Roman"/>
                <a:cs typeface="Times New Roman"/>
              </a:rPr>
              <a:t>Mat</a:t>
            </a:r>
            <a:r>
              <a:rPr lang="en-GB" sz="2800" b="1" spc="-15" dirty="0">
                <a:latin typeface="Times New Roman"/>
                <a:cs typeface="Times New Roman"/>
              </a:rPr>
              <a:t> </a:t>
            </a:r>
            <a:r>
              <a:rPr lang="en-GB" sz="2800" b="1" spc="-5" dirty="0">
                <a:latin typeface="Times New Roman"/>
                <a:cs typeface="Times New Roman"/>
              </a:rPr>
              <a:t>Foundation</a:t>
            </a:r>
            <a:endParaRPr lang="en-GB" sz="2800" dirty="0">
              <a:latin typeface="Times New Roman"/>
              <a:cs typeface="Times New Roman"/>
            </a:endParaRPr>
          </a:p>
          <a:p>
            <a:pPr marL="469265" marR="10160" indent="-228600" algn="just">
              <a:lnSpc>
                <a:spcPct val="103200"/>
              </a:lnSpc>
              <a:spcBef>
                <a:spcPts val="790"/>
              </a:spcBef>
              <a:buAutoNum type="arabicPeriod"/>
              <a:tabLst>
                <a:tab pos="469900" algn="l"/>
              </a:tabLst>
            </a:pPr>
            <a:r>
              <a:rPr lang="en-GB" sz="2800" dirty="0">
                <a:latin typeface="Times New Roman"/>
                <a:cs typeface="Times New Roman"/>
              </a:rPr>
              <a:t>It </a:t>
            </a:r>
            <a:r>
              <a:rPr lang="en-GB" sz="2800" spc="-5" dirty="0">
                <a:latin typeface="Times New Roman"/>
                <a:cs typeface="Times New Roman"/>
              </a:rPr>
              <a:t>is employed </a:t>
            </a:r>
            <a:r>
              <a:rPr lang="en-GB" sz="2800" dirty="0">
                <a:latin typeface="Times New Roman"/>
                <a:cs typeface="Times New Roman"/>
              </a:rPr>
              <a:t>for </a:t>
            </a:r>
            <a:r>
              <a:rPr lang="en-GB" sz="2800" spc="-5" dirty="0">
                <a:latin typeface="Times New Roman"/>
                <a:cs typeface="Times New Roman"/>
              </a:rPr>
              <a:t>the construction </a:t>
            </a:r>
            <a:r>
              <a:rPr lang="en-GB" sz="2800" dirty="0">
                <a:latin typeface="Times New Roman"/>
                <a:cs typeface="Times New Roman"/>
              </a:rPr>
              <a:t>of </a:t>
            </a:r>
            <a:r>
              <a:rPr lang="en-GB" sz="2800" spc="-5" dirty="0">
                <a:latin typeface="Times New Roman"/>
                <a:cs typeface="Times New Roman"/>
              </a:rPr>
              <a:t>commercial buildings. </a:t>
            </a:r>
            <a:r>
              <a:rPr lang="en-GB" sz="2800" dirty="0">
                <a:latin typeface="Times New Roman"/>
                <a:cs typeface="Times New Roman"/>
              </a:rPr>
              <a:t>In </a:t>
            </a:r>
            <a:r>
              <a:rPr lang="en-GB" sz="2800" spc="-5" dirty="0">
                <a:latin typeface="Times New Roman"/>
                <a:cs typeface="Times New Roman"/>
              </a:rPr>
              <a:t>this case, the </a:t>
            </a:r>
            <a:r>
              <a:rPr lang="en-GB" sz="2800" dirty="0">
                <a:latin typeface="Times New Roman"/>
                <a:cs typeface="Times New Roman"/>
              </a:rPr>
              <a:t> </a:t>
            </a:r>
            <a:r>
              <a:rPr lang="en-GB" sz="2800" spc="-5" dirty="0">
                <a:latin typeface="Times New Roman"/>
                <a:cs typeface="Times New Roman"/>
              </a:rPr>
              <a:t>loads</a:t>
            </a:r>
            <a:r>
              <a:rPr lang="en-GB" sz="2800" dirty="0">
                <a:latin typeface="Times New Roman"/>
                <a:cs typeface="Times New Roman"/>
              </a:rPr>
              <a:t> </a:t>
            </a:r>
            <a:r>
              <a:rPr lang="en-GB" sz="2800" spc="-5" dirty="0">
                <a:latin typeface="Times New Roman"/>
                <a:cs typeface="Times New Roman"/>
              </a:rPr>
              <a:t>are</a:t>
            </a:r>
            <a:r>
              <a:rPr lang="en-GB" sz="2800" dirty="0">
                <a:latin typeface="Times New Roman"/>
                <a:cs typeface="Times New Roman"/>
              </a:rPr>
              <a:t> </a:t>
            </a:r>
            <a:r>
              <a:rPr lang="en-GB" sz="2800" spc="-5" dirty="0">
                <a:latin typeface="Times New Roman"/>
                <a:cs typeface="Times New Roman"/>
              </a:rPr>
              <a:t>commonly</a:t>
            </a:r>
            <a:r>
              <a:rPr lang="en-GB" sz="2800" dirty="0">
                <a:latin typeface="Times New Roman"/>
                <a:cs typeface="Times New Roman"/>
              </a:rPr>
              <a:t> </a:t>
            </a:r>
            <a:r>
              <a:rPr lang="en-GB" sz="2800" spc="-5" dirty="0">
                <a:latin typeface="Times New Roman"/>
                <a:cs typeface="Times New Roman"/>
              </a:rPr>
              <a:t>large.</a:t>
            </a:r>
            <a:r>
              <a:rPr lang="en-GB" sz="2800" dirty="0">
                <a:latin typeface="Times New Roman"/>
                <a:cs typeface="Times New Roman"/>
              </a:rPr>
              <a:t> </a:t>
            </a:r>
            <a:r>
              <a:rPr lang="en-GB" sz="2800" spc="-5" dirty="0">
                <a:latin typeface="Times New Roman"/>
                <a:cs typeface="Times New Roman"/>
              </a:rPr>
              <a:t>Mat</a:t>
            </a:r>
            <a:r>
              <a:rPr lang="en-GB" sz="2800" dirty="0">
                <a:latin typeface="Times New Roman"/>
                <a:cs typeface="Times New Roman"/>
              </a:rPr>
              <a:t> </a:t>
            </a:r>
            <a:r>
              <a:rPr lang="en-GB" sz="2800" spc="-5" dirty="0">
                <a:latin typeface="Times New Roman"/>
                <a:cs typeface="Times New Roman"/>
              </a:rPr>
              <a:t>foundations</a:t>
            </a:r>
            <a:r>
              <a:rPr lang="en-GB" sz="2800" dirty="0">
                <a:latin typeface="Times New Roman"/>
                <a:cs typeface="Times New Roman"/>
              </a:rPr>
              <a:t> </a:t>
            </a:r>
            <a:r>
              <a:rPr lang="en-GB" sz="2800" spc="-5" dirty="0">
                <a:latin typeface="Times New Roman"/>
                <a:cs typeface="Times New Roman"/>
              </a:rPr>
              <a:t>are</a:t>
            </a:r>
            <a:r>
              <a:rPr lang="en-GB" sz="2800" dirty="0">
                <a:latin typeface="Times New Roman"/>
                <a:cs typeface="Times New Roman"/>
              </a:rPr>
              <a:t> </a:t>
            </a:r>
            <a:r>
              <a:rPr lang="en-GB" sz="2800" spc="-5" dirty="0">
                <a:latin typeface="Times New Roman"/>
                <a:cs typeface="Times New Roman"/>
              </a:rPr>
              <a:t>popular</a:t>
            </a:r>
            <a:r>
              <a:rPr lang="en-GB" sz="2800" dirty="0">
                <a:latin typeface="Times New Roman"/>
                <a:cs typeface="Times New Roman"/>
              </a:rPr>
              <a:t> in</a:t>
            </a:r>
            <a:r>
              <a:rPr lang="en-GB" sz="2800" spc="5" dirty="0">
                <a:latin typeface="Times New Roman"/>
                <a:cs typeface="Times New Roman"/>
              </a:rPr>
              <a:t> </a:t>
            </a:r>
            <a:r>
              <a:rPr lang="en-GB" sz="2800" dirty="0">
                <a:latin typeface="Times New Roman"/>
                <a:cs typeface="Times New Roman"/>
              </a:rPr>
              <a:t>areas</a:t>
            </a:r>
            <a:r>
              <a:rPr lang="en-GB" sz="2800" spc="5" dirty="0">
                <a:latin typeface="Times New Roman"/>
                <a:cs typeface="Times New Roman"/>
              </a:rPr>
              <a:t> </a:t>
            </a:r>
            <a:r>
              <a:rPr lang="en-GB" sz="2800" spc="-5" dirty="0">
                <a:latin typeface="Times New Roman"/>
                <a:cs typeface="Times New Roman"/>
              </a:rPr>
              <a:t>where </a:t>
            </a:r>
            <a:r>
              <a:rPr lang="en-GB" sz="2800" dirty="0">
                <a:latin typeface="Times New Roman"/>
                <a:cs typeface="Times New Roman"/>
              </a:rPr>
              <a:t> </a:t>
            </a:r>
            <a:r>
              <a:rPr lang="en-GB" sz="2800" spc="-5" dirty="0">
                <a:latin typeface="Times New Roman"/>
                <a:cs typeface="Times New Roman"/>
              </a:rPr>
              <a:t>basements</a:t>
            </a:r>
            <a:r>
              <a:rPr lang="en-GB" sz="2800" dirty="0">
                <a:latin typeface="Times New Roman"/>
                <a:cs typeface="Times New Roman"/>
              </a:rPr>
              <a:t> are</a:t>
            </a:r>
            <a:r>
              <a:rPr lang="en-GB" sz="2800" spc="-5" dirty="0">
                <a:latin typeface="Times New Roman"/>
                <a:cs typeface="Times New Roman"/>
              </a:rPr>
              <a:t> common.</a:t>
            </a:r>
            <a:endParaRPr lang="en-GB" sz="2800" dirty="0">
              <a:latin typeface="Times New Roman"/>
              <a:cs typeface="Times New Roman"/>
            </a:endParaRPr>
          </a:p>
          <a:p>
            <a:pPr marL="469265" marR="5080" indent="-228600" algn="just">
              <a:lnSpc>
                <a:spcPct val="103600"/>
              </a:lnSpc>
              <a:spcBef>
                <a:spcPts val="800"/>
              </a:spcBef>
              <a:buAutoNum type="arabicPeriod"/>
              <a:tabLst>
                <a:tab pos="469900" algn="l"/>
              </a:tabLst>
            </a:pPr>
            <a:r>
              <a:rPr lang="en-GB" sz="2800" dirty="0">
                <a:latin typeface="Times New Roman"/>
                <a:cs typeface="Times New Roman"/>
              </a:rPr>
              <a:t>Mat </a:t>
            </a:r>
            <a:r>
              <a:rPr lang="en-GB" sz="2800" spc="-5" dirty="0">
                <a:latin typeface="Times New Roman"/>
                <a:cs typeface="Times New Roman"/>
              </a:rPr>
              <a:t>foundation </a:t>
            </a:r>
            <a:r>
              <a:rPr lang="en-GB" sz="2800" dirty="0">
                <a:latin typeface="Times New Roman"/>
                <a:cs typeface="Times New Roman"/>
              </a:rPr>
              <a:t>is </a:t>
            </a:r>
            <a:r>
              <a:rPr lang="en-GB" sz="2800" spc="-5" dirty="0">
                <a:latin typeface="Times New Roman"/>
                <a:cs typeface="Times New Roman"/>
              </a:rPr>
              <a:t>also used </a:t>
            </a:r>
            <a:r>
              <a:rPr lang="en-GB" sz="2800" dirty="0">
                <a:latin typeface="Times New Roman"/>
                <a:cs typeface="Times New Roman"/>
              </a:rPr>
              <a:t>for </a:t>
            </a:r>
            <a:r>
              <a:rPr lang="en-GB" sz="2800" spc="-5" dirty="0">
                <a:latin typeface="Times New Roman"/>
                <a:cs typeface="Times New Roman"/>
              </a:rPr>
              <a:t>low bearing capacity soil </a:t>
            </a:r>
            <a:r>
              <a:rPr lang="en-GB" sz="2800" spc="20" dirty="0">
                <a:latin typeface="Times New Roman"/>
                <a:cs typeface="Times New Roman"/>
              </a:rPr>
              <a:t>in </a:t>
            </a:r>
            <a:r>
              <a:rPr lang="en-GB" sz="2800" spc="-5" dirty="0">
                <a:latin typeface="Times New Roman"/>
                <a:cs typeface="Times New Roman"/>
              </a:rPr>
              <a:t>order to spread </a:t>
            </a:r>
            <a:r>
              <a:rPr lang="en-GB" sz="2800" dirty="0">
                <a:latin typeface="Times New Roman"/>
                <a:cs typeface="Times New Roman"/>
              </a:rPr>
              <a:t> the</a:t>
            </a:r>
            <a:r>
              <a:rPr lang="en-GB" sz="2800" spc="-15" dirty="0">
                <a:latin typeface="Times New Roman"/>
                <a:cs typeface="Times New Roman"/>
              </a:rPr>
              <a:t> </a:t>
            </a:r>
            <a:r>
              <a:rPr lang="en-GB" sz="2800" spc="-5" dirty="0">
                <a:latin typeface="Times New Roman"/>
                <a:cs typeface="Times New Roman"/>
              </a:rPr>
              <a:t>load</a:t>
            </a:r>
            <a:r>
              <a:rPr lang="en-GB" sz="2800" spc="-10" dirty="0">
                <a:latin typeface="Times New Roman"/>
                <a:cs typeface="Times New Roman"/>
              </a:rPr>
              <a:t> </a:t>
            </a:r>
            <a:r>
              <a:rPr lang="en-GB" sz="2800" dirty="0">
                <a:latin typeface="Times New Roman"/>
                <a:cs typeface="Times New Roman"/>
              </a:rPr>
              <a:t>of a</a:t>
            </a:r>
            <a:r>
              <a:rPr lang="en-GB" sz="2800" spc="-20" dirty="0">
                <a:latin typeface="Times New Roman"/>
                <a:cs typeface="Times New Roman"/>
              </a:rPr>
              <a:t> </a:t>
            </a:r>
            <a:r>
              <a:rPr lang="en-GB" sz="2800" spc="-5" dirty="0">
                <a:latin typeface="Times New Roman"/>
                <a:cs typeface="Times New Roman"/>
              </a:rPr>
              <a:t>building </a:t>
            </a:r>
            <a:r>
              <a:rPr lang="en-GB" sz="2800" dirty="0">
                <a:latin typeface="Times New Roman"/>
                <a:cs typeface="Times New Roman"/>
              </a:rPr>
              <a:t>and</a:t>
            </a:r>
            <a:r>
              <a:rPr lang="en-GB" sz="2800" spc="-10" dirty="0">
                <a:latin typeface="Times New Roman"/>
                <a:cs typeface="Times New Roman"/>
              </a:rPr>
              <a:t> </a:t>
            </a:r>
            <a:r>
              <a:rPr lang="en-GB" sz="2800" spc="-5" dirty="0">
                <a:latin typeface="Times New Roman"/>
                <a:cs typeface="Times New Roman"/>
              </a:rPr>
              <a:t>hence</a:t>
            </a:r>
            <a:r>
              <a:rPr lang="en-GB" sz="2800" dirty="0">
                <a:latin typeface="Times New Roman"/>
                <a:cs typeface="Times New Roman"/>
              </a:rPr>
              <a:t> </a:t>
            </a:r>
            <a:r>
              <a:rPr lang="en-GB" sz="2800" spc="-5" dirty="0">
                <a:latin typeface="Times New Roman"/>
                <a:cs typeface="Times New Roman"/>
              </a:rPr>
              <a:t>construct</a:t>
            </a:r>
            <a:r>
              <a:rPr lang="en-GB" sz="2800" spc="-15" dirty="0">
                <a:latin typeface="Times New Roman"/>
                <a:cs typeface="Times New Roman"/>
              </a:rPr>
              <a:t> </a:t>
            </a:r>
            <a:r>
              <a:rPr lang="en-GB" sz="2800" dirty="0">
                <a:latin typeface="Times New Roman"/>
                <a:cs typeface="Times New Roman"/>
              </a:rPr>
              <a:t>a </a:t>
            </a:r>
            <a:r>
              <a:rPr lang="en-GB" sz="2800" spc="-5" dirty="0">
                <a:latin typeface="Times New Roman"/>
                <a:cs typeface="Times New Roman"/>
              </a:rPr>
              <a:t>stable</a:t>
            </a:r>
            <a:r>
              <a:rPr lang="en-GB" sz="2800" dirty="0">
                <a:latin typeface="Times New Roman"/>
                <a:cs typeface="Times New Roman"/>
              </a:rPr>
              <a:t> </a:t>
            </a:r>
            <a:r>
              <a:rPr lang="en-GB" sz="2800" spc="-5" dirty="0">
                <a:latin typeface="Times New Roman"/>
                <a:cs typeface="Times New Roman"/>
              </a:rPr>
              <a:t>foundation.</a:t>
            </a:r>
            <a:endParaRPr lang="en-GB" sz="2800" dirty="0">
              <a:latin typeface="Times New Roman"/>
              <a:cs typeface="Times New Roman"/>
            </a:endParaRPr>
          </a:p>
          <a:p>
            <a:pPr marL="469265" indent="-228600" algn="just">
              <a:lnSpc>
                <a:spcPct val="100000"/>
              </a:lnSpc>
              <a:spcBef>
                <a:spcPts val="855"/>
              </a:spcBef>
              <a:buAutoNum type="arabicPeriod"/>
              <a:tabLst>
                <a:tab pos="469900" algn="l"/>
              </a:tabLst>
            </a:pPr>
            <a:r>
              <a:rPr lang="en-GB" sz="2800" dirty="0">
                <a:latin typeface="Times New Roman"/>
                <a:cs typeface="Times New Roman"/>
              </a:rPr>
              <a:t>It</a:t>
            </a:r>
            <a:r>
              <a:rPr lang="en-GB" sz="2800" spc="5" dirty="0">
                <a:latin typeface="Times New Roman"/>
                <a:cs typeface="Times New Roman"/>
              </a:rPr>
              <a:t> </a:t>
            </a:r>
            <a:r>
              <a:rPr lang="en-GB" sz="2800" spc="-5" dirty="0">
                <a:latin typeface="Times New Roman"/>
                <a:cs typeface="Times New Roman"/>
              </a:rPr>
              <a:t>is</a:t>
            </a:r>
            <a:r>
              <a:rPr lang="en-GB" sz="2800" spc="5" dirty="0">
                <a:latin typeface="Times New Roman"/>
                <a:cs typeface="Times New Roman"/>
              </a:rPr>
              <a:t> </a:t>
            </a:r>
            <a:r>
              <a:rPr lang="en-GB" sz="2800" spc="-5" dirty="0">
                <a:latin typeface="Times New Roman"/>
                <a:cs typeface="Times New Roman"/>
              </a:rPr>
              <a:t>used</a:t>
            </a:r>
            <a:r>
              <a:rPr lang="en-GB" sz="2800" spc="5" dirty="0">
                <a:latin typeface="Times New Roman"/>
                <a:cs typeface="Times New Roman"/>
              </a:rPr>
              <a:t> </a:t>
            </a:r>
            <a:r>
              <a:rPr lang="en-GB" sz="2800" spc="-5" dirty="0">
                <a:latin typeface="Times New Roman"/>
                <a:cs typeface="Times New Roman"/>
              </a:rPr>
              <a:t>to</a:t>
            </a:r>
            <a:r>
              <a:rPr lang="en-GB" sz="2800" spc="5" dirty="0">
                <a:latin typeface="Times New Roman"/>
                <a:cs typeface="Times New Roman"/>
              </a:rPr>
              <a:t> </a:t>
            </a:r>
            <a:r>
              <a:rPr lang="en-GB" sz="2800" spc="-5" dirty="0">
                <a:latin typeface="Times New Roman"/>
                <a:cs typeface="Times New Roman"/>
              </a:rPr>
              <a:t>reduce</a:t>
            </a:r>
            <a:r>
              <a:rPr lang="en-GB" sz="2800" dirty="0">
                <a:latin typeface="Times New Roman"/>
                <a:cs typeface="Times New Roman"/>
              </a:rPr>
              <a:t> </a:t>
            </a:r>
            <a:r>
              <a:rPr lang="en-GB" sz="2800" spc="-5" dirty="0">
                <a:latin typeface="Times New Roman"/>
                <a:cs typeface="Times New Roman"/>
              </a:rPr>
              <a:t>differential</a:t>
            </a:r>
            <a:r>
              <a:rPr lang="en-GB" sz="2800" spc="-15" dirty="0">
                <a:latin typeface="Times New Roman"/>
                <a:cs typeface="Times New Roman"/>
              </a:rPr>
              <a:t> </a:t>
            </a:r>
            <a:r>
              <a:rPr lang="en-GB" sz="2800" spc="-5" dirty="0">
                <a:latin typeface="Times New Roman"/>
                <a:cs typeface="Times New Roman"/>
              </a:rPr>
              <a:t>settlement</a:t>
            </a:r>
            <a:r>
              <a:rPr lang="en-GB" sz="2800" spc="-15" dirty="0">
                <a:latin typeface="Times New Roman"/>
                <a:cs typeface="Times New Roman"/>
              </a:rPr>
              <a:t> </a:t>
            </a:r>
            <a:r>
              <a:rPr lang="en-GB" sz="2800" dirty="0">
                <a:latin typeface="Times New Roman"/>
                <a:cs typeface="Times New Roman"/>
              </a:rPr>
              <a:t>of </a:t>
            </a:r>
            <a:r>
              <a:rPr lang="en-GB" sz="2800" spc="-5" dirty="0">
                <a:latin typeface="Times New Roman"/>
                <a:cs typeface="Times New Roman"/>
              </a:rPr>
              <a:t>buildings.</a:t>
            </a:r>
            <a:endParaRPr lang="en-GB" sz="2800" dirty="0">
              <a:latin typeface="Times New Roman"/>
              <a:cs typeface="Times New Roman"/>
            </a:endParaRPr>
          </a:p>
          <a:p>
            <a:pPr marL="469265" marR="6350" indent="-228600" algn="just">
              <a:lnSpc>
                <a:spcPct val="103299"/>
              </a:lnSpc>
              <a:spcBef>
                <a:spcPts val="810"/>
              </a:spcBef>
              <a:buAutoNum type="arabicPeriod"/>
              <a:tabLst>
                <a:tab pos="469900" algn="l"/>
              </a:tabLst>
            </a:pPr>
            <a:r>
              <a:rPr lang="en-GB" sz="2800" dirty="0">
                <a:latin typeface="Times New Roman"/>
                <a:cs typeface="Times New Roman"/>
              </a:rPr>
              <a:t>Raft or </a:t>
            </a:r>
            <a:r>
              <a:rPr lang="en-GB" sz="2800" spc="-10" dirty="0">
                <a:latin typeface="Times New Roman"/>
                <a:cs typeface="Times New Roman"/>
              </a:rPr>
              <a:t>mat </a:t>
            </a:r>
            <a:r>
              <a:rPr lang="en-GB" sz="2800" spc="-5" dirty="0">
                <a:latin typeface="Times New Roman"/>
                <a:cs typeface="Times New Roman"/>
              </a:rPr>
              <a:t>foundation is used when the soil layer </a:t>
            </a:r>
            <a:r>
              <a:rPr lang="en-GB" sz="2800" dirty="0">
                <a:latin typeface="Times New Roman"/>
                <a:cs typeface="Times New Roman"/>
              </a:rPr>
              <a:t>is </a:t>
            </a:r>
            <a:r>
              <a:rPr lang="en-GB" sz="2800" spc="-5" dirty="0">
                <a:latin typeface="Times New Roman"/>
                <a:cs typeface="Times New Roman"/>
              </a:rPr>
              <a:t>unstable. </a:t>
            </a:r>
            <a:r>
              <a:rPr lang="en-GB" sz="2800" dirty="0">
                <a:latin typeface="Times New Roman"/>
                <a:cs typeface="Times New Roman"/>
              </a:rPr>
              <a:t>In </a:t>
            </a:r>
            <a:r>
              <a:rPr lang="en-GB" sz="2800" spc="-5" dirty="0">
                <a:latin typeface="Times New Roman"/>
                <a:cs typeface="Times New Roman"/>
              </a:rPr>
              <a:t>this case, </a:t>
            </a:r>
            <a:r>
              <a:rPr lang="en-GB" sz="2800" dirty="0">
                <a:latin typeface="Times New Roman"/>
                <a:cs typeface="Times New Roman"/>
              </a:rPr>
              <a:t> </a:t>
            </a:r>
            <a:r>
              <a:rPr lang="en-GB" sz="2800" spc="-5" dirty="0">
                <a:latin typeface="Times New Roman"/>
                <a:cs typeface="Times New Roman"/>
              </a:rPr>
              <a:t>strip foundation would cover more </a:t>
            </a:r>
            <a:r>
              <a:rPr lang="en-GB" sz="2800" spc="5" dirty="0">
                <a:latin typeface="Times New Roman"/>
                <a:cs typeface="Times New Roman"/>
              </a:rPr>
              <a:t>than </a:t>
            </a:r>
            <a:r>
              <a:rPr lang="en-GB" sz="2800" spc="-5" dirty="0">
                <a:latin typeface="Times New Roman"/>
                <a:cs typeface="Times New Roman"/>
              </a:rPr>
              <a:t>70% </a:t>
            </a:r>
            <a:r>
              <a:rPr lang="en-GB" sz="2800" dirty="0">
                <a:latin typeface="Times New Roman"/>
                <a:cs typeface="Times New Roman"/>
              </a:rPr>
              <a:t>of the </a:t>
            </a:r>
            <a:r>
              <a:rPr lang="en-GB" sz="2800" spc="-5" dirty="0">
                <a:latin typeface="Times New Roman"/>
                <a:cs typeface="Times New Roman"/>
              </a:rPr>
              <a:t>ground area beneath the </a:t>
            </a:r>
            <a:r>
              <a:rPr lang="en-GB" sz="2800" dirty="0">
                <a:latin typeface="Times New Roman"/>
                <a:cs typeface="Times New Roman"/>
              </a:rPr>
              <a:t> </a:t>
            </a:r>
            <a:r>
              <a:rPr lang="en-GB" sz="2800" spc="-5" dirty="0">
                <a:latin typeface="Times New Roman"/>
                <a:cs typeface="Times New Roman"/>
              </a:rPr>
              <a:t>building. There </a:t>
            </a:r>
            <a:r>
              <a:rPr lang="en-GB" sz="2800" dirty="0">
                <a:latin typeface="Times New Roman"/>
                <a:cs typeface="Times New Roman"/>
              </a:rPr>
              <a:t>are </a:t>
            </a:r>
            <a:r>
              <a:rPr lang="en-GB" sz="2800" spc="-5" dirty="0">
                <a:latin typeface="Times New Roman"/>
                <a:cs typeface="Times New Roman"/>
              </a:rPr>
              <a:t>also situations usually </a:t>
            </a:r>
            <a:r>
              <a:rPr lang="en-GB" sz="2800" dirty="0">
                <a:latin typeface="Times New Roman"/>
                <a:cs typeface="Times New Roman"/>
              </a:rPr>
              <a:t>in </a:t>
            </a:r>
            <a:r>
              <a:rPr lang="en-GB" sz="2800" spc="-5" dirty="0">
                <a:latin typeface="Times New Roman"/>
                <a:cs typeface="Times New Roman"/>
              </a:rPr>
              <a:t>mining areas </a:t>
            </a:r>
            <a:r>
              <a:rPr lang="en-GB" sz="2800" dirty="0">
                <a:latin typeface="Times New Roman"/>
                <a:cs typeface="Times New Roman"/>
              </a:rPr>
              <a:t>that </a:t>
            </a:r>
            <a:r>
              <a:rPr lang="en-GB" sz="2800" spc="-5" dirty="0">
                <a:latin typeface="Times New Roman"/>
                <a:cs typeface="Times New Roman"/>
              </a:rPr>
              <a:t>soil layer may </a:t>
            </a:r>
            <a:r>
              <a:rPr lang="en-GB" sz="2800" spc="-335" dirty="0">
                <a:latin typeface="Times New Roman"/>
                <a:cs typeface="Times New Roman"/>
              </a:rPr>
              <a:t> </a:t>
            </a:r>
            <a:r>
              <a:rPr lang="en-GB" sz="2800" spc="-5" dirty="0">
                <a:latin typeface="Times New Roman"/>
                <a:cs typeface="Times New Roman"/>
              </a:rPr>
              <a:t>suffer movements.</a:t>
            </a:r>
            <a:endParaRPr lang="en-GB" sz="2800" dirty="0">
              <a:latin typeface="Times New Roman"/>
              <a:cs typeface="Times New Roman"/>
            </a:endParaRPr>
          </a:p>
        </p:txBody>
      </p:sp>
      <p:sp>
        <p:nvSpPr>
          <p:cNvPr id="3" name="Slide Number Placeholder 2"/>
          <p:cNvSpPr>
            <a:spLocks noGrp="1"/>
          </p:cNvSpPr>
          <p:nvPr>
            <p:ph type="sldNum" sz="quarter" idx="12"/>
          </p:nvPr>
        </p:nvSpPr>
        <p:spPr/>
        <p:txBody>
          <a:bodyPr/>
          <a:lstStyle/>
          <a:p>
            <a:fld id="{34216374-E7D6-4C74-ADA3-2C9987A1DEB2}" type="slidenum">
              <a:rPr lang="en-US" smtClean="0"/>
              <a:t>149</a:t>
            </a:fld>
            <a:endParaRPr lang="en-US"/>
          </a:p>
        </p:txBody>
      </p:sp>
    </p:spTree>
    <p:extLst>
      <p:ext uri="{BB962C8B-B14F-4D97-AF65-F5344CB8AC3E}">
        <p14:creationId xmlns:p14="http://schemas.microsoft.com/office/powerpoint/2010/main" val="33826603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09050" y="0"/>
            <a:ext cx="10973198" cy="8063746"/>
          </a:xfrm>
          <a:prstGeom prst="rect">
            <a:avLst/>
          </a:prstGeom>
        </p:spPr>
        <p:txBody>
          <a:bodyPr wrap="square">
            <a:spAutoFit/>
          </a:bodyPr>
          <a:lstStyle/>
          <a:p>
            <a:r>
              <a:rPr lang="en-GB" sz="2400" b="1" dirty="0" smtClean="0">
                <a:solidFill>
                  <a:srgbClr val="001D35"/>
                </a:solidFill>
                <a:latin typeface="Times New Roman" pitchFamily="18" charset="0"/>
                <a:cs typeface="Times New Roman" pitchFamily="18" charset="0"/>
              </a:rPr>
              <a:t>Definition of Column:</a:t>
            </a:r>
          </a:p>
          <a:p>
            <a:r>
              <a:rPr lang="en-GB" sz="2400" dirty="0" smtClean="0">
                <a:solidFill>
                  <a:srgbClr val="001D35"/>
                </a:solidFill>
                <a:latin typeface="Times New Roman" pitchFamily="18" charset="0"/>
                <a:cs typeface="Times New Roman" pitchFamily="18" charset="0"/>
              </a:rPr>
              <a:t> </a:t>
            </a:r>
          </a:p>
          <a:p>
            <a:pPr algn="just"/>
            <a:r>
              <a:rPr lang="en-GB" sz="2400" dirty="0">
                <a:solidFill>
                  <a:srgbClr val="001D35"/>
                </a:solidFill>
                <a:latin typeface="Times New Roman" pitchFamily="18" charset="0"/>
                <a:cs typeface="Times New Roman" pitchFamily="18" charset="0"/>
              </a:rPr>
              <a:t>A vertical member whose effective length is greater than 3  times Its least lateral dimension carrying compressive loads is  called as a column. Columns transfer the loads from the beams  or slabs to the footings or foundations. The inclined member carrying compressive loads as In the case of frames and  trusses is called as struts. The pedestal is a vertical  compression member whose effective length Is less than 3  times Its least lateral dimension. </a:t>
            </a:r>
            <a:endParaRPr lang="en-GB" sz="2400" dirty="0" smtClean="0">
              <a:solidFill>
                <a:srgbClr val="001D35"/>
              </a:solidFill>
              <a:latin typeface="Times New Roman" pitchFamily="18" charset="0"/>
              <a:cs typeface="Times New Roman" pitchFamily="18" charset="0"/>
            </a:endParaRPr>
          </a:p>
          <a:p>
            <a:pPr algn="just"/>
            <a:endParaRPr lang="en-GB" sz="2400" dirty="0" smtClean="0">
              <a:solidFill>
                <a:srgbClr val="001D35"/>
              </a:solidFill>
              <a:latin typeface="Times New Roman" pitchFamily="18" charset="0"/>
              <a:cs typeface="Times New Roman" pitchFamily="18" charset="0"/>
            </a:endParaRPr>
          </a:p>
          <a:p>
            <a:pPr algn="just"/>
            <a:r>
              <a:rPr lang="en-GB" sz="2400" dirty="0" smtClean="0">
                <a:solidFill>
                  <a:srgbClr val="001D35"/>
                </a:solidFill>
                <a:latin typeface="Times New Roman" pitchFamily="18" charset="0"/>
                <a:cs typeface="Times New Roman" pitchFamily="18" charset="0"/>
              </a:rPr>
              <a:t>There </a:t>
            </a:r>
            <a:r>
              <a:rPr lang="en-GB" sz="2400" dirty="0">
                <a:solidFill>
                  <a:srgbClr val="001D35"/>
                </a:solidFill>
                <a:latin typeface="Times New Roman" pitchFamily="18" charset="0"/>
                <a:cs typeface="Times New Roman" pitchFamily="18" charset="0"/>
              </a:rPr>
              <a:t>are several types of columns which are used in different parts of structures. Column is a vertical structural member that </a:t>
            </a:r>
            <a:r>
              <a:rPr lang="en-GB" sz="2400" dirty="0" smtClean="0">
                <a:solidFill>
                  <a:srgbClr val="001D35"/>
                </a:solidFill>
                <a:latin typeface="Times New Roman" pitchFamily="18" charset="0"/>
                <a:cs typeface="Times New Roman" pitchFamily="18" charset="0"/>
              </a:rPr>
              <a:t>carry loads </a:t>
            </a:r>
            <a:r>
              <a:rPr lang="en-GB" sz="2400" dirty="0">
                <a:solidFill>
                  <a:srgbClr val="001D35"/>
                </a:solidFill>
                <a:latin typeface="Times New Roman" pitchFamily="18" charset="0"/>
                <a:cs typeface="Times New Roman" pitchFamily="18" charset="0"/>
              </a:rPr>
              <a:t>mainly in compression. It might transfer loads from a ceiling, floor slab, roof slab, or from a beam, to a floor or foundations</a:t>
            </a:r>
            <a:r>
              <a:rPr lang="en-GB" sz="2400" dirty="0" smtClean="0">
                <a:solidFill>
                  <a:srgbClr val="001D35"/>
                </a:solidFill>
                <a:latin typeface="Times New Roman" pitchFamily="18" charset="0"/>
                <a:cs typeface="Times New Roman" pitchFamily="18" charset="0"/>
              </a:rPr>
              <a:t>.</a:t>
            </a:r>
          </a:p>
          <a:p>
            <a:pPr algn="just"/>
            <a:endParaRPr lang="en-GB" sz="2400" dirty="0" smtClean="0">
              <a:solidFill>
                <a:srgbClr val="001D35"/>
              </a:solidFill>
              <a:latin typeface="Times New Roman" pitchFamily="18" charset="0"/>
              <a:cs typeface="Times New Roman" pitchFamily="18" charset="0"/>
            </a:endParaRPr>
          </a:p>
          <a:p>
            <a:pPr algn="just"/>
            <a:r>
              <a:rPr lang="en-GB" sz="2400" dirty="0" smtClean="0">
                <a:solidFill>
                  <a:srgbClr val="001D35"/>
                </a:solidFill>
                <a:latin typeface="Times New Roman" pitchFamily="18" charset="0"/>
                <a:cs typeface="Times New Roman" pitchFamily="18" charset="0"/>
              </a:rPr>
              <a:t>Commonly</a:t>
            </a:r>
            <a:r>
              <a:rPr lang="en-GB" sz="2400" dirty="0">
                <a:solidFill>
                  <a:srgbClr val="001D35"/>
                </a:solidFill>
                <a:latin typeface="Times New Roman" pitchFamily="18" charset="0"/>
                <a:cs typeface="Times New Roman" pitchFamily="18" charset="0"/>
              </a:rPr>
              <a:t>, columns also carry bending moments about one or both of the cross-section axes. In this article, different types of </a:t>
            </a:r>
            <a:r>
              <a:rPr lang="en-GB" sz="2400" dirty="0" smtClean="0">
                <a:solidFill>
                  <a:srgbClr val="001D35"/>
                </a:solidFill>
                <a:latin typeface="Times New Roman" pitchFamily="18" charset="0"/>
                <a:cs typeface="Times New Roman" pitchFamily="18" charset="0"/>
              </a:rPr>
              <a:t>column </a:t>
            </a:r>
            <a:r>
              <a:rPr lang="en-GB" sz="2400" dirty="0">
                <a:solidFill>
                  <a:srgbClr val="001D35"/>
                </a:solidFill>
                <a:latin typeface="Times New Roman" pitchFamily="18" charset="0"/>
                <a:cs typeface="Times New Roman" pitchFamily="18" charset="0"/>
              </a:rPr>
              <a:t>used in building construction will be discussed</a:t>
            </a:r>
            <a:r>
              <a:rPr lang="en-GB" sz="2400" dirty="0" smtClean="0">
                <a:solidFill>
                  <a:srgbClr val="001D35"/>
                </a:solidFill>
                <a:latin typeface="Times New Roman" pitchFamily="18" charset="0"/>
                <a:cs typeface="Times New Roman" pitchFamily="18" charset="0"/>
              </a:rPr>
              <a:t>. </a:t>
            </a:r>
            <a:endParaRPr lang="en-GB" sz="2400" dirty="0">
              <a:solidFill>
                <a:srgbClr val="001D35"/>
              </a:solidFill>
              <a:latin typeface="Times New Roman" pitchFamily="18" charset="0"/>
              <a:cs typeface="Times New Roman" pitchFamily="18" charset="0"/>
            </a:endParaRPr>
          </a:p>
          <a:p>
            <a:pPr algn="just"/>
            <a:endParaRPr lang="en-GB" dirty="0">
              <a:solidFill>
                <a:srgbClr val="001D35"/>
              </a:solidFill>
              <a:latin typeface="Times New Roman" pitchFamily="18" charset="0"/>
              <a:cs typeface="Times New Roman" pitchFamily="18" charset="0"/>
            </a:endParaRPr>
          </a:p>
          <a:p>
            <a:pPr algn="just"/>
            <a:endParaRPr lang="en-GB" dirty="0">
              <a:solidFill>
                <a:srgbClr val="001D35"/>
              </a:solidFill>
              <a:latin typeface="Times New Roman" pitchFamily="18" charset="0"/>
              <a:cs typeface="Times New Roman" pitchFamily="18" charset="0"/>
            </a:endParaRPr>
          </a:p>
          <a:p>
            <a:pPr algn="just"/>
            <a:endParaRPr lang="en-GB" dirty="0">
              <a:solidFill>
                <a:srgbClr val="001D35"/>
              </a:solidFill>
              <a:latin typeface="Times New Roman" pitchFamily="18" charset="0"/>
              <a:cs typeface="Times New Roman" pitchFamily="18" charset="0"/>
            </a:endParaRPr>
          </a:p>
          <a:p>
            <a:pPr algn="just"/>
            <a:endParaRPr lang="en-GB" dirty="0">
              <a:solidFill>
                <a:srgbClr val="001D35"/>
              </a:solidFill>
              <a:latin typeface="Times New Roman" pitchFamily="18" charset="0"/>
              <a:cs typeface="Times New Roman" pitchFamily="18" charset="0"/>
            </a:endParaRPr>
          </a:p>
          <a:p>
            <a:pPr algn="just"/>
            <a:endParaRPr lang="en-GB" sz="2000" dirty="0" smtClean="0">
              <a:solidFill>
                <a:srgbClr val="001D35"/>
              </a:solidFill>
              <a:latin typeface="Times New Roman" pitchFamily="18" charset="0"/>
              <a:cs typeface="Times New Roman" pitchFamily="18" charset="0"/>
            </a:endParaRPr>
          </a:p>
          <a:p>
            <a:pPr algn="just"/>
            <a:endParaRPr lang="en-US" dirty="0"/>
          </a:p>
        </p:txBody>
      </p:sp>
      <p:sp>
        <p:nvSpPr>
          <p:cNvPr id="2" name="Slide Number Placeholder 1"/>
          <p:cNvSpPr>
            <a:spLocks noGrp="1"/>
          </p:cNvSpPr>
          <p:nvPr>
            <p:ph type="sldNum" sz="quarter" idx="12"/>
          </p:nvPr>
        </p:nvSpPr>
        <p:spPr/>
        <p:txBody>
          <a:bodyPr/>
          <a:lstStyle/>
          <a:p>
            <a:fld id="{34216374-E7D6-4C74-ADA3-2C9987A1DEB2}" type="slidenum">
              <a:rPr lang="en-US" smtClean="0"/>
              <a:t>15</a:t>
            </a:fld>
            <a:endParaRPr lang="en-US"/>
          </a:p>
        </p:txBody>
      </p:sp>
    </p:spTree>
    <p:extLst>
      <p:ext uri="{BB962C8B-B14F-4D97-AF65-F5344CB8AC3E}">
        <p14:creationId xmlns:p14="http://schemas.microsoft.com/office/powerpoint/2010/main" val="230292883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175422" y="880332"/>
            <a:ext cx="9721178" cy="506549"/>
          </a:xfrm>
          <a:prstGeom prst="rect">
            <a:avLst/>
          </a:prstGeom>
        </p:spPr>
        <p:txBody>
          <a:bodyPr vert="horz" wrap="square" lIns="0" tIns="135890" rIns="0" bIns="0" rtlCol="0">
            <a:spAutoFit/>
          </a:bodyPr>
          <a:lstStyle/>
          <a:p>
            <a:pPr marL="12700" algn="ctr">
              <a:lnSpc>
                <a:spcPct val="100000"/>
              </a:lnSpc>
              <a:spcBef>
                <a:spcPts val="1070"/>
              </a:spcBef>
            </a:pPr>
            <a:r>
              <a:rPr lang="en-GB" sz="2400" b="1" spc="-5" dirty="0" smtClean="0">
                <a:latin typeface="Times New Roman" pitchFamily="18" charset="0"/>
                <a:cs typeface="Times New Roman" pitchFamily="18" charset="0"/>
              </a:rPr>
              <a:t>Mat + Pile = Raft Foundation</a:t>
            </a:r>
            <a:endParaRPr sz="2000" dirty="0">
              <a:latin typeface="Times New Roman" pitchFamily="18" charset="0"/>
              <a:cs typeface="Times New Roman" pitchFamily="18"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324" y="1728736"/>
            <a:ext cx="5195206" cy="319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20" y="1854968"/>
            <a:ext cx="5258189" cy="2944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34216374-E7D6-4C74-ADA3-2C9987A1DEB2}" type="slidenum">
              <a:rPr lang="en-US" smtClean="0"/>
              <a:t>150</a:t>
            </a:fld>
            <a:endParaRPr lang="en-US"/>
          </a:p>
        </p:txBody>
      </p:sp>
    </p:spTree>
    <p:extLst>
      <p:ext uri="{BB962C8B-B14F-4D97-AF65-F5344CB8AC3E}">
        <p14:creationId xmlns:p14="http://schemas.microsoft.com/office/powerpoint/2010/main" val="335730718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27535" y="203489"/>
            <a:ext cx="11103864" cy="702252"/>
          </a:xfrm>
          <a:prstGeom prst="rect">
            <a:avLst/>
          </a:prstGeom>
        </p:spPr>
      </p:pic>
      <p:sp>
        <p:nvSpPr>
          <p:cNvPr id="3" name="object 3"/>
          <p:cNvSpPr txBox="1"/>
          <p:nvPr/>
        </p:nvSpPr>
        <p:spPr>
          <a:xfrm>
            <a:off x="1248155" y="859848"/>
            <a:ext cx="10381488" cy="2046714"/>
          </a:xfrm>
          <a:prstGeom prst="rect">
            <a:avLst/>
          </a:prstGeom>
        </p:spPr>
        <p:txBody>
          <a:bodyPr vert="horz" wrap="square" lIns="0" tIns="12700" rIns="0" bIns="0" rtlCol="0">
            <a:spAutoFit/>
          </a:bodyPr>
          <a:lstStyle/>
          <a:p>
            <a:pPr marL="354330" indent="-341630">
              <a:lnSpc>
                <a:spcPct val="100000"/>
              </a:lnSpc>
              <a:spcBef>
                <a:spcPts val="100"/>
              </a:spcBef>
              <a:buClr>
                <a:srgbClr val="B90022"/>
              </a:buClr>
              <a:buFont typeface="Arial MT"/>
              <a:buChar char="•"/>
              <a:tabLst>
                <a:tab pos="353695" algn="l"/>
                <a:tab pos="354330" algn="l"/>
              </a:tabLst>
            </a:pPr>
            <a:r>
              <a:rPr sz="2700" b="1" spc="-5" dirty="0">
                <a:solidFill>
                  <a:srgbClr val="FF0000"/>
                </a:solidFill>
                <a:latin typeface="Arial"/>
                <a:cs typeface="Arial"/>
              </a:rPr>
              <a:t>Pile</a:t>
            </a:r>
            <a:r>
              <a:rPr sz="2700" b="1" spc="-40" dirty="0">
                <a:solidFill>
                  <a:srgbClr val="FF0000"/>
                </a:solidFill>
                <a:latin typeface="Arial"/>
                <a:cs typeface="Arial"/>
              </a:rPr>
              <a:t> </a:t>
            </a:r>
            <a:r>
              <a:rPr sz="2700" b="1" dirty="0">
                <a:solidFill>
                  <a:srgbClr val="FF0000"/>
                </a:solidFill>
                <a:latin typeface="Arial"/>
                <a:cs typeface="Arial"/>
              </a:rPr>
              <a:t>:</a:t>
            </a:r>
            <a:endParaRPr sz="2700" dirty="0">
              <a:latin typeface="Arial"/>
              <a:cs typeface="Arial"/>
            </a:endParaRPr>
          </a:p>
          <a:p>
            <a:pPr marL="354330" indent="-341630">
              <a:lnSpc>
                <a:spcPct val="100000"/>
              </a:lnSpc>
              <a:spcBef>
                <a:spcPts val="2370"/>
              </a:spcBef>
              <a:buClr>
                <a:srgbClr val="FF0000"/>
              </a:buClr>
              <a:buChar char="•"/>
              <a:tabLst>
                <a:tab pos="353695" algn="l"/>
                <a:tab pos="354330" algn="l"/>
              </a:tabLst>
            </a:pPr>
            <a:r>
              <a:rPr sz="2200" dirty="0">
                <a:latin typeface="Arial MT"/>
                <a:cs typeface="Arial MT"/>
              </a:rPr>
              <a:t>A</a:t>
            </a:r>
            <a:r>
              <a:rPr sz="2200" spc="-114" dirty="0">
                <a:latin typeface="Arial MT"/>
                <a:cs typeface="Arial MT"/>
              </a:rPr>
              <a:t> </a:t>
            </a:r>
            <a:r>
              <a:rPr sz="2200" spc="-20" dirty="0">
                <a:latin typeface="Arial MT"/>
                <a:cs typeface="Arial MT"/>
              </a:rPr>
              <a:t>slender,</a:t>
            </a:r>
            <a:r>
              <a:rPr sz="2200" spc="5" dirty="0">
                <a:latin typeface="Arial MT"/>
                <a:cs typeface="Arial MT"/>
              </a:rPr>
              <a:t> </a:t>
            </a:r>
            <a:r>
              <a:rPr sz="2200" spc="-5" dirty="0">
                <a:latin typeface="Arial MT"/>
                <a:cs typeface="Arial MT"/>
              </a:rPr>
              <a:t>structural</a:t>
            </a:r>
            <a:r>
              <a:rPr sz="2200" spc="15" dirty="0">
                <a:latin typeface="Arial MT"/>
                <a:cs typeface="Arial MT"/>
              </a:rPr>
              <a:t> </a:t>
            </a:r>
            <a:r>
              <a:rPr sz="2200" spc="-5" dirty="0">
                <a:latin typeface="Arial MT"/>
                <a:cs typeface="Arial MT"/>
              </a:rPr>
              <a:t>member</a:t>
            </a:r>
            <a:r>
              <a:rPr sz="2200" spc="5" dirty="0">
                <a:latin typeface="Arial MT"/>
                <a:cs typeface="Arial MT"/>
              </a:rPr>
              <a:t> </a:t>
            </a:r>
            <a:r>
              <a:rPr sz="2200" spc="-5" dirty="0">
                <a:latin typeface="Arial MT"/>
                <a:cs typeface="Arial MT"/>
              </a:rPr>
              <a:t>consisting</a:t>
            </a:r>
            <a:r>
              <a:rPr sz="2200" spc="5" dirty="0">
                <a:latin typeface="Arial MT"/>
                <a:cs typeface="Arial MT"/>
              </a:rPr>
              <a:t> </a:t>
            </a:r>
            <a:r>
              <a:rPr sz="2200" spc="-5" dirty="0">
                <a:latin typeface="Arial MT"/>
                <a:cs typeface="Arial MT"/>
              </a:rPr>
              <a:t>steel</a:t>
            </a:r>
            <a:r>
              <a:rPr sz="2200" spc="10" dirty="0">
                <a:latin typeface="Arial MT"/>
                <a:cs typeface="Arial MT"/>
              </a:rPr>
              <a:t> </a:t>
            </a:r>
            <a:r>
              <a:rPr sz="2200" spc="-5" dirty="0">
                <a:latin typeface="Arial MT"/>
                <a:cs typeface="Arial MT"/>
              </a:rPr>
              <a:t>or</a:t>
            </a:r>
            <a:r>
              <a:rPr sz="2200" spc="10" dirty="0">
                <a:latin typeface="Arial MT"/>
                <a:cs typeface="Arial MT"/>
              </a:rPr>
              <a:t> </a:t>
            </a:r>
            <a:r>
              <a:rPr sz="2200" spc="-5" dirty="0">
                <a:latin typeface="Arial MT"/>
                <a:cs typeface="Arial MT"/>
              </a:rPr>
              <a:t>concrete</a:t>
            </a:r>
            <a:r>
              <a:rPr sz="2200" spc="5" dirty="0">
                <a:latin typeface="Arial MT"/>
                <a:cs typeface="Arial MT"/>
              </a:rPr>
              <a:t> </a:t>
            </a:r>
            <a:r>
              <a:rPr sz="2200" spc="-5" dirty="0">
                <a:latin typeface="Arial MT"/>
                <a:cs typeface="Arial MT"/>
              </a:rPr>
              <a:t>or</a:t>
            </a:r>
            <a:r>
              <a:rPr sz="2200" spc="10" dirty="0">
                <a:latin typeface="Arial MT"/>
                <a:cs typeface="Arial MT"/>
              </a:rPr>
              <a:t> </a:t>
            </a:r>
            <a:r>
              <a:rPr sz="2200" spc="-20" dirty="0">
                <a:latin typeface="Arial MT"/>
                <a:cs typeface="Arial MT"/>
              </a:rPr>
              <a:t>timber.</a:t>
            </a:r>
            <a:endParaRPr sz="2200" dirty="0">
              <a:latin typeface="Arial MT"/>
              <a:cs typeface="Arial MT"/>
            </a:endParaRPr>
          </a:p>
          <a:p>
            <a:pPr>
              <a:lnSpc>
                <a:spcPct val="100000"/>
              </a:lnSpc>
              <a:spcBef>
                <a:spcPts val="45"/>
              </a:spcBef>
              <a:buChar char="•"/>
            </a:pPr>
            <a:endParaRPr sz="2150" dirty="0">
              <a:latin typeface="Arial MT"/>
              <a:cs typeface="Arial MT"/>
            </a:endParaRPr>
          </a:p>
          <a:p>
            <a:pPr marL="353695" marR="5080" indent="-341630">
              <a:lnSpc>
                <a:spcPts val="2500"/>
              </a:lnSpc>
              <a:buClr>
                <a:srgbClr val="FF0000"/>
              </a:buClr>
              <a:buChar char="•"/>
              <a:tabLst>
                <a:tab pos="353695" algn="l"/>
                <a:tab pos="354330" algn="l"/>
              </a:tabLst>
            </a:pPr>
            <a:r>
              <a:rPr sz="2200" spc="-5" dirty="0">
                <a:latin typeface="Arial MT"/>
                <a:cs typeface="Arial MT"/>
              </a:rPr>
              <a:t>It</a:t>
            </a:r>
            <a:r>
              <a:rPr sz="2200" spc="5" dirty="0">
                <a:latin typeface="Arial MT"/>
                <a:cs typeface="Arial MT"/>
              </a:rPr>
              <a:t> </a:t>
            </a:r>
            <a:r>
              <a:rPr sz="2200" spc="-5" dirty="0">
                <a:latin typeface="Arial MT"/>
                <a:cs typeface="Arial MT"/>
              </a:rPr>
              <a:t>is</a:t>
            </a:r>
            <a:r>
              <a:rPr sz="2200" spc="10" dirty="0">
                <a:latin typeface="Arial MT"/>
                <a:cs typeface="Arial MT"/>
              </a:rPr>
              <a:t> </a:t>
            </a:r>
            <a:r>
              <a:rPr sz="2200" spc="-5" dirty="0">
                <a:latin typeface="Arial MT"/>
                <a:cs typeface="Arial MT"/>
              </a:rPr>
              <a:t>installed</a:t>
            </a:r>
            <a:r>
              <a:rPr sz="2200" spc="5" dirty="0">
                <a:latin typeface="Arial MT"/>
                <a:cs typeface="Arial MT"/>
              </a:rPr>
              <a:t> </a:t>
            </a:r>
            <a:r>
              <a:rPr sz="2200" spc="-5" dirty="0">
                <a:latin typeface="Arial MT"/>
                <a:cs typeface="Arial MT"/>
              </a:rPr>
              <a:t>in</a:t>
            </a:r>
            <a:r>
              <a:rPr sz="2200" dirty="0">
                <a:latin typeface="Arial MT"/>
                <a:cs typeface="Arial MT"/>
              </a:rPr>
              <a:t> the </a:t>
            </a:r>
            <a:r>
              <a:rPr sz="2200" spc="-5" dirty="0">
                <a:latin typeface="Arial MT"/>
                <a:cs typeface="Arial MT"/>
              </a:rPr>
              <a:t>ground</a:t>
            </a:r>
            <a:r>
              <a:rPr sz="2200" dirty="0">
                <a:latin typeface="Arial MT"/>
                <a:cs typeface="Arial MT"/>
              </a:rPr>
              <a:t> </a:t>
            </a:r>
            <a:r>
              <a:rPr sz="2200" spc="-5" dirty="0">
                <a:latin typeface="Arial MT"/>
                <a:cs typeface="Arial MT"/>
              </a:rPr>
              <a:t>to</a:t>
            </a:r>
            <a:r>
              <a:rPr sz="2200" spc="5" dirty="0">
                <a:latin typeface="Arial MT"/>
                <a:cs typeface="Arial MT"/>
              </a:rPr>
              <a:t> </a:t>
            </a:r>
            <a:r>
              <a:rPr sz="2200" spc="-5" dirty="0">
                <a:latin typeface="Arial MT"/>
                <a:cs typeface="Arial MT"/>
              </a:rPr>
              <a:t>transfer</a:t>
            </a:r>
            <a:r>
              <a:rPr sz="2200" dirty="0">
                <a:latin typeface="Arial MT"/>
                <a:cs typeface="Arial MT"/>
              </a:rPr>
              <a:t> the</a:t>
            </a:r>
            <a:r>
              <a:rPr sz="2200" spc="5" dirty="0">
                <a:latin typeface="Arial MT"/>
                <a:cs typeface="Arial MT"/>
              </a:rPr>
              <a:t> </a:t>
            </a:r>
            <a:r>
              <a:rPr sz="2200" spc="-5" dirty="0">
                <a:latin typeface="Arial MT"/>
                <a:cs typeface="Arial MT"/>
              </a:rPr>
              <a:t>structural</a:t>
            </a:r>
            <a:r>
              <a:rPr sz="2200" spc="10" dirty="0">
                <a:latin typeface="Arial MT"/>
                <a:cs typeface="Arial MT"/>
              </a:rPr>
              <a:t> </a:t>
            </a:r>
            <a:r>
              <a:rPr sz="2200" spc="-5" dirty="0">
                <a:latin typeface="Arial MT"/>
                <a:cs typeface="Arial MT"/>
              </a:rPr>
              <a:t>loads</a:t>
            </a:r>
            <a:r>
              <a:rPr sz="2200" spc="10" dirty="0">
                <a:latin typeface="Arial MT"/>
                <a:cs typeface="Arial MT"/>
              </a:rPr>
              <a:t> </a:t>
            </a:r>
            <a:r>
              <a:rPr sz="2200" spc="-5" dirty="0">
                <a:latin typeface="Arial MT"/>
                <a:cs typeface="Arial MT"/>
              </a:rPr>
              <a:t>to</a:t>
            </a:r>
            <a:r>
              <a:rPr sz="2200" dirty="0">
                <a:latin typeface="Arial MT"/>
                <a:cs typeface="Arial MT"/>
              </a:rPr>
              <a:t> </a:t>
            </a:r>
            <a:r>
              <a:rPr sz="2200" spc="-5" dirty="0">
                <a:latin typeface="Arial MT"/>
                <a:cs typeface="Arial MT"/>
              </a:rPr>
              <a:t>soils</a:t>
            </a:r>
            <a:r>
              <a:rPr sz="2200" dirty="0">
                <a:latin typeface="Arial MT"/>
                <a:cs typeface="Arial MT"/>
              </a:rPr>
              <a:t> at </a:t>
            </a:r>
            <a:r>
              <a:rPr sz="2200" spc="-595" dirty="0">
                <a:latin typeface="Arial MT"/>
                <a:cs typeface="Arial MT"/>
              </a:rPr>
              <a:t> </a:t>
            </a:r>
            <a:r>
              <a:rPr sz="2200" dirty="0">
                <a:latin typeface="Arial MT"/>
                <a:cs typeface="Arial MT"/>
              </a:rPr>
              <a:t>some</a:t>
            </a:r>
            <a:r>
              <a:rPr sz="2200" spc="-5" dirty="0">
                <a:latin typeface="Arial MT"/>
                <a:cs typeface="Arial MT"/>
              </a:rPr>
              <a:t> significant</a:t>
            </a:r>
            <a:r>
              <a:rPr sz="2200" dirty="0">
                <a:latin typeface="Arial MT"/>
                <a:cs typeface="Arial MT"/>
              </a:rPr>
              <a:t> </a:t>
            </a:r>
            <a:r>
              <a:rPr sz="2200" spc="-5" dirty="0">
                <a:latin typeface="Arial MT"/>
                <a:cs typeface="Arial MT"/>
              </a:rPr>
              <a:t>depth</a:t>
            </a:r>
            <a:r>
              <a:rPr sz="2200" dirty="0">
                <a:latin typeface="Arial MT"/>
                <a:cs typeface="Arial MT"/>
              </a:rPr>
              <a:t> </a:t>
            </a:r>
            <a:r>
              <a:rPr sz="2200" spc="-5" dirty="0">
                <a:latin typeface="Arial MT"/>
                <a:cs typeface="Arial MT"/>
              </a:rPr>
              <a:t>below</a:t>
            </a:r>
            <a:r>
              <a:rPr sz="2200" spc="-15" dirty="0">
                <a:latin typeface="Arial MT"/>
                <a:cs typeface="Arial MT"/>
              </a:rPr>
              <a:t> </a:t>
            </a:r>
            <a:r>
              <a:rPr sz="2200" spc="-5" dirty="0">
                <a:latin typeface="Arial MT"/>
                <a:cs typeface="Arial MT"/>
              </a:rPr>
              <a:t>the</a:t>
            </a:r>
            <a:r>
              <a:rPr sz="2200" dirty="0">
                <a:latin typeface="Arial MT"/>
                <a:cs typeface="Arial MT"/>
              </a:rPr>
              <a:t> </a:t>
            </a:r>
            <a:r>
              <a:rPr sz="2200" spc="-5" dirty="0">
                <a:latin typeface="Arial MT"/>
                <a:cs typeface="Arial MT"/>
              </a:rPr>
              <a:t>base</a:t>
            </a:r>
            <a:r>
              <a:rPr sz="2200" spc="5" dirty="0">
                <a:latin typeface="Arial MT"/>
                <a:cs typeface="Arial MT"/>
              </a:rPr>
              <a:t> </a:t>
            </a:r>
            <a:r>
              <a:rPr sz="2200" spc="-5" dirty="0">
                <a:latin typeface="Arial MT"/>
                <a:cs typeface="Arial MT"/>
              </a:rPr>
              <a:t>of</a:t>
            </a:r>
            <a:r>
              <a:rPr sz="2200" spc="-10" dirty="0">
                <a:latin typeface="Arial MT"/>
                <a:cs typeface="Arial MT"/>
              </a:rPr>
              <a:t> </a:t>
            </a:r>
            <a:r>
              <a:rPr sz="2200" spc="-5" dirty="0">
                <a:latin typeface="Arial MT"/>
                <a:cs typeface="Arial MT"/>
              </a:rPr>
              <a:t>the</a:t>
            </a:r>
            <a:r>
              <a:rPr sz="2200" dirty="0">
                <a:latin typeface="Arial MT"/>
                <a:cs typeface="Arial MT"/>
              </a:rPr>
              <a:t> </a:t>
            </a:r>
            <a:r>
              <a:rPr sz="2200" spc="-5" dirty="0">
                <a:latin typeface="Arial MT"/>
                <a:cs typeface="Arial MT"/>
              </a:rPr>
              <a:t>structure.</a:t>
            </a:r>
            <a:endParaRPr sz="2200" dirty="0">
              <a:latin typeface="Arial MT"/>
              <a:cs typeface="Arial MT"/>
            </a:endParaRPr>
          </a:p>
        </p:txBody>
      </p:sp>
      <p:pic>
        <p:nvPicPr>
          <p:cNvPr id="4" name="object 4"/>
          <p:cNvPicPr/>
          <p:nvPr/>
        </p:nvPicPr>
        <p:blipFill>
          <a:blip r:embed="rId3" cstate="print"/>
          <a:stretch>
            <a:fillRect/>
          </a:stretch>
        </p:blipFill>
        <p:spPr>
          <a:xfrm>
            <a:off x="3330704" y="3563259"/>
            <a:ext cx="6333996" cy="2608975"/>
          </a:xfrm>
          <a:prstGeom prst="rect">
            <a:avLst/>
          </a:prstGeom>
        </p:spPr>
      </p:pic>
      <p:sp>
        <p:nvSpPr>
          <p:cNvPr id="5" name="Slide Number Placeholder 4"/>
          <p:cNvSpPr>
            <a:spLocks noGrp="1"/>
          </p:cNvSpPr>
          <p:nvPr>
            <p:ph type="sldNum" sz="quarter" idx="12"/>
          </p:nvPr>
        </p:nvSpPr>
        <p:spPr/>
        <p:txBody>
          <a:bodyPr/>
          <a:lstStyle/>
          <a:p>
            <a:fld id="{34216374-E7D6-4C74-ADA3-2C9987A1DEB2}" type="slidenum">
              <a:rPr lang="en-US" smtClean="0"/>
              <a:t>151</a:t>
            </a:fld>
            <a:endParaRPr lang="en-US"/>
          </a:p>
        </p:txBody>
      </p:sp>
    </p:spTree>
    <p:extLst>
      <p:ext uri="{BB962C8B-B14F-4D97-AF65-F5344CB8AC3E}">
        <p14:creationId xmlns:p14="http://schemas.microsoft.com/office/powerpoint/2010/main" val="248911954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68096" y="99581"/>
            <a:ext cx="11259312" cy="697923"/>
          </a:xfrm>
          <a:prstGeom prst="rect">
            <a:avLst/>
          </a:prstGeom>
        </p:spPr>
      </p:pic>
      <p:sp>
        <p:nvSpPr>
          <p:cNvPr id="5" name="object 5"/>
          <p:cNvSpPr txBox="1"/>
          <p:nvPr/>
        </p:nvSpPr>
        <p:spPr>
          <a:xfrm>
            <a:off x="1306303" y="723038"/>
            <a:ext cx="5253667" cy="2724336"/>
          </a:xfrm>
          <a:prstGeom prst="rect">
            <a:avLst/>
          </a:prstGeom>
        </p:spPr>
        <p:txBody>
          <a:bodyPr vert="horz" wrap="square" lIns="0" tIns="12700" rIns="0" bIns="0" rtlCol="0">
            <a:spAutoFit/>
          </a:bodyPr>
          <a:lstStyle/>
          <a:p>
            <a:pPr marL="12700">
              <a:lnSpc>
                <a:spcPts val="2575"/>
              </a:lnSpc>
              <a:spcBef>
                <a:spcPts val="100"/>
              </a:spcBef>
            </a:pPr>
            <a:r>
              <a:rPr sz="2400" spc="-5" dirty="0">
                <a:solidFill>
                  <a:srgbClr val="FF0000"/>
                </a:solidFill>
                <a:latin typeface="Arial MT"/>
                <a:cs typeface="Arial MT"/>
              </a:rPr>
              <a:t>Deep</a:t>
            </a:r>
            <a:r>
              <a:rPr sz="2400" spc="-25" dirty="0">
                <a:solidFill>
                  <a:srgbClr val="FF0000"/>
                </a:solidFill>
                <a:latin typeface="Arial MT"/>
                <a:cs typeface="Arial MT"/>
              </a:rPr>
              <a:t> </a:t>
            </a:r>
            <a:r>
              <a:rPr sz="2400" spc="-5" dirty="0">
                <a:solidFill>
                  <a:srgbClr val="FF0000"/>
                </a:solidFill>
                <a:latin typeface="Arial MT"/>
                <a:cs typeface="Arial MT"/>
              </a:rPr>
              <a:t>foundation </a:t>
            </a:r>
            <a:r>
              <a:rPr sz="2400" dirty="0">
                <a:solidFill>
                  <a:srgbClr val="B90022"/>
                </a:solidFill>
                <a:latin typeface="Arial MT"/>
                <a:cs typeface="Arial MT"/>
              </a:rPr>
              <a:t>:</a:t>
            </a:r>
            <a:endParaRPr sz="2400" dirty="0">
              <a:latin typeface="Arial MT"/>
              <a:cs typeface="Arial MT"/>
            </a:endParaRPr>
          </a:p>
          <a:p>
            <a:pPr marL="12700" marR="281305" algn="just">
              <a:lnSpc>
                <a:spcPts val="2500"/>
              </a:lnSpc>
              <a:spcBef>
                <a:spcPts val="135"/>
              </a:spcBef>
            </a:pPr>
            <a:r>
              <a:rPr sz="2400" spc="-5" dirty="0">
                <a:latin typeface="Arial MT"/>
                <a:cs typeface="Arial MT"/>
              </a:rPr>
              <a:t>Deep foundation consists of </a:t>
            </a:r>
            <a:r>
              <a:rPr sz="2400" spc="-600" dirty="0">
                <a:latin typeface="Arial MT"/>
                <a:cs typeface="Arial MT"/>
              </a:rPr>
              <a:t> </a:t>
            </a:r>
            <a:r>
              <a:rPr sz="2400" spc="-5" dirty="0">
                <a:latin typeface="Arial MT"/>
                <a:cs typeface="Arial MT"/>
              </a:rPr>
              <a:t>pile</a:t>
            </a:r>
            <a:r>
              <a:rPr sz="2400" spc="-10" dirty="0">
                <a:latin typeface="Arial MT"/>
                <a:cs typeface="Arial MT"/>
              </a:rPr>
              <a:t> </a:t>
            </a:r>
            <a:r>
              <a:rPr sz="2400" spc="-5" dirty="0">
                <a:latin typeface="Arial MT"/>
                <a:cs typeface="Arial MT"/>
              </a:rPr>
              <a:t>and pier</a:t>
            </a:r>
            <a:r>
              <a:rPr sz="2400" spc="-10" dirty="0">
                <a:latin typeface="Arial MT"/>
                <a:cs typeface="Arial MT"/>
              </a:rPr>
              <a:t> </a:t>
            </a:r>
            <a:r>
              <a:rPr sz="2400" spc="-5" dirty="0">
                <a:latin typeface="Arial MT"/>
                <a:cs typeface="Arial MT"/>
              </a:rPr>
              <a:t>foundations.</a:t>
            </a:r>
            <a:endParaRPr sz="2400" dirty="0">
              <a:latin typeface="Arial MT"/>
              <a:cs typeface="Arial MT"/>
            </a:endParaRPr>
          </a:p>
          <a:p>
            <a:pPr marL="12700" algn="just">
              <a:lnSpc>
                <a:spcPts val="2385"/>
              </a:lnSpc>
            </a:pPr>
            <a:r>
              <a:rPr sz="2400" spc="-5" dirty="0">
                <a:latin typeface="Arial MT"/>
                <a:cs typeface="Arial MT"/>
              </a:rPr>
              <a:t>This</a:t>
            </a:r>
            <a:r>
              <a:rPr sz="2400" spc="-15" dirty="0">
                <a:latin typeface="Arial MT"/>
                <a:cs typeface="Arial MT"/>
              </a:rPr>
              <a:t> </a:t>
            </a:r>
            <a:r>
              <a:rPr sz="2400" dirty="0">
                <a:latin typeface="Arial MT"/>
                <a:cs typeface="Arial MT"/>
              </a:rPr>
              <a:t>consists</a:t>
            </a:r>
            <a:r>
              <a:rPr sz="2400" spc="-15" dirty="0">
                <a:latin typeface="Arial MT"/>
                <a:cs typeface="Arial MT"/>
              </a:rPr>
              <a:t> </a:t>
            </a:r>
            <a:r>
              <a:rPr sz="2400" spc="-5" dirty="0">
                <a:latin typeface="Arial MT"/>
                <a:cs typeface="Arial MT"/>
              </a:rPr>
              <a:t>in</a:t>
            </a:r>
            <a:r>
              <a:rPr sz="2400" spc="-15" dirty="0">
                <a:latin typeface="Arial MT"/>
                <a:cs typeface="Arial MT"/>
              </a:rPr>
              <a:t> </a:t>
            </a:r>
            <a:r>
              <a:rPr sz="2400" spc="-5" dirty="0">
                <a:latin typeface="Arial MT"/>
                <a:cs typeface="Arial MT"/>
              </a:rPr>
              <a:t>carrying</a:t>
            </a:r>
            <a:r>
              <a:rPr sz="2400" spc="-20" dirty="0">
                <a:latin typeface="Arial MT"/>
                <a:cs typeface="Arial MT"/>
              </a:rPr>
              <a:t> </a:t>
            </a:r>
            <a:r>
              <a:rPr sz="2400" spc="-10" dirty="0">
                <a:latin typeface="Arial MT"/>
                <a:cs typeface="Arial MT"/>
              </a:rPr>
              <a:t>down</a:t>
            </a:r>
            <a:endParaRPr sz="2400" dirty="0">
              <a:latin typeface="Arial MT"/>
              <a:cs typeface="Arial MT"/>
            </a:endParaRPr>
          </a:p>
          <a:p>
            <a:pPr marL="12700" marR="218440" algn="just">
              <a:lnSpc>
                <a:spcPct val="94900"/>
              </a:lnSpc>
              <a:spcBef>
                <a:spcPts val="70"/>
              </a:spcBef>
            </a:pPr>
            <a:r>
              <a:rPr sz="2400" spc="-5" dirty="0">
                <a:latin typeface="Arial MT"/>
                <a:cs typeface="Arial MT"/>
              </a:rPr>
              <a:t>through the soil </a:t>
            </a:r>
            <a:r>
              <a:rPr sz="2400" dirty="0">
                <a:latin typeface="Arial MT"/>
                <a:cs typeface="Arial MT"/>
              </a:rPr>
              <a:t>a </a:t>
            </a:r>
            <a:r>
              <a:rPr sz="2400" spc="-5" dirty="0">
                <a:latin typeface="Arial MT"/>
                <a:cs typeface="Arial MT"/>
              </a:rPr>
              <a:t>huge </a:t>
            </a:r>
            <a:r>
              <a:rPr sz="2400" dirty="0">
                <a:latin typeface="Arial MT"/>
                <a:cs typeface="Arial MT"/>
              </a:rPr>
              <a:t> </a:t>
            </a:r>
            <a:r>
              <a:rPr sz="2400" spc="-5" dirty="0">
                <a:latin typeface="Arial MT"/>
                <a:cs typeface="Arial MT"/>
              </a:rPr>
              <a:t>masonry cylinder which may </a:t>
            </a:r>
            <a:r>
              <a:rPr sz="2400" spc="-600" dirty="0">
                <a:latin typeface="Arial MT"/>
                <a:cs typeface="Arial MT"/>
              </a:rPr>
              <a:t> </a:t>
            </a:r>
            <a:r>
              <a:rPr sz="2400" dirty="0">
                <a:latin typeface="Arial MT"/>
                <a:cs typeface="Arial MT"/>
              </a:rPr>
              <a:t>be </a:t>
            </a:r>
            <a:r>
              <a:rPr sz="2400" spc="-5" dirty="0">
                <a:latin typeface="Arial MT"/>
                <a:cs typeface="Arial MT"/>
              </a:rPr>
              <a:t>supported by the sides of </a:t>
            </a:r>
            <a:r>
              <a:rPr sz="2400" spc="-600" dirty="0">
                <a:latin typeface="Arial MT"/>
                <a:cs typeface="Arial MT"/>
              </a:rPr>
              <a:t> </a:t>
            </a:r>
            <a:r>
              <a:rPr sz="2400" spc="-5" dirty="0">
                <a:latin typeface="Arial MT"/>
                <a:cs typeface="Arial MT"/>
              </a:rPr>
              <a:t>soil or </a:t>
            </a:r>
            <a:r>
              <a:rPr sz="2400" dirty="0">
                <a:latin typeface="Arial MT"/>
                <a:cs typeface="Arial MT"/>
              </a:rPr>
              <a:t>may </a:t>
            </a:r>
            <a:r>
              <a:rPr sz="2400" spc="-5" dirty="0">
                <a:latin typeface="Arial MT"/>
                <a:cs typeface="Arial MT"/>
              </a:rPr>
              <a:t>be supported </a:t>
            </a:r>
            <a:r>
              <a:rPr sz="2400" dirty="0">
                <a:latin typeface="Arial MT"/>
                <a:cs typeface="Arial MT"/>
              </a:rPr>
              <a:t>on </a:t>
            </a:r>
            <a:r>
              <a:rPr sz="2400" spc="-600" dirty="0">
                <a:latin typeface="Arial MT"/>
                <a:cs typeface="Arial MT"/>
              </a:rPr>
              <a:t> </a:t>
            </a:r>
            <a:r>
              <a:rPr sz="2400" spc="-5" dirty="0">
                <a:latin typeface="Arial MT"/>
                <a:cs typeface="Arial MT"/>
              </a:rPr>
              <a:t>solid rock</a:t>
            </a:r>
            <a:r>
              <a:rPr sz="2400" dirty="0">
                <a:latin typeface="Arial MT"/>
                <a:cs typeface="Arial MT"/>
              </a:rPr>
              <a:t> </a:t>
            </a:r>
            <a:r>
              <a:rPr sz="2400" spc="-5" dirty="0">
                <a:latin typeface="Arial MT"/>
                <a:cs typeface="Arial MT"/>
              </a:rPr>
              <a:t>(hard stratum).</a:t>
            </a:r>
            <a:endParaRPr sz="2400" dirty="0">
              <a:latin typeface="Arial MT"/>
              <a:cs typeface="Arial MT"/>
            </a:endParaRPr>
          </a:p>
        </p:txBody>
      </p:sp>
      <p:sp>
        <p:nvSpPr>
          <p:cNvPr id="7" name="object 7"/>
          <p:cNvSpPr txBox="1"/>
          <p:nvPr/>
        </p:nvSpPr>
        <p:spPr>
          <a:xfrm>
            <a:off x="1306306" y="3936227"/>
            <a:ext cx="5253663" cy="1762534"/>
          </a:xfrm>
          <a:prstGeom prst="rect">
            <a:avLst/>
          </a:prstGeom>
        </p:spPr>
        <p:txBody>
          <a:bodyPr vert="horz" wrap="square" lIns="0" tIns="12700" rIns="0" bIns="0" rtlCol="0">
            <a:spAutoFit/>
          </a:bodyPr>
          <a:lstStyle/>
          <a:p>
            <a:pPr marL="12700">
              <a:lnSpc>
                <a:spcPts val="2575"/>
              </a:lnSpc>
              <a:spcBef>
                <a:spcPts val="100"/>
              </a:spcBef>
            </a:pPr>
            <a:r>
              <a:rPr sz="2400" spc="-5" dirty="0">
                <a:solidFill>
                  <a:srgbClr val="FF0000"/>
                </a:solidFill>
                <a:latin typeface="Arial MT"/>
                <a:cs typeface="Arial MT"/>
              </a:rPr>
              <a:t>Pile</a:t>
            </a:r>
            <a:r>
              <a:rPr sz="2400" spc="-25" dirty="0">
                <a:solidFill>
                  <a:srgbClr val="FF0000"/>
                </a:solidFill>
                <a:latin typeface="Arial MT"/>
                <a:cs typeface="Arial MT"/>
              </a:rPr>
              <a:t> </a:t>
            </a:r>
            <a:r>
              <a:rPr sz="2400" spc="-5" dirty="0">
                <a:solidFill>
                  <a:srgbClr val="FF0000"/>
                </a:solidFill>
                <a:latin typeface="Arial MT"/>
                <a:cs typeface="Arial MT"/>
              </a:rPr>
              <a:t>foundation</a:t>
            </a:r>
            <a:r>
              <a:rPr sz="2400" spc="-25" dirty="0">
                <a:solidFill>
                  <a:srgbClr val="FF0000"/>
                </a:solidFill>
                <a:latin typeface="Arial MT"/>
                <a:cs typeface="Arial MT"/>
              </a:rPr>
              <a:t> </a:t>
            </a:r>
            <a:r>
              <a:rPr sz="2400" dirty="0">
                <a:solidFill>
                  <a:srgbClr val="FF0000"/>
                </a:solidFill>
                <a:latin typeface="Arial MT"/>
                <a:cs typeface="Arial MT"/>
              </a:rPr>
              <a:t>:</a:t>
            </a:r>
            <a:endParaRPr sz="2400" dirty="0">
              <a:latin typeface="Arial MT"/>
              <a:cs typeface="Arial MT"/>
            </a:endParaRPr>
          </a:p>
          <a:p>
            <a:pPr marL="12700" marR="5080" algn="just">
              <a:lnSpc>
                <a:spcPct val="94900"/>
              </a:lnSpc>
              <a:spcBef>
                <a:spcPts val="70"/>
              </a:spcBef>
            </a:pPr>
            <a:r>
              <a:rPr sz="2400" spc="-5" dirty="0">
                <a:latin typeface="Arial MT"/>
                <a:cs typeface="Arial MT"/>
              </a:rPr>
              <a:t>Pile is </a:t>
            </a:r>
            <a:r>
              <a:rPr sz="2400" dirty="0">
                <a:latin typeface="Arial MT"/>
                <a:cs typeface="Arial MT"/>
              </a:rPr>
              <a:t>an </a:t>
            </a:r>
            <a:r>
              <a:rPr sz="2400" spc="-5" dirty="0">
                <a:latin typeface="Arial MT"/>
                <a:cs typeface="Arial MT"/>
              </a:rPr>
              <a:t>element </a:t>
            </a:r>
            <a:r>
              <a:rPr sz="2400" dirty="0">
                <a:latin typeface="Arial MT"/>
                <a:cs typeface="Arial MT"/>
              </a:rPr>
              <a:t>of </a:t>
            </a:r>
            <a:r>
              <a:rPr sz="2400" spc="5" dirty="0">
                <a:latin typeface="Arial MT"/>
                <a:cs typeface="Arial MT"/>
              </a:rPr>
              <a:t> </a:t>
            </a:r>
            <a:r>
              <a:rPr sz="2400" spc="-5" dirty="0">
                <a:latin typeface="Arial MT"/>
                <a:cs typeface="Arial MT"/>
              </a:rPr>
              <a:t>construction </a:t>
            </a:r>
            <a:r>
              <a:rPr sz="2400" dirty="0">
                <a:latin typeface="Arial MT"/>
                <a:cs typeface="Arial MT"/>
              </a:rPr>
              <a:t>used as </a:t>
            </a:r>
            <a:r>
              <a:rPr sz="2400" spc="5" dirty="0">
                <a:latin typeface="Arial MT"/>
                <a:cs typeface="Arial MT"/>
              </a:rPr>
              <a:t> </a:t>
            </a:r>
            <a:r>
              <a:rPr sz="2400" spc="-5" dirty="0">
                <a:latin typeface="Arial MT"/>
                <a:cs typeface="Arial MT"/>
              </a:rPr>
              <a:t>foundation. It may be driven in </a:t>
            </a:r>
            <a:r>
              <a:rPr sz="2400" spc="-600" dirty="0">
                <a:latin typeface="Arial MT"/>
                <a:cs typeface="Arial MT"/>
              </a:rPr>
              <a:t> </a:t>
            </a:r>
            <a:r>
              <a:rPr sz="2400" spc="-5" dirty="0">
                <a:latin typeface="Arial MT"/>
                <a:cs typeface="Arial MT"/>
              </a:rPr>
              <a:t>the ground vertically or </a:t>
            </a:r>
            <a:r>
              <a:rPr sz="2400" spc="-10" dirty="0">
                <a:latin typeface="Arial MT"/>
                <a:cs typeface="Arial MT"/>
              </a:rPr>
              <a:t>with </a:t>
            </a:r>
            <a:r>
              <a:rPr sz="2400" spc="-5" dirty="0">
                <a:latin typeface="Arial MT"/>
                <a:cs typeface="Arial MT"/>
              </a:rPr>
              <a:t> </a:t>
            </a:r>
            <a:r>
              <a:rPr sz="2400" dirty="0">
                <a:latin typeface="Arial MT"/>
                <a:cs typeface="Arial MT"/>
              </a:rPr>
              <a:t>some </a:t>
            </a:r>
            <a:r>
              <a:rPr sz="2400" spc="-5" dirty="0">
                <a:latin typeface="Arial MT"/>
                <a:cs typeface="Arial MT"/>
              </a:rPr>
              <a:t>inclination to transfer </a:t>
            </a:r>
            <a:r>
              <a:rPr sz="2400" dirty="0">
                <a:latin typeface="Arial MT"/>
                <a:cs typeface="Arial MT"/>
              </a:rPr>
              <a:t>the </a:t>
            </a:r>
            <a:r>
              <a:rPr sz="2400" spc="-600" dirty="0">
                <a:latin typeface="Arial MT"/>
                <a:cs typeface="Arial MT"/>
              </a:rPr>
              <a:t> </a:t>
            </a:r>
            <a:r>
              <a:rPr sz="2400" spc="-5" dirty="0">
                <a:latin typeface="Arial MT"/>
                <a:cs typeface="Arial MT"/>
              </a:rPr>
              <a:t>load </a:t>
            </a:r>
            <a:r>
              <a:rPr sz="2400" spc="-30" dirty="0">
                <a:latin typeface="Arial MT"/>
                <a:cs typeface="Arial MT"/>
              </a:rPr>
              <a:t>safely.</a:t>
            </a:r>
            <a:endParaRPr sz="2400" dirty="0">
              <a:latin typeface="Arial MT"/>
              <a:cs typeface="Arial MT"/>
            </a:endParaRPr>
          </a:p>
        </p:txBody>
      </p:sp>
      <p:pic>
        <p:nvPicPr>
          <p:cNvPr id="8" name="object 8"/>
          <p:cNvPicPr/>
          <p:nvPr/>
        </p:nvPicPr>
        <p:blipFill>
          <a:blip r:embed="rId3" cstate="print"/>
          <a:stretch>
            <a:fillRect/>
          </a:stretch>
        </p:blipFill>
        <p:spPr>
          <a:xfrm>
            <a:off x="6807200" y="691148"/>
            <a:ext cx="4787900" cy="4769852"/>
          </a:xfrm>
          <a:prstGeom prst="rect">
            <a:avLst/>
          </a:prstGeom>
        </p:spPr>
      </p:pic>
      <p:sp>
        <p:nvSpPr>
          <p:cNvPr id="3" name="Slide Number Placeholder 2"/>
          <p:cNvSpPr>
            <a:spLocks noGrp="1"/>
          </p:cNvSpPr>
          <p:nvPr>
            <p:ph type="sldNum" sz="quarter" idx="12"/>
          </p:nvPr>
        </p:nvSpPr>
        <p:spPr/>
        <p:txBody>
          <a:bodyPr/>
          <a:lstStyle/>
          <a:p>
            <a:fld id="{34216374-E7D6-4C74-ADA3-2C9987A1DEB2}" type="slidenum">
              <a:rPr lang="en-US" smtClean="0"/>
              <a:t>152</a:t>
            </a:fld>
            <a:endParaRPr lang="en-US"/>
          </a:p>
        </p:txBody>
      </p:sp>
    </p:spTree>
    <p:extLst>
      <p:ext uri="{BB962C8B-B14F-4D97-AF65-F5344CB8AC3E}">
        <p14:creationId xmlns:p14="http://schemas.microsoft.com/office/powerpoint/2010/main" val="222016548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249682" y="627711"/>
            <a:ext cx="3941064" cy="443711"/>
          </a:xfrm>
          <a:prstGeom prst="rect">
            <a:avLst/>
          </a:prstGeom>
        </p:spPr>
        <p:txBody>
          <a:bodyPr vert="horz" wrap="square" lIns="0" tIns="12700" rIns="0" bIns="0" rtlCol="0">
            <a:spAutoFit/>
          </a:bodyPr>
          <a:lstStyle/>
          <a:p>
            <a:pPr marL="353060" indent="-340360">
              <a:lnSpc>
                <a:spcPct val="100000"/>
              </a:lnSpc>
              <a:spcBef>
                <a:spcPts val="100"/>
              </a:spcBef>
              <a:buClr>
                <a:srgbClr val="B90022"/>
              </a:buClr>
              <a:buFont typeface="Arial MT"/>
              <a:buChar char="•"/>
              <a:tabLst>
                <a:tab pos="352425" algn="l"/>
                <a:tab pos="353060" algn="l"/>
              </a:tabLst>
            </a:pPr>
            <a:r>
              <a:rPr sz="2800" b="1" spc="-5" dirty="0">
                <a:solidFill>
                  <a:srgbClr val="FF0000"/>
                </a:solidFill>
                <a:latin typeface="Arial"/>
                <a:cs typeface="Arial"/>
              </a:rPr>
              <a:t>Pile</a:t>
            </a:r>
            <a:r>
              <a:rPr sz="2800" b="1" spc="-50" dirty="0">
                <a:solidFill>
                  <a:srgbClr val="FF0000"/>
                </a:solidFill>
                <a:latin typeface="Arial"/>
                <a:cs typeface="Arial"/>
              </a:rPr>
              <a:t> </a:t>
            </a:r>
            <a:r>
              <a:rPr sz="2800" b="1" spc="-10" dirty="0">
                <a:solidFill>
                  <a:srgbClr val="FF0000"/>
                </a:solidFill>
                <a:latin typeface="Arial"/>
                <a:cs typeface="Arial"/>
              </a:rPr>
              <a:t>foundation…</a:t>
            </a:r>
            <a:endParaRPr sz="2800" dirty="0">
              <a:latin typeface="Arial"/>
              <a:cs typeface="Arial"/>
            </a:endParaRPr>
          </a:p>
        </p:txBody>
      </p:sp>
      <p:sp>
        <p:nvSpPr>
          <p:cNvPr id="6" name="object 6"/>
          <p:cNvSpPr txBox="1"/>
          <p:nvPr/>
        </p:nvSpPr>
        <p:spPr>
          <a:xfrm>
            <a:off x="1249701" y="1078967"/>
            <a:ext cx="148590" cy="920765"/>
          </a:xfrm>
          <a:prstGeom prst="rect">
            <a:avLst/>
          </a:prstGeom>
        </p:spPr>
        <p:txBody>
          <a:bodyPr vert="horz" wrap="square" lIns="0" tIns="12700" rIns="0" bIns="0" rtlCol="0">
            <a:spAutoFit/>
          </a:bodyPr>
          <a:lstStyle/>
          <a:p>
            <a:pPr marL="12700">
              <a:lnSpc>
                <a:spcPct val="100000"/>
              </a:lnSpc>
              <a:spcBef>
                <a:spcPts val="100"/>
              </a:spcBef>
            </a:pPr>
            <a:r>
              <a:rPr sz="2200" dirty="0">
                <a:solidFill>
                  <a:srgbClr val="FF0000"/>
                </a:solidFill>
                <a:latin typeface="Arial MT"/>
                <a:cs typeface="Arial MT"/>
              </a:rPr>
              <a:t>•</a:t>
            </a:r>
            <a:endParaRPr sz="2200">
              <a:latin typeface="Arial MT"/>
              <a:cs typeface="Arial MT"/>
            </a:endParaRPr>
          </a:p>
          <a:p>
            <a:pPr marL="12700">
              <a:lnSpc>
                <a:spcPct val="100000"/>
              </a:lnSpc>
              <a:spcBef>
                <a:spcPts val="1840"/>
              </a:spcBef>
            </a:pPr>
            <a:r>
              <a:rPr sz="2200" dirty="0">
                <a:solidFill>
                  <a:srgbClr val="FF0000"/>
                </a:solidFill>
                <a:latin typeface="Arial MT"/>
                <a:cs typeface="Arial MT"/>
              </a:rPr>
              <a:t>•</a:t>
            </a:r>
            <a:endParaRPr sz="2200">
              <a:latin typeface="Arial MT"/>
              <a:cs typeface="Arial MT"/>
            </a:endParaRPr>
          </a:p>
        </p:txBody>
      </p:sp>
      <p:sp>
        <p:nvSpPr>
          <p:cNvPr id="7" name="object 7"/>
          <p:cNvSpPr txBox="1"/>
          <p:nvPr/>
        </p:nvSpPr>
        <p:spPr>
          <a:xfrm>
            <a:off x="1249701" y="2243571"/>
            <a:ext cx="148590" cy="351378"/>
          </a:xfrm>
          <a:prstGeom prst="rect">
            <a:avLst/>
          </a:prstGeom>
        </p:spPr>
        <p:txBody>
          <a:bodyPr vert="horz" wrap="square" lIns="0" tIns="12700" rIns="0" bIns="0" rtlCol="0">
            <a:spAutoFit/>
          </a:bodyPr>
          <a:lstStyle/>
          <a:p>
            <a:pPr marL="12700">
              <a:lnSpc>
                <a:spcPct val="100000"/>
              </a:lnSpc>
              <a:spcBef>
                <a:spcPts val="100"/>
              </a:spcBef>
            </a:pPr>
            <a:r>
              <a:rPr sz="2200" dirty="0">
                <a:solidFill>
                  <a:srgbClr val="FF0000"/>
                </a:solidFill>
                <a:latin typeface="Arial MT"/>
                <a:cs typeface="Arial MT"/>
              </a:rPr>
              <a:t>•</a:t>
            </a:r>
            <a:endParaRPr sz="2200">
              <a:latin typeface="Arial MT"/>
              <a:cs typeface="Arial MT"/>
            </a:endParaRPr>
          </a:p>
        </p:txBody>
      </p:sp>
      <p:sp>
        <p:nvSpPr>
          <p:cNvPr id="8" name="object 8"/>
          <p:cNvSpPr txBox="1"/>
          <p:nvPr/>
        </p:nvSpPr>
        <p:spPr>
          <a:xfrm>
            <a:off x="1249701" y="3020290"/>
            <a:ext cx="148590" cy="351378"/>
          </a:xfrm>
          <a:prstGeom prst="rect">
            <a:avLst/>
          </a:prstGeom>
        </p:spPr>
        <p:txBody>
          <a:bodyPr vert="horz" wrap="square" lIns="0" tIns="12700" rIns="0" bIns="0" rtlCol="0">
            <a:spAutoFit/>
          </a:bodyPr>
          <a:lstStyle/>
          <a:p>
            <a:pPr marL="12700">
              <a:lnSpc>
                <a:spcPct val="100000"/>
              </a:lnSpc>
              <a:spcBef>
                <a:spcPts val="100"/>
              </a:spcBef>
            </a:pPr>
            <a:r>
              <a:rPr sz="2200" dirty="0">
                <a:solidFill>
                  <a:srgbClr val="FF0000"/>
                </a:solidFill>
                <a:latin typeface="Arial MT"/>
                <a:cs typeface="Arial MT"/>
              </a:rPr>
              <a:t>•</a:t>
            </a:r>
            <a:endParaRPr sz="2200">
              <a:latin typeface="Arial MT"/>
              <a:cs typeface="Arial MT"/>
            </a:endParaRPr>
          </a:p>
        </p:txBody>
      </p:sp>
      <p:sp>
        <p:nvSpPr>
          <p:cNvPr id="9" name="object 9"/>
          <p:cNvSpPr txBox="1"/>
          <p:nvPr/>
        </p:nvSpPr>
        <p:spPr>
          <a:xfrm>
            <a:off x="1249701" y="3797011"/>
            <a:ext cx="148590" cy="351378"/>
          </a:xfrm>
          <a:prstGeom prst="rect">
            <a:avLst/>
          </a:prstGeom>
        </p:spPr>
        <p:txBody>
          <a:bodyPr vert="horz" wrap="square" lIns="0" tIns="12700" rIns="0" bIns="0" rtlCol="0">
            <a:spAutoFit/>
          </a:bodyPr>
          <a:lstStyle/>
          <a:p>
            <a:pPr marL="12700">
              <a:lnSpc>
                <a:spcPct val="100000"/>
              </a:lnSpc>
              <a:spcBef>
                <a:spcPts val="100"/>
              </a:spcBef>
            </a:pPr>
            <a:r>
              <a:rPr sz="2200" dirty="0">
                <a:solidFill>
                  <a:srgbClr val="FF0000"/>
                </a:solidFill>
                <a:latin typeface="Arial MT"/>
                <a:cs typeface="Arial MT"/>
              </a:rPr>
              <a:t>•</a:t>
            </a:r>
            <a:endParaRPr sz="2200">
              <a:latin typeface="Arial MT"/>
              <a:cs typeface="Arial MT"/>
            </a:endParaRPr>
          </a:p>
        </p:txBody>
      </p:sp>
      <p:sp>
        <p:nvSpPr>
          <p:cNvPr id="10" name="object 10"/>
          <p:cNvSpPr txBox="1"/>
          <p:nvPr/>
        </p:nvSpPr>
        <p:spPr>
          <a:xfrm>
            <a:off x="1658131" y="1089318"/>
            <a:ext cx="4544568" cy="5168723"/>
          </a:xfrm>
          <a:prstGeom prst="rect">
            <a:avLst/>
          </a:prstGeom>
        </p:spPr>
        <p:txBody>
          <a:bodyPr vert="horz" wrap="square" lIns="0" tIns="64135" rIns="0" bIns="0" rtlCol="0">
            <a:spAutoFit/>
          </a:bodyPr>
          <a:lstStyle/>
          <a:p>
            <a:pPr marL="12700" marR="397510">
              <a:lnSpc>
                <a:spcPts val="2240"/>
              </a:lnSpc>
              <a:spcBef>
                <a:spcPts val="505"/>
              </a:spcBef>
              <a:spcAft>
                <a:spcPts val="600"/>
              </a:spcAft>
            </a:pPr>
            <a:r>
              <a:rPr sz="2400" spc="-5" dirty="0">
                <a:latin typeface="Arial MT"/>
                <a:cs typeface="Arial MT"/>
              </a:rPr>
              <a:t>Loads are supported in </a:t>
            </a:r>
            <a:r>
              <a:rPr sz="2400" spc="-10" dirty="0">
                <a:latin typeface="Arial MT"/>
                <a:cs typeface="Arial MT"/>
              </a:rPr>
              <a:t>two </a:t>
            </a:r>
            <a:r>
              <a:rPr sz="2400" spc="-600" dirty="0">
                <a:latin typeface="Arial MT"/>
                <a:cs typeface="Arial MT"/>
              </a:rPr>
              <a:t> </a:t>
            </a:r>
            <a:r>
              <a:rPr sz="2400" spc="-5" dirty="0">
                <a:latin typeface="Arial MT"/>
                <a:cs typeface="Arial MT"/>
              </a:rPr>
              <a:t>ways.</a:t>
            </a:r>
            <a:endParaRPr sz="2400" dirty="0">
              <a:latin typeface="Arial MT"/>
              <a:cs typeface="Arial MT"/>
            </a:endParaRPr>
          </a:p>
          <a:p>
            <a:pPr marL="12700">
              <a:lnSpc>
                <a:spcPts val="2035"/>
              </a:lnSpc>
            </a:pPr>
            <a:r>
              <a:rPr sz="2400" dirty="0">
                <a:latin typeface="Arial MT"/>
                <a:cs typeface="Arial MT"/>
              </a:rPr>
              <a:t>If</a:t>
            </a:r>
            <a:r>
              <a:rPr sz="2400" spc="-15" dirty="0">
                <a:latin typeface="Arial MT"/>
                <a:cs typeface="Arial MT"/>
              </a:rPr>
              <a:t> </a:t>
            </a:r>
            <a:r>
              <a:rPr sz="2400" spc="-5" dirty="0">
                <a:latin typeface="Arial MT"/>
                <a:cs typeface="Arial MT"/>
              </a:rPr>
              <a:t>the</a:t>
            </a:r>
            <a:r>
              <a:rPr sz="2400" spc="-10" dirty="0">
                <a:latin typeface="Arial MT"/>
                <a:cs typeface="Arial MT"/>
              </a:rPr>
              <a:t> </a:t>
            </a:r>
            <a:r>
              <a:rPr sz="2400" spc="-5" dirty="0">
                <a:latin typeface="Arial MT"/>
                <a:cs typeface="Arial MT"/>
              </a:rPr>
              <a:t>load is</a:t>
            </a:r>
            <a:r>
              <a:rPr sz="2400" dirty="0">
                <a:latin typeface="Arial MT"/>
                <a:cs typeface="Arial MT"/>
              </a:rPr>
              <a:t> </a:t>
            </a:r>
            <a:r>
              <a:rPr sz="2400" spc="-5" dirty="0">
                <a:latin typeface="Arial MT"/>
                <a:cs typeface="Arial MT"/>
              </a:rPr>
              <a:t>supported</a:t>
            </a:r>
            <a:r>
              <a:rPr sz="2400" spc="-10" dirty="0">
                <a:latin typeface="Arial MT"/>
                <a:cs typeface="Arial MT"/>
              </a:rPr>
              <a:t> </a:t>
            </a:r>
            <a:r>
              <a:rPr sz="2400" spc="-5" dirty="0">
                <a:latin typeface="Arial MT"/>
                <a:cs typeface="Arial MT"/>
              </a:rPr>
              <a:t>by the</a:t>
            </a:r>
            <a:endParaRPr sz="2400" dirty="0">
              <a:latin typeface="Arial MT"/>
              <a:cs typeface="Arial MT"/>
            </a:endParaRPr>
          </a:p>
          <a:p>
            <a:pPr marL="12700" marR="277495">
              <a:lnSpc>
                <a:spcPts val="2240"/>
              </a:lnSpc>
              <a:spcBef>
                <a:spcPts val="215"/>
              </a:spcBef>
              <a:spcAft>
                <a:spcPts val="600"/>
              </a:spcAft>
            </a:pPr>
            <a:r>
              <a:rPr sz="2400" spc="-10" dirty="0">
                <a:latin typeface="Arial MT"/>
                <a:cs typeface="Arial MT"/>
              </a:rPr>
              <a:t>effect </a:t>
            </a:r>
            <a:r>
              <a:rPr sz="2400" spc="-5" dirty="0">
                <a:latin typeface="Arial MT"/>
                <a:cs typeface="Arial MT"/>
              </a:rPr>
              <a:t>of friction between the </a:t>
            </a:r>
            <a:r>
              <a:rPr sz="2400" spc="-600" dirty="0">
                <a:latin typeface="Arial MT"/>
                <a:cs typeface="Arial MT"/>
              </a:rPr>
              <a:t> </a:t>
            </a:r>
            <a:r>
              <a:rPr sz="2400" spc="-5" dirty="0">
                <a:latin typeface="Arial MT"/>
                <a:cs typeface="Arial MT"/>
              </a:rPr>
              <a:t>soil and </a:t>
            </a:r>
            <a:r>
              <a:rPr sz="2400" dirty="0">
                <a:latin typeface="Arial MT"/>
                <a:cs typeface="Arial MT"/>
              </a:rPr>
              <a:t>the </a:t>
            </a:r>
            <a:r>
              <a:rPr sz="2400" spc="-5" dirty="0">
                <a:latin typeface="Arial MT"/>
                <a:cs typeface="Arial MT"/>
              </a:rPr>
              <a:t>pile skin, it </a:t>
            </a:r>
            <a:r>
              <a:rPr sz="2400" dirty="0">
                <a:latin typeface="Arial MT"/>
                <a:cs typeface="Arial MT"/>
              </a:rPr>
              <a:t>is </a:t>
            </a:r>
            <a:r>
              <a:rPr sz="2400" spc="5" dirty="0">
                <a:latin typeface="Arial MT"/>
                <a:cs typeface="Arial MT"/>
              </a:rPr>
              <a:t> </a:t>
            </a:r>
            <a:r>
              <a:rPr sz="2400" spc="-5" dirty="0">
                <a:latin typeface="Arial MT"/>
                <a:cs typeface="Arial MT"/>
              </a:rPr>
              <a:t>called friction</a:t>
            </a:r>
            <a:r>
              <a:rPr sz="2400" dirty="0">
                <a:latin typeface="Arial MT"/>
                <a:cs typeface="Arial MT"/>
              </a:rPr>
              <a:t> </a:t>
            </a:r>
            <a:r>
              <a:rPr sz="2400" spc="-5" dirty="0">
                <a:latin typeface="Arial MT"/>
                <a:cs typeface="Arial MT"/>
              </a:rPr>
              <a:t>pile.</a:t>
            </a:r>
            <a:endParaRPr sz="2400" dirty="0">
              <a:latin typeface="Arial MT"/>
              <a:cs typeface="Arial MT"/>
            </a:endParaRPr>
          </a:p>
          <a:p>
            <a:pPr marL="12700" marR="115570">
              <a:lnSpc>
                <a:spcPts val="2240"/>
              </a:lnSpc>
            </a:pPr>
            <a:r>
              <a:rPr sz="2400" spc="-5" dirty="0">
                <a:latin typeface="Arial MT"/>
                <a:cs typeface="Arial MT"/>
              </a:rPr>
              <a:t>Friction piles may </a:t>
            </a:r>
            <a:r>
              <a:rPr sz="2400" dirty="0">
                <a:latin typeface="Arial MT"/>
                <a:cs typeface="Arial MT"/>
              </a:rPr>
              <a:t>be </a:t>
            </a:r>
            <a:r>
              <a:rPr sz="2400" spc="-5" dirty="0">
                <a:latin typeface="Arial MT"/>
                <a:cs typeface="Arial MT"/>
              </a:rPr>
              <a:t>made </a:t>
            </a:r>
            <a:r>
              <a:rPr sz="2400" dirty="0">
                <a:latin typeface="Arial MT"/>
                <a:cs typeface="Arial MT"/>
              </a:rPr>
              <a:t>of </a:t>
            </a:r>
            <a:r>
              <a:rPr sz="2400" spc="-600" dirty="0">
                <a:latin typeface="Arial MT"/>
                <a:cs typeface="Arial MT"/>
              </a:rPr>
              <a:t> </a:t>
            </a:r>
            <a:r>
              <a:rPr sz="2400" dirty="0">
                <a:latin typeface="Arial MT"/>
                <a:cs typeface="Arial MT"/>
              </a:rPr>
              <a:t>cast</a:t>
            </a:r>
            <a:r>
              <a:rPr sz="2400" spc="-15" dirty="0">
                <a:latin typeface="Arial MT"/>
                <a:cs typeface="Arial MT"/>
              </a:rPr>
              <a:t> </a:t>
            </a:r>
            <a:r>
              <a:rPr sz="2400" spc="-5" dirty="0">
                <a:latin typeface="Arial MT"/>
                <a:cs typeface="Arial MT"/>
              </a:rPr>
              <a:t>iron,</a:t>
            </a:r>
            <a:r>
              <a:rPr sz="2400" spc="-10" dirty="0">
                <a:latin typeface="Arial MT"/>
                <a:cs typeface="Arial MT"/>
              </a:rPr>
              <a:t> </a:t>
            </a:r>
            <a:r>
              <a:rPr sz="2400" spc="-5" dirty="0">
                <a:latin typeface="Arial MT"/>
                <a:cs typeface="Arial MT"/>
              </a:rPr>
              <a:t>cement</a:t>
            </a:r>
            <a:r>
              <a:rPr sz="2400" spc="-15" dirty="0">
                <a:latin typeface="Arial MT"/>
                <a:cs typeface="Arial MT"/>
              </a:rPr>
              <a:t> </a:t>
            </a:r>
            <a:r>
              <a:rPr sz="2400" spc="-5" dirty="0">
                <a:latin typeface="Arial MT"/>
                <a:cs typeface="Arial MT"/>
              </a:rPr>
              <a:t>concrete,</a:t>
            </a:r>
            <a:endParaRPr sz="2400" dirty="0">
              <a:latin typeface="Arial MT"/>
              <a:cs typeface="Arial MT"/>
            </a:endParaRPr>
          </a:p>
          <a:p>
            <a:pPr marL="12700" marR="22860">
              <a:lnSpc>
                <a:spcPts val="2240"/>
              </a:lnSpc>
              <a:spcBef>
                <a:spcPts val="10"/>
              </a:spcBef>
              <a:spcAft>
                <a:spcPts val="600"/>
              </a:spcAft>
            </a:pPr>
            <a:r>
              <a:rPr sz="2400" spc="-20" dirty="0">
                <a:latin typeface="Arial MT"/>
                <a:cs typeface="Arial MT"/>
              </a:rPr>
              <a:t>timber, </a:t>
            </a:r>
            <a:r>
              <a:rPr sz="2400" spc="-5" dirty="0">
                <a:latin typeface="Arial MT"/>
                <a:cs typeface="Arial MT"/>
              </a:rPr>
              <a:t>steel, wrought iron and </a:t>
            </a:r>
            <a:r>
              <a:rPr sz="2400" spc="-600" dirty="0">
                <a:latin typeface="Arial MT"/>
                <a:cs typeface="Arial MT"/>
              </a:rPr>
              <a:t> </a:t>
            </a:r>
            <a:r>
              <a:rPr sz="2400" dirty="0">
                <a:latin typeface="Arial MT"/>
                <a:cs typeface="Arial MT"/>
              </a:rPr>
              <a:t>composite</a:t>
            </a:r>
            <a:r>
              <a:rPr sz="2400" spc="-10" dirty="0">
                <a:latin typeface="Arial MT"/>
                <a:cs typeface="Arial MT"/>
              </a:rPr>
              <a:t> </a:t>
            </a:r>
            <a:r>
              <a:rPr sz="2400" spc="-5" dirty="0">
                <a:latin typeface="Arial MT"/>
                <a:cs typeface="Arial MT"/>
              </a:rPr>
              <a:t>materials.</a:t>
            </a:r>
            <a:endParaRPr sz="2400" dirty="0">
              <a:latin typeface="Arial MT"/>
              <a:cs typeface="Arial MT"/>
            </a:endParaRPr>
          </a:p>
          <a:p>
            <a:pPr marL="12700" marR="87630">
              <a:lnSpc>
                <a:spcPts val="2240"/>
              </a:lnSpc>
            </a:pPr>
            <a:r>
              <a:rPr sz="2400" dirty="0">
                <a:latin typeface="Arial MT"/>
                <a:cs typeface="Arial MT"/>
              </a:rPr>
              <a:t>If </a:t>
            </a:r>
            <a:r>
              <a:rPr sz="2400" spc="-5" dirty="0">
                <a:latin typeface="Arial MT"/>
                <a:cs typeface="Arial MT"/>
              </a:rPr>
              <a:t>the load is supported by </a:t>
            </a:r>
            <a:r>
              <a:rPr sz="2400" dirty="0">
                <a:latin typeface="Arial MT"/>
                <a:cs typeface="Arial MT"/>
              </a:rPr>
              <a:t> </a:t>
            </a:r>
            <a:r>
              <a:rPr sz="2400" spc="-5" dirty="0">
                <a:latin typeface="Arial MT"/>
                <a:cs typeface="Arial MT"/>
              </a:rPr>
              <a:t>resting</a:t>
            </a:r>
            <a:r>
              <a:rPr sz="2400" spc="-10" dirty="0">
                <a:latin typeface="Arial MT"/>
                <a:cs typeface="Arial MT"/>
              </a:rPr>
              <a:t> </a:t>
            </a:r>
            <a:r>
              <a:rPr sz="2400" spc="-5" dirty="0">
                <a:latin typeface="Arial MT"/>
                <a:cs typeface="Arial MT"/>
              </a:rPr>
              <a:t>the</a:t>
            </a:r>
            <a:r>
              <a:rPr sz="2400" spc="-10" dirty="0">
                <a:latin typeface="Arial MT"/>
                <a:cs typeface="Arial MT"/>
              </a:rPr>
              <a:t> </a:t>
            </a:r>
            <a:r>
              <a:rPr sz="2400" spc="-5" dirty="0">
                <a:latin typeface="Arial MT"/>
                <a:cs typeface="Arial MT"/>
              </a:rPr>
              <a:t>pile on</a:t>
            </a:r>
            <a:r>
              <a:rPr sz="2400" spc="-15" dirty="0">
                <a:latin typeface="Arial MT"/>
                <a:cs typeface="Arial MT"/>
              </a:rPr>
              <a:t> </a:t>
            </a:r>
            <a:r>
              <a:rPr sz="2400" dirty="0">
                <a:latin typeface="Arial MT"/>
                <a:cs typeface="Arial MT"/>
              </a:rPr>
              <a:t>a</a:t>
            </a:r>
            <a:r>
              <a:rPr sz="2400" spc="-10" dirty="0">
                <a:latin typeface="Arial MT"/>
                <a:cs typeface="Arial MT"/>
              </a:rPr>
              <a:t> </a:t>
            </a:r>
            <a:r>
              <a:rPr sz="2400" spc="-5" dirty="0">
                <a:latin typeface="Arial MT"/>
                <a:cs typeface="Arial MT"/>
              </a:rPr>
              <a:t>very</a:t>
            </a:r>
            <a:r>
              <a:rPr sz="2400" spc="-20" dirty="0">
                <a:latin typeface="Arial MT"/>
                <a:cs typeface="Arial MT"/>
              </a:rPr>
              <a:t> </a:t>
            </a:r>
            <a:r>
              <a:rPr sz="2400" spc="-5" dirty="0">
                <a:latin typeface="Arial MT"/>
                <a:cs typeface="Arial MT"/>
              </a:rPr>
              <a:t>hard</a:t>
            </a:r>
            <a:endParaRPr sz="2400" dirty="0">
              <a:latin typeface="Arial MT"/>
              <a:cs typeface="Arial MT"/>
            </a:endParaRPr>
          </a:p>
          <a:p>
            <a:pPr marL="12700" marR="844550">
              <a:lnSpc>
                <a:spcPts val="2240"/>
              </a:lnSpc>
              <a:spcBef>
                <a:spcPts val="10"/>
              </a:spcBef>
              <a:spcAft>
                <a:spcPts val="600"/>
              </a:spcAft>
            </a:pPr>
            <a:r>
              <a:rPr sz="2400" spc="-5" dirty="0">
                <a:latin typeface="Arial MT"/>
                <a:cs typeface="Arial MT"/>
              </a:rPr>
              <a:t>stratum, it is called load </a:t>
            </a:r>
            <a:r>
              <a:rPr sz="2400" spc="-600" dirty="0">
                <a:latin typeface="Arial MT"/>
                <a:cs typeface="Arial MT"/>
              </a:rPr>
              <a:t> </a:t>
            </a:r>
            <a:r>
              <a:rPr sz="2400" spc="-5" dirty="0">
                <a:latin typeface="Arial MT"/>
                <a:cs typeface="Arial MT"/>
              </a:rPr>
              <a:t>bearing pile.</a:t>
            </a:r>
            <a:endParaRPr sz="2400" dirty="0">
              <a:latin typeface="Arial MT"/>
              <a:cs typeface="Arial MT"/>
            </a:endParaRPr>
          </a:p>
          <a:p>
            <a:pPr marL="12700" marR="5080">
              <a:lnSpc>
                <a:spcPts val="2240"/>
              </a:lnSpc>
            </a:pPr>
            <a:r>
              <a:rPr sz="2400" spc="-5" dirty="0">
                <a:latin typeface="Arial MT"/>
                <a:cs typeface="Arial MT"/>
              </a:rPr>
              <a:t>Load</a:t>
            </a:r>
            <a:r>
              <a:rPr sz="2400" spc="-10" dirty="0">
                <a:latin typeface="Arial MT"/>
                <a:cs typeface="Arial MT"/>
              </a:rPr>
              <a:t> </a:t>
            </a:r>
            <a:r>
              <a:rPr sz="2400" spc="-5" dirty="0">
                <a:latin typeface="Arial MT"/>
                <a:cs typeface="Arial MT"/>
              </a:rPr>
              <a:t>bearing piles</a:t>
            </a:r>
            <a:r>
              <a:rPr sz="2400" dirty="0">
                <a:latin typeface="Arial MT"/>
                <a:cs typeface="Arial MT"/>
              </a:rPr>
              <a:t> </a:t>
            </a:r>
            <a:r>
              <a:rPr sz="2400" spc="-5" dirty="0">
                <a:latin typeface="Arial MT"/>
                <a:cs typeface="Arial MT"/>
              </a:rPr>
              <a:t>are</a:t>
            </a:r>
            <a:r>
              <a:rPr sz="2400" dirty="0">
                <a:latin typeface="Arial MT"/>
                <a:cs typeface="Arial MT"/>
              </a:rPr>
              <a:t> </a:t>
            </a:r>
            <a:r>
              <a:rPr sz="2400" spc="-5" dirty="0">
                <a:latin typeface="Arial MT"/>
                <a:cs typeface="Arial MT"/>
              </a:rPr>
              <a:t>steel </a:t>
            </a:r>
            <a:r>
              <a:rPr sz="2400" dirty="0">
                <a:latin typeface="Arial MT"/>
                <a:cs typeface="Arial MT"/>
              </a:rPr>
              <a:t> </a:t>
            </a:r>
            <a:r>
              <a:rPr sz="2400" spc="-5" dirty="0">
                <a:latin typeface="Arial MT"/>
                <a:cs typeface="Arial MT"/>
              </a:rPr>
              <a:t>sheet piles, concrete piles and </a:t>
            </a:r>
            <a:r>
              <a:rPr sz="2400" spc="-600" dirty="0">
                <a:latin typeface="Arial MT"/>
                <a:cs typeface="Arial MT"/>
              </a:rPr>
              <a:t> </a:t>
            </a:r>
            <a:r>
              <a:rPr sz="2400" spc="-5" dirty="0">
                <a:latin typeface="Arial MT"/>
                <a:cs typeface="Arial MT"/>
              </a:rPr>
              <a:t>timber piles</a:t>
            </a:r>
            <a:r>
              <a:rPr sz="2200" spc="-5" dirty="0">
                <a:latin typeface="Arial MT"/>
                <a:cs typeface="Arial MT"/>
              </a:rPr>
              <a:t>.</a:t>
            </a:r>
            <a:endParaRPr sz="2200" dirty="0">
              <a:latin typeface="Arial MT"/>
              <a:cs typeface="Arial MT"/>
            </a:endParaRPr>
          </a:p>
        </p:txBody>
      </p:sp>
      <p:sp>
        <p:nvSpPr>
          <p:cNvPr id="11" name="object 11"/>
          <p:cNvSpPr txBox="1"/>
          <p:nvPr/>
        </p:nvSpPr>
        <p:spPr>
          <a:xfrm>
            <a:off x="6973060" y="4762376"/>
            <a:ext cx="148590" cy="351378"/>
          </a:xfrm>
          <a:prstGeom prst="rect">
            <a:avLst/>
          </a:prstGeom>
        </p:spPr>
        <p:txBody>
          <a:bodyPr vert="horz" wrap="square" lIns="0" tIns="12700" rIns="0" bIns="0" rtlCol="0">
            <a:spAutoFit/>
          </a:bodyPr>
          <a:lstStyle/>
          <a:p>
            <a:pPr marL="12700">
              <a:lnSpc>
                <a:spcPct val="100000"/>
              </a:lnSpc>
              <a:spcBef>
                <a:spcPts val="100"/>
              </a:spcBef>
            </a:pPr>
            <a:r>
              <a:rPr sz="2200" dirty="0">
                <a:solidFill>
                  <a:srgbClr val="FF0000"/>
                </a:solidFill>
                <a:latin typeface="Arial MT"/>
                <a:cs typeface="Arial MT"/>
              </a:rPr>
              <a:t>•</a:t>
            </a:r>
            <a:endParaRPr sz="2200">
              <a:latin typeface="Arial MT"/>
              <a:cs typeface="Arial MT"/>
            </a:endParaRPr>
          </a:p>
        </p:txBody>
      </p:sp>
      <p:sp>
        <p:nvSpPr>
          <p:cNvPr id="12" name="object 12"/>
          <p:cNvSpPr txBox="1"/>
          <p:nvPr/>
        </p:nvSpPr>
        <p:spPr>
          <a:xfrm>
            <a:off x="6981604" y="5298133"/>
            <a:ext cx="148590" cy="351378"/>
          </a:xfrm>
          <a:prstGeom prst="rect">
            <a:avLst/>
          </a:prstGeom>
        </p:spPr>
        <p:txBody>
          <a:bodyPr vert="horz" wrap="square" lIns="0" tIns="12700" rIns="0" bIns="0" rtlCol="0">
            <a:spAutoFit/>
          </a:bodyPr>
          <a:lstStyle/>
          <a:p>
            <a:pPr marL="12700">
              <a:lnSpc>
                <a:spcPct val="100000"/>
              </a:lnSpc>
              <a:spcBef>
                <a:spcPts val="100"/>
              </a:spcBef>
            </a:pPr>
            <a:r>
              <a:rPr sz="2200" dirty="0">
                <a:solidFill>
                  <a:srgbClr val="FF0000"/>
                </a:solidFill>
                <a:latin typeface="Arial MT"/>
                <a:cs typeface="Arial MT"/>
              </a:rPr>
              <a:t>•</a:t>
            </a:r>
            <a:endParaRPr sz="2200" dirty="0">
              <a:latin typeface="Arial MT"/>
              <a:cs typeface="Arial MT"/>
            </a:endParaRPr>
          </a:p>
        </p:txBody>
      </p:sp>
      <p:sp>
        <p:nvSpPr>
          <p:cNvPr id="13" name="object 13"/>
          <p:cNvSpPr txBox="1"/>
          <p:nvPr/>
        </p:nvSpPr>
        <p:spPr>
          <a:xfrm>
            <a:off x="7290835" y="4634626"/>
            <a:ext cx="4057650" cy="1319592"/>
          </a:xfrm>
          <a:prstGeom prst="rect">
            <a:avLst/>
          </a:prstGeom>
        </p:spPr>
        <p:txBody>
          <a:bodyPr vert="horz" wrap="square" lIns="0" tIns="36830" rIns="0" bIns="0" rtlCol="0">
            <a:spAutoFit/>
          </a:bodyPr>
          <a:lstStyle/>
          <a:p>
            <a:pPr marL="22860" marR="5080" indent="-10160">
              <a:lnSpc>
                <a:spcPts val="2510"/>
              </a:lnSpc>
              <a:spcBef>
                <a:spcPts val="290"/>
              </a:spcBef>
            </a:pPr>
            <a:r>
              <a:rPr sz="2400" spc="-5" dirty="0">
                <a:latin typeface="Arial MT"/>
                <a:cs typeface="Arial MT"/>
              </a:rPr>
              <a:t>Piles may be cast-in-situ or </a:t>
            </a:r>
            <a:r>
              <a:rPr sz="2400" spc="-600" dirty="0">
                <a:latin typeface="Arial MT"/>
                <a:cs typeface="Arial MT"/>
              </a:rPr>
              <a:t> </a:t>
            </a:r>
            <a:r>
              <a:rPr sz="2400" spc="-5" dirty="0">
                <a:latin typeface="Arial MT"/>
                <a:cs typeface="Arial MT"/>
              </a:rPr>
              <a:t>precast.</a:t>
            </a:r>
            <a:endParaRPr sz="2400" dirty="0">
              <a:latin typeface="Arial MT"/>
              <a:cs typeface="Arial MT"/>
            </a:endParaRPr>
          </a:p>
          <a:p>
            <a:pPr marL="12700" marR="598805">
              <a:lnSpc>
                <a:spcPts val="2500"/>
              </a:lnSpc>
              <a:spcBef>
                <a:spcPts val="10"/>
              </a:spcBef>
            </a:pPr>
            <a:r>
              <a:rPr sz="2400" spc="-5" dirty="0">
                <a:latin typeface="Arial MT"/>
                <a:cs typeface="Arial MT"/>
              </a:rPr>
              <a:t>They</a:t>
            </a:r>
            <a:r>
              <a:rPr sz="2400" spc="-35" dirty="0">
                <a:latin typeface="Arial MT"/>
                <a:cs typeface="Arial MT"/>
              </a:rPr>
              <a:t> </a:t>
            </a:r>
            <a:r>
              <a:rPr sz="2400" spc="-5" dirty="0">
                <a:latin typeface="Arial MT"/>
                <a:cs typeface="Arial MT"/>
              </a:rPr>
              <a:t>may</a:t>
            </a:r>
            <a:r>
              <a:rPr sz="2400" spc="-30" dirty="0">
                <a:latin typeface="Arial MT"/>
                <a:cs typeface="Arial MT"/>
              </a:rPr>
              <a:t> </a:t>
            </a:r>
            <a:r>
              <a:rPr sz="2400" dirty="0">
                <a:latin typeface="Arial MT"/>
                <a:cs typeface="Arial MT"/>
              </a:rPr>
              <a:t>be</a:t>
            </a:r>
            <a:r>
              <a:rPr sz="2400" spc="-15" dirty="0">
                <a:latin typeface="Arial MT"/>
                <a:cs typeface="Arial MT"/>
              </a:rPr>
              <a:t> </a:t>
            </a:r>
            <a:r>
              <a:rPr sz="2400" spc="-5" dirty="0">
                <a:latin typeface="Arial MT"/>
                <a:cs typeface="Arial MT"/>
              </a:rPr>
              <a:t>cased</a:t>
            </a:r>
            <a:r>
              <a:rPr sz="2400" spc="-15" dirty="0">
                <a:latin typeface="Arial MT"/>
                <a:cs typeface="Arial MT"/>
              </a:rPr>
              <a:t> </a:t>
            </a:r>
            <a:r>
              <a:rPr sz="2400" spc="-5" dirty="0">
                <a:latin typeface="Arial MT"/>
                <a:cs typeface="Arial MT"/>
              </a:rPr>
              <a:t>or </a:t>
            </a:r>
            <a:r>
              <a:rPr sz="2400" spc="-595" dirty="0">
                <a:latin typeface="Arial MT"/>
                <a:cs typeface="Arial MT"/>
              </a:rPr>
              <a:t> </a:t>
            </a:r>
            <a:r>
              <a:rPr sz="2400" spc="-5" dirty="0">
                <a:latin typeface="Arial MT"/>
                <a:cs typeface="Arial MT"/>
              </a:rPr>
              <a:t>uncased.</a:t>
            </a:r>
            <a:endParaRPr sz="2400" dirty="0">
              <a:latin typeface="Arial MT"/>
              <a:cs typeface="Arial MT"/>
            </a:endParaRPr>
          </a:p>
        </p:txBody>
      </p:sp>
      <p:pic>
        <p:nvPicPr>
          <p:cNvPr id="8195" name="Picture 3" descr="D:\UGV\Design of Concrete Structures II\Foundation\Pictures\a-Friction-pile-and-b-End-bearing-pi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8256" y="217376"/>
            <a:ext cx="5419390" cy="393105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34216374-E7D6-4C74-ADA3-2C9987A1DEB2}" type="slidenum">
              <a:rPr lang="en-US" smtClean="0"/>
              <a:t>153</a:t>
            </a:fld>
            <a:endParaRPr lang="en-US"/>
          </a:p>
        </p:txBody>
      </p:sp>
    </p:spTree>
    <p:extLst>
      <p:ext uri="{BB962C8B-B14F-4D97-AF65-F5344CB8AC3E}">
        <p14:creationId xmlns:p14="http://schemas.microsoft.com/office/powerpoint/2010/main" val="422328501"/>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466079" y="678872"/>
            <a:ext cx="3142488" cy="566822"/>
          </a:xfrm>
          <a:prstGeom prst="rect">
            <a:avLst/>
          </a:prstGeom>
        </p:spPr>
        <p:txBody>
          <a:bodyPr vert="horz" wrap="square" lIns="0" tIns="12700" rIns="0" bIns="0" rtlCol="0">
            <a:spAutoFit/>
          </a:bodyPr>
          <a:lstStyle/>
          <a:p>
            <a:pPr marL="12700">
              <a:lnSpc>
                <a:spcPct val="100000"/>
              </a:lnSpc>
              <a:spcBef>
                <a:spcPts val="100"/>
              </a:spcBef>
            </a:pPr>
            <a:r>
              <a:rPr b="1" spc="-185" dirty="0">
                <a:solidFill>
                  <a:srgbClr val="000000"/>
                </a:solidFill>
                <a:latin typeface="Arial"/>
                <a:cs typeface="Arial"/>
              </a:rPr>
              <a:t>F</a:t>
            </a:r>
            <a:r>
              <a:rPr b="1" spc="-110" dirty="0">
                <a:solidFill>
                  <a:srgbClr val="000000"/>
                </a:solidFill>
                <a:latin typeface="Arial"/>
                <a:cs typeface="Arial"/>
              </a:rPr>
              <a:t>ric</a:t>
            </a:r>
            <a:r>
              <a:rPr b="1" spc="-100" dirty="0">
                <a:solidFill>
                  <a:srgbClr val="000000"/>
                </a:solidFill>
                <a:latin typeface="Arial"/>
                <a:cs typeface="Arial"/>
              </a:rPr>
              <a:t>t</a:t>
            </a:r>
            <a:r>
              <a:rPr b="1" spc="-105" dirty="0">
                <a:solidFill>
                  <a:srgbClr val="000000"/>
                </a:solidFill>
                <a:latin typeface="Arial"/>
                <a:cs typeface="Arial"/>
              </a:rPr>
              <a:t>i</a:t>
            </a:r>
            <a:r>
              <a:rPr b="1" spc="-229" dirty="0">
                <a:solidFill>
                  <a:srgbClr val="000000"/>
                </a:solidFill>
                <a:latin typeface="Arial"/>
                <a:cs typeface="Arial"/>
              </a:rPr>
              <a:t>o</a:t>
            </a:r>
            <a:r>
              <a:rPr b="1" spc="-160" dirty="0">
                <a:solidFill>
                  <a:srgbClr val="000000"/>
                </a:solidFill>
                <a:latin typeface="Arial"/>
                <a:cs typeface="Arial"/>
              </a:rPr>
              <a:t>n</a:t>
            </a:r>
            <a:r>
              <a:rPr b="1" spc="-110" dirty="0">
                <a:solidFill>
                  <a:srgbClr val="000000"/>
                </a:solidFill>
                <a:latin typeface="Arial"/>
                <a:cs typeface="Arial"/>
              </a:rPr>
              <a:t> </a:t>
            </a:r>
            <a:r>
              <a:rPr b="1" spc="-45" dirty="0">
                <a:solidFill>
                  <a:srgbClr val="000000"/>
                </a:solidFill>
                <a:latin typeface="Arial"/>
                <a:cs typeface="Arial"/>
              </a:rPr>
              <a:t>P</a:t>
            </a:r>
            <a:r>
              <a:rPr b="1" spc="-30" dirty="0">
                <a:solidFill>
                  <a:srgbClr val="000000"/>
                </a:solidFill>
                <a:latin typeface="Arial"/>
                <a:cs typeface="Arial"/>
              </a:rPr>
              <a:t>i</a:t>
            </a:r>
            <a:r>
              <a:rPr b="1" spc="-85" dirty="0">
                <a:solidFill>
                  <a:srgbClr val="000000"/>
                </a:solidFill>
                <a:latin typeface="Arial"/>
                <a:cs typeface="Arial"/>
              </a:rPr>
              <a:t>l</a:t>
            </a:r>
            <a:r>
              <a:rPr b="1" spc="-155" dirty="0">
                <a:solidFill>
                  <a:srgbClr val="000000"/>
                </a:solidFill>
                <a:latin typeface="Arial"/>
                <a:cs typeface="Arial"/>
              </a:rPr>
              <a:t>e</a:t>
            </a:r>
            <a:r>
              <a:rPr b="1" spc="-725" dirty="0">
                <a:solidFill>
                  <a:srgbClr val="000000"/>
                </a:solidFill>
                <a:latin typeface="Arial"/>
                <a:cs typeface="Arial"/>
              </a:rPr>
              <a:t>s</a:t>
            </a:r>
          </a:p>
        </p:txBody>
      </p:sp>
      <p:sp>
        <p:nvSpPr>
          <p:cNvPr id="3" name="Slide Number Placeholder 2"/>
          <p:cNvSpPr>
            <a:spLocks noGrp="1"/>
          </p:cNvSpPr>
          <p:nvPr>
            <p:ph type="sldNum" sz="quarter" idx="7"/>
          </p:nvPr>
        </p:nvSpPr>
        <p:spPr/>
        <p:txBody>
          <a:bodyPr/>
          <a:lstStyle/>
          <a:p>
            <a:fld id="{B6F15528-21DE-4FAA-801E-634DDDAF4B2B}" type="slidenum">
              <a:rPr lang="en-US" smtClean="0">
                <a:solidFill>
                  <a:prstClr val="black">
                    <a:tint val="75000"/>
                  </a:prstClr>
                </a:solidFill>
              </a:rPr>
              <a:pPr/>
              <a:t>154</a:t>
            </a:fld>
            <a:endParaRPr lang="en-US">
              <a:solidFill>
                <a:prstClr val="black">
                  <a:tint val="75000"/>
                </a:prstClr>
              </a:solidFill>
            </a:endParaRPr>
          </a:p>
        </p:txBody>
      </p:sp>
    </p:spTree>
    <p:extLst>
      <p:ext uri="{BB962C8B-B14F-4D97-AF65-F5344CB8AC3E}">
        <p14:creationId xmlns:p14="http://schemas.microsoft.com/office/powerpoint/2010/main" val="262454072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70077" y="1215735"/>
            <a:ext cx="4358640" cy="566822"/>
          </a:xfrm>
          <a:prstGeom prst="rect">
            <a:avLst/>
          </a:prstGeom>
        </p:spPr>
        <p:txBody>
          <a:bodyPr vert="horz" wrap="square" lIns="0" tIns="12700" rIns="0" bIns="0" rtlCol="0">
            <a:spAutoFit/>
          </a:bodyPr>
          <a:lstStyle/>
          <a:p>
            <a:pPr marL="12700">
              <a:spcBef>
                <a:spcPts val="100"/>
              </a:spcBef>
            </a:pPr>
            <a:r>
              <a:rPr sz="3600" spc="-5" dirty="0">
                <a:solidFill>
                  <a:srgbClr val="B90022"/>
                </a:solidFill>
                <a:latin typeface="Arial MT"/>
                <a:cs typeface="Arial MT"/>
              </a:rPr>
              <a:t>Load</a:t>
            </a:r>
            <a:r>
              <a:rPr sz="3600" spc="-40" dirty="0">
                <a:solidFill>
                  <a:srgbClr val="B90022"/>
                </a:solidFill>
                <a:latin typeface="Arial MT"/>
                <a:cs typeface="Arial MT"/>
              </a:rPr>
              <a:t> </a:t>
            </a:r>
            <a:r>
              <a:rPr sz="3600" spc="-5" dirty="0">
                <a:solidFill>
                  <a:srgbClr val="B90022"/>
                </a:solidFill>
                <a:latin typeface="Arial MT"/>
                <a:cs typeface="Arial MT"/>
              </a:rPr>
              <a:t>Bearing</a:t>
            </a:r>
            <a:r>
              <a:rPr sz="3600" spc="-35" dirty="0">
                <a:solidFill>
                  <a:srgbClr val="B90022"/>
                </a:solidFill>
                <a:latin typeface="Arial MT"/>
                <a:cs typeface="Arial MT"/>
              </a:rPr>
              <a:t> </a:t>
            </a:r>
            <a:r>
              <a:rPr sz="3600" spc="-5" dirty="0">
                <a:solidFill>
                  <a:srgbClr val="B90022"/>
                </a:solidFill>
                <a:latin typeface="Arial MT"/>
                <a:cs typeface="Arial MT"/>
              </a:rPr>
              <a:t>Pile</a:t>
            </a:r>
            <a:endParaRPr sz="3600">
              <a:solidFill>
                <a:prstClr val="black"/>
              </a:solidFill>
              <a:latin typeface="Arial MT"/>
              <a:cs typeface="Arial MT"/>
            </a:endParaRPr>
          </a:p>
        </p:txBody>
      </p:sp>
      <p:sp>
        <p:nvSpPr>
          <p:cNvPr id="3" name="object 3"/>
          <p:cNvSpPr txBox="1"/>
          <p:nvPr/>
        </p:nvSpPr>
        <p:spPr>
          <a:xfrm>
            <a:off x="1549907" y="3593523"/>
            <a:ext cx="2894838" cy="566822"/>
          </a:xfrm>
          <a:prstGeom prst="rect">
            <a:avLst/>
          </a:prstGeom>
        </p:spPr>
        <p:txBody>
          <a:bodyPr vert="horz" wrap="square" lIns="0" tIns="12700" rIns="0" bIns="0" rtlCol="0">
            <a:spAutoFit/>
          </a:bodyPr>
          <a:lstStyle/>
          <a:p>
            <a:pPr marL="12700">
              <a:spcBef>
                <a:spcPts val="100"/>
              </a:spcBef>
            </a:pPr>
            <a:r>
              <a:rPr sz="3600" spc="-5" dirty="0">
                <a:solidFill>
                  <a:srgbClr val="B90022"/>
                </a:solidFill>
                <a:latin typeface="Arial MT"/>
                <a:cs typeface="Arial MT"/>
              </a:rPr>
              <a:t>Friction</a:t>
            </a:r>
            <a:r>
              <a:rPr sz="3600" spc="-75" dirty="0">
                <a:solidFill>
                  <a:srgbClr val="B90022"/>
                </a:solidFill>
                <a:latin typeface="Arial MT"/>
                <a:cs typeface="Arial MT"/>
              </a:rPr>
              <a:t> </a:t>
            </a:r>
            <a:r>
              <a:rPr sz="3600" spc="-5" dirty="0">
                <a:solidFill>
                  <a:srgbClr val="B90022"/>
                </a:solidFill>
                <a:latin typeface="Arial MT"/>
                <a:cs typeface="Arial MT"/>
              </a:rPr>
              <a:t>Pile</a:t>
            </a:r>
            <a:endParaRPr sz="3600">
              <a:solidFill>
                <a:prstClr val="black"/>
              </a:solidFill>
              <a:latin typeface="Arial MT"/>
              <a:cs typeface="Arial MT"/>
            </a:endParaRPr>
          </a:p>
        </p:txBody>
      </p:sp>
      <p:sp>
        <p:nvSpPr>
          <p:cNvPr id="4" name="Slide Number Placeholder 3"/>
          <p:cNvSpPr>
            <a:spLocks noGrp="1"/>
          </p:cNvSpPr>
          <p:nvPr>
            <p:ph type="sldNum" sz="quarter" idx="7"/>
          </p:nvPr>
        </p:nvSpPr>
        <p:spPr/>
        <p:txBody>
          <a:bodyPr/>
          <a:lstStyle/>
          <a:p>
            <a:fld id="{B6F15528-21DE-4FAA-801E-634DDDAF4B2B}" type="slidenum">
              <a:rPr lang="en-US" smtClean="0">
                <a:solidFill>
                  <a:prstClr val="black">
                    <a:tint val="75000"/>
                  </a:prstClr>
                </a:solidFill>
              </a:rPr>
              <a:pPr/>
              <a:t>155</a:t>
            </a:fld>
            <a:endParaRPr lang="en-US">
              <a:solidFill>
                <a:prstClr val="black">
                  <a:tint val="75000"/>
                </a:prstClr>
              </a:solidFill>
            </a:endParaRPr>
          </a:p>
        </p:txBody>
      </p:sp>
    </p:spTree>
    <p:extLst>
      <p:ext uri="{BB962C8B-B14F-4D97-AF65-F5344CB8AC3E}">
        <p14:creationId xmlns:p14="http://schemas.microsoft.com/office/powerpoint/2010/main" val="121712319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 y="44"/>
            <a:ext cx="1001269" cy="5195455"/>
          </a:xfrm>
          <a:prstGeom prst="rect">
            <a:avLst/>
          </a:prstGeom>
        </p:spPr>
      </p:pic>
      <p:pic>
        <p:nvPicPr>
          <p:cNvPr id="3" name="object 3"/>
          <p:cNvPicPr/>
          <p:nvPr/>
        </p:nvPicPr>
        <p:blipFill>
          <a:blip r:embed="rId3" cstate="print"/>
          <a:stretch>
            <a:fillRect/>
          </a:stretch>
        </p:blipFill>
        <p:spPr>
          <a:xfrm>
            <a:off x="9954785" y="157640"/>
            <a:ext cx="877824" cy="328179"/>
          </a:xfrm>
          <a:prstGeom prst="rect">
            <a:avLst/>
          </a:prstGeom>
        </p:spPr>
      </p:pic>
      <p:sp>
        <p:nvSpPr>
          <p:cNvPr id="4" name="object 4"/>
          <p:cNvSpPr txBox="1">
            <a:spLocks noGrp="1"/>
          </p:cNvSpPr>
          <p:nvPr>
            <p:ph type="title"/>
          </p:nvPr>
        </p:nvSpPr>
        <p:spPr>
          <a:xfrm>
            <a:off x="975904" y="547640"/>
            <a:ext cx="10515600" cy="443711"/>
          </a:xfrm>
          <a:prstGeom prst="rect">
            <a:avLst/>
          </a:prstGeom>
        </p:spPr>
        <p:txBody>
          <a:bodyPr vert="horz" wrap="square" lIns="0" tIns="12700" rIns="0" bIns="0" rtlCol="0">
            <a:spAutoFit/>
          </a:bodyPr>
          <a:lstStyle/>
          <a:p>
            <a:pPr marL="12700" marR="5080">
              <a:lnSpc>
                <a:spcPct val="100000"/>
              </a:lnSpc>
              <a:spcBef>
                <a:spcPts val="100"/>
              </a:spcBef>
            </a:pPr>
            <a:r>
              <a:rPr spc="-30" dirty="0"/>
              <a:t>MATERIAL</a:t>
            </a:r>
            <a:r>
              <a:rPr spc="-60" dirty="0"/>
              <a:t> </a:t>
            </a:r>
            <a:r>
              <a:rPr spc="55" dirty="0"/>
              <a:t>USED</a:t>
            </a:r>
            <a:r>
              <a:rPr spc="-50" dirty="0"/>
              <a:t> </a:t>
            </a:r>
            <a:r>
              <a:rPr spc="-5" dirty="0"/>
              <a:t>FOR </a:t>
            </a:r>
            <a:r>
              <a:rPr spc="-1070" dirty="0"/>
              <a:t> </a:t>
            </a:r>
            <a:r>
              <a:rPr spc="-80" dirty="0"/>
              <a:t>FOUNDATION</a:t>
            </a:r>
            <a:r>
              <a:rPr spc="-80" dirty="0">
                <a:latin typeface="Arial MT"/>
                <a:cs typeface="Arial MT"/>
              </a:rPr>
              <a:t>…</a:t>
            </a:r>
          </a:p>
        </p:txBody>
      </p:sp>
      <p:sp>
        <p:nvSpPr>
          <p:cNvPr id="8" name="Slide Number Placeholder 7"/>
          <p:cNvSpPr>
            <a:spLocks noGrp="1"/>
          </p:cNvSpPr>
          <p:nvPr>
            <p:ph type="sldNum" sz="quarter" idx="12"/>
          </p:nvPr>
        </p:nvSpPr>
        <p:spPr/>
        <p:txBody>
          <a:bodyPr/>
          <a:lstStyle/>
          <a:p>
            <a:fld id="{34216374-E7D6-4C74-ADA3-2C9987A1DEB2}" type="slidenum">
              <a:rPr lang="en-US" smtClean="0"/>
              <a:t>156</a:t>
            </a:fld>
            <a:endParaRPr lang="en-US"/>
          </a:p>
        </p:txBody>
      </p:sp>
      <p:sp>
        <p:nvSpPr>
          <p:cNvPr id="5" name="object 5"/>
          <p:cNvSpPr txBox="1"/>
          <p:nvPr/>
        </p:nvSpPr>
        <p:spPr>
          <a:xfrm>
            <a:off x="1708407" y="1114425"/>
            <a:ext cx="9086088" cy="751488"/>
          </a:xfrm>
          <a:prstGeom prst="rect">
            <a:avLst/>
          </a:prstGeom>
        </p:spPr>
        <p:txBody>
          <a:bodyPr vert="horz" wrap="square" lIns="0" tIns="12700" rIns="0" bIns="0" rtlCol="0">
            <a:spAutoFit/>
          </a:bodyPr>
          <a:lstStyle/>
          <a:p>
            <a:pPr marL="355600" marR="5080" indent="-342900">
              <a:lnSpc>
                <a:spcPct val="100000"/>
              </a:lnSpc>
              <a:spcBef>
                <a:spcPts val="100"/>
              </a:spcBef>
              <a:buClr>
                <a:srgbClr val="FF0000"/>
              </a:buClr>
              <a:buFont typeface="Arial MT"/>
              <a:buChar char="•"/>
              <a:tabLst>
                <a:tab pos="354965" algn="l"/>
                <a:tab pos="355600" algn="l"/>
              </a:tabLst>
            </a:pPr>
            <a:r>
              <a:rPr sz="2400" spc="-5" dirty="0">
                <a:latin typeface="Times New Roman"/>
                <a:cs typeface="Times New Roman"/>
              </a:rPr>
              <a:t>Foundation </a:t>
            </a:r>
            <a:r>
              <a:rPr sz="2400" spc="-10" dirty="0">
                <a:latin typeface="Times New Roman"/>
                <a:cs typeface="Times New Roman"/>
              </a:rPr>
              <a:t>must </a:t>
            </a:r>
            <a:r>
              <a:rPr sz="2400" dirty="0">
                <a:latin typeface="Times New Roman"/>
                <a:cs typeface="Times New Roman"/>
              </a:rPr>
              <a:t>be constructed of a durable </a:t>
            </a:r>
            <a:r>
              <a:rPr sz="2400" spc="-5" dirty="0">
                <a:latin typeface="Times New Roman"/>
                <a:cs typeface="Times New Roman"/>
              </a:rPr>
              <a:t>material </a:t>
            </a:r>
            <a:r>
              <a:rPr sz="2400" dirty="0">
                <a:latin typeface="Times New Roman"/>
                <a:cs typeface="Times New Roman"/>
              </a:rPr>
              <a:t>of an </a:t>
            </a:r>
            <a:r>
              <a:rPr sz="2400" spc="-585" dirty="0">
                <a:latin typeface="Times New Roman"/>
                <a:cs typeface="Times New Roman"/>
              </a:rPr>
              <a:t> </a:t>
            </a:r>
            <a:r>
              <a:rPr sz="2400" spc="-5" dirty="0">
                <a:latin typeface="Times New Roman"/>
                <a:cs typeface="Times New Roman"/>
              </a:rPr>
              <a:t>adequate </a:t>
            </a:r>
            <a:r>
              <a:rPr sz="2400" dirty="0">
                <a:latin typeface="Times New Roman"/>
                <a:cs typeface="Times New Roman"/>
              </a:rPr>
              <a:t>strength.</a:t>
            </a:r>
            <a:endParaRPr sz="2400">
              <a:latin typeface="Times New Roman"/>
              <a:cs typeface="Times New Roman"/>
            </a:endParaRPr>
          </a:p>
        </p:txBody>
      </p:sp>
      <p:sp>
        <p:nvSpPr>
          <p:cNvPr id="6" name="object 6"/>
          <p:cNvSpPr txBox="1"/>
          <p:nvPr/>
        </p:nvSpPr>
        <p:spPr>
          <a:xfrm>
            <a:off x="1708420" y="1850492"/>
            <a:ext cx="159258" cy="1859483"/>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FF0000"/>
                </a:solidFill>
                <a:latin typeface="Arial MT"/>
                <a:cs typeface="Arial MT"/>
              </a:rPr>
              <a:t>•</a:t>
            </a:r>
            <a:endParaRPr sz="2400">
              <a:latin typeface="Arial MT"/>
              <a:cs typeface="Arial MT"/>
            </a:endParaRPr>
          </a:p>
          <a:p>
            <a:pPr marL="12700">
              <a:lnSpc>
                <a:spcPct val="100000"/>
              </a:lnSpc>
            </a:pPr>
            <a:r>
              <a:rPr sz="2400" dirty="0">
                <a:solidFill>
                  <a:srgbClr val="FF0000"/>
                </a:solidFill>
                <a:latin typeface="Arial MT"/>
                <a:cs typeface="Arial MT"/>
              </a:rPr>
              <a:t>•</a:t>
            </a:r>
            <a:endParaRPr sz="2400">
              <a:latin typeface="Arial MT"/>
              <a:cs typeface="Arial MT"/>
            </a:endParaRPr>
          </a:p>
          <a:p>
            <a:pPr marL="12700">
              <a:lnSpc>
                <a:spcPct val="100000"/>
              </a:lnSpc>
            </a:pPr>
            <a:r>
              <a:rPr sz="2400" dirty="0">
                <a:solidFill>
                  <a:srgbClr val="FF0000"/>
                </a:solidFill>
                <a:latin typeface="Arial MT"/>
                <a:cs typeface="Arial MT"/>
              </a:rPr>
              <a:t>•</a:t>
            </a:r>
            <a:endParaRPr sz="2400">
              <a:latin typeface="Arial MT"/>
              <a:cs typeface="Arial MT"/>
            </a:endParaRPr>
          </a:p>
          <a:p>
            <a:pPr marL="12700">
              <a:lnSpc>
                <a:spcPct val="100000"/>
              </a:lnSpc>
            </a:pPr>
            <a:r>
              <a:rPr sz="2400" dirty="0">
                <a:solidFill>
                  <a:srgbClr val="FF0000"/>
                </a:solidFill>
                <a:latin typeface="Arial MT"/>
                <a:cs typeface="Arial MT"/>
              </a:rPr>
              <a:t>•</a:t>
            </a:r>
            <a:endParaRPr sz="2400">
              <a:latin typeface="Arial MT"/>
              <a:cs typeface="Arial MT"/>
            </a:endParaRPr>
          </a:p>
          <a:p>
            <a:pPr marL="12700">
              <a:lnSpc>
                <a:spcPct val="100000"/>
              </a:lnSpc>
            </a:pPr>
            <a:r>
              <a:rPr sz="2400" dirty="0">
                <a:solidFill>
                  <a:srgbClr val="FF0000"/>
                </a:solidFill>
                <a:latin typeface="Arial MT"/>
                <a:cs typeface="Arial MT"/>
              </a:rPr>
              <a:t>•</a:t>
            </a:r>
            <a:endParaRPr sz="2400">
              <a:latin typeface="Arial MT"/>
              <a:cs typeface="Arial MT"/>
            </a:endParaRPr>
          </a:p>
        </p:txBody>
      </p:sp>
      <p:sp>
        <p:nvSpPr>
          <p:cNvPr id="7" name="object 7"/>
          <p:cNvSpPr txBox="1"/>
          <p:nvPr/>
        </p:nvSpPr>
        <p:spPr>
          <a:xfrm>
            <a:off x="2119900" y="1862615"/>
            <a:ext cx="3656077" cy="1859483"/>
          </a:xfrm>
          <a:prstGeom prst="rect">
            <a:avLst/>
          </a:prstGeom>
        </p:spPr>
        <p:txBody>
          <a:bodyPr vert="horz" wrap="square" lIns="0" tIns="12700" rIns="0" bIns="0" rtlCol="0">
            <a:spAutoFit/>
          </a:bodyPr>
          <a:lstStyle/>
          <a:p>
            <a:pPr marL="12700" marR="1755139">
              <a:lnSpc>
                <a:spcPct val="100000"/>
              </a:lnSpc>
              <a:spcBef>
                <a:spcPts val="100"/>
              </a:spcBef>
            </a:pPr>
            <a:r>
              <a:rPr sz="2400" spc="-5" dirty="0">
                <a:latin typeface="Times New Roman"/>
                <a:cs typeface="Times New Roman"/>
              </a:rPr>
              <a:t>Concrete </a:t>
            </a:r>
            <a:r>
              <a:rPr sz="2400" dirty="0">
                <a:latin typeface="Times New Roman"/>
                <a:cs typeface="Times New Roman"/>
              </a:rPr>
              <a:t> </a:t>
            </a:r>
            <a:r>
              <a:rPr sz="2400" spc="-5" dirty="0">
                <a:latin typeface="Times New Roman"/>
                <a:cs typeface="Times New Roman"/>
              </a:rPr>
              <a:t>Metal </a:t>
            </a:r>
            <a:r>
              <a:rPr sz="2400" dirty="0">
                <a:latin typeface="Times New Roman"/>
                <a:cs typeface="Times New Roman"/>
              </a:rPr>
              <a:t> </a:t>
            </a:r>
            <a:r>
              <a:rPr sz="2400" spc="-5" dirty="0">
                <a:latin typeface="Times New Roman"/>
                <a:cs typeface="Times New Roman"/>
              </a:rPr>
              <a:t>A</a:t>
            </a:r>
            <a:r>
              <a:rPr sz="2400" spc="-10" dirty="0">
                <a:latin typeface="Times New Roman"/>
                <a:cs typeface="Times New Roman"/>
              </a:rPr>
              <a:t>g</a:t>
            </a:r>
            <a:r>
              <a:rPr sz="2400" dirty="0">
                <a:latin typeface="Times New Roman"/>
                <a:cs typeface="Times New Roman"/>
              </a:rPr>
              <a:t>g</a:t>
            </a:r>
            <a:r>
              <a:rPr sz="2400" spc="5" dirty="0">
                <a:latin typeface="Times New Roman"/>
                <a:cs typeface="Times New Roman"/>
              </a:rPr>
              <a:t>r</a:t>
            </a:r>
            <a:r>
              <a:rPr sz="2400" dirty="0">
                <a:latin typeface="Times New Roman"/>
                <a:cs typeface="Times New Roman"/>
              </a:rPr>
              <a:t>eg</a:t>
            </a:r>
            <a:r>
              <a:rPr sz="2400" spc="-5" dirty="0">
                <a:latin typeface="Times New Roman"/>
                <a:cs typeface="Times New Roman"/>
              </a:rPr>
              <a:t>a</a:t>
            </a:r>
            <a:r>
              <a:rPr sz="2400" spc="10" dirty="0">
                <a:latin typeface="Times New Roman"/>
                <a:cs typeface="Times New Roman"/>
              </a:rPr>
              <a:t>t</a:t>
            </a:r>
            <a:r>
              <a:rPr sz="2400" dirty="0">
                <a:latin typeface="Times New Roman"/>
                <a:cs typeface="Times New Roman"/>
              </a:rPr>
              <a:t>e</a:t>
            </a:r>
          </a:p>
          <a:p>
            <a:pPr marL="12700" marR="5080">
              <a:lnSpc>
                <a:spcPct val="100000"/>
              </a:lnSpc>
            </a:pPr>
            <a:r>
              <a:rPr sz="2400" spc="-5" dirty="0">
                <a:latin typeface="Times New Roman"/>
                <a:cs typeface="Times New Roman"/>
              </a:rPr>
              <a:t>Waterproofing</a:t>
            </a:r>
            <a:r>
              <a:rPr sz="2400" spc="-70" dirty="0">
                <a:latin typeface="Times New Roman"/>
                <a:cs typeface="Times New Roman"/>
              </a:rPr>
              <a:t> </a:t>
            </a:r>
            <a:r>
              <a:rPr sz="2400" dirty="0">
                <a:latin typeface="Times New Roman"/>
                <a:cs typeface="Times New Roman"/>
              </a:rPr>
              <a:t>Materials </a:t>
            </a:r>
            <a:r>
              <a:rPr sz="2400" spc="-585" dirty="0">
                <a:latin typeface="Times New Roman"/>
                <a:cs typeface="Times New Roman"/>
              </a:rPr>
              <a:t> </a:t>
            </a:r>
            <a:r>
              <a:rPr sz="2400" spc="-10" dirty="0">
                <a:latin typeface="Times New Roman"/>
                <a:cs typeface="Times New Roman"/>
              </a:rPr>
              <a:t>Wood</a:t>
            </a:r>
            <a:endParaRPr sz="2400" dirty="0">
              <a:latin typeface="Times New Roman"/>
              <a:cs typeface="Times New Roman"/>
            </a:endParaRPr>
          </a:p>
        </p:txBody>
      </p:sp>
    </p:spTree>
    <p:extLst>
      <p:ext uri="{BB962C8B-B14F-4D97-AF65-F5344CB8AC3E}">
        <p14:creationId xmlns:p14="http://schemas.microsoft.com/office/powerpoint/2010/main" val="3631568188"/>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3439" y="767427"/>
            <a:ext cx="6281293" cy="4691349"/>
          </a:xfrm>
          <a:prstGeom prst="rect">
            <a:avLst/>
          </a:prstGeom>
        </p:spPr>
        <p:txBody>
          <a:bodyPr vert="horz" wrap="square" lIns="0" tIns="12700" rIns="0" bIns="0" rtlCol="0">
            <a:spAutoFit/>
          </a:bodyPr>
          <a:lstStyle/>
          <a:p>
            <a:pPr marL="12700" algn="just">
              <a:lnSpc>
                <a:spcPct val="100000"/>
              </a:lnSpc>
              <a:spcBef>
                <a:spcPts val="100"/>
              </a:spcBef>
            </a:pPr>
            <a:r>
              <a:rPr sz="2400" b="1" dirty="0">
                <a:latin typeface="Times New Roman"/>
                <a:cs typeface="Times New Roman"/>
              </a:rPr>
              <a:t>Negative</a:t>
            </a:r>
            <a:r>
              <a:rPr sz="2400" b="1" spc="-15" dirty="0">
                <a:latin typeface="Times New Roman"/>
                <a:cs typeface="Times New Roman"/>
              </a:rPr>
              <a:t> </a:t>
            </a:r>
            <a:r>
              <a:rPr sz="2400" b="1" dirty="0">
                <a:latin typeface="Times New Roman"/>
                <a:cs typeface="Times New Roman"/>
              </a:rPr>
              <a:t>Skin</a:t>
            </a:r>
            <a:r>
              <a:rPr sz="2400" b="1" spc="-30" dirty="0">
                <a:latin typeface="Times New Roman"/>
                <a:cs typeface="Times New Roman"/>
              </a:rPr>
              <a:t> </a:t>
            </a:r>
            <a:r>
              <a:rPr sz="2400" b="1" spc="-10" dirty="0">
                <a:latin typeface="Times New Roman"/>
                <a:cs typeface="Times New Roman"/>
              </a:rPr>
              <a:t>Friction</a:t>
            </a:r>
            <a:endParaRPr sz="2400" dirty="0">
              <a:latin typeface="Times New Roman"/>
              <a:cs typeface="Times New Roman"/>
            </a:endParaRPr>
          </a:p>
          <a:p>
            <a:pPr marL="12700" marR="11430" algn="just">
              <a:lnSpc>
                <a:spcPct val="103600"/>
              </a:lnSpc>
              <a:spcBef>
                <a:spcPts val="775"/>
              </a:spcBef>
            </a:pPr>
            <a:r>
              <a:rPr sz="2400" dirty="0">
                <a:latin typeface="Times New Roman"/>
                <a:cs typeface="Times New Roman"/>
              </a:rPr>
              <a:t>Negative</a:t>
            </a:r>
            <a:r>
              <a:rPr sz="2400" spc="35" dirty="0">
                <a:latin typeface="Times New Roman"/>
                <a:cs typeface="Times New Roman"/>
              </a:rPr>
              <a:t> </a:t>
            </a:r>
            <a:r>
              <a:rPr sz="2400" dirty="0">
                <a:latin typeface="Times New Roman"/>
                <a:cs typeface="Times New Roman"/>
              </a:rPr>
              <a:t>skin</a:t>
            </a:r>
            <a:r>
              <a:rPr sz="2400" spc="40" dirty="0">
                <a:latin typeface="Times New Roman"/>
                <a:cs typeface="Times New Roman"/>
              </a:rPr>
              <a:t> </a:t>
            </a:r>
            <a:r>
              <a:rPr sz="2400" dirty="0">
                <a:latin typeface="Times New Roman"/>
                <a:cs typeface="Times New Roman"/>
              </a:rPr>
              <a:t>friction</a:t>
            </a:r>
            <a:r>
              <a:rPr sz="2400" spc="30" dirty="0">
                <a:latin typeface="Times New Roman"/>
                <a:cs typeface="Times New Roman"/>
              </a:rPr>
              <a:t> </a:t>
            </a:r>
            <a:r>
              <a:rPr sz="2400" dirty="0">
                <a:latin typeface="Times New Roman"/>
                <a:cs typeface="Times New Roman"/>
              </a:rPr>
              <a:t>is</a:t>
            </a:r>
            <a:r>
              <a:rPr sz="2400" spc="45" dirty="0">
                <a:latin typeface="Times New Roman"/>
                <a:cs typeface="Times New Roman"/>
              </a:rPr>
              <a:t> </a:t>
            </a:r>
            <a:r>
              <a:rPr sz="2400" dirty="0">
                <a:latin typeface="Times New Roman"/>
                <a:cs typeface="Times New Roman"/>
              </a:rPr>
              <a:t>the</a:t>
            </a:r>
            <a:r>
              <a:rPr sz="2400" spc="40" dirty="0">
                <a:latin typeface="Times New Roman"/>
                <a:cs typeface="Times New Roman"/>
              </a:rPr>
              <a:t> </a:t>
            </a:r>
            <a:r>
              <a:rPr sz="2400" dirty="0">
                <a:latin typeface="Times New Roman"/>
                <a:cs typeface="Times New Roman"/>
              </a:rPr>
              <a:t>process</a:t>
            </a:r>
            <a:r>
              <a:rPr sz="2400" spc="45" dirty="0">
                <a:latin typeface="Times New Roman"/>
                <a:cs typeface="Times New Roman"/>
              </a:rPr>
              <a:t> </a:t>
            </a:r>
            <a:r>
              <a:rPr sz="2400" dirty="0">
                <a:latin typeface="Times New Roman"/>
                <a:cs typeface="Times New Roman"/>
              </a:rPr>
              <a:t>where</a:t>
            </a:r>
            <a:r>
              <a:rPr sz="2400" spc="40" dirty="0">
                <a:latin typeface="Times New Roman"/>
                <a:cs typeface="Times New Roman"/>
              </a:rPr>
              <a:t> </a:t>
            </a:r>
            <a:r>
              <a:rPr sz="2400" dirty="0">
                <a:latin typeface="Times New Roman"/>
                <a:cs typeface="Times New Roman"/>
              </a:rPr>
              <a:t>skin</a:t>
            </a:r>
            <a:r>
              <a:rPr sz="2400" spc="30" dirty="0">
                <a:latin typeface="Times New Roman"/>
                <a:cs typeface="Times New Roman"/>
              </a:rPr>
              <a:t> </a:t>
            </a:r>
            <a:r>
              <a:rPr sz="2400" dirty="0">
                <a:latin typeface="Times New Roman"/>
                <a:cs typeface="Times New Roman"/>
              </a:rPr>
              <a:t>friction</a:t>
            </a:r>
            <a:r>
              <a:rPr sz="2400" spc="40" dirty="0">
                <a:latin typeface="Times New Roman"/>
                <a:cs typeface="Times New Roman"/>
              </a:rPr>
              <a:t> </a:t>
            </a:r>
            <a:r>
              <a:rPr sz="2400" dirty="0">
                <a:latin typeface="Times New Roman"/>
                <a:cs typeface="Times New Roman"/>
              </a:rPr>
              <a:t>acts</a:t>
            </a:r>
            <a:r>
              <a:rPr sz="2400" spc="40" dirty="0">
                <a:latin typeface="Times New Roman"/>
                <a:cs typeface="Times New Roman"/>
              </a:rPr>
              <a:t> </a:t>
            </a:r>
            <a:r>
              <a:rPr sz="2400" dirty="0">
                <a:latin typeface="Times New Roman"/>
                <a:cs typeface="Times New Roman"/>
              </a:rPr>
              <a:t>downward</a:t>
            </a:r>
            <a:r>
              <a:rPr sz="2400" spc="40" dirty="0">
                <a:latin typeface="Times New Roman"/>
                <a:cs typeface="Times New Roman"/>
              </a:rPr>
              <a:t> </a:t>
            </a:r>
            <a:r>
              <a:rPr sz="2400" dirty="0">
                <a:latin typeface="Times New Roman"/>
                <a:cs typeface="Times New Roman"/>
              </a:rPr>
              <a:t>due</a:t>
            </a:r>
            <a:r>
              <a:rPr sz="2400" spc="30" dirty="0">
                <a:latin typeface="Times New Roman"/>
                <a:cs typeface="Times New Roman"/>
              </a:rPr>
              <a:t> </a:t>
            </a:r>
            <a:r>
              <a:rPr sz="2400" dirty="0">
                <a:latin typeface="Times New Roman"/>
                <a:cs typeface="Times New Roman"/>
              </a:rPr>
              <a:t>to</a:t>
            </a:r>
            <a:r>
              <a:rPr sz="2400" spc="40" dirty="0">
                <a:latin typeface="Times New Roman"/>
                <a:cs typeface="Times New Roman"/>
              </a:rPr>
              <a:t> </a:t>
            </a:r>
            <a:r>
              <a:rPr sz="2400" dirty="0">
                <a:latin typeface="Times New Roman"/>
                <a:cs typeface="Times New Roman"/>
              </a:rPr>
              <a:t>soil.</a:t>
            </a:r>
            <a:r>
              <a:rPr sz="2400" spc="30" dirty="0">
                <a:latin typeface="Times New Roman"/>
                <a:cs typeface="Times New Roman"/>
              </a:rPr>
              <a:t> </a:t>
            </a:r>
            <a:r>
              <a:rPr sz="2400" dirty="0">
                <a:latin typeface="Times New Roman"/>
                <a:cs typeface="Times New Roman"/>
              </a:rPr>
              <a:t>When</a:t>
            </a:r>
            <a:r>
              <a:rPr sz="2400" spc="30" dirty="0">
                <a:latin typeface="Times New Roman"/>
                <a:cs typeface="Times New Roman"/>
              </a:rPr>
              <a:t> </a:t>
            </a:r>
            <a:r>
              <a:rPr sz="2400" dirty="0">
                <a:latin typeface="Times New Roman"/>
                <a:cs typeface="Times New Roman"/>
              </a:rPr>
              <a:t>skin</a:t>
            </a:r>
            <a:r>
              <a:rPr sz="2400" spc="40" dirty="0">
                <a:latin typeface="Times New Roman"/>
                <a:cs typeface="Times New Roman"/>
              </a:rPr>
              <a:t> </a:t>
            </a:r>
            <a:r>
              <a:rPr sz="2400" dirty="0">
                <a:latin typeface="Times New Roman"/>
                <a:cs typeface="Times New Roman"/>
              </a:rPr>
              <a:t>friction</a:t>
            </a:r>
            <a:r>
              <a:rPr sz="2400" spc="30" dirty="0">
                <a:latin typeface="Times New Roman"/>
                <a:cs typeface="Times New Roman"/>
              </a:rPr>
              <a:t> </a:t>
            </a:r>
            <a:r>
              <a:rPr sz="2400" spc="-25" dirty="0">
                <a:latin typeface="Times New Roman"/>
                <a:cs typeface="Times New Roman"/>
              </a:rPr>
              <a:t>is </a:t>
            </a:r>
            <a:r>
              <a:rPr sz="2400" dirty="0">
                <a:latin typeface="Times New Roman"/>
                <a:cs typeface="Times New Roman"/>
              </a:rPr>
              <a:t>acting</a:t>
            </a:r>
            <a:r>
              <a:rPr sz="2400" spc="20" dirty="0">
                <a:latin typeface="Times New Roman"/>
                <a:cs typeface="Times New Roman"/>
              </a:rPr>
              <a:t> </a:t>
            </a:r>
            <a:r>
              <a:rPr sz="2400" dirty="0">
                <a:latin typeface="Times New Roman"/>
                <a:cs typeface="Times New Roman"/>
              </a:rPr>
              <a:t>downwards</a:t>
            </a:r>
            <a:r>
              <a:rPr sz="2400" spc="35" dirty="0">
                <a:latin typeface="Times New Roman"/>
                <a:cs typeface="Times New Roman"/>
              </a:rPr>
              <a:t> </a:t>
            </a:r>
            <a:r>
              <a:rPr sz="2400" dirty="0">
                <a:latin typeface="Times New Roman"/>
                <a:cs typeface="Times New Roman"/>
              </a:rPr>
              <a:t>it</a:t>
            </a:r>
            <a:r>
              <a:rPr sz="2400" spc="40" dirty="0">
                <a:latin typeface="Times New Roman"/>
                <a:cs typeface="Times New Roman"/>
              </a:rPr>
              <a:t> </a:t>
            </a:r>
            <a:r>
              <a:rPr sz="2400" dirty="0">
                <a:latin typeface="Times New Roman"/>
                <a:cs typeface="Times New Roman"/>
              </a:rPr>
              <a:t>would</a:t>
            </a:r>
            <a:r>
              <a:rPr sz="2400" spc="20" dirty="0">
                <a:latin typeface="Times New Roman"/>
                <a:cs typeface="Times New Roman"/>
              </a:rPr>
              <a:t> </a:t>
            </a:r>
            <a:r>
              <a:rPr sz="2400" dirty="0">
                <a:latin typeface="Times New Roman"/>
                <a:cs typeface="Times New Roman"/>
              </a:rPr>
              <a:t>decrease</a:t>
            </a:r>
            <a:r>
              <a:rPr sz="2400" spc="35" dirty="0">
                <a:latin typeface="Times New Roman"/>
                <a:cs typeface="Times New Roman"/>
              </a:rPr>
              <a:t> </a:t>
            </a:r>
            <a:r>
              <a:rPr sz="2400" dirty="0">
                <a:latin typeface="Times New Roman"/>
                <a:cs typeface="Times New Roman"/>
              </a:rPr>
              <a:t>the</a:t>
            </a:r>
            <a:r>
              <a:rPr sz="2400" spc="30" dirty="0">
                <a:latin typeface="Times New Roman"/>
                <a:cs typeface="Times New Roman"/>
              </a:rPr>
              <a:t> </a:t>
            </a:r>
            <a:r>
              <a:rPr sz="2400" dirty="0">
                <a:latin typeface="Times New Roman"/>
                <a:cs typeface="Times New Roman"/>
              </a:rPr>
              <a:t>pile</a:t>
            </a:r>
            <a:r>
              <a:rPr sz="2400" spc="35" dirty="0">
                <a:latin typeface="Times New Roman"/>
                <a:cs typeface="Times New Roman"/>
              </a:rPr>
              <a:t> </a:t>
            </a:r>
            <a:r>
              <a:rPr sz="2400" dirty="0">
                <a:latin typeface="Times New Roman"/>
                <a:cs typeface="Times New Roman"/>
              </a:rPr>
              <a:t>capacity.</a:t>
            </a:r>
            <a:r>
              <a:rPr sz="2400" spc="30" dirty="0">
                <a:latin typeface="Times New Roman"/>
                <a:cs typeface="Times New Roman"/>
              </a:rPr>
              <a:t> </a:t>
            </a:r>
            <a:r>
              <a:rPr sz="2400" dirty="0">
                <a:latin typeface="Times New Roman"/>
                <a:cs typeface="Times New Roman"/>
              </a:rPr>
              <a:t>Negative</a:t>
            </a:r>
            <a:r>
              <a:rPr sz="2400" spc="35" dirty="0">
                <a:latin typeface="Times New Roman"/>
                <a:cs typeface="Times New Roman"/>
              </a:rPr>
              <a:t> </a:t>
            </a:r>
            <a:r>
              <a:rPr sz="2400" dirty="0">
                <a:latin typeface="Times New Roman"/>
                <a:cs typeface="Times New Roman"/>
              </a:rPr>
              <a:t>skin</a:t>
            </a:r>
            <a:r>
              <a:rPr sz="2400" spc="30" dirty="0">
                <a:latin typeface="Times New Roman"/>
                <a:cs typeface="Times New Roman"/>
              </a:rPr>
              <a:t> </a:t>
            </a:r>
            <a:r>
              <a:rPr sz="2400" dirty="0">
                <a:latin typeface="Times New Roman"/>
                <a:cs typeface="Times New Roman"/>
              </a:rPr>
              <a:t>friction</a:t>
            </a:r>
            <a:r>
              <a:rPr sz="2400" spc="25" dirty="0">
                <a:latin typeface="Times New Roman"/>
                <a:cs typeface="Times New Roman"/>
              </a:rPr>
              <a:t> </a:t>
            </a:r>
            <a:r>
              <a:rPr sz="2400" dirty="0">
                <a:latin typeface="Times New Roman"/>
                <a:cs typeface="Times New Roman"/>
              </a:rPr>
              <a:t>(also</a:t>
            </a:r>
            <a:r>
              <a:rPr sz="2400" spc="30" dirty="0">
                <a:latin typeface="Times New Roman"/>
                <a:cs typeface="Times New Roman"/>
              </a:rPr>
              <a:t> </a:t>
            </a:r>
            <a:r>
              <a:rPr sz="2400" dirty="0">
                <a:latin typeface="Times New Roman"/>
                <a:cs typeface="Times New Roman"/>
              </a:rPr>
              <a:t>known</a:t>
            </a:r>
            <a:r>
              <a:rPr sz="2400" spc="35" dirty="0">
                <a:latin typeface="Times New Roman"/>
                <a:cs typeface="Times New Roman"/>
              </a:rPr>
              <a:t> </a:t>
            </a:r>
            <a:r>
              <a:rPr sz="2400" dirty="0">
                <a:latin typeface="Times New Roman"/>
                <a:cs typeface="Times New Roman"/>
              </a:rPr>
              <a:t>as</a:t>
            </a:r>
            <a:r>
              <a:rPr sz="2400" spc="35" dirty="0">
                <a:latin typeface="Times New Roman"/>
                <a:cs typeface="Times New Roman"/>
              </a:rPr>
              <a:t> </a:t>
            </a:r>
            <a:r>
              <a:rPr sz="2400" dirty="0">
                <a:latin typeface="Times New Roman"/>
                <a:cs typeface="Times New Roman"/>
              </a:rPr>
              <a:t>down</a:t>
            </a:r>
            <a:r>
              <a:rPr sz="2400" spc="35" dirty="0">
                <a:latin typeface="Times New Roman"/>
                <a:cs typeface="Times New Roman"/>
              </a:rPr>
              <a:t> </a:t>
            </a:r>
            <a:r>
              <a:rPr sz="2400" spc="-10" dirty="0">
                <a:latin typeface="Times New Roman"/>
                <a:cs typeface="Times New Roman"/>
              </a:rPr>
              <a:t>drag), </a:t>
            </a:r>
            <a:r>
              <a:rPr sz="2400" dirty="0">
                <a:latin typeface="Times New Roman"/>
                <a:cs typeface="Times New Roman"/>
              </a:rPr>
              <a:t>could</a:t>
            </a:r>
            <a:r>
              <a:rPr sz="2400" spc="-25" dirty="0">
                <a:latin typeface="Times New Roman"/>
                <a:cs typeface="Times New Roman"/>
              </a:rPr>
              <a:t> </a:t>
            </a:r>
            <a:r>
              <a:rPr sz="2400" dirty="0">
                <a:latin typeface="Times New Roman"/>
                <a:cs typeface="Times New Roman"/>
              </a:rPr>
              <a:t>be</a:t>
            </a:r>
            <a:r>
              <a:rPr sz="2400" spc="-5" dirty="0">
                <a:latin typeface="Times New Roman"/>
                <a:cs typeface="Times New Roman"/>
              </a:rPr>
              <a:t> </a:t>
            </a:r>
            <a:r>
              <a:rPr sz="2400" dirty="0">
                <a:latin typeface="Times New Roman"/>
                <a:cs typeface="Times New Roman"/>
              </a:rPr>
              <a:t>a</a:t>
            </a:r>
            <a:r>
              <a:rPr sz="2400" spc="-5" dirty="0">
                <a:latin typeface="Times New Roman"/>
                <a:cs typeface="Times New Roman"/>
              </a:rPr>
              <a:t> </a:t>
            </a:r>
            <a:r>
              <a:rPr sz="2400" dirty="0">
                <a:latin typeface="Times New Roman"/>
                <a:cs typeface="Times New Roman"/>
              </a:rPr>
              <a:t>major</a:t>
            </a:r>
            <a:r>
              <a:rPr sz="2400" spc="5" dirty="0">
                <a:latin typeface="Times New Roman"/>
                <a:cs typeface="Times New Roman"/>
              </a:rPr>
              <a:t> </a:t>
            </a:r>
            <a:r>
              <a:rPr sz="2400" dirty="0">
                <a:latin typeface="Times New Roman"/>
                <a:cs typeface="Times New Roman"/>
              </a:rPr>
              <a:t>problem</a:t>
            </a:r>
            <a:r>
              <a:rPr sz="2400" spc="-25" dirty="0">
                <a:latin typeface="Times New Roman"/>
                <a:cs typeface="Times New Roman"/>
              </a:rPr>
              <a:t> </a:t>
            </a:r>
            <a:r>
              <a:rPr sz="2400" dirty="0">
                <a:latin typeface="Times New Roman"/>
                <a:cs typeface="Times New Roman"/>
              </a:rPr>
              <a:t>in</a:t>
            </a:r>
            <a:r>
              <a:rPr sz="2400" spc="-5" dirty="0">
                <a:latin typeface="Times New Roman"/>
                <a:cs typeface="Times New Roman"/>
              </a:rPr>
              <a:t> </a:t>
            </a:r>
            <a:r>
              <a:rPr sz="2400" dirty="0">
                <a:latin typeface="Times New Roman"/>
                <a:cs typeface="Times New Roman"/>
              </a:rPr>
              <a:t>some</a:t>
            </a:r>
            <a:r>
              <a:rPr sz="2400" spc="-5" dirty="0">
                <a:latin typeface="Times New Roman"/>
                <a:cs typeface="Times New Roman"/>
              </a:rPr>
              <a:t> </a:t>
            </a:r>
            <a:r>
              <a:rPr sz="2400" spc="-10" dirty="0">
                <a:latin typeface="Times New Roman"/>
                <a:cs typeface="Times New Roman"/>
              </a:rPr>
              <a:t>sites</a:t>
            </a:r>
            <a:r>
              <a:rPr sz="2400" spc="-10" dirty="0" smtClean="0">
                <a:latin typeface="Times New Roman"/>
                <a:cs typeface="Times New Roman"/>
              </a:rPr>
              <a:t>.</a:t>
            </a:r>
            <a:endParaRPr sz="2400" dirty="0">
              <a:latin typeface="Times New Roman"/>
              <a:cs typeface="Times New Roman"/>
            </a:endParaRPr>
          </a:p>
          <a:p>
            <a:pPr marL="12700" marR="5080" algn="just">
              <a:lnSpc>
                <a:spcPct val="103200"/>
              </a:lnSpc>
              <a:spcBef>
                <a:spcPts val="5"/>
              </a:spcBef>
            </a:pPr>
            <a:r>
              <a:rPr sz="2400" dirty="0">
                <a:latin typeface="Times New Roman"/>
                <a:cs typeface="Times New Roman"/>
              </a:rPr>
              <a:t>Negative</a:t>
            </a:r>
            <a:r>
              <a:rPr sz="2400" spc="145" dirty="0">
                <a:latin typeface="Times New Roman"/>
                <a:cs typeface="Times New Roman"/>
              </a:rPr>
              <a:t> </a:t>
            </a:r>
            <a:r>
              <a:rPr sz="2400" dirty="0">
                <a:latin typeface="Times New Roman"/>
                <a:cs typeface="Times New Roman"/>
              </a:rPr>
              <a:t>skin</a:t>
            </a:r>
            <a:r>
              <a:rPr sz="2400" spc="145" dirty="0">
                <a:latin typeface="Times New Roman"/>
                <a:cs typeface="Times New Roman"/>
              </a:rPr>
              <a:t> </a:t>
            </a:r>
            <a:r>
              <a:rPr sz="2400" dirty="0">
                <a:latin typeface="Times New Roman"/>
                <a:cs typeface="Times New Roman"/>
              </a:rPr>
              <a:t>friction</a:t>
            </a:r>
            <a:r>
              <a:rPr sz="2400" spc="150" dirty="0">
                <a:latin typeface="Times New Roman"/>
                <a:cs typeface="Times New Roman"/>
              </a:rPr>
              <a:t> </a:t>
            </a:r>
            <a:r>
              <a:rPr sz="2400" dirty="0">
                <a:latin typeface="Times New Roman"/>
                <a:cs typeface="Times New Roman"/>
              </a:rPr>
              <a:t>occurs</a:t>
            </a:r>
            <a:r>
              <a:rPr sz="2400" spc="145" dirty="0">
                <a:latin typeface="Times New Roman"/>
                <a:cs typeface="Times New Roman"/>
              </a:rPr>
              <a:t> </a:t>
            </a:r>
            <a:r>
              <a:rPr sz="2400" dirty="0">
                <a:latin typeface="Times New Roman"/>
                <a:cs typeface="Times New Roman"/>
              </a:rPr>
              <a:t>when</a:t>
            </a:r>
            <a:r>
              <a:rPr sz="2400" spc="10" dirty="0">
                <a:latin typeface="Times New Roman"/>
                <a:cs typeface="Times New Roman"/>
              </a:rPr>
              <a:t> </a:t>
            </a:r>
            <a:r>
              <a:rPr sz="2400" b="1" dirty="0">
                <a:latin typeface="Times New Roman"/>
                <a:cs typeface="Times New Roman"/>
              </a:rPr>
              <a:t>concrete</a:t>
            </a:r>
            <a:r>
              <a:rPr sz="2400" b="1" spc="145" dirty="0">
                <a:latin typeface="Times New Roman"/>
                <a:cs typeface="Times New Roman"/>
              </a:rPr>
              <a:t> </a:t>
            </a:r>
            <a:r>
              <a:rPr sz="2400" b="1" dirty="0">
                <a:latin typeface="Times New Roman"/>
                <a:cs typeface="Times New Roman"/>
              </a:rPr>
              <a:t>piles</a:t>
            </a:r>
            <a:r>
              <a:rPr sz="2400" b="1" spc="150" dirty="0">
                <a:latin typeface="Times New Roman"/>
                <a:cs typeface="Times New Roman"/>
              </a:rPr>
              <a:t> </a:t>
            </a:r>
            <a:r>
              <a:rPr sz="2400" b="1" dirty="0">
                <a:latin typeface="Times New Roman"/>
                <a:cs typeface="Times New Roman"/>
              </a:rPr>
              <a:t>are</a:t>
            </a:r>
            <a:r>
              <a:rPr sz="2400" b="1" spc="145" dirty="0">
                <a:latin typeface="Times New Roman"/>
                <a:cs typeface="Times New Roman"/>
              </a:rPr>
              <a:t> </a:t>
            </a:r>
            <a:r>
              <a:rPr sz="2400" b="1" dirty="0">
                <a:latin typeface="Times New Roman"/>
                <a:cs typeface="Times New Roman"/>
              </a:rPr>
              <a:t>situated</a:t>
            </a:r>
            <a:r>
              <a:rPr sz="2400" b="1" spc="135" dirty="0">
                <a:latin typeface="Times New Roman"/>
                <a:cs typeface="Times New Roman"/>
              </a:rPr>
              <a:t> </a:t>
            </a:r>
            <a:r>
              <a:rPr sz="2400" b="1" dirty="0">
                <a:latin typeface="Times New Roman"/>
                <a:cs typeface="Times New Roman"/>
              </a:rPr>
              <a:t>in</a:t>
            </a:r>
            <a:r>
              <a:rPr sz="2400" b="1" spc="140" dirty="0">
                <a:latin typeface="Times New Roman"/>
                <a:cs typeface="Times New Roman"/>
              </a:rPr>
              <a:t> </a:t>
            </a:r>
            <a:r>
              <a:rPr sz="2400" b="1" dirty="0">
                <a:latin typeface="Times New Roman"/>
                <a:cs typeface="Times New Roman"/>
              </a:rPr>
              <a:t>soft</a:t>
            </a:r>
            <a:r>
              <a:rPr sz="2400" b="1" spc="140" dirty="0">
                <a:latin typeface="Times New Roman"/>
                <a:cs typeface="Times New Roman"/>
              </a:rPr>
              <a:t> </a:t>
            </a:r>
            <a:r>
              <a:rPr sz="2400" b="1" dirty="0">
                <a:latin typeface="Times New Roman"/>
                <a:cs typeface="Times New Roman"/>
              </a:rPr>
              <a:t>soils,</a:t>
            </a:r>
            <a:r>
              <a:rPr sz="2400" b="1" spc="145" dirty="0">
                <a:latin typeface="Times New Roman"/>
                <a:cs typeface="Times New Roman"/>
              </a:rPr>
              <a:t> </a:t>
            </a:r>
            <a:r>
              <a:rPr sz="2400" b="1" dirty="0">
                <a:latin typeface="Times New Roman"/>
                <a:cs typeface="Times New Roman"/>
              </a:rPr>
              <a:t>consolidating</a:t>
            </a:r>
            <a:r>
              <a:rPr sz="2400" b="1" spc="130" dirty="0">
                <a:latin typeface="Times New Roman"/>
                <a:cs typeface="Times New Roman"/>
              </a:rPr>
              <a:t> </a:t>
            </a:r>
            <a:r>
              <a:rPr sz="2400" b="1" dirty="0">
                <a:latin typeface="Times New Roman"/>
                <a:cs typeface="Times New Roman"/>
              </a:rPr>
              <a:t>soil-</a:t>
            </a:r>
            <a:r>
              <a:rPr sz="2400" b="1" spc="-10" dirty="0">
                <a:latin typeface="Times New Roman"/>
                <a:cs typeface="Times New Roman"/>
              </a:rPr>
              <a:t>mass, </a:t>
            </a:r>
            <a:r>
              <a:rPr sz="2400" b="1" dirty="0">
                <a:latin typeface="Times New Roman"/>
                <a:cs typeface="Times New Roman"/>
              </a:rPr>
              <a:t>etc.</a:t>
            </a:r>
            <a:r>
              <a:rPr sz="2400" dirty="0">
                <a:latin typeface="Times New Roman"/>
                <a:cs typeface="Times New Roman"/>
              </a:rPr>
              <a:t>,</a:t>
            </a:r>
            <a:r>
              <a:rPr sz="2400" spc="40" dirty="0">
                <a:latin typeface="Times New Roman"/>
                <a:cs typeface="Times New Roman"/>
              </a:rPr>
              <a:t> </a:t>
            </a:r>
            <a:r>
              <a:rPr sz="2400" dirty="0">
                <a:latin typeface="Times New Roman"/>
                <a:cs typeface="Times New Roman"/>
              </a:rPr>
              <a:t>resulting</a:t>
            </a:r>
            <a:r>
              <a:rPr sz="2400" spc="30" dirty="0">
                <a:latin typeface="Times New Roman"/>
                <a:cs typeface="Times New Roman"/>
              </a:rPr>
              <a:t> </a:t>
            </a:r>
            <a:r>
              <a:rPr sz="2400" dirty="0">
                <a:latin typeface="Times New Roman"/>
                <a:cs typeface="Times New Roman"/>
              </a:rPr>
              <a:t>in</a:t>
            </a:r>
            <a:r>
              <a:rPr sz="2400" spc="40" dirty="0">
                <a:latin typeface="Times New Roman"/>
                <a:cs typeface="Times New Roman"/>
              </a:rPr>
              <a:t> </a:t>
            </a:r>
            <a:r>
              <a:rPr sz="2400" dirty="0">
                <a:latin typeface="Times New Roman"/>
                <a:cs typeface="Times New Roman"/>
              </a:rPr>
              <a:t>a</a:t>
            </a:r>
            <a:r>
              <a:rPr sz="2400" spc="40" dirty="0">
                <a:latin typeface="Times New Roman"/>
                <a:cs typeface="Times New Roman"/>
              </a:rPr>
              <a:t> </a:t>
            </a:r>
            <a:r>
              <a:rPr sz="2400" dirty="0">
                <a:latin typeface="Times New Roman"/>
                <a:cs typeface="Times New Roman"/>
              </a:rPr>
              <a:t>downward</a:t>
            </a:r>
            <a:r>
              <a:rPr sz="2400" spc="40" dirty="0">
                <a:latin typeface="Times New Roman"/>
                <a:cs typeface="Times New Roman"/>
              </a:rPr>
              <a:t> </a:t>
            </a:r>
            <a:r>
              <a:rPr sz="2400" dirty="0">
                <a:latin typeface="Times New Roman"/>
                <a:cs typeface="Times New Roman"/>
              </a:rPr>
              <a:t>force</a:t>
            </a:r>
            <a:r>
              <a:rPr sz="2400" spc="40" dirty="0">
                <a:latin typeface="Times New Roman"/>
                <a:cs typeface="Times New Roman"/>
              </a:rPr>
              <a:t> </a:t>
            </a:r>
            <a:r>
              <a:rPr sz="2400" dirty="0">
                <a:latin typeface="Times New Roman"/>
                <a:cs typeface="Times New Roman"/>
              </a:rPr>
              <a:t>that</a:t>
            </a:r>
            <a:r>
              <a:rPr sz="2400" spc="45" dirty="0">
                <a:latin typeface="Times New Roman"/>
                <a:cs typeface="Times New Roman"/>
              </a:rPr>
              <a:t> </a:t>
            </a:r>
            <a:r>
              <a:rPr sz="2400" dirty="0">
                <a:latin typeface="Times New Roman"/>
                <a:cs typeface="Times New Roman"/>
              </a:rPr>
              <a:t>increases</a:t>
            </a:r>
            <a:r>
              <a:rPr sz="2400" spc="45" dirty="0">
                <a:latin typeface="Times New Roman"/>
                <a:cs typeface="Times New Roman"/>
              </a:rPr>
              <a:t> </a:t>
            </a:r>
            <a:r>
              <a:rPr sz="2400" dirty="0">
                <a:latin typeface="Times New Roman"/>
                <a:cs typeface="Times New Roman"/>
              </a:rPr>
              <a:t>loading</a:t>
            </a:r>
            <a:r>
              <a:rPr sz="2400" spc="30" dirty="0">
                <a:latin typeface="Times New Roman"/>
                <a:cs typeface="Times New Roman"/>
              </a:rPr>
              <a:t> </a:t>
            </a:r>
            <a:r>
              <a:rPr sz="2400" dirty="0">
                <a:latin typeface="Times New Roman"/>
                <a:cs typeface="Times New Roman"/>
              </a:rPr>
              <a:t>on</a:t>
            </a:r>
            <a:r>
              <a:rPr sz="2400" spc="40" dirty="0">
                <a:latin typeface="Times New Roman"/>
                <a:cs typeface="Times New Roman"/>
              </a:rPr>
              <a:t> </a:t>
            </a:r>
            <a:r>
              <a:rPr sz="2400" dirty="0">
                <a:latin typeface="Times New Roman"/>
                <a:cs typeface="Times New Roman"/>
              </a:rPr>
              <a:t>shaft</a:t>
            </a:r>
            <a:r>
              <a:rPr sz="2400" spc="45" dirty="0">
                <a:latin typeface="Times New Roman"/>
                <a:cs typeface="Times New Roman"/>
              </a:rPr>
              <a:t> </a:t>
            </a:r>
            <a:r>
              <a:rPr sz="2400" dirty="0">
                <a:latin typeface="Times New Roman"/>
                <a:cs typeface="Times New Roman"/>
              </a:rPr>
              <a:t>piles</a:t>
            </a:r>
            <a:r>
              <a:rPr sz="2400" spc="45" dirty="0">
                <a:latin typeface="Times New Roman"/>
                <a:cs typeface="Times New Roman"/>
              </a:rPr>
              <a:t> </a:t>
            </a:r>
            <a:r>
              <a:rPr sz="2400" dirty="0">
                <a:latin typeface="Times New Roman"/>
                <a:cs typeface="Times New Roman"/>
              </a:rPr>
              <a:t>and</a:t>
            </a:r>
            <a:r>
              <a:rPr sz="2400" spc="40" dirty="0">
                <a:latin typeface="Times New Roman"/>
                <a:cs typeface="Times New Roman"/>
              </a:rPr>
              <a:t> </a:t>
            </a:r>
            <a:r>
              <a:rPr sz="2400" dirty="0">
                <a:latin typeface="Times New Roman"/>
                <a:cs typeface="Times New Roman"/>
              </a:rPr>
              <a:t>reduces</a:t>
            </a:r>
            <a:r>
              <a:rPr sz="2400" spc="45" dirty="0">
                <a:latin typeface="Times New Roman"/>
                <a:cs typeface="Times New Roman"/>
              </a:rPr>
              <a:t> </a:t>
            </a:r>
            <a:r>
              <a:rPr sz="2400" dirty="0">
                <a:latin typeface="Times New Roman"/>
                <a:cs typeface="Times New Roman"/>
              </a:rPr>
              <a:t>the</a:t>
            </a:r>
            <a:r>
              <a:rPr sz="2400" spc="45" dirty="0">
                <a:latin typeface="Times New Roman"/>
                <a:cs typeface="Times New Roman"/>
              </a:rPr>
              <a:t> </a:t>
            </a:r>
            <a:r>
              <a:rPr sz="2400" dirty="0">
                <a:latin typeface="Times New Roman"/>
                <a:cs typeface="Times New Roman"/>
              </a:rPr>
              <a:t>bearing</a:t>
            </a:r>
            <a:r>
              <a:rPr sz="2400" spc="30" dirty="0">
                <a:latin typeface="Times New Roman"/>
                <a:cs typeface="Times New Roman"/>
              </a:rPr>
              <a:t> </a:t>
            </a:r>
            <a:r>
              <a:rPr sz="2400" spc="-10" dirty="0">
                <a:latin typeface="Times New Roman"/>
                <a:cs typeface="Times New Roman"/>
              </a:rPr>
              <a:t>capacity </a:t>
            </a:r>
            <a:r>
              <a:rPr sz="2400" dirty="0">
                <a:latin typeface="Times New Roman"/>
                <a:cs typeface="Times New Roman"/>
              </a:rPr>
              <a:t>of</a:t>
            </a:r>
            <a:r>
              <a:rPr sz="2400" spc="-5" dirty="0">
                <a:latin typeface="Times New Roman"/>
                <a:cs typeface="Times New Roman"/>
              </a:rPr>
              <a:t> </a:t>
            </a:r>
            <a:r>
              <a:rPr sz="2400" dirty="0">
                <a:latin typeface="Times New Roman"/>
                <a:cs typeface="Times New Roman"/>
              </a:rPr>
              <a:t>the</a:t>
            </a:r>
            <a:r>
              <a:rPr sz="2400" spc="-5" dirty="0">
                <a:latin typeface="Times New Roman"/>
                <a:cs typeface="Times New Roman"/>
              </a:rPr>
              <a:t> </a:t>
            </a:r>
            <a:r>
              <a:rPr sz="2400" spc="-10" dirty="0">
                <a:latin typeface="Times New Roman"/>
                <a:cs typeface="Times New Roman"/>
              </a:rPr>
              <a:t>piles</a:t>
            </a:r>
            <a:r>
              <a:rPr sz="1600" spc="-10" dirty="0">
                <a:latin typeface="Times New Roman"/>
                <a:cs typeface="Times New Roman"/>
              </a:rPr>
              <a:t>.</a:t>
            </a:r>
            <a:endParaRPr sz="1600" dirty="0">
              <a:latin typeface="Times New Roman"/>
              <a:cs typeface="Times New Roman"/>
            </a:endParaRPr>
          </a:p>
        </p:txBody>
      </p:sp>
      <p:pic>
        <p:nvPicPr>
          <p:cNvPr id="9218" name="Picture 2" descr="D:\UGV\Design of Concrete Structures II\Foundation\Pictures\negative-skin-fric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2821" y="936206"/>
            <a:ext cx="4780835" cy="416922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34216374-E7D6-4C74-ADA3-2C9987A1DEB2}" type="slidenum">
              <a:rPr lang="en-US" smtClean="0"/>
              <a:t>157</a:t>
            </a:fld>
            <a:endParaRPr lang="en-US"/>
          </a:p>
        </p:txBody>
      </p:sp>
    </p:spTree>
    <p:extLst>
      <p:ext uri="{BB962C8B-B14F-4D97-AF65-F5344CB8AC3E}">
        <p14:creationId xmlns:p14="http://schemas.microsoft.com/office/powerpoint/2010/main" val="202036830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180540" y="672153"/>
            <a:ext cx="9492627" cy="12625"/>
          </a:xfrm>
          <a:custGeom>
            <a:avLst/>
            <a:gdLst/>
            <a:ahLst/>
            <a:cxnLst/>
            <a:rect l="l" t="t" r="r" b="b"/>
            <a:pathLst>
              <a:path w="6051550" h="19684">
                <a:moveTo>
                  <a:pt x="6051335" y="19059"/>
                </a:moveTo>
                <a:lnTo>
                  <a:pt x="0" y="19059"/>
                </a:lnTo>
                <a:lnTo>
                  <a:pt x="0" y="0"/>
                </a:lnTo>
                <a:lnTo>
                  <a:pt x="6051335" y="0"/>
                </a:lnTo>
                <a:lnTo>
                  <a:pt x="6051335" y="19059"/>
                </a:lnTo>
                <a:close/>
              </a:path>
            </a:pathLst>
          </a:custGeom>
          <a:solidFill>
            <a:srgbClr val="8E8E8E"/>
          </a:solidFill>
        </p:spPr>
        <p:txBody>
          <a:bodyPr wrap="square" lIns="0" tIns="0" rIns="0" bIns="0" rtlCol="0"/>
          <a:lstStyle/>
          <a:p>
            <a:endParaRPr/>
          </a:p>
        </p:txBody>
      </p:sp>
      <p:sp>
        <p:nvSpPr>
          <p:cNvPr id="5" name="object 5"/>
          <p:cNvSpPr txBox="1"/>
          <p:nvPr/>
        </p:nvSpPr>
        <p:spPr>
          <a:xfrm>
            <a:off x="1155483" y="672115"/>
            <a:ext cx="9250581" cy="382156"/>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212121"/>
                </a:solidFill>
                <a:latin typeface="Times New Roman" pitchFamily="18" charset="0"/>
                <a:cs typeface="Times New Roman" pitchFamily="18" charset="0"/>
              </a:rPr>
              <a:t>What</a:t>
            </a:r>
            <a:r>
              <a:rPr sz="2400" b="1" spc="-10" dirty="0">
                <a:solidFill>
                  <a:srgbClr val="212121"/>
                </a:solidFill>
                <a:latin typeface="Times New Roman" pitchFamily="18" charset="0"/>
                <a:cs typeface="Times New Roman" pitchFamily="18" charset="0"/>
              </a:rPr>
              <a:t> </a:t>
            </a:r>
            <a:r>
              <a:rPr sz="2400" b="1" dirty="0">
                <a:solidFill>
                  <a:srgbClr val="212121"/>
                </a:solidFill>
                <a:latin typeface="Times New Roman" pitchFamily="18" charset="0"/>
                <a:cs typeface="Times New Roman" pitchFamily="18" charset="0"/>
              </a:rPr>
              <a:t>are</a:t>
            </a:r>
            <a:r>
              <a:rPr sz="2400" b="1" spc="-10" dirty="0">
                <a:solidFill>
                  <a:srgbClr val="212121"/>
                </a:solidFill>
                <a:latin typeface="Times New Roman" pitchFamily="18" charset="0"/>
                <a:cs typeface="Times New Roman" pitchFamily="18" charset="0"/>
              </a:rPr>
              <a:t> </a:t>
            </a:r>
            <a:r>
              <a:rPr sz="2400" b="1" dirty="0">
                <a:solidFill>
                  <a:srgbClr val="212121"/>
                </a:solidFill>
                <a:latin typeface="Times New Roman" pitchFamily="18" charset="0"/>
                <a:cs typeface="Times New Roman" pitchFamily="18" charset="0"/>
              </a:rPr>
              <a:t>the</a:t>
            </a:r>
            <a:r>
              <a:rPr sz="2400" b="1" spc="-5" dirty="0">
                <a:solidFill>
                  <a:srgbClr val="212121"/>
                </a:solidFill>
                <a:latin typeface="Times New Roman" pitchFamily="18" charset="0"/>
                <a:cs typeface="Times New Roman" pitchFamily="18" charset="0"/>
              </a:rPr>
              <a:t> </a:t>
            </a:r>
            <a:r>
              <a:rPr sz="2400" b="1" dirty="0">
                <a:solidFill>
                  <a:srgbClr val="212121"/>
                </a:solidFill>
                <a:latin typeface="Times New Roman" pitchFamily="18" charset="0"/>
                <a:cs typeface="Times New Roman" pitchFamily="18" charset="0"/>
              </a:rPr>
              <a:t>methods</a:t>
            </a:r>
            <a:r>
              <a:rPr sz="2400" b="1" spc="-10" dirty="0">
                <a:solidFill>
                  <a:srgbClr val="212121"/>
                </a:solidFill>
                <a:latin typeface="Times New Roman" pitchFamily="18" charset="0"/>
                <a:cs typeface="Times New Roman" pitchFamily="18" charset="0"/>
              </a:rPr>
              <a:t> </a:t>
            </a:r>
            <a:r>
              <a:rPr sz="2400" b="1" dirty="0">
                <a:solidFill>
                  <a:srgbClr val="212121"/>
                </a:solidFill>
                <a:latin typeface="Times New Roman" pitchFamily="18" charset="0"/>
                <a:cs typeface="Times New Roman" pitchFamily="18" charset="0"/>
              </a:rPr>
              <a:t>to</a:t>
            </a:r>
            <a:r>
              <a:rPr sz="2400" b="1" spc="-5" dirty="0">
                <a:solidFill>
                  <a:srgbClr val="212121"/>
                </a:solidFill>
                <a:latin typeface="Times New Roman" pitchFamily="18" charset="0"/>
                <a:cs typeface="Times New Roman" pitchFamily="18" charset="0"/>
              </a:rPr>
              <a:t> </a:t>
            </a:r>
            <a:r>
              <a:rPr sz="2400" b="1" dirty="0">
                <a:solidFill>
                  <a:srgbClr val="212121"/>
                </a:solidFill>
                <a:latin typeface="Times New Roman" pitchFamily="18" charset="0"/>
                <a:cs typeface="Times New Roman" pitchFamily="18" charset="0"/>
              </a:rPr>
              <a:t>tackle</a:t>
            </a:r>
            <a:r>
              <a:rPr sz="2400" b="1" spc="-10" dirty="0">
                <a:solidFill>
                  <a:srgbClr val="212121"/>
                </a:solidFill>
                <a:latin typeface="Times New Roman" pitchFamily="18" charset="0"/>
                <a:cs typeface="Times New Roman" pitchFamily="18" charset="0"/>
              </a:rPr>
              <a:t> </a:t>
            </a:r>
            <a:r>
              <a:rPr sz="2400" b="1" dirty="0">
                <a:solidFill>
                  <a:srgbClr val="212121"/>
                </a:solidFill>
                <a:latin typeface="Times New Roman" pitchFamily="18" charset="0"/>
                <a:cs typeface="Times New Roman" pitchFamily="18" charset="0"/>
              </a:rPr>
              <a:t>negative</a:t>
            </a:r>
            <a:r>
              <a:rPr sz="2400" b="1" spc="-5" dirty="0">
                <a:solidFill>
                  <a:srgbClr val="212121"/>
                </a:solidFill>
                <a:latin typeface="Times New Roman" pitchFamily="18" charset="0"/>
                <a:cs typeface="Times New Roman" pitchFamily="18" charset="0"/>
              </a:rPr>
              <a:t> </a:t>
            </a:r>
            <a:r>
              <a:rPr sz="2400" b="1" dirty="0">
                <a:solidFill>
                  <a:srgbClr val="212121"/>
                </a:solidFill>
                <a:latin typeface="Times New Roman" pitchFamily="18" charset="0"/>
                <a:cs typeface="Times New Roman" pitchFamily="18" charset="0"/>
              </a:rPr>
              <a:t>skin</a:t>
            </a:r>
            <a:r>
              <a:rPr sz="2400" b="1" spc="-10" dirty="0">
                <a:solidFill>
                  <a:srgbClr val="212121"/>
                </a:solidFill>
                <a:latin typeface="Times New Roman" pitchFamily="18" charset="0"/>
                <a:cs typeface="Times New Roman" pitchFamily="18" charset="0"/>
              </a:rPr>
              <a:t> friction?</a:t>
            </a:r>
            <a:endParaRPr sz="2400" dirty="0">
              <a:latin typeface="Times New Roman" pitchFamily="18" charset="0"/>
              <a:cs typeface="Times New Roman" pitchFamily="18" charset="0"/>
            </a:endParaRPr>
          </a:p>
        </p:txBody>
      </p:sp>
      <p:sp>
        <p:nvSpPr>
          <p:cNvPr id="10" name="object 10"/>
          <p:cNvSpPr txBox="1"/>
          <p:nvPr/>
        </p:nvSpPr>
        <p:spPr>
          <a:xfrm>
            <a:off x="1058841" y="955479"/>
            <a:ext cx="10193360" cy="5614357"/>
          </a:xfrm>
          <a:prstGeom prst="rect">
            <a:avLst/>
          </a:prstGeom>
        </p:spPr>
        <p:txBody>
          <a:bodyPr vert="horz" wrap="square" lIns="0" tIns="12700" rIns="0" bIns="0" rtlCol="0">
            <a:spAutoFit/>
          </a:bodyPr>
          <a:lstStyle/>
          <a:p>
            <a:pPr marL="283210">
              <a:lnSpc>
                <a:spcPct val="100000"/>
              </a:lnSpc>
              <a:spcBef>
                <a:spcPts val="100"/>
              </a:spcBef>
            </a:pPr>
            <a:endParaRPr sz="2000" dirty="0">
              <a:latin typeface="Times New Roman" pitchFamily="18" charset="0"/>
              <a:cs typeface="Times New Roman" pitchFamily="18" charset="0"/>
            </a:endParaRPr>
          </a:p>
          <a:p>
            <a:pPr marL="12700" marR="5080" indent="177800" algn="just">
              <a:lnSpc>
                <a:spcPct val="114599"/>
              </a:lnSpc>
              <a:spcBef>
                <a:spcPts val="1200"/>
              </a:spcBef>
              <a:buAutoNum type="romanLcParenBoth"/>
              <a:tabLst>
                <a:tab pos="190500" algn="l"/>
              </a:tabLst>
            </a:pPr>
            <a:r>
              <a:rPr sz="2400" dirty="0">
                <a:solidFill>
                  <a:srgbClr val="212121"/>
                </a:solidFill>
                <a:latin typeface="Times New Roman" pitchFamily="18" charset="0"/>
                <a:cs typeface="Times New Roman" pitchFamily="18" charset="0"/>
              </a:rPr>
              <a:t>Use slender pile sections (e.g. H-pile or precast pile) because smaller pile area </a:t>
            </a:r>
            <a:r>
              <a:rPr sz="2400" spc="-20" dirty="0">
                <a:solidFill>
                  <a:srgbClr val="212121"/>
                </a:solidFill>
                <a:latin typeface="Times New Roman" pitchFamily="18" charset="0"/>
                <a:cs typeface="Times New Roman" pitchFamily="18" charset="0"/>
              </a:rPr>
              <a:t>when </a:t>
            </a:r>
            <a:r>
              <a:rPr sz="2400" dirty="0">
                <a:solidFill>
                  <a:srgbClr val="212121"/>
                </a:solidFill>
                <a:latin typeface="Times New Roman" pitchFamily="18" charset="0"/>
                <a:cs typeface="Times New Roman" pitchFamily="18" charset="0"/>
              </a:rPr>
              <a:t>subject to the same working load would produce higher deformation, thus increasing </a:t>
            </a:r>
            <a:r>
              <a:rPr sz="2400" spc="-25" dirty="0">
                <a:solidFill>
                  <a:srgbClr val="212121"/>
                </a:solidFill>
                <a:latin typeface="Times New Roman" pitchFamily="18" charset="0"/>
                <a:cs typeface="Times New Roman" pitchFamily="18" charset="0"/>
              </a:rPr>
              <a:t>the </a:t>
            </a:r>
            <a:r>
              <a:rPr sz="2400" dirty="0">
                <a:solidFill>
                  <a:srgbClr val="212121"/>
                </a:solidFill>
                <a:latin typeface="Times New Roman" pitchFamily="18" charset="0"/>
                <a:cs typeface="Times New Roman" pitchFamily="18" charset="0"/>
              </a:rPr>
              <a:t>relative downward movement of </a:t>
            </a:r>
            <a:r>
              <a:rPr sz="2400" spc="-10" dirty="0">
                <a:solidFill>
                  <a:srgbClr val="212121"/>
                </a:solidFill>
                <a:latin typeface="Times New Roman" pitchFamily="18" charset="0"/>
                <a:cs typeface="Times New Roman" pitchFamily="18" charset="0"/>
              </a:rPr>
              <a:t>piles.</a:t>
            </a:r>
            <a:endParaRPr sz="2400" dirty="0">
              <a:latin typeface="Times New Roman" pitchFamily="18" charset="0"/>
              <a:cs typeface="Times New Roman" pitchFamily="18" charset="0"/>
            </a:endParaRPr>
          </a:p>
          <a:p>
            <a:pPr marL="12700" marR="38735" indent="211454">
              <a:lnSpc>
                <a:spcPct val="114599"/>
              </a:lnSpc>
              <a:spcBef>
                <a:spcPts val="1200"/>
              </a:spcBef>
              <a:buAutoNum type="romanLcParenBoth"/>
              <a:tabLst>
                <a:tab pos="224154" algn="l"/>
              </a:tabLst>
            </a:pPr>
            <a:r>
              <a:rPr sz="2400" dirty="0">
                <a:solidFill>
                  <a:srgbClr val="212121"/>
                </a:solidFill>
                <a:latin typeface="Times New Roman" pitchFamily="18" charset="0"/>
                <a:cs typeface="Times New Roman" pitchFamily="18" charset="0"/>
              </a:rPr>
              <a:t>In a certain region of H-piles for ground water table fluctuation, painting is applied </a:t>
            </a:r>
            <a:r>
              <a:rPr sz="2400" spc="-25" dirty="0">
                <a:solidFill>
                  <a:srgbClr val="212121"/>
                </a:solidFill>
                <a:latin typeface="Times New Roman" pitchFamily="18" charset="0"/>
                <a:cs typeface="Times New Roman" pitchFamily="18" charset="0"/>
              </a:rPr>
              <a:t>on </a:t>
            </a:r>
            <a:r>
              <a:rPr sz="2400" dirty="0">
                <a:solidFill>
                  <a:srgbClr val="212121"/>
                </a:solidFill>
                <a:latin typeface="Times New Roman" pitchFamily="18" charset="0"/>
                <a:cs typeface="Times New Roman" pitchFamily="18" charset="0"/>
              </a:rPr>
              <a:t>the</a:t>
            </a:r>
            <a:r>
              <a:rPr sz="2400" spc="-10" dirty="0">
                <a:solidFill>
                  <a:srgbClr val="212121"/>
                </a:solidFill>
                <a:latin typeface="Times New Roman" pitchFamily="18" charset="0"/>
                <a:cs typeface="Times New Roman" pitchFamily="18" charset="0"/>
              </a:rPr>
              <a:t> </a:t>
            </a:r>
            <a:r>
              <a:rPr sz="2400" dirty="0">
                <a:solidFill>
                  <a:srgbClr val="212121"/>
                </a:solidFill>
                <a:latin typeface="Times New Roman" pitchFamily="18" charset="0"/>
                <a:cs typeface="Times New Roman" pitchFamily="18" charset="0"/>
              </a:rPr>
              <a:t>surface of H-piles because the rise and fall of water table contribute to the </a:t>
            </a:r>
            <a:r>
              <a:rPr sz="2400" spc="-10" dirty="0">
                <a:solidFill>
                  <a:srgbClr val="212121"/>
                </a:solidFill>
                <a:latin typeface="Times New Roman" pitchFamily="18" charset="0"/>
                <a:cs typeface="Times New Roman" pitchFamily="18" charset="0"/>
              </a:rPr>
              <a:t>corrosion </a:t>
            </a:r>
            <a:r>
              <a:rPr sz="2400" dirty="0">
                <a:solidFill>
                  <a:srgbClr val="212121"/>
                </a:solidFill>
                <a:latin typeface="Times New Roman" pitchFamily="18" charset="0"/>
                <a:cs typeface="Times New Roman" pitchFamily="18" charset="0"/>
              </a:rPr>
              <a:t>of</a:t>
            </a:r>
            <a:r>
              <a:rPr sz="2400" spc="-5" dirty="0">
                <a:solidFill>
                  <a:srgbClr val="212121"/>
                </a:solidFill>
                <a:latin typeface="Times New Roman" pitchFamily="18" charset="0"/>
                <a:cs typeface="Times New Roman" pitchFamily="18" charset="0"/>
              </a:rPr>
              <a:t> </a:t>
            </a:r>
            <a:r>
              <a:rPr sz="2400" dirty="0">
                <a:solidFill>
                  <a:srgbClr val="212121"/>
                </a:solidFill>
                <a:latin typeface="Times New Roman" pitchFamily="18" charset="0"/>
                <a:cs typeface="Times New Roman" pitchFamily="18" charset="0"/>
              </a:rPr>
              <a:t>H-piles.</a:t>
            </a:r>
            <a:r>
              <a:rPr sz="2400" spc="-5" dirty="0">
                <a:solidFill>
                  <a:srgbClr val="212121"/>
                </a:solidFill>
                <a:latin typeface="Times New Roman" pitchFamily="18" charset="0"/>
                <a:cs typeface="Times New Roman" pitchFamily="18" charset="0"/>
              </a:rPr>
              <a:t> </a:t>
            </a:r>
            <a:r>
              <a:rPr sz="2400" dirty="0">
                <a:solidFill>
                  <a:srgbClr val="212121"/>
                </a:solidFill>
                <a:latin typeface="Times New Roman" pitchFamily="18" charset="0"/>
                <a:cs typeface="Times New Roman" pitchFamily="18" charset="0"/>
              </a:rPr>
              <a:t>On the</a:t>
            </a:r>
            <a:r>
              <a:rPr sz="2400" spc="-5" dirty="0">
                <a:solidFill>
                  <a:srgbClr val="212121"/>
                </a:solidFill>
                <a:latin typeface="Times New Roman" pitchFamily="18" charset="0"/>
                <a:cs typeface="Times New Roman" pitchFamily="18" charset="0"/>
              </a:rPr>
              <a:t> </a:t>
            </a:r>
            <a:r>
              <a:rPr sz="2400" dirty="0">
                <a:solidFill>
                  <a:srgbClr val="212121"/>
                </a:solidFill>
                <a:latin typeface="Times New Roman" pitchFamily="18" charset="0"/>
                <a:cs typeface="Times New Roman" pitchFamily="18" charset="0"/>
              </a:rPr>
              <a:t>other hand,</a:t>
            </a:r>
            <a:r>
              <a:rPr sz="2400" spc="-5" dirty="0">
                <a:solidFill>
                  <a:srgbClr val="212121"/>
                </a:solidFill>
                <a:latin typeface="Times New Roman" pitchFamily="18" charset="0"/>
                <a:cs typeface="Times New Roman" pitchFamily="18" charset="0"/>
              </a:rPr>
              <a:t> </a:t>
            </a:r>
            <a:r>
              <a:rPr sz="2400" dirty="0">
                <a:solidFill>
                  <a:srgbClr val="212121"/>
                </a:solidFill>
                <a:latin typeface="Times New Roman" pitchFamily="18" charset="0"/>
                <a:cs typeface="Times New Roman" pitchFamily="18" charset="0"/>
              </a:rPr>
              <a:t>to</a:t>
            </a:r>
            <a:r>
              <a:rPr sz="2400" spc="-5" dirty="0">
                <a:solidFill>
                  <a:srgbClr val="212121"/>
                </a:solidFill>
                <a:latin typeface="Times New Roman" pitchFamily="18" charset="0"/>
                <a:cs typeface="Times New Roman" pitchFamily="18" charset="0"/>
              </a:rPr>
              <a:t> </a:t>
            </a:r>
            <a:r>
              <a:rPr sz="2400" dirty="0">
                <a:solidFill>
                  <a:srgbClr val="212121"/>
                </a:solidFill>
                <a:latin typeface="Times New Roman" pitchFamily="18" charset="0"/>
                <a:cs typeface="Times New Roman" pitchFamily="18" charset="0"/>
              </a:rPr>
              <a:t>reduce the</a:t>
            </a:r>
            <a:r>
              <a:rPr sz="2400" spc="-5" dirty="0">
                <a:solidFill>
                  <a:srgbClr val="212121"/>
                </a:solidFill>
                <a:latin typeface="Times New Roman" pitchFamily="18" charset="0"/>
                <a:cs typeface="Times New Roman" pitchFamily="18" charset="0"/>
              </a:rPr>
              <a:t> </a:t>
            </a:r>
            <a:r>
              <a:rPr sz="2400" dirty="0">
                <a:solidFill>
                  <a:srgbClr val="212121"/>
                </a:solidFill>
                <a:latin typeface="Times New Roman" pitchFamily="18" charset="0"/>
                <a:cs typeface="Times New Roman" pitchFamily="18" charset="0"/>
              </a:rPr>
              <a:t>effect of</a:t>
            </a:r>
            <a:r>
              <a:rPr sz="2400" spc="-5" dirty="0">
                <a:solidFill>
                  <a:srgbClr val="212121"/>
                </a:solidFill>
                <a:latin typeface="Times New Roman" pitchFamily="18" charset="0"/>
                <a:cs typeface="Times New Roman" pitchFamily="18" charset="0"/>
              </a:rPr>
              <a:t> </a:t>
            </a:r>
            <a:r>
              <a:rPr sz="2400" dirty="0">
                <a:solidFill>
                  <a:srgbClr val="212121"/>
                </a:solidFill>
                <a:latin typeface="Times New Roman" pitchFamily="18" charset="0"/>
                <a:cs typeface="Times New Roman" pitchFamily="18" charset="0"/>
              </a:rPr>
              <a:t>additional</a:t>
            </a:r>
            <a:r>
              <a:rPr sz="2400" spc="-5" dirty="0">
                <a:solidFill>
                  <a:srgbClr val="212121"/>
                </a:solidFill>
                <a:latin typeface="Times New Roman" pitchFamily="18" charset="0"/>
                <a:cs typeface="Times New Roman" pitchFamily="18" charset="0"/>
              </a:rPr>
              <a:t> </a:t>
            </a:r>
            <a:r>
              <a:rPr sz="2400" dirty="0">
                <a:solidFill>
                  <a:srgbClr val="212121"/>
                </a:solidFill>
                <a:latin typeface="Times New Roman" pitchFamily="18" charset="0"/>
                <a:cs typeface="Times New Roman" pitchFamily="18" charset="0"/>
              </a:rPr>
              <a:t>loads brought</a:t>
            </a:r>
            <a:r>
              <a:rPr sz="2400" spc="-5" dirty="0">
                <a:solidFill>
                  <a:srgbClr val="212121"/>
                </a:solidFill>
                <a:latin typeface="Times New Roman" pitchFamily="18" charset="0"/>
                <a:cs typeface="Times New Roman" pitchFamily="18" charset="0"/>
              </a:rPr>
              <a:t> </a:t>
            </a:r>
            <a:r>
              <a:rPr sz="2400" dirty="0">
                <a:solidFill>
                  <a:srgbClr val="212121"/>
                </a:solidFill>
                <a:latin typeface="Times New Roman" pitchFamily="18" charset="0"/>
                <a:cs typeface="Times New Roman" pitchFamily="18" charset="0"/>
              </a:rPr>
              <a:t>about </a:t>
            </a:r>
            <a:r>
              <a:rPr sz="2400" spc="-25" dirty="0">
                <a:solidFill>
                  <a:srgbClr val="212121"/>
                </a:solidFill>
                <a:latin typeface="Times New Roman" pitchFamily="18" charset="0"/>
                <a:cs typeface="Times New Roman" pitchFamily="18" charset="0"/>
              </a:rPr>
              <a:t>by </a:t>
            </a:r>
            <a:r>
              <a:rPr sz="2400" dirty="0">
                <a:solidFill>
                  <a:srgbClr val="212121"/>
                </a:solidFill>
                <a:latin typeface="Times New Roman" pitchFamily="18" charset="0"/>
                <a:cs typeface="Times New Roman" pitchFamily="18" charset="0"/>
              </a:rPr>
              <a:t>negative skin friction, bitumen is applied on the pile surface corresponding to the </a:t>
            </a:r>
            <a:r>
              <a:rPr sz="2400" spc="-10" dirty="0">
                <a:solidFill>
                  <a:srgbClr val="212121"/>
                </a:solidFill>
                <a:latin typeface="Times New Roman" pitchFamily="18" charset="0"/>
                <a:cs typeface="Times New Roman" pitchFamily="18" charset="0"/>
              </a:rPr>
              <a:t>region </a:t>
            </a:r>
            <a:r>
              <a:rPr sz="2400" dirty="0">
                <a:solidFill>
                  <a:srgbClr val="212121"/>
                </a:solidFill>
                <a:latin typeface="Times New Roman" pitchFamily="18" charset="0"/>
                <a:cs typeface="Times New Roman" pitchFamily="18" charset="0"/>
              </a:rPr>
              <a:t>of</a:t>
            </a:r>
            <a:r>
              <a:rPr sz="2400" spc="-10" dirty="0">
                <a:solidFill>
                  <a:srgbClr val="212121"/>
                </a:solidFill>
                <a:latin typeface="Times New Roman" pitchFamily="18" charset="0"/>
                <a:cs typeface="Times New Roman" pitchFamily="18" charset="0"/>
              </a:rPr>
              <a:t> </a:t>
            </a:r>
            <a:r>
              <a:rPr sz="2400" dirty="0">
                <a:solidFill>
                  <a:srgbClr val="212121"/>
                </a:solidFill>
                <a:latin typeface="Times New Roman" pitchFamily="18" charset="0"/>
                <a:cs typeface="Times New Roman" pitchFamily="18" charset="0"/>
              </a:rPr>
              <a:t>soils</a:t>
            </a:r>
            <a:r>
              <a:rPr sz="2400" spc="-5" dirty="0">
                <a:solidFill>
                  <a:srgbClr val="212121"/>
                </a:solidFill>
                <a:latin typeface="Times New Roman" pitchFamily="18" charset="0"/>
                <a:cs typeface="Times New Roman" pitchFamily="18" charset="0"/>
              </a:rPr>
              <a:t> </a:t>
            </a:r>
            <a:r>
              <a:rPr sz="2400" dirty="0">
                <a:solidFill>
                  <a:srgbClr val="212121"/>
                </a:solidFill>
                <a:latin typeface="Times New Roman" pitchFamily="18" charset="0"/>
                <a:cs typeface="Times New Roman" pitchFamily="18" charset="0"/>
              </a:rPr>
              <a:t>that</a:t>
            </a:r>
            <a:r>
              <a:rPr sz="2400" spc="-5" dirty="0">
                <a:solidFill>
                  <a:srgbClr val="212121"/>
                </a:solidFill>
                <a:latin typeface="Times New Roman" pitchFamily="18" charset="0"/>
                <a:cs typeface="Times New Roman" pitchFamily="18" charset="0"/>
              </a:rPr>
              <a:t> </a:t>
            </a:r>
            <a:r>
              <a:rPr sz="2400" dirty="0">
                <a:solidFill>
                  <a:srgbClr val="212121"/>
                </a:solidFill>
                <a:latin typeface="Times New Roman" pitchFamily="18" charset="0"/>
                <a:cs typeface="Times New Roman" pitchFamily="18" charset="0"/>
              </a:rPr>
              <a:t>has</a:t>
            </a:r>
            <a:r>
              <a:rPr sz="2400" spc="-5" dirty="0">
                <a:solidFill>
                  <a:srgbClr val="212121"/>
                </a:solidFill>
                <a:latin typeface="Times New Roman" pitchFamily="18" charset="0"/>
                <a:cs typeface="Times New Roman" pitchFamily="18" charset="0"/>
              </a:rPr>
              <a:t> </a:t>
            </a:r>
            <a:r>
              <a:rPr sz="2400" dirty="0">
                <a:solidFill>
                  <a:srgbClr val="212121"/>
                </a:solidFill>
                <a:latin typeface="Times New Roman" pitchFamily="18" charset="0"/>
                <a:cs typeface="Times New Roman" pitchFamily="18" charset="0"/>
              </a:rPr>
              <a:t>negative</a:t>
            </a:r>
            <a:r>
              <a:rPr sz="2400" spc="-5" dirty="0">
                <a:solidFill>
                  <a:srgbClr val="212121"/>
                </a:solidFill>
                <a:latin typeface="Times New Roman" pitchFamily="18" charset="0"/>
                <a:cs typeface="Times New Roman" pitchFamily="18" charset="0"/>
              </a:rPr>
              <a:t> </a:t>
            </a:r>
            <a:r>
              <a:rPr sz="2400" dirty="0">
                <a:solidFill>
                  <a:srgbClr val="212121"/>
                </a:solidFill>
                <a:latin typeface="Times New Roman" pitchFamily="18" charset="0"/>
                <a:cs typeface="Times New Roman" pitchFamily="18" charset="0"/>
              </a:rPr>
              <a:t>skin</a:t>
            </a:r>
            <a:r>
              <a:rPr sz="2400" spc="-5" dirty="0">
                <a:solidFill>
                  <a:srgbClr val="212121"/>
                </a:solidFill>
                <a:latin typeface="Times New Roman" pitchFamily="18" charset="0"/>
                <a:cs typeface="Times New Roman" pitchFamily="18" charset="0"/>
              </a:rPr>
              <a:t> </a:t>
            </a:r>
            <a:r>
              <a:rPr sz="2400" dirty="0">
                <a:solidFill>
                  <a:srgbClr val="212121"/>
                </a:solidFill>
                <a:latin typeface="Times New Roman" pitchFamily="18" charset="0"/>
                <a:cs typeface="Times New Roman" pitchFamily="18" charset="0"/>
              </a:rPr>
              <a:t>friction.</a:t>
            </a:r>
            <a:r>
              <a:rPr sz="2400" spc="-5" dirty="0">
                <a:solidFill>
                  <a:srgbClr val="212121"/>
                </a:solidFill>
                <a:latin typeface="Times New Roman" pitchFamily="18" charset="0"/>
                <a:cs typeface="Times New Roman" pitchFamily="18" charset="0"/>
              </a:rPr>
              <a:t> </a:t>
            </a:r>
            <a:r>
              <a:rPr sz="2400" dirty="0">
                <a:solidFill>
                  <a:srgbClr val="212121"/>
                </a:solidFill>
                <a:latin typeface="Times New Roman" pitchFamily="18" charset="0"/>
                <a:cs typeface="Times New Roman" pitchFamily="18" charset="0"/>
              </a:rPr>
              <a:t>However,</a:t>
            </a:r>
            <a:r>
              <a:rPr sz="2400" spc="-5" dirty="0">
                <a:solidFill>
                  <a:srgbClr val="212121"/>
                </a:solidFill>
                <a:latin typeface="Times New Roman" pitchFamily="18" charset="0"/>
                <a:cs typeface="Times New Roman" pitchFamily="18" charset="0"/>
              </a:rPr>
              <a:t> </a:t>
            </a:r>
            <a:r>
              <a:rPr sz="2400" dirty="0">
                <a:solidFill>
                  <a:srgbClr val="212121"/>
                </a:solidFill>
                <a:latin typeface="Times New Roman" pitchFamily="18" charset="0"/>
                <a:cs typeface="Times New Roman" pitchFamily="18" charset="0"/>
              </a:rPr>
              <a:t>bitumen</a:t>
            </a:r>
            <a:r>
              <a:rPr sz="2400" spc="-5" dirty="0">
                <a:solidFill>
                  <a:srgbClr val="212121"/>
                </a:solidFill>
                <a:latin typeface="Times New Roman" pitchFamily="18" charset="0"/>
                <a:cs typeface="Times New Roman" pitchFamily="18" charset="0"/>
              </a:rPr>
              <a:t> </a:t>
            </a:r>
            <a:r>
              <a:rPr sz="2400" dirty="0">
                <a:solidFill>
                  <a:srgbClr val="212121"/>
                </a:solidFill>
                <a:latin typeface="Times New Roman" pitchFamily="18" charset="0"/>
                <a:cs typeface="Times New Roman" pitchFamily="18" charset="0"/>
              </a:rPr>
              <a:t>should</a:t>
            </a:r>
            <a:r>
              <a:rPr sz="2400" spc="-5" dirty="0">
                <a:solidFill>
                  <a:srgbClr val="212121"/>
                </a:solidFill>
                <a:latin typeface="Times New Roman" pitchFamily="18" charset="0"/>
                <a:cs typeface="Times New Roman" pitchFamily="18" charset="0"/>
              </a:rPr>
              <a:t> </a:t>
            </a:r>
            <a:r>
              <a:rPr sz="2400" dirty="0">
                <a:solidFill>
                  <a:srgbClr val="212121"/>
                </a:solidFill>
                <a:latin typeface="Times New Roman" pitchFamily="18" charset="0"/>
                <a:cs typeface="Times New Roman" pitchFamily="18" charset="0"/>
              </a:rPr>
              <a:t>not</a:t>
            </a:r>
            <a:r>
              <a:rPr sz="2400" spc="-10" dirty="0">
                <a:solidFill>
                  <a:srgbClr val="212121"/>
                </a:solidFill>
                <a:latin typeface="Times New Roman" pitchFamily="18" charset="0"/>
                <a:cs typeface="Times New Roman" pitchFamily="18" charset="0"/>
              </a:rPr>
              <a:t> </a:t>
            </a:r>
            <a:r>
              <a:rPr sz="2400" dirty="0">
                <a:solidFill>
                  <a:srgbClr val="212121"/>
                </a:solidFill>
                <a:latin typeface="Times New Roman" pitchFamily="18" charset="0"/>
                <a:cs typeface="Times New Roman" pitchFamily="18" charset="0"/>
              </a:rPr>
              <a:t>be</a:t>
            </a:r>
            <a:r>
              <a:rPr sz="2400" spc="-5" dirty="0">
                <a:solidFill>
                  <a:srgbClr val="212121"/>
                </a:solidFill>
                <a:latin typeface="Times New Roman" pitchFamily="18" charset="0"/>
                <a:cs typeface="Times New Roman" pitchFamily="18" charset="0"/>
              </a:rPr>
              <a:t> </a:t>
            </a:r>
            <a:r>
              <a:rPr sz="2400" dirty="0">
                <a:solidFill>
                  <a:srgbClr val="212121"/>
                </a:solidFill>
                <a:latin typeface="Times New Roman" pitchFamily="18" charset="0"/>
                <a:cs typeface="Times New Roman" pitchFamily="18" charset="0"/>
              </a:rPr>
              <a:t>applied</a:t>
            </a:r>
            <a:r>
              <a:rPr sz="2400" spc="-5" dirty="0">
                <a:solidFill>
                  <a:srgbClr val="212121"/>
                </a:solidFill>
                <a:latin typeface="Times New Roman" pitchFamily="18" charset="0"/>
                <a:cs typeface="Times New Roman" pitchFamily="18" charset="0"/>
              </a:rPr>
              <a:t> </a:t>
            </a:r>
            <a:r>
              <a:rPr sz="2400" dirty="0">
                <a:solidFill>
                  <a:srgbClr val="212121"/>
                </a:solidFill>
                <a:latin typeface="Times New Roman" pitchFamily="18" charset="0"/>
                <a:cs typeface="Times New Roman" pitchFamily="18" charset="0"/>
              </a:rPr>
              <a:t>to</a:t>
            </a:r>
            <a:r>
              <a:rPr sz="2400" spc="-5" dirty="0">
                <a:solidFill>
                  <a:srgbClr val="212121"/>
                </a:solidFill>
                <a:latin typeface="Times New Roman" pitchFamily="18" charset="0"/>
                <a:cs typeface="Times New Roman" pitchFamily="18" charset="0"/>
              </a:rPr>
              <a:t> </a:t>
            </a:r>
            <a:r>
              <a:rPr sz="2400" spc="-25" dirty="0">
                <a:solidFill>
                  <a:srgbClr val="212121"/>
                </a:solidFill>
                <a:latin typeface="Times New Roman" pitchFamily="18" charset="0"/>
                <a:cs typeface="Times New Roman" pitchFamily="18" charset="0"/>
              </a:rPr>
              <a:t>the </a:t>
            </a:r>
            <a:r>
              <a:rPr sz="2400" dirty="0">
                <a:solidFill>
                  <a:srgbClr val="212121"/>
                </a:solidFill>
                <a:latin typeface="Times New Roman" pitchFamily="18" charset="0"/>
                <a:cs typeface="Times New Roman" pitchFamily="18" charset="0"/>
              </a:rPr>
              <a:t>whole section of H-piles because it would be unable to derive the designed </a:t>
            </a:r>
            <a:r>
              <a:rPr sz="2400" spc="-10" dirty="0">
                <a:solidFill>
                  <a:srgbClr val="212121"/>
                </a:solidFill>
                <a:latin typeface="Times New Roman" pitchFamily="18" charset="0"/>
                <a:cs typeface="Times New Roman" pitchFamily="18" charset="0"/>
              </a:rPr>
              <a:t>frictional </a:t>
            </a:r>
            <a:r>
              <a:rPr sz="2400" dirty="0">
                <a:solidFill>
                  <a:srgbClr val="212121"/>
                </a:solidFill>
                <a:latin typeface="Times New Roman" pitchFamily="18" charset="0"/>
                <a:cs typeface="Times New Roman" pitchFamily="18" charset="0"/>
              </a:rPr>
              <a:t>reaction from </a:t>
            </a:r>
            <a:r>
              <a:rPr sz="2400" spc="-10" dirty="0">
                <a:solidFill>
                  <a:srgbClr val="212121"/>
                </a:solidFill>
                <a:latin typeface="Times New Roman" pitchFamily="18" charset="0"/>
                <a:cs typeface="Times New Roman" pitchFamily="18" charset="0"/>
              </a:rPr>
              <a:t>soils.</a:t>
            </a:r>
            <a:endParaRPr sz="2400" dirty="0">
              <a:latin typeface="Times New Roman" pitchFamily="18" charset="0"/>
              <a:cs typeface="Times New Roman" pitchFamily="18" charset="0"/>
            </a:endParaRPr>
          </a:p>
          <a:p>
            <a:pPr>
              <a:lnSpc>
                <a:spcPct val="100000"/>
              </a:lnSpc>
              <a:spcBef>
                <a:spcPts val="30"/>
              </a:spcBef>
            </a:pPr>
            <a:endParaRPr sz="2400" dirty="0">
              <a:latin typeface="Times New Roman" pitchFamily="18" charset="0"/>
              <a:cs typeface="Times New Roman" pitchFamily="18" charset="0"/>
            </a:endParaRPr>
          </a:p>
          <a:p>
            <a:pPr marL="258445" indent="-245745">
              <a:lnSpc>
                <a:spcPct val="100000"/>
              </a:lnSpc>
              <a:buAutoNum type="romanLcParenBoth" startAt="3"/>
              <a:tabLst>
                <a:tab pos="258445" algn="l"/>
              </a:tabLst>
            </a:pPr>
            <a:r>
              <a:rPr sz="2400" dirty="0">
                <a:solidFill>
                  <a:srgbClr val="212121"/>
                </a:solidFill>
                <a:latin typeface="Times New Roman" pitchFamily="18" charset="0"/>
                <a:cs typeface="Times New Roman" pitchFamily="18" charset="0"/>
              </a:rPr>
              <a:t>Design the piles as end-bearing so that they can take up more </a:t>
            </a:r>
            <a:r>
              <a:rPr sz="2400" spc="-10" dirty="0">
                <a:solidFill>
                  <a:srgbClr val="212121"/>
                </a:solidFill>
                <a:latin typeface="Times New Roman" pitchFamily="18" charset="0"/>
                <a:cs typeface="Times New Roman" pitchFamily="18" charset="0"/>
              </a:rPr>
              <a:t>load</a:t>
            </a:r>
            <a:r>
              <a:rPr sz="2400" spc="-10" dirty="0" smtClean="0">
                <a:solidFill>
                  <a:srgbClr val="212121"/>
                </a:solidFill>
                <a:latin typeface="Times New Roman" pitchFamily="18" charset="0"/>
                <a:cs typeface="Times New Roman" pitchFamily="18" charset="0"/>
              </a:rPr>
              <a:t>.</a:t>
            </a:r>
            <a:endParaRPr sz="2400" dirty="0">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t>158</a:t>
            </a:fld>
            <a:endParaRPr lang="en-US"/>
          </a:p>
        </p:txBody>
      </p:sp>
    </p:spTree>
    <p:extLst>
      <p:ext uri="{BB962C8B-B14F-4D97-AF65-F5344CB8AC3E}">
        <p14:creationId xmlns:p14="http://schemas.microsoft.com/office/powerpoint/2010/main" val="153489813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015326" y="1096020"/>
            <a:ext cx="8952992" cy="621324"/>
          </a:xfrm>
          <a:prstGeom prst="rect">
            <a:avLst/>
          </a:prstGeom>
        </p:spPr>
        <p:txBody>
          <a:bodyPr vert="horz" wrap="square" lIns="0" tIns="41275" rIns="0" bIns="0" rtlCol="0">
            <a:spAutoFit/>
          </a:bodyPr>
          <a:lstStyle/>
          <a:p>
            <a:pPr marL="12700">
              <a:spcBef>
                <a:spcPts val="325"/>
              </a:spcBef>
            </a:pPr>
            <a:r>
              <a:rPr i="1" spc="-65" dirty="0">
                <a:solidFill>
                  <a:srgbClr val="2B2A29"/>
                </a:solidFill>
                <a:latin typeface="Times New Roman"/>
                <a:cs typeface="Times New Roman"/>
              </a:rPr>
              <a:t>Research</a:t>
            </a:r>
            <a:r>
              <a:rPr i="1" spc="-40" dirty="0">
                <a:solidFill>
                  <a:srgbClr val="2B2A29"/>
                </a:solidFill>
                <a:latin typeface="Times New Roman"/>
                <a:cs typeface="Times New Roman"/>
              </a:rPr>
              <a:t> </a:t>
            </a:r>
            <a:r>
              <a:rPr i="1" spc="-35" dirty="0">
                <a:solidFill>
                  <a:srgbClr val="2B2A29"/>
                </a:solidFill>
                <a:latin typeface="Times New Roman"/>
                <a:cs typeface="Times New Roman"/>
              </a:rPr>
              <a:t>Article</a:t>
            </a:r>
            <a:endParaRPr dirty="0">
              <a:solidFill>
                <a:prstClr val="black"/>
              </a:solidFill>
              <a:latin typeface="Times New Roman"/>
              <a:cs typeface="Times New Roman"/>
            </a:endParaRPr>
          </a:p>
          <a:p>
            <a:pPr marL="12700">
              <a:spcBef>
                <a:spcPts val="229"/>
              </a:spcBef>
            </a:pPr>
            <a:r>
              <a:rPr b="1" spc="-15" dirty="0">
                <a:solidFill>
                  <a:srgbClr val="2B2A29"/>
                </a:solidFill>
                <a:latin typeface="Times New Roman"/>
                <a:cs typeface="Times New Roman"/>
              </a:rPr>
              <a:t>Experiments</a:t>
            </a:r>
            <a:r>
              <a:rPr b="1" spc="35" dirty="0">
                <a:solidFill>
                  <a:srgbClr val="2B2A29"/>
                </a:solidFill>
                <a:latin typeface="Times New Roman"/>
                <a:cs typeface="Times New Roman"/>
              </a:rPr>
              <a:t> </a:t>
            </a:r>
            <a:r>
              <a:rPr b="1" spc="40" dirty="0">
                <a:solidFill>
                  <a:srgbClr val="2B2A29"/>
                </a:solidFill>
                <a:latin typeface="Times New Roman"/>
                <a:cs typeface="Times New Roman"/>
              </a:rPr>
              <a:t>on</a:t>
            </a:r>
            <a:r>
              <a:rPr b="1" spc="45" dirty="0">
                <a:solidFill>
                  <a:srgbClr val="2B2A29"/>
                </a:solidFill>
                <a:latin typeface="Times New Roman"/>
                <a:cs typeface="Times New Roman"/>
              </a:rPr>
              <a:t> </a:t>
            </a:r>
            <a:r>
              <a:rPr b="1" spc="-15" dirty="0">
                <a:solidFill>
                  <a:srgbClr val="2B2A29"/>
                </a:solidFill>
                <a:latin typeface="Times New Roman"/>
                <a:cs typeface="Times New Roman"/>
              </a:rPr>
              <a:t>Reducing</a:t>
            </a:r>
            <a:r>
              <a:rPr b="1" spc="40" dirty="0">
                <a:solidFill>
                  <a:srgbClr val="2B2A29"/>
                </a:solidFill>
                <a:latin typeface="Times New Roman"/>
                <a:cs typeface="Times New Roman"/>
              </a:rPr>
              <a:t> </a:t>
            </a:r>
            <a:r>
              <a:rPr b="1" spc="-10" dirty="0">
                <a:solidFill>
                  <a:srgbClr val="2B2A29"/>
                </a:solidFill>
                <a:latin typeface="Times New Roman"/>
                <a:cs typeface="Times New Roman"/>
              </a:rPr>
              <a:t>Negative</a:t>
            </a:r>
            <a:r>
              <a:rPr b="1" spc="40" dirty="0">
                <a:solidFill>
                  <a:srgbClr val="2B2A29"/>
                </a:solidFill>
                <a:latin typeface="Times New Roman"/>
                <a:cs typeface="Times New Roman"/>
              </a:rPr>
              <a:t> </a:t>
            </a:r>
            <a:r>
              <a:rPr b="1" spc="-20" dirty="0">
                <a:solidFill>
                  <a:srgbClr val="2B2A29"/>
                </a:solidFill>
                <a:latin typeface="Times New Roman"/>
                <a:cs typeface="Times New Roman"/>
              </a:rPr>
              <a:t>Skin</a:t>
            </a:r>
            <a:r>
              <a:rPr b="1" spc="45" dirty="0">
                <a:solidFill>
                  <a:srgbClr val="2B2A29"/>
                </a:solidFill>
                <a:latin typeface="Times New Roman"/>
                <a:cs typeface="Times New Roman"/>
              </a:rPr>
              <a:t> </a:t>
            </a:r>
            <a:r>
              <a:rPr b="1" spc="-10" dirty="0">
                <a:solidFill>
                  <a:srgbClr val="2B2A29"/>
                </a:solidFill>
                <a:latin typeface="Times New Roman"/>
                <a:cs typeface="Times New Roman"/>
              </a:rPr>
              <a:t>Friction</a:t>
            </a:r>
            <a:r>
              <a:rPr b="1" spc="30" dirty="0">
                <a:solidFill>
                  <a:srgbClr val="2B2A29"/>
                </a:solidFill>
                <a:latin typeface="Times New Roman"/>
                <a:cs typeface="Times New Roman"/>
              </a:rPr>
              <a:t> </a:t>
            </a:r>
            <a:r>
              <a:rPr b="1" spc="20" dirty="0">
                <a:solidFill>
                  <a:srgbClr val="2B2A29"/>
                </a:solidFill>
                <a:latin typeface="Times New Roman"/>
                <a:cs typeface="Times New Roman"/>
              </a:rPr>
              <a:t>of</a:t>
            </a:r>
            <a:r>
              <a:rPr b="1" spc="45" dirty="0">
                <a:solidFill>
                  <a:srgbClr val="2B2A29"/>
                </a:solidFill>
                <a:latin typeface="Times New Roman"/>
                <a:cs typeface="Times New Roman"/>
              </a:rPr>
              <a:t> </a:t>
            </a:r>
            <a:r>
              <a:rPr b="1" spc="10" dirty="0">
                <a:solidFill>
                  <a:srgbClr val="2B2A29"/>
                </a:solidFill>
                <a:latin typeface="Times New Roman"/>
                <a:cs typeface="Times New Roman"/>
              </a:rPr>
              <a:t>Piles</a:t>
            </a:r>
            <a:endParaRPr dirty="0">
              <a:solidFill>
                <a:prstClr val="black"/>
              </a:solidFill>
              <a:latin typeface="Times New Roman"/>
              <a:cs typeface="Times New Roman"/>
            </a:endParaRPr>
          </a:p>
        </p:txBody>
      </p:sp>
      <p:sp>
        <p:nvSpPr>
          <p:cNvPr id="6" name="object 6"/>
          <p:cNvSpPr txBox="1"/>
          <p:nvPr/>
        </p:nvSpPr>
        <p:spPr>
          <a:xfrm>
            <a:off x="1015343" y="1802591"/>
            <a:ext cx="10808374" cy="5010346"/>
          </a:xfrm>
          <a:prstGeom prst="rect">
            <a:avLst/>
          </a:prstGeom>
        </p:spPr>
        <p:txBody>
          <a:bodyPr vert="horz" wrap="square" lIns="0" tIns="22225" rIns="0" bIns="0" rtlCol="0">
            <a:spAutoFit/>
          </a:bodyPr>
          <a:lstStyle/>
          <a:p>
            <a:pPr marL="12700" marR="492125" indent="-635">
              <a:lnSpc>
                <a:spcPts val="1400"/>
              </a:lnSpc>
              <a:spcBef>
                <a:spcPts val="175"/>
              </a:spcBef>
              <a:tabLst>
                <a:tab pos="1785620" algn="l"/>
                <a:tab pos="3608704" algn="l"/>
                <a:tab pos="4702810" algn="l"/>
              </a:tabLst>
            </a:pPr>
            <a:r>
              <a:rPr sz="1200" b="1" spc="-10" dirty="0">
                <a:solidFill>
                  <a:srgbClr val="2B2A29"/>
                </a:solidFill>
                <a:latin typeface="Times New Roman"/>
                <a:cs typeface="Times New Roman"/>
              </a:rPr>
              <a:t>Zhongju</a:t>
            </a:r>
            <a:r>
              <a:rPr sz="1200" b="1" spc="30" dirty="0">
                <a:solidFill>
                  <a:srgbClr val="2B2A29"/>
                </a:solidFill>
                <a:latin typeface="Times New Roman"/>
                <a:cs typeface="Times New Roman"/>
              </a:rPr>
              <a:t> </a:t>
            </a:r>
            <a:r>
              <a:rPr sz="1200" b="1" spc="-20" dirty="0">
                <a:solidFill>
                  <a:srgbClr val="2B2A29"/>
                </a:solidFill>
                <a:latin typeface="Times New Roman"/>
                <a:cs typeface="Times New Roman"/>
              </a:rPr>
              <a:t>Feng,</a:t>
            </a:r>
            <a:r>
              <a:rPr sz="1200" b="1" spc="30" dirty="0">
                <a:solidFill>
                  <a:srgbClr val="2B2A29"/>
                </a:solidFill>
                <a:latin typeface="Times New Roman"/>
                <a:cs typeface="Times New Roman"/>
              </a:rPr>
              <a:t> </a:t>
            </a:r>
            <a:r>
              <a:rPr sz="1200" b="1" spc="-5" dirty="0">
                <a:solidFill>
                  <a:srgbClr val="2B2A29"/>
                </a:solidFill>
                <a:latin typeface="Times New Roman"/>
                <a:cs typeface="Times New Roman"/>
              </a:rPr>
              <a:t>Haibo</a:t>
            </a:r>
            <a:r>
              <a:rPr sz="1200" b="1" spc="35" dirty="0">
                <a:solidFill>
                  <a:srgbClr val="2B2A29"/>
                </a:solidFill>
                <a:latin typeface="Times New Roman"/>
                <a:cs typeface="Times New Roman"/>
              </a:rPr>
              <a:t> </a:t>
            </a:r>
            <a:r>
              <a:rPr sz="1200" b="1" spc="-5" dirty="0">
                <a:solidFill>
                  <a:srgbClr val="2B2A29"/>
                </a:solidFill>
                <a:latin typeface="Times New Roman"/>
                <a:cs typeface="Times New Roman"/>
              </a:rPr>
              <a:t>Hu	</a:t>
            </a:r>
            <a:r>
              <a:rPr sz="1200" b="1" spc="-10" dirty="0">
                <a:solidFill>
                  <a:srgbClr val="2B2A29"/>
                </a:solidFill>
                <a:latin typeface="Times New Roman"/>
                <a:cs typeface="Times New Roman"/>
              </a:rPr>
              <a:t>,</a:t>
            </a:r>
            <a:r>
              <a:rPr sz="1200" b="1" spc="20" dirty="0">
                <a:solidFill>
                  <a:srgbClr val="2B2A29"/>
                </a:solidFill>
                <a:latin typeface="Times New Roman"/>
                <a:cs typeface="Times New Roman"/>
              </a:rPr>
              <a:t> </a:t>
            </a:r>
            <a:r>
              <a:rPr sz="1200" b="1" spc="-5" dirty="0">
                <a:solidFill>
                  <a:srgbClr val="2B2A29"/>
                </a:solidFill>
                <a:latin typeface="Times New Roman"/>
                <a:cs typeface="Times New Roman"/>
              </a:rPr>
              <a:t>Ruixin</a:t>
            </a:r>
            <a:r>
              <a:rPr sz="1200" b="1" spc="20" dirty="0">
                <a:solidFill>
                  <a:srgbClr val="2B2A29"/>
                </a:solidFill>
                <a:latin typeface="Times New Roman"/>
                <a:cs typeface="Times New Roman"/>
              </a:rPr>
              <a:t> </a:t>
            </a:r>
            <a:r>
              <a:rPr sz="1200" b="1" spc="-10" dirty="0">
                <a:solidFill>
                  <a:srgbClr val="2B2A29"/>
                </a:solidFill>
                <a:latin typeface="Times New Roman"/>
                <a:cs typeface="Times New Roman"/>
              </a:rPr>
              <a:t>Zhao,</a:t>
            </a:r>
            <a:r>
              <a:rPr sz="1200" b="1" spc="15" dirty="0">
                <a:solidFill>
                  <a:srgbClr val="2B2A29"/>
                </a:solidFill>
                <a:latin typeface="Times New Roman"/>
                <a:cs typeface="Times New Roman"/>
              </a:rPr>
              <a:t> </a:t>
            </a:r>
            <a:r>
              <a:rPr sz="1200" b="1" spc="-15" dirty="0">
                <a:solidFill>
                  <a:srgbClr val="2B2A29"/>
                </a:solidFill>
                <a:latin typeface="Times New Roman"/>
                <a:cs typeface="Times New Roman"/>
              </a:rPr>
              <a:t>Jingbin</a:t>
            </a:r>
            <a:r>
              <a:rPr sz="1200" b="1" spc="15" dirty="0">
                <a:solidFill>
                  <a:srgbClr val="2B2A29"/>
                </a:solidFill>
                <a:latin typeface="Times New Roman"/>
                <a:cs typeface="Times New Roman"/>
              </a:rPr>
              <a:t> </a:t>
            </a:r>
            <a:r>
              <a:rPr sz="1200" b="1" spc="-10" dirty="0">
                <a:solidFill>
                  <a:srgbClr val="2B2A29"/>
                </a:solidFill>
                <a:latin typeface="Times New Roman"/>
                <a:cs typeface="Times New Roman"/>
              </a:rPr>
              <a:t>He	,</a:t>
            </a:r>
            <a:r>
              <a:rPr sz="1200" b="1" spc="20" dirty="0">
                <a:solidFill>
                  <a:srgbClr val="2B2A29"/>
                </a:solidFill>
                <a:latin typeface="Times New Roman"/>
                <a:cs typeface="Times New Roman"/>
              </a:rPr>
              <a:t> </a:t>
            </a:r>
            <a:r>
              <a:rPr sz="1200" b="1" spc="-15" dirty="0">
                <a:solidFill>
                  <a:srgbClr val="2B2A29"/>
                </a:solidFill>
                <a:latin typeface="Times New Roman"/>
                <a:cs typeface="Times New Roman"/>
              </a:rPr>
              <a:t>Yunxiu</a:t>
            </a:r>
            <a:r>
              <a:rPr sz="1200" b="1" spc="20" dirty="0">
                <a:solidFill>
                  <a:srgbClr val="2B2A29"/>
                </a:solidFill>
                <a:latin typeface="Times New Roman"/>
                <a:cs typeface="Times New Roman"/>
              </a:rPr>
              <a:t> </a:t>
            </a:r>
            <a:r>
              <a:rPr sz="1200" b="1" spc="10" dirty="0">
                <a:solidFill>
                  <a:srgbClr val="2B2A29"/>
                </a:solidFill>
                <a:latin typeface="Times New Roman"/>
                <a:cs typeface="Times New Roman"/>
              </a:rPr>
              <a:t>Dong	</a:t>
            </a:r>
            <a:r>
              <a:rPr sz="1200" b="1" spc="-10" dirty="0">
                <a:solidFill>
                  <a:srgbClr val="2B2A29"/>
                </a:solidFill>
                <a:latin typeface="Times New Roman"/>
                <a:cs typeface="Times New Roman"/>
              </a:rPr>
              <a:t>, </a:t>
            </a:r>
            <a:r>
              <a:rPr sz="1200" b="1" spc="-30" dirty="0">
                <a:solidFill>
                  <a:srgbClr val="2B2A29"/>
                </a:solidFill>
                <a:latin typeface="Times New Roman"/>
                <a:cs typeface="Times New Roman"/>
              </a:rPr>
              <a:t>Kai </a:t>
            </a:r>
            <a:r>
              <a:rPr sz="1200" b="1" spc="-20" dirty="0">
                <a:solidFill>
                  <a:srgbClr val="2B2A29"/>
                </a:solidFill>
                <a:latin typeface="Times New Roman"/>
                <a:cs typeface="Times New Roman"/>
              </a:rPr>
              <a:t>Feng, </a:t>
            </a:r>
            <a:r>
              <a:rPr sz="1200" b="1" spc="-285" dirty="0">
                <a:solidFill>
                  <a:srgbClr val="2B2A29"/>
                </a:solidFill>
                <a:latin typeface="Times New Roman"/>
                <a:cs typeface="Times New Roman"/>
              </a:rPr>
              <a:t> </a:t>
            </a:r>
            <a:r>
              <a:rPr sz="1200" b="1" spc="-40" dirty="0">
                <a:solidFill>
                  <a:srgbClr val="2B2A29"/>
                </a:solidFill>
                <a:latin typeface="Times New Roman"/>
                <a:cs typeface="Times New Roman"/>
              </a:rPr>
              <a:t>Yawan</a:t>
            </a:r>
            <a:r>
              <a:rPr sz="1200" b="1" spc="10" dirty="0">
                <a:solidFill>
                  <a:srgbClr val="2B2A29"/>
                </a:solidFill>
                <a:latin typeface="Times New Roman"/>
                <a:cs typeface="Times New Roman"/>
              </a:rPr>
              <a:t> </a:t>
            </a:r>
            <a:r>
              <a:rPr sz="1200" b="1" spc="-10" dirty="0">
                <a:solidFill>
                  <a:srgbClr val="2B2A29"/>
                </a:solidFill>
                <a:latin typeface="Times New Roman"/>
                <a:cs typeface="Times New Roman"/>
              </a:rPr>
              <a:t>Zhao,</a:t>
            </a:r>
            <a:r>
              <a:rPr sz="1200" b="1" spc="5" dirty="0">
                <a:solidFill>
                  <a:srgbClr val="2B2A29"/>
                </a:solidFill>
                <a:latin typeface="Times New Roman"/>
                <a:cs typeface="Times New Roman"/>
              </a:rPr>
              <a:t> </a:t>
            </a:r>
            <a:r>
              <a:rPr sz="1200" b="1" spc="-10" dirty="0">
                <a:solidFill>
                  <a:srgbClr val="2B2A29"/>
                </a:solidFill>
                <a:latin typeface="Times New Roman"/>
                <a:cs typeface="Times New Roman"/>
              </a:rPr>
              <a:t>and</a:t>
            </a:r>
            <a:r>
              <a:rPr sz="1200" b="1" spc="10" dirty="0">
                <a:solidFill>
                  <a:srgbClr val="2B2A29"/>
                </a:solidFill>
                <a:latin typeface="Times New Roman"/>
                <a:cs typeface="Times New Roman"/>
              </a:rPr>
              <a:t> </a:t>
            </a:r>
            <a:r>
              <a:rPr sz="1200" b="1" dirty="0">
                <a:solidFill>
                  <a:srgbClr val="2B2A29"/>
                </a:solidFill>
                <a:latin typeface="Times New Roman"/>
                <a:cs typeface="Times New Roman"/>
              </a:rPr>
              <a:t>Huiyun</a:t>
            </a:r>
            <a:r>
              <a:rPr sz="1200" b="1" spc="10" dirty="0">
                <a:solidFill>
                  <a:srgbClr val="2B2A29"/>
                </a:solidFill>
                <a:latin typeface="Times New Roman"/>
                <a:cs typeface="Times New Roman"/>
              </a:rPr>
              <a:t> </a:t>
            </a:r>
            <a:r>
              <a:rPr sz="1200" b="1" spc="-15" dirty="0">
                <a:solidFill>
                  <a:srgbClr val="2B2A29"/>
                </a:solidFill>
                <a:latin typeface="Times New Roman"/>
                <a:cs typeface="Times New Roman"/>
              </a:rPr>
              <a:t>Chen</a:t>
            </a:r>
            <a:endParaRPr sz="1200" dirty="0">
              <a:solidFill>
                <a:prstClr val="black"/>
              </a:solidFill>
              <a:latin typeface="Times New Roman"/>
              <a:cs typeface="Times New Roman"/>
            </a:endParaRPr>
          </a:p>
          <a:p>
            <a:pPr marL="12700">
              <a:spcBef>
                <a:spcPts val="805"/>
              </a:spcBef>
            </a:pPr>
            <a:r>
              <a:rPr sz="900" i="1" spc="-35" dirty="0">
                <a:solidFill>
                  <a:srgbClr val="2B2A29"/>
                </a:solidFill>
                <a:latin typeface="Times New Roman"/>
                <a:cs typeface="Times New Roman"/>
              </a:rPr>
              <a:t>School</a:t>
            </a:r>
            <a:r>
              <a:rPr sz="900" i="1" spc="70" dirty="0">
                <a:solidFill>
                  <a:srgbClr val="2B2A29"/>
                </a:solidFill>
                <a:latin typeface="Times New Roman"/>
                <a:cs typeface="Times New Roman"/>
              </a:rPr>
              <a:t> </a:t>
            </a:r>
            <a:r>
              <a:rPr sz="900" i="1" spc="-25" dirty="0">
                <a:solidFill>
                  <a:srgbClr val="2B2A29"/>
                </a:solidFill>
                <a:latin typeface="Times New Roman"/>
                <a:cs typeface="Times New Roman"/>
              </a:rPr>
              <a:t>of</a:t>
            </a:r>
            <a:r>
              <a:rPr sz="900" i="1" spc="80" dirty="0">
                <a:solidFill>
                  <a:srgbClr val="2B2A29"/>
                </a:solidFill>
                <a:latin typeface="Times New Roman"/>
                <a:cs typeface="Times New Roman"/>
              </a:rPr>
              <a:t> </a:t>
            </a:r>
            <a:r>
              <a:rPr sz="900" i="1" spc="-15" dirty="0">
                <a:solidFill>
                  <a:srgbClr val="2B2A29"/>
                </a:solidFill>
                <a:latin typeface="Times New Roman"/>
                <a:cs typeface="Times New Roman"/>
              </a:rPr>
              <a:t>Highway,</a:t>
            </a:r>
            <a:r>
              <a:rPr sz="900" i="1" spc="80" dirty="0">
                <a:solidFill>
                  <a:srgbClr val="2B2A29"/>
                </a:solidFill>
                <a:latin typeface="Times New Roman"/>
                <a:cs typeface="Times New Roman"/>
              </a:rPr>
              <a:t> </a:t>
            </a:r>
            <a:r>
              <a:rPr sz="900" i="1" spc="-30" dirty="0">
                <a:solidFill>
                  <a:srgbClr val="2B2A29"/>
                </a:solidFill>
                <a:latin typeface="Times New Roman"/>
                <a:cs typeface="Times New Roman"/>
              </a:rPr>
              <a:t>Chang’an</a:t>
            </a:r>
            <a:r>
              <a:rPr sz="900" i="1" spc="70" dirty="0">
                <a:solidFill>
                  <a:srgbClr val="2B2A29"/>
                </a:solidFill>
                <a:latin typeface="Times New Roman"/>
                <a:cs typeface="Times New Roman"/>
              </a:rPr>
              <a:t> </a:t>
            </a:r>
            <a:r>
              <a:rPr sz="900" i="1" spc="-15" dirty="0">
                <a:solidFill>
                  <a:srgbClr val="2B2A29"/>
                </a:solidFill>
                <a:latin typeface="Times New Roman"/>
                <a:cs typeface="Times New Roman"/>
              </a:rPr>
              <a:t>University,</a:t>
            </a:r>
            <a:r>
              <a:rPr sz="900" i="1" spc="75" dirty="0">
                <a:solidFill>
                  <a:srgbClr val="2B2A29"/>
                </a:solidFill>
                <a:latin typeface="Times New Roman"/>
                <a:cs typeface="Times New Roman"/>
              </a:rPr>
              <a:t> </a:t>
            </a:r>
            <a:r>
              <a:rPr sz="900" i="1" spc="-20" dirty="0">
                <a:solidFill>
                  <a:srgbClr val="2B2A29"/>
                </a:solidFill>
                <a:latin typeface="Times New Roman"/>
                <a:cs typeface="Times New Roman"/>
              </a:rPr>
              <a:t>Xi’an,</a:t>
            </a:r>
            <a:r>
              <a:rPr sz="900" i="1" spc="75" dirty="0">
                <a:solidFill>
                  <a:srgbClr val="2B2A29"/>
                </a:solidFill>
                <a:latin typeface="Times New Roman"/>
                <a:cs typeface="Times New Roman"/>
              </a:rPr>
              <a:t> </a:t>
            </a:r>
            <a:r>
              <a:rPr sz="900" i="1" spc="-5" dirty="0">
                <a:solidFill>
                  <a:srgbClr val="2B2A29"/>
                </a:solidFill>
                <a:latin typeface="Times New Roman"/>
                <a:cs typeface="Times New Roman"/>
              </a:rPr>
              <a:t>Shaanxi</a:t>
            </a:r>
            <a:r>
              <a:rPr sz="900" i="1" spc="75" dirty="0">
                <a:solidFill>
                  <a:srgbClr val="2B2A29"/>
                </a:solidFill>
                <a:latin typeface="Times New Roman"/>
                <a:cs typeface="Times New Roman"/>
              </a:rPr>
              <a:t> </a:t>
            </a:r>
            <a:r>
              <a:rPr sz="900" i="1" spc="-35" dirty="0">
                <a:solidFill>
                  <a:srgbClr val="2B2A29"/>
                </a:solidFill>
                <a:latin typeface="Times New Roman"/>
                <a:cs typeface="Times New Roman"/>
              </a:rPr>
              <a:t>710064,</a:t>
            </a:r>
            <a:r>
              <a:rPr sz="900" i="1" spc="70" dirty="0">
                <a:solidFill>
                  <a:srgbClr val="2B2A29"/>
                </a:solidFill>
                <a:latin typeface="Times New Roman"/>
                <a:cs typeface="Times New Roman"/>
              </a:rPr>
              <a:t> </a:t>
            </a:r>
            <a:r>
              <a:rPr sz="900" i="1" spc="-10" dirty="0">
                <a:solidFill>
                  <a:srgbClr val="2B2A29"/>
                </a:solidFill>
                <a:latin typeface="Times New Roman"/>
                <a:cs typeface="Times New Roman"/>
              </a:rPr>
              <a:t>China</a:t>
            </a:r>
            <a:endParaRPr sz="900" dirty="0">
              <a:solidFill>
                <a:prstClr val="black"/>
              </a:solidFill>
              <a:latin typeface="Times New Roman"/>
              <a:cs typeface="Times New Roman"/>
            </a:endParaRPr>
          </a:p>
          <a:p>
            <a:pPr marL="12700">
              <a:spcBef>
                <a:spcPts val="810"/>
              </a:spcBef>
            </a:pPr>
            <a:r>
              <a:rPr sz="900" spc="5" dirty="0">
                <a:solidFill>
                  <a:srgbClr val="2B2A29"/>
                </a:solidFill>
                <a:latin typeface="Times New Roman"/>
                <a:cs typeface="Times New Roman"/>
              </a:rPr>
              <a:t>Correspondence</a:t>
            </a:r>
            <a:r>
              <a:rPr sz="900" spc="25" dirty="0">
                <a:solidFill>
                  <a:srgbClr val="2B2A29"/>
                </a:solidFill>
                <a:latin typeface="Times New Roman"/>
                <a:cs typeface="Times New Roman"/>
              </a:rPr>
              <a:t> </a:t>
            </a:r>
            <a:r>
              <a:rPr sz="900" spc="5" dirty="0">
                <a:solidFill>
                  <a:srgbClr val="2B2A29"/>
                </a:solidFill>
                <a:latin typeface="Times New Roman"/>
                <a:cs typeface="Times New Roman"/>
              </a:rPr>
              <a:t>should</a:t>
            </a:r>
            <a:r>
              <a:rPr sz="900" spc="15" dirty="0">
                <a:solidFill>
                  <a:srgbClr val="2B2A29"/>
                </a:solidFill>
                <a:latin typeface="Times New Roman"/>
                <a:cs typeface="Times New Roman"/>
              </a:rPr>
              <a:t> </a:t>
            </a:r>
            <a:r>
              <a:rPr sz="900" spc="-10" dirty="0">
                <a:solidFill>
                  <a:srgbClr val="2B2A29"/>
                </a:solidFill>
                <a:latin typeface="Times New Roman"/>
                <a:cs typeface="Times New Roman"/>
              </a:rPr>
              <a:t>be</a:t>
            </a:r>
            <a:r>
              <a:rPr sz="900" spc="25" dirty="0">
                <a:solidFill>
                  <a:srgbClr val="2B2A29"/>
                </a:solidFill>
                <a:latin typeface="Times New Roman"/>
                <a:cs typeface="Times New Roman"/>
              </a:rPr>
              <a:t> </a:t>
            </a:r>
            <a:r>
              <a:rPr sz="900" dirty="0">
                <a:solidFill>
                  <a:srgbClr val="2B2A29"/>
                </a:solidFill>
                <a:latin typeface="Times New Roman"/>
                <a:cs typeface="Times New Roman"/>
              </a:rPr>
              <a:t>addressed</a:t>
            </a:r>
            <a:r>
              <a:rPr sz="900" spc="20" dirty="0">
                <a:solidFill>
                  <a:srgbClr val="2B2A29"/>
                </a:solidFill>
                <a:latin typeface="Times New Roman"/>
                <a:cs typeface="Times New Roman"/>
              </a:rPr>
              <a:t> </a:t>
            </a:r>
            <a:r>
              <a:rPr sz="900" spc="15" dirty="0">
                <a:solidFill>
                  <a:srgbClr val="2B2A29"/>
                </a:solidFill>
                <a:latin typeface="Times New Roman"/>
                <a:cs typeface="Times New Roman"/>
              </a:rPr>
              <a:t>to</a:t>
            </a:r>
            <a:r>
              <a:rPr sz="900" spc="30" dirty="0">
                <a:solidFill>
                  <a:srgbClr val="2B2A29"/>
                </a:solidFill>
                <a:latin typeface="Times New Roman"/>
                <a:cs typeface="Times New Roman"/>
              </a:rPr>
              <a:t> </a:t>
            </a:r>
            <a:r>
              <a:rPr sz="900" spc="5" dirty="0">
                <a:solidFill>
                  <a:srgbClr val="2B2A29"/>
                </a:solidFill>
                <a:latin typeface="Times New Roman"/>
                <a:cs typeface="Times New Roman"/>
              </a:rPr>
              <a:t>Haibo</a:t>
            </a:r>
            <a:r>
              <a:rPr sz="900" spc="20" dirty="0">
                <a:solidFill>
                  <a:srgbClr val="2B2A29"/>
                </a:solidFill>
                <a:latin typeface="Times New Roman"/>
                <a:cs typeface="Times New Roman"/>
              </a:rPr>
              <a:t> </a:t>
            </a:r>
            <a:r>
              <a:rPr sz="900" spc="5" dirty="0">
                <a:solidFill>
                  <a:srgbClr val="2B2A29"/>
                </a:solidFill>
                <a:latin typeface="Times New Roman"/>
                <a:cs typeface="Times New Roman"/>
              </a:rPr>
              <a:t>Hu;</a:t>
            </a:r>
            <a:r>
              <a:rPr sz="900" spc="20" dirty="0">
                <a:solidFill>
                  <a:srgbClr val="2B2A29"/>
                </a:solidFill>
                <a:latin typeface="Times New Roman"/>
                <a:cs typeface="Times New Roman"/>
              </a:rPr>
              <a:t> </a:t>
            </a:r>
            <a:r>
              <a:rPr sz="900" spc="-5" dirty="0">
                <a:solidFill>
                  <a:srgbClr val="2B2A29"/>
                </a:solidFill>
                <a:latin typeface="Times New Roman"/>
                <a:cs typeface="Times New Roman"/>
                <a:hlinkClick r:id="rId2"/>
              </a:rPr>
              <a:t>huhaibo@chd.edu.cn</a:t>
            </a:r>
            <a:r>
              <a:rPr sz="900" spc="25" dirty="0">
                <a:solidFill>
                  <a:srgbClr val="2B2A29"/>
                </a:solidFill>
                <a:latin typeface="Times New Roman"/>
                <a:cs typeface="Times New Roman"/>
                <a:hlinkClick r:id="rId2"/>
              </a:rPr>
              <a:t> </a:t>
            </a:r>
            <a:r>
              <a:rPr sz="900" spc="15" dirty="0">
                <a:solidFill>
                  <a:srgbClr val="2B2A29"/>
                </a:solidFill>
                <a:latin typeface="Times New Roman"/>
                <a:cs typeface="Times New Roman"/>
              </a:rPr>
              <a:t>and </a:t>
            </a:r>
            <a:r>
              <a:rPr sz="900" spc="-5" dirty="0">
                <a:solidFill>
                  <a:srgbClr val="2B2A29"/>
                </a:solidFill>
                <a:latin typeface="Times New Roman"/>
                <a:cs typeface="Times New Roman"/>
              </a:rPr>
              <a:t>Jingbin</a:t>
            </a:r>
            <a:r>
              <a:rPr sz="900" spc="20" dirty="0">
                <a:solidFill>
                  <a:srgbClr val="2B2A29"/>
                </a:solidFill>
                <a:latin typeface="Times New Roman"/>
                <a:cs typeface="Times New Roman"/>
              </a:rPr>
              <a:t> </a:t>
            </a:r>
            <a:r>
              <a:rPr sz="900" spc="-10" dirty="0">
                <a:solidFill>
                  <a:srgbClr val="2B2A29"/>
                </a:solidFill>
                <a:latin typeface="Times New Roman"/>
                <a:cs typeface="Times New Roman"/>
              </a:rPr>
              <a:t>He;</a:t>
            </a:r>
            <a:r>
              <a:rPr sz="900" spc="25" dirty="0">
                <a:solidFill>
                  <a:srgbClr val="2B2A29"/>
                </a:solidFill>
                <a:latin typeface="Times New Roman"/>
                <a:cs typeface="Times New Roman"/>
              </a:rPr>
              <a:t> </a:t>
            </a:r>
            <a:r>
              <a:rPr sz="900" spc="-15" dirty="0">
                <a:solidFill>
                  <a:srgbClr val="2B2A29"/>
                </a:solidFill>
                <a:latin typeface="Times New Roman"/>
                <a:cs typeface="Times New Roman"/>
                <a:hlinkClick r:id="rId3"/>
              </a:rPr>
              <a:t>Hejingbin_0407@163.com</a:t>
            </a:r>
            <a:endParaRPr sz="900" dirty="0">
              <a:solidFill>
                <a:prstClr val="black"/>
              </a:solidFill>
              <a:latin typeface="Times New Roman"/>
              <a:cs typeface="Times New Roman"/>
            </a:endParaRPr>
          </a:p>
          <a:p>
            <a:pPr marL="12700">
              <a:spcBef>
                <a:spcPts val="920"/>
              </a:spcBef>
            </a:pPr>
            <a:r>
              <a:rPr sz="900" spc="-20" dirty="0">
                <a:solidFill>
                  <a:srgbClr val="2B2A29"/>
                </a:solidFill>
                <a:latin typeface="Times New Roman"/>
                <a:cs typeface="Times New Roman"/>
              </a:rPr>
              <a:t>Received</a:t>
            </a:r>
            <a:r>
              <a:rPr sz="900" spc="-15" dirty="0">
                <a:solidFill>
                  <a:srgbClr val="2B2A29"/>
                </a:solidFill>
                <a:latin typeface="Times New Roman"/>
                <a:cs typeface="Times New Roman"/>
              </a:rPr>
              <a:t> </a:t>
            </a:r>
            <a:r>
              <a:rPr sz="900" spc="-20" dirty="0">
                <a:solidFill>
                  <a:srgbClr val="2B2A29"/>
                </a:solidFill>
                <a:latin typeface="Times New Roman"/>
                <a:cs typeface="Times New Roman"/>
              </a:rPr>
              <a:t>31</a:t>
            </a:r>
            <a:r>
              <a:rPr sz="900" spc="-10" dirty="0">
                <a:solidFill>
                  <a:srgbClr val="2B2A29"/>
                </a:solidFill>
                <a:latin typeface="Times New Roman"/>
                <a:cs typeface="Times New Roman"/>
              </a:rPr>
              <a:t> </a:t>
            </a:r>
            <a:r>
              <a:rPr sz="900" spc="-25" dirty="0">
                <a:solidFill>
                  <a:srgbClr val="2B2A29"/>
                </a:solidFill>
                <a:latin typeface="Times New Roman"/>
                <a:cs typeface="Times New Roman"/>
              </a:rPr>
              <a:t>July</a:t>
            </a:r>
            <a:r>
              <a:rPr sz="900" spc="-15" dirty="0">
                <a:solidFill>
                  <a:srgbClr val="2B2A29"/>
                </a:solidFill>
                <a:latin typeface="Times New Roman"/>
                <a:cs typeface="Times New Roman"/>
              </a:rPr>
              <a:t> </a:t>
            </a:r>
            <a:r>
              <a:rPr sz="900" spc="-25" dirty="0">
                <a:solidFill>
                  <a:srgbClr val="2B2A29"/>
                </a:solidFill>
                <a:latin typeface="Times New Roman"/>
                <a:cs typeface="Times New Roman"/>
              </a:rPr>
              <a:t>2019;</a:t>
            </a:r>
            <a:r>
              <a:rPr sz="900" spc="-10" dirty="0">
                <a:solidFill>
                  <a:srgbClr val="2B2A29"/>
                </a:solidFill>
                <a:latin typeface="Times New Roman"/>
                <a:cs typeface="Times New Roman"/>
              </a:rPr>
              <a:t> </a:t>
            </a:r>
            <a:r>
              <a:rPr sz="900" spc="-20" dirty="0">
                <a:solidFill>
                  <a:srgbClr val="2B2A29"/>
                </a:solidFill>
                <a:latin typeface="Times New Roman"/>
                <a:cs typeface="Times New Roman"/>
              </a:rPr>
              <a:t>Revised</a:t>
            </a:r>
            <a:r>
              <a:rPr sz="900" spc="-10" dirty="0">
                <a:solidFill>
                  <a:srgbClr val="2B2A29"/>
                </a:solidFill>
                <a:latin typeface="Times New Roman"/>
                <a:cs typeface="Times New Roman"/>
              </a:rPr>
              <a:t> </a:t>
            </a:r>
            <a:r>
              <a:rPr sz="900" spc="-20" dirty="0">
                <a:solidFill>
                  <a:srgbClr val="2B2A29"/>
                </a:solidFill>
                <a:latin typeface="Times New Roman"/>
                <a:cs typeface="Times New Roman"/>
              </a:rPr>
              <a:t>23</a:t>
            </a:r>
            <a:r>
              <a:rPr sz="900" spc="-15" dirty="0">
                <a:solidFill>
                  <a:srgbClr val="2B2A29"/>
                </a:solidFill>
                <a:latin typeface="Times New Roman"/>
                <a:cs typeface="Times New Roman"/>
              </a:rPr>
              <a:t> </a:t>
            </a:r>
            <a:r>
              <a:rPr sz="900" spc="5" dirty="0">
                <a:solidFill>
                  <a:srgbClr val="2B2A29"/>
                </a:solidFill>
                <a:latin typeface="Times New Roman"/>
                <a:cs typeface="Times New Roman"/>
              </a:rPr>
              <a:t>October</a:t>
            </a:r>
            <a:r>
              <a:rPr sz="900" spc="-10" dirty="0">
                <a:solidFill>
                  <a:srgbClr val="2B2A29"/>
                </a:solidFill>
                <a:latin typeface="Times New Roman"/>
                <a:cs typeface="Times New Roman"/>
              </a:rPr>
              <a:t> </a:t>
            </a:r>
            <a:r>
              <a:rPr sz="900" spc="-25" dirty="0">
                <a:solidFill>
                  <a:srgbClr val="2B2A29"/>
                </a:solidFill>
                <a:latin typeface="Times New Roman"/>
                <a:cs typeface="Times New Roman"/>
              </a:rPr>
              <a:t>2019;</a:t>
            </a:r>
            <a:r>
              <a:rPr sz="900" spc="-10" dirty="0">
                <a:solidFill>
                  <a:srgbClr val="2B2A29"/>
                </a:solidFill>
                <a:latin typeface="Times New Roman"/>
                <a:cs typeface="Times New Roman"/>
              </a:rPr>
              <a:t> Accepted</a:t>
            </a:r>
            <a:r>
              <a:rPr sz="900" spc="-15" dirty="0">
                <a:solidFill>
                  <a:srgbClr val="2B2A29"/>
                </a:solidFill>
                <a:latin typeface="Times New Roman"/>
                <a:cs typeface="Times New Roman"/>
              </a:rPr>
              <a:t> </a:t>
            </a:r>
            <a:r>
              <a:rPr sz="900" spc="-20" dirty="0">
                <a:solidFill>
                  <a:srgbClr val="2B2A29"/>
                </a:solidFill>
                <a:latin typeface="Times New Roman"/>
                <a:cs typeface="Times New Roman"/>
              </a:rPr>
              <a:t>5</a:t>
            </a:r>
            <a:r>
              <a:rPr sz="900" spc="-10" dirty="0">
                <a:solidFill>
                  <a:srgbClr val="2B2A29"/>
                </a:solidFill>
                <a:latin typeface="Times New Roman"/>
                <a:cs typeface="Times New Roman"/>
              </a:rPr>
              <a:t> </a:t>
            </a:r>
            <a:r>
              <a:rPr sz="900" dirty="0">
                <a:solidFill>
                  <a:srgbClr val="2B2A29"/>
                </a:solidFill>
                <a:latin typeface="Times New Roman"/>
                <a:cs typeface="Times New Roman"/>
              </a:rPr>
              <a:t>November</a:t>
            </a:r>
            <a:r>
              <a:rPr sz="900" spc="-10" dirty="0">
                <a:solidFill>
                  <a:srgbClr val="2B2A29"/>
                </a:solidFill>
                <a:latin typeface="Times New Roman"/>
                <a:cs typeface="Times New Roman"/>
              </a:rPr>
              <a:t> </a:t>
            </a:r>
            <a:r>
              <a:rPr sz="900" spc="-25" dirty="0">
                <a:solidFill>
                  <a:srgbClr val="2B2A29"/>
                </a:solidFill>
                <a:latin typeface="Times New Roman"/>
                <a:cs typeface="Times New Roman"/>
              </a:rPr>
              <a:t>2019;</a:t>
            </a:r>
            <a:r>
              <a:rPr sz="900" spc="-15" dirty="0">
                <a:solidFill>
                  <a:srgbClr val="2B2A29"/>
                </a:solidFill>
                <a:latin typeface="Times New Roman"/>
                <a:cs typeface="Times New Roman"/>
              </a:rPr>
              <a:t> </a:t>
            </a:r>
            <a:r>
              <a:rPr sz="900" dirty="0">
                <a:solidFill>
                  <a:srgbClr val="2B2A29"/>
                </a:solidFill>
                <a:latin typeface="Times New Roman"/>
                <a:cs typeface="Times New Roman"/>
              </a:rPr>
              <a:t>Published</a:t>
            </a:r>
            <a:r>
              <a:rPr sz="900" spc="-10" dirty="0">
                <a:solidFill>
                  <a:srgbClr val="2B2A29"/>
                </a:solidFill>
                <a:latin typeface="Times New Roman"/>
                <a:cs typeface="Times New Roman"/>
              </a:rPr>
              <a:t> </a:t>
            </a:r>
            <a:r>
              <a:rPr sz="900" spc="-20" dirty="0">
                <a:solidFill>
                  <a:srgbClr val="2B2A29"/>
                </a:solidFill>
                <a:latin typeface="Times New Roman"/>
                <a:cs typeface="Times New Roman"/>
              </a:rPr>
              <a:t>3</a:t>
            </a:r>
            <a:r>
              <a:rPr sz="900" spc="-10" dirty="0">
                <a:solidFill>
                  <a:srgbClr val="2B2A29"/>
                </a:solidFill>
                <a:latin typeface="Times New Roman"/>
                <a:cs typeface="Times New Roman"/>
              </a:rPr>
              <a:t> </a:t>
            </a:r>
            <a:r>
              <a:rPr sz="900" dirty="0">
                <a:solidFill>
                  <a:srgbClr val="2B2A29"/>
                </a:solidFill>
                <a:latin typeface="Times New Roman"/>
                <a:cs typeface="Times New Roman"/>
              </a:rPr>
              <a:t>December</a:t>
            </a:r>
            <a:r>
              <a:rPr sz="900" spc="-15" dirty="0">
                <a:solidFill>
                  <a:srgbClr val="2B2A29"/>
                </a:solidFill>
                <a:latin typeface="Times New Roman"/>
                <a:cs typeface="Times New Roman"/>
              </a:rPr>
              <a:t> </a:t>
            </a:r>
            <a:r>
              <a:rPr sz="900" spc="-20" dirty="0">
                <a:solidFill>
                  <a:srgbClr val="2B2A29"/>
                </a:solidFill>
                <a:latin typeface="Times New Roman"/>
                <a:cs typeface="Times New Roman"/>
              </a:rPr>
              <a:t>2019</a:t>
            </a:r>
            <a:endParaRPr sz="900" dirty="0">
              <a:solidFill>
                <a:prstClr val="black"/>
              </a:solidFill>
              <a:latin typeface="Times New Roman"/>
              <a:cs typeface="Times New Roman"/>
            </a:endParaRPr>
          </a:p>
          <a:p>
            <a:pPr marL="12700">
              <a:spcBef>
                <a:spcPts val="810"/>
              </a:spcBef>
            </a:pPr>
            <a:r>
              <a:rPr sz="900" spc="-10" dirty="0">
                <a:solidFill>
                  <a:srgbClr val="2B2A29"/>
                </a:solidFill>
                <a:latin typeface="Times New Roman"/>
                <a:cs typeface="Times New Roman"/>
              </a:rPr>
              <a:t>Academic</a:t>
            </a:r>
            <a:r>
              <a:rPr sz="900" dirty="0">
                <a:solidFill>
                  <a:srgbClr val="2B2A29"/>
                </a:solidFill>
                <a:latin typeface="Times New Roman"/>
                <a:cs typeface="Times New Roman"/>
              </a:rPr>
              <a:t> </a:t>
            </a:r>
            <a:r>
              <a:rPr sz="900" spc="-5" dirty="0">
                <a:solidFill>
                  <a:srgbClr val="2B2A29"/>
                </a:solidFill>
                <a:latin typeface="Times New Roman"/>
                <a:cs typeface="Times New Roman"/>
              </a:rPr>
              <a:t>Editor:</a:t>
            </a:r>
            <a:r>
              <a:rPr sz="900" spc="5" dirty="0">
                <a:solidFill>
                  <a:srgbClr val="2B2A29"/>
                </a:solidFill>
                <a:latin typeface="Times New Roman"/>
                <a:cs typeface="Times New Roman"/>
              </a:rPr>
              <a:t> Dimitris </a:t>
            </a:r>
            <a:r>
              <a:rPr sz="900" spc="-20" dirty="0">
                <a:solidFill>
                  <a:srgbClr val="2B2A29"/>
                </a:solidFill>
                <a:latin typeface="Times New Roman"/>
                <a:cs typeface="Times New Roman"/>
              </a:rPr>
              <a:t>Rizos</a:t>
            </a:r>
            <a:endParaRPr sz="900" dirty="0">
              <a:solidFill>
                <a:prstClr val="black"/>
              </a:solidFill>
              <a:latin typeface="Times New Roman"/>
              <a:cs typeface="Times New Roman"/>
            </a:endParaRPr>
          </a:p>
          <a:p>
            <a:pPr marL="12700" marR="5080">
              <a:lnSpc>
                <a:spcPts val="1050"/>
              </a:lnSpc>
              <a:spcBef>
                <a:spcPts val="869"/>
              </a:spcBef>
            </a:pPr>
            <a:r>
              <a:rPr sz="900" dirty="0">
                <a:solidFill>
                  <a:srgbClr val="2B2A29"/>
                </a:solidFill>
                <a:latin typeface="Times New Roman"/>
                <a:cs typeface="Times New Roman"/>
              </a:rPr>
              <a:t>Copyright</a:t>
            </a:r>
            <a:r>
              <a:rPr sz="900" spc="-40" dirty="0">
                <a:solidFill>
                  <a:srgbClr val="2B2A29"/>
                </a:solidFill>
                <a:latin typeface="Times New Roman"/>
                <a:cs typeface="Times New Roman"/>
              </a:rPr>
              <a:t> </a:t>
            </a:r>
            <a:r>
              <a:rPr sz="900" spc="-55" dirty="0">
                <a:solidFill>
                  <a:srgbClr val="2B2A29"/>
                </a:solidFill>
                <a:latin typeface="Times New Roman"/>
                <a:cs typeface="Times New Roman"/>
              </a:rPr>
              <a:t>©</a:t>
            </a:r>
            <a:r>
              <a:rPr sz="900" spc="-50" dirty="0">
                <a:solidFill>
                  <a:srgbClr val="2B2A29"/>
                </a:solidFill>
                <a:latin typeface="Times New Roman"/>
                <a:cs typeface="Times New Roman"/>
              </a:rPr>
              <a:t> </a:t>
            </a:r>
            <a:r>
              <a:rPr sz="900" spc="-35" dirty="0">
                <a:solidFill>
                  <a:srgbClr val="2B2A29"/>
                </a:solidFill>
                <a:latin typeface="Times New Roman"/>
                <a:cs typeface="Times New Roman"/>
              </a:rPr>
              <a:t>2019</a:t>
            </a:r>
            <a:r>
              <a:rPr sz="900" spc="-50" dirty="0">
                <a:solidFill>
                  <a:srgbClr val="2B2A29"/>
                </a:solidFill>
                <a:latin typeface="Times New Roman"/>
                <a:cs typeface="Times New Roman"/>
              </a:rPr>
              <a:t> </a:t>
            </a:r>
            <a:r>
              <a:rPr sz="900" spc="5" dirty="0">
                <a:solidFill>
                  <a:srgbClr val="2B2A29"/>
                </a:solidFill>
                <a:latin typeface="Times New Roman"/>
                <a:cs typeface="Times New Roman"/>
              </a:rPr>
              <a:t>Zhongju</a:t>
            </a:r>
            <a:r>
              <a:rPr sz="900" spc="-45" dirty="0">
                <a:solidFill>
                  <a:srgbClr val="2B2A29"/>
                </a:solidFill>
                <a:latin typeface="Times New Roman"/>
                <a:cs typeface="Times New Roman"/>
              </a:rPr>
              <a:t> </a:t>
            </a:r>
            <a:r>
              <a:rPr sz="900" spc="-10" dirty="0">
                <a:solidFill>
                  <a:srgbClr val="2B2A29"/>
                </a:solidFill>
                <a:latin typeface="Times New Roman"/>
                <a:cs typeface="Times New Roman"/>
              </a:rPr>
              <a:t>Feng</a:t>
            </a:r>
            <a:r>
              <a:rPr sz="900" spc="-50" dirty="0">
                <a:solidFill>
                  <a:srgbClr val="2B2A29"/>
                </a:solidFill>
                <a:latin typeface="Times New Roman"/>
                <a:cs typeface="Times New Roman"/>
              </a:rPr>
              <a:t> </a:t>
            </a:r>
            <a:r>
              <a:rPr sz="900" dirty="0">
                <a:solidFill>
                  <a:srgbClr val="2B2A29"/>
                </a:solidFill>
                <a:latin typeface="Times New Roman"/>
                <a:cs typeface="Times New Roman"/>
              </a:rPr>
              <a:t>et</a:t>
            </a:r>
            <a:r>
              <a:rPr sz="900" spc="-40" dirty="0">
                <a:solidFill>
                  <a:srgbClr val="2B2A29"/>
                </a:solidFill>
                <a:latin typeface="Times New Roman"/>
                <a:cs typeface="Times New Roman"/>
              </a:rPr>
              <a:t> </a:t>
            </a:r>
            <a:r>
              <a:rPr sz="900" spc="-20" dirty="0">
                <a:solidFill>
                  <a:srgbClr val="2B2A29"/>
                </a:solidFill>
                <a:latin typeface="Times New Roman"/>
                <a:cs typeface="Times New Roman"/>
              </a:rPr>
              <a:t>al.</a:t>
            </a:r>
            <a:r>
              <a:rPr sz="900" spc="-40" dirty="0">
                <a:solidFill>
                  <a:srgbClr val="2B2A29"/>
                </a:solidFill>
                <a:latin typeface="Times New Roman"/>
                <a:cs typeface="Times New Roman"/>
              </a:rPr>
              <a:t> </a:t>
            </a:r>
            <a:r>
              <a:rPr sz="900" spc="-20" dirty="0">
                <a:solidFill>
                  <a:srgbClr val="2B2A29"/>
                </a:solidFill>
                <a:latin typeface="Times New Roman"/>
                <a:cs typeface="Times New Roman"/>
              </a:rPr>
              <a:t>This</a:t>
            </a:r>
            <a:r>
              <a:rPr sz="900" spc="-45" dirty="0">
                <a:solidFill>
                  <a:srgbClr val="2B2A29"/>
                </a:solidFill>
                <a:latin typeface="Times New Roman"/>
                <a:cs typeface="Times New Roman"/>
              </a:rPr>
              <a:t> </a:t>
            </a:r>
            <a:r>
              <a:rPr sz="900" spc="-20" dirty="0">
                <a:solidFill>
                  <a:srgbClr val="2B2A29"/>
                </a:solidFill>
                <a:latin typeface="Times New Roman"/>
                <a:cs typeface="Times New Roman"/>
              </a:rPr>
              <a:t>is</a:t>
            </a:r>
            <a:r>
              <a:rPr sz="900" spc="-40" dirty="0">
                <a:solidFill>
                  <a:srgbClr val="2B2A29"/>
                </a:solidFill>
                <a:latin typeface="Times New Roman"/>
                <a:cs typeface="Times New Roman"/>
              </a:rPr>
              <a:t> </a:t>
            </a:r>
            <a:r>
              <a:rPr sz="900" spc="15" dirty="0">
                <a:solidFill>
                  <a:srgbClr val="2B2A29"/>
                </a:solidFill>
                <a:latin typeface="Times New Roman"/>
                <a:cs typeface="Times New Roman"/>
              </a:rPr>
              <a:t>an</a:t>
            </a:r>
            <a:r>
              <a:rPr sz="900" spc="-50" dirty="0">
                <a:solidFill>
                  <a:srgbClr val="2B2A29"/>
                </a:solidFill>
                <a:latin typeface="Times New Roman"/>
                <a:cs typeface="Times New Roman"/>
              </a:rPr>
              <a:t> </a:t>
            </a:r>
            <a:r>
              <a:rPr sz="900" spc="10" dirty="0">
                <a:solidFill>
                  <a:srgbClr val="2B2A29"/>
                </a:solidFill>
                <a:latin typeface="Times New Roman"/>
                <a:cs typeface="Times New Roman"/>
              </a:rPr>
              <a:t>open</a:t>
            </a:r>
            <a:r>
              <a:rPr sz="900" spc="-45" dirty="0">
                <a:solidFill>
                  <a:srgbClr val="2B2A29"/>
                </a:solidFill>
                <a:latin typeface="Times New Roman"/>
                <a:cs typeface="Times New Roman"/>
              </a:rPr>
              <a:t> </a:t>
            </a:r>
            <a:r>
              <a:rPr sz="900" spc="-20" dirty="0">
                <a:solidFill>
                  <a:srgbClr val="2B2A29"/>
                </a:solidFill>
                <a:latin typeface="Times New Roman"/>
                <a:cs typeface="Times New Roman"/>
              </a:rPr>
              <a:t>access</a:t>
            </a:r>
            <a:r>
              <a:rPr sz="900" spc="-40" dirty="0">
                <a:solidFill>
                  <a:srgbClr val="2B2A29"/>
                </a:solidFill>
                <a:latin typeface="Times New Roman"/>
                <a:cs typeface="Times New Roman"/>
              </a:rPr>
              <a:t> </a:t>
            </a:r>
            <a:r>
              <a:rPr sz="900" spc="-5" dirty="0">
                <a:solidFill>
                  <a:srgbClr val="2B2A29"/>
                </a:solidFill>
                <a:latin typeface="Times New Roman"/>
                <a:cs typeface="Times New Roman"/>
              </a:rPr>
              <a:t>article</a:t>
            </a:r>
            <a:r>
              <a:rPr sz="900" spc="-50" dirty="0">
                <a:solidFill>
                  <a:srgbClr val="2B2A29"/>
                </a:solidFill>
                <a:latin typeface="Times New Roman"/>
                <a:cs typeface="Times New Roman"/>
              </a:rPr>
              <a:t> </a:t>
            </a:r>
            <a:r>
              <a:rPr sz="900" spc="5" dirty="0">
                <a:solidFill>
                  <a:srgbClr val="2B2A29"/>
                </a:solidFill>
                <a:latin typeface="Times New Roman"/>
                <a:cs typeface="Times New Roman"/>
              </a:rPr>
              <a:t>distributed</a:t>
            </a:r>
            <a:r>
              <a:rPr sz="900" spc="-40" dirty="0">
                <a:solidFill>
                  <a:srgbClr val="2B2A29"/>
                </a:solidFill>
                <a:latin typeface="Times New Roman"/>
                <a:cs typeface="Times New Roman"/>
              </a:rPr>
              <a:t> </a:t>
            </a:r>
            <a:r>
              <a:rPr sz="900" spc="20" dirty="0">
                <a:solidFill>
                  <a:srgbClr val="2B2A29"/>
                </a:solidFill>
                <a:latin typeface="Times New Roman"/>
                <a:cs typeface="Times New Roman"/>
              </a:rPr>
              <a:t>under</a:t>
            </a:r>
            <a:r>
              <a:rPr sz="900" spc="-50" dirty="0">
                <a:solidFill>
                  <a:srgbClr val="2B2A29"/>
                </a:solidFill>
                <a:latin typeface="Times New Roman"/>
                <a:cs typeface="Times New Roman"/>
              </a:rPr>
              <a:t> </a:t>
            </a:r>
            <a:r>
              <a:rPr sz="900" spc="10" dirty="0">
                <a:solidFill>
                  <a:srgbClr val="2B2A29"/>
                </a:solidFill>
                <a:latin typeface="Times New Roman"/>
                <a:cs typeface="Times New Roman"/>
              </a:rPr>
              <a:t>the</a:t>
            </a:r>
            <a:r>
              <a:rPr sz="900" spc="-45" dirty="0">
                <a:solidFill>
                  <a:srgbClr val="2B2A29"/>
                </a:solidFill>
                <a:latin typeface="Times New Roman"/>
                <a:cs typeface="Times New Roman"/>
              </a:rPr>
              <a:t> </a:t>
            </a:r>
            <a:r>
              <a:rPr sz="900" spc="-5" dirty="0">
                <a:solidFill>
                  <a:srgbClr val="2B2A29"/>
                </a:solidFill>
                <a:latin typeface="Times New Roman"/>
                <a:cs typeface="Times New Roman"/>
              </a:rPr>
              <a:t>Creative</a:t>
            </a:r>
            <a:r>
              <a:rPr sz="900" spc="-45" dirty="0">
                <a:solidFill>
                  <a:srgbClr val="2B2A29"/>
                </a:solidFill>
                <a:latin typeface="Times New Roman"/>
                <a:cs typeface="Times New Roman"/>
              </a:rPr>
              <a:t> </a:t>
            </a:r>
            <a:r>
              <a:rPr sz="900" spc="10" dirty="0">
                <a:solidFill>
                  <a:srgbClr val="2B2A29"/>
                </a:solidFill>
                <a:latin typeface="Times New Roman"/>
                <a:cs typeface="Times New Roman"/>
              </a:rPr>
              <a:t>Commons</a:t>
            </a:r>
            <a:r>
              <a:rPr sz="900" spc="-40" dirty="0">
                <a:solidFill>
                  <a:srgbClr val="2B2A29"/>
                </a:solidFill>
                <a:latin typeface="Times New Roman"/>
                <a:cs typeface="Times New Roman"/>
              </a:rPr>
              <a:t> </a:t>
            </a:r>
            <a:r>
              <a:rPr sz="900" spc="10" dirty="0">
                <a:solidFill>
                  <a:srgbClr val="2B2A29"/>
                </a:solidFill>
                <a:latin typeface="Times New Roman"/>
                <a:cs typeface="Times New Roman"/>
              </a:rPr>
              <a:t>Attribution</a:t>
            </a:r>
            <a:r>
              <a:rPr sz="900" spc="-45" dirty="0">
                <a:solidFill>
                  <a:srgbClr val="2B2A29"/>
                </a:solidFill>
                <a:latin typeface="Times New Roman"/>
                <a:cs typeface="Times New Roman"/>
              </a:rPr>
              <a:t> </a:t>
            </a:r>
            <a:r>
              <a:rPr sz="900" spc="-20" dirty="0">
                <a:solidFill>
                  <a:srgbClr val="2B2A29"/>
                </a:solidFill>
                <a:latin typeface="Times New Roman"/>
                <a:cs typeface="Times New Roman"/>
              </a:rPr>
              <a:t>License, </a:t>
            </a:r>
            <a:r>
              <a:rPr sz="900" spc="-15" dirty="0">
                <a:solidFill>
                  <a:srgbClr val="2B2A29"/>
                </a:solidFill>
                <a:latin typeface="Times New Roman"/>
                <a:cs typeface="Times New Roman"/>
              </a:rPr>
              <a:t> </a:t>
            </a:r>
            <a:r>
              <a:rPr sz="900" spc="-5" dirty="0">
                <a:solidFill>
                  <a:srgbClr val="2B2A29"/>
                </a:solidFill>
                <a:latin typeface="Times New Roman"/>
                <a:cs typeface="Times New Roman"/>
              </a:rPr>
              <a:t>which</a:t>
            </a:r>
            <a:r>
              <a:rPr sz="900" spc="65" dirty="0">
                <a:solidFill>
                  <a:srgbClr val="2B2A29"/>
                </a:solidFill>
                <a:latin typeface="Times New Roman"/>
                <a:cs typeface="Times New Roman"/>
              </a:rPr>
              <a:t> </a:t>
            </a:r>
            <a:r>
              <a:rPr sz="900" spc="5" dirty="0">
                <a:solidFill>
                  <a:srgbClr val="2B2A29"/>
                </a:solidFill>
                <a:latin typeface="Times New Roman"/>
                <a:cs typeface="Times New Roman"/>
              </a:rPr>
              <a:t>permits</a:t>
            </a:r>
            <a:r>
              <a:rPr sz="900" spc="70" dirty="0">
                <a:solidFill>
                  <a:srgbClr val="2B2A29"/>
                </a:solidFill>
                <a:latin typeface="Times New Roman"/>
                <a:cs typeface="Times New Roman"/>
              </a:rPr>
              <a:t> </a:t>
            </a:r>
            <a:r>
              <a:rPr sz="900" spc="5" dirty="0">
                <a:solidFill>
                  <a:srgbClr val="2B2A29"/>
                </a:solidFill>
                <a:latin typeface="Times New Roman"/>
                <a:cs typeface="Times New Roman"/>
              </a:rPr>
              <a:t>unrestricted</a:t>
            </a:r>
            <a:r>
              <a:rPr sz="900" spc="60" dirty="0">
                <a:solidFill>
                  <a:srgbClr val="2B2A29"/>
                </a:solidFill>
                <a:latin typeface="Times New Roman"/>
                <a:cs typeface="Times New Roman"/>
              </a:rPr>
              <a:t> </a:t>
            </a:r>
            <a:r>
              <a:rPr sz="900" spc="-10" dirty="0">
                <a:solidFill>
                  <a:srgbClr val="2B2A29"/>
                </a:solidFill>
                <a:latin typeface="Times New Roman"/>
                <a:cs typeface="Times New Roman"/>
              </a:rPr>
              <a:t>use,</a:t>
            </a:r>
            <a:r>
              <a:rPr sz="900" spc="70" dirty="0">
                <a:solidFill>
                  <a:srgbClr val="2B2A29"/>
                </a:solidFill>
                <a:latin typeface="Times New Roman"/>
                <a:cs typeface="Times New Roman"/>
              </a:rPr>
              <a:t> </a:t>
            </a:r>
            <a:r>
              <a:rPr sz="900" spc="5" dirty="0">
                <a:solidFill>
                  <a:srgbClr val="2B2A29"/>
                </a:solidFill>
                <a:latin typeface="Times New Roman"/>
                <a:cs typeface="Times New Roman"/>
              </a:rPr>
              <a:t>distribution,</a:t>
            </a:r>
            <a:r>
              <a:rPr sz="900" spc="65" dirty="0">
                <a:solidFill>
                  <a:srgbClr val="2B2A29"/>
                </a:solidFill>
                <a:latin typeface="Times New Roman"/>
                <a:cs typeface="Times New Roman"/>
              </a:rPr>
              <a:t> </a:t>
            </a:r>
            <a:r>
              <a:rPr sz="900" spc="15" dirty="0">
                <a:solidFill>
                  <a:srgbClr val="2B2A29"/>
                </a:solidFill>
                <a:latin typeface="Times New Roman"/>
                <a:cs typeface="Times New Roman"/>
              </a:rPr>
              <a:t>and</a:t>
            </a:r>
            <a:r>
              <a:rPr sz="900" spc="65" dirty="0">
                <a:solidFill>
                  <a:srgbClr val="2B2A29"/>
                </a:solidFill>
                <a:latin typeface="Times New Roman"/>
                <a:cs typeface="Times New Roman"/>
              </a:rPr>
              <a:t> </a:t>
            </a:r>
            <a:r>
              <a:rPr sz="900" spc="10" dirty="0">
                <a:solidFill>
                  <a:srgbClr val="2B2A29"/>
                </a:solidFill>
                <a:latin typeface="Times New Roman"/>
                <a:cs typeface="Times New Roman"/>
              </a:rPr>
              <a:t>reproduction</a:t>
            </a:r>
            <a:r>
              <a:rPr sz="900" spc="75" dirty="0">
                <a:solidFill>
                  <a:srgbClr val="2B2A29"/>
                </a:solidFill>
                <a:latin typeface="Times New Roman"/>
                <a:cs typeface="Times New Roman"/>
              </a:rPr>
              <a:t> </a:t>
            </a:r>
            <a:r>
              <a:rPr sz="900" spc="15" dirty="0">
                <a:solidFill>
                  <a:srgbClr val="2B2A29"/>
                </a:solidFill>
                <a:latin typeface="Times New Roman"/>
                <a:cs typeface="Times New Roman"/>
              </a:rPr>
              <a:t>in</a:t>
            </a:r>
            <a:r>
              <a:rPr sz="900" spc="65" dirty="0">
                <a:solidFill>
                  <a:srgbClr val="2B2A29"/>
                </a:solidFill>
                <a:latin typeface="Times New Roman"/>
                <a:cs typeface="Times New Roman"/>
              </a:rPr>
              <a:t> </a:t>
            </a:r>
            <a:r>
              <a:rPr sz="900" spc="-5" dirty="0">
                <a:solidFill>
                  <a:srgbClr val="2B2A29"/>
                </a:solidFill>
                <a:latin typeface="Times New Roman"/>
                <a:cs typeface="Times New Roman"/>
              </a:rPr>
              <a:t>any</a:t>
            </a:r>
            <a:r>
              <a:rPr sz="900" spc="65" dirty="0">
                <a:solidFill>
                  <a:srgbClr val="2B2A29"/>
                </a:solidFill>
                <a:latin typeface="Times New Roman"/>
                <a:cs typeface="Times New Roman"/>
              </a:rPr>
              <a:t> </a:t>
            </a:r>
            <a:r>
              <a:rPr sz="900" spc="5" dirty="0">
                <a:solidFill>
                  <a:srgbClr val="2B2A29"/>
                </a:solidFill>
                <a:latin typeface="Times New Roman"/>
                <a:cs typeface="Times New Roman"/>
              </a:rPr>
              <a:t>medium,</a:t>
            </a:r>
            <a:r>
              <a:rPr sz="900" spc="65" dirty="0">
                <a:solidFill>
                  <a:srgbClr val="2B2A29"/>
                </a:solidFill>
                <a:latin typeface="Times New Roman"/>
                <a:cs typeface="Times New Roman"/>
              </a:rPr>
              <a:t> </a:t>
            </a:r>
            <a:r>
              <a:rPr sz="900" spc="5" dirty="0">
                <a:solidFill>
                  <a:srgbClr val="2B2A29"/>
                </a:solidFill>
                <a:latin typeface="Times New Roman"/>
                <a:cs typeface="Times New Roman"/>
              </a:rPr>
              <a:t>provided</a:t>
            </a:r>
            <a:r>
              <a:rPr sz="900" spc="70" dirty="0">
                <a:solidFill>
                  <a:srgbClr val="2B2A29"/>
                </a:solidFill>
                <a:latin typeface="Times New Roman"/>
                <a:cs typeface="Times New Roman"/>
              </a:rPr>
              <a:t> </a:t>
            </a:r>
            <a:r>
              <a:rPr sz="900" spc="10" dirty="0">
                <a:solidFill>
                  <a:srgbClr val="2B2A29"/>
                </a:solidFill>
                <a:latin typeface="Times New Roman"/>
                <a:cs typeface="Times New Roman"/>
              </a:rPr>
              <a:t>the</a:t>
            </a:r>
            <a:r>
              <a:rPr sz="900" spc="70" dirty="0">
                <a:solidFill>
                  <a:srgbClr val="2B2A29"/>
                </a:solidFill>
                <a:latin typeface="Times New Roman"/>
                <a:cs typeface="Times New Roman"/>
              </a:rPr>
              <a:t> </a:t>
            </a:r>
            <a:r>
              <a:rPr sz="900" dirty="0">
                <a:solidFill>
                  <a:srgbClr val="2B2A29"/>
                </a:solidFill>
                <a:latin typeface="Times New Roman"/>
                <a:cs typeface="Times New Roman"/>
              </a:rPr>
              <a:t>original</a:t>
            </a:r>
            <a:r>
              <a:rPr sz="900" spc="70" dirty="0">
                <a:solidFill>
                  <a:srgbClr val="2B2A29"/>
                </a:solidFill>
                <a:latin typeface="Times New Roman"/>
                <a:cs typeface="Times New Roman"/>
              </a:rPr>
              <a:t> </a:t>
            </a:r>
            <a:r>
              <a:rPr sz="900" spc="-5" dirty="0">
                <a:solidFill>
                  <a:srgbClr val="2B2A29"/>
                </a:solidFill>
                <a:latin typeface="Times New Roman"/>
                <a:cs typeface="Times New Roman"/>
              </a:rPr>
              <a:t>work</a:t>
            </a:r>
            <a:r>
              <a:rPr sz="900" spc="65" dirty="0">
                <a:solidFill>
                  <a:srgbClr val="2B2A29"/>
                </a:solidFill>
                <a:latin typeface="Times New Roman"/>
                <a:cs typeface="Times New Roman"/>
              </a:rPr>
              <a:t> </a:t>
            </a:r>
            <a:r>
              <a:rPr sz="900" spc="-20" dirty="0">
                <a:solidFill>
                  <a:srgbClr val="2B2A29"/>
                </a:solidFill>
                <a:latin typeface="Times New Roman"/>
                <a:cs typeface="Times New Roman"/>
              </a:rPr>
              <a:t>is</a:t>
            </a:r>
            <a:r>
              <a:rPr sz="900" spc="65" dirty="0">
                <a:solidFill>
                  <a:srgbClr val="2B2A29"/>
                </a:solidFill>
                <a:latin typeface="Times New Roman"/>
                <a:cs typeface="Times New Roman"/>
              </a:rPr>
              <a:t> </a:t>
            </a:r>
            <a:r>
              <a:rPr sz="900" dirty="0">
                <a:solidFill>
                  <a:srgbClr val="2B2A29"/>
                </a:solidFill>
                <a:latin typeface="Times New Roman"/>
                <a:cs typeface="Times New Roman"/>
              </a:rPr>
              <a:t>properly</a:t>
            </a:r>
            <a:r>
              <a:rPr sz="900" spc="70" dirty="0">
                <a:solidFill>
                  <a:srgbClr val="2B2A29"/>
                </a:solidFill>
                <a:latin typeface="Times New Roman"/>
                <a:cs typeface="Times New Roman"/>
              </a:rPr>
              <a:t> </a:t>
            </a:r>
            <a:r>
              <a:rPr sz="900" spc="-5" dirty="0">
                <a:solidFill>
                  <a:srgbClr val="2B2A29"/>
                </a:solidFill>
                <a:latin typeface="Times New Roman"/>
                <a:cs typeface="Times New Roman"/>
              </a:rPr>
              <a:t>cited.</a:t>
            </a:r>
            <a:endParaRPr sz="900" dirty="0">
              <a:solidFill>
                <a:prstClr val="black"/>
              </a:solidFill>
              <a:latin typeface="Times New Roman"/>
              <a:cs typeface="Times New Roman"/>
            </a:endParaRPr>
          </a:p>
          <a:p>
            <a:pPr marL="12700" marR="5080" algn="just">
              <a:lnSpc>
                <a:spcPct val="96900"/>
              </a:lnSpc>
              <a:spcBef>
                <a:spcPts val="715"/>
              </a:spcBef>
            </a:pPr>
            <a:r>
              <a:rPr lang="en-GB" b="1" spc="-20" dirty="0" smtClean="0">
                <a:solidFill>
                  <a:srgbClr val="2B2A29"/>
                </a:solidFill>
                <a:latin typeface="Times New Roman"/>
                <a:cs typeface="Times New Roman"/>
              </a:rPr>
              <a:t>Abstract</a:t>
            </a:r>
            <a:r>
              <a:rPr lang="en-GB" spc="-20" dirty="0" smtClean="0">
                <a:solidFill>
                  <a:srgbClr val="2B2A29"/>
                </a:solidFill>
                <a:latin typeface="Times New Roman"/>
                <a:cs typeface="Times New Roman"/>
              </a:rPr>
              <a:t> </a:t>
            </a:r>
          </a:p>
          <a:p>
            <a:pPr marL="12700" marR="5080" algn="just">
              <a:lnSpc>
                <a:spcPct val="96900"/>
              </a:lnSpc>
              <a:spcBef>
                <a:spcPts val="715"/>
              </a:spcBef>
            </a:pPr>
            <a:r>
              <a:rPr sz="2000" spc="-20" dirty="0" smtClean="0">
                <a:solidFill>
                  <a:srgbClr val="2B2A29"/>
                </a:solidFill>
                <a:latin typeface="Times New Roman"/>
                <a:cs typeface="Times New Roman"/>
              </a:rPr>
              <a:t>The </a:t>
            </a:r>
            <a:r>
              <a:rPr sz="2000" spc="-10" dirty="0">
                <a:solidFill>
                  <a:srgbClr val="2B2A29"/>
                </a:solidFill>
                <a:latin typeface="Times New Roman"/>
                <a:cs typeface="Times New Roman"/>
              </a:rPr>
              <a:t>objective </a:t>
            </a:r>
            <a:r>
              <a:rPr sz="2000" spc="-15" dirty="0">
                <a:solidFill>
                  <a:srgbClr val="2B2A29"/>
                </a:solidFill>
                <a:latin typeface="Times New Roman"/>
                <a:cs typeface="Times New Roman"/>
              </a:rPr>
              <a:t>of </a:t>
            </a:r>
            <a:r>
              <a:rPr sz="2000" spc="5" dirty="0">
                <a:solidFill>
                  <a:srgbClr val="2B2A29"/>
                </a:solidFill>
                <a:latin typeface="Times New Roman"/>
                <a:cs typeface="Times New Roman"/>
              </a:rPr>
              <a:t>this </a:t>
            </a:r>
            <a:r>
              <a:rPr sz="2000" dirty="0">
                <a:solidFill>
                  <a:srgbClr val="2B2A29"/>
                </a:solidFill>
                <a:latin typeface="Times New Roman"/>
                <a:cs typeface="Times New Roman"/>
              </a:rPr>
              <a:t>study </a:t>
            </a:r>
            <a:r>
              <a:rPr sz="2000" spc="-25" dirty="0">
                <a:solidFill>
                  <a:srgbClr val="2B2A29"/>
                </a:solidFill>
                <a:latin typeface="Times New Roman"/>
                <a:cs typeface="Times New Roman"/>
              </a:rPr>
              <a:t>was </a:t>
            </a:r>
            <a:r>
              <a:rPr sz="2000" spc="15" dirty="0">
                <a:solidFill>
                  <a:srgbClr val="2B2A29"/>
                </a:solidFill>
                <a:latin typeface="Times New Roman"/>
                <a:cs typeface="Times New Roman"/>
              </a:rPr>
              <a:t>to </a:t>
            </a:r>
            <a:r>
              <a:rPr sz="2000" spc="-10" dirty="0">
                <a:solidFill>
                  <a:srgbClr val="2B2A29"/>
                </a:solidFill>
                <a:latin typeface="Times New Roman"/>
                <a:cs typeface="Times New Roman"/>
              </a:rPr>
              <a:t>investigate </a:t>
            </a:r>
            <a:r>
              <a:rPr sz="2000" spc="10" dirty="0">
                <a:solidFill>
                  <a:srgbClr val="2B2A29"/>
                </a:solidFill>
                <a:latin typeface="Times New Roman"/>
                <a:cs typeface="Times New Roman"/>
              </a:rPr>
              <a:t>the </a:t>
            </a:r>
            <a:r>
              <a:rPr sz="2000" spc="-15" dirty="0">
                <a:solidFill>
                  <a:srgbClr val="2B2A29"/>
                </a:solidFill>
                <a:latin typeface="Times New Roman"/>
                <a:cs typeface="Times New Roman"/>
              </a:rPr>
              <a:t>eﬀect of </a:t>
            </a:r>
            <a:r>
              <a:rPr sz="2000" dirty="0">
                <a:solidFill>
                  <a:srgbClr val="2B2A29"/>
                </a:solidFill>
                <a:latin typeface="Times New Roman"/>
                <a:cs typeface="Times New Roman"/>
              </a:rPr>
              <a:t>diﬀerent </a:t>
            </a:r>
            <a:r>
              <a:rPr sz="2000" spc="5" dirty="0">
                <a:solidFill>
                  <a:srgbClr val="2B2A29"/>
                </a:solidFill>
                <a:latin typeface="Times New Roman"/>
                <a:cs typeface="Times New Roman"/>
              </a:rPr>
              <a:t>moisture contents </a:t>
            </a:r>
            <a:r>
              <a:rPr sz="2000" spc="-15" dirty="0">
                <a:solidFill>
                  <a:srgbClr val="2B2A29"/>
                </a:solidFill>
                <a:latin typeface="Times New Roman"/>
                <a:cs typeface="Times New Roman"/>
              </a:rPr>
              <a:t>of </a:t>
            </a:r>
            <a:r>
              <a:rPr sz="2000" spc="-25" dirty="0">
                <a:solidFill>
                  <a:srgbClr val="2B2A29"/>
                </a:solidFill>
                <a:latin typeface="Times New Roman"/>
                <a:cs typeface="Times New Roman"/>
              </a:rPr>
              <a:t>clay </a:t>
            </a:r>
            <a:r>
              <a:rPr sz="2000" spc="-40" dirty="0">
                <a:solidFill>
                  <a:srgbClr val="2B2A29"/>
                </a:solidFill>
                <a:latin typeface="Times New Roman"/>
                <a:cs typeface="Times New Roman"/>
              </a:rPr>
              <a:t>(13%, </a:t>
            </a:r>
            <a:r>
              <a:rPr sz="2000" spc="-35" dirty="0">
                <a:solidFill>
                  <a:srgbClr val="2B2A29"/>
                </a:solidFill>
                <a:latin typeface="Times New Roman"/>
                <a:cs typeface="Times New Roman"/>
              </a:rPr>
              <a:t>15%, 17%, 19%, </a:t>
            </a:r>
            <a:r>
              <a:rPr sz="2000" spc="15" dirty="0">
                <a:solidFill>
                  <a:srgbClr val="2B2A29"/>
                </a:solidFill>
                <a:latin typeface="Times New Roman"/>
                <a:cs typeface="Times New Roman"/>
              </a:rPr>
              <a:t>and </a:t>
            </a:r>
            <a:r>
              <a:rPr sz="2000" spc="-40" dirty="0">
                <a:solidFill>
                  <a:srgbClr val="2B2A29"/>
                </a:solidFill>
                <a:latin typeface="Times New Roman"/>
                <a:cs typeface="Times New Roman"/>
              </a:rPr>
              <a:t>21%) </a:t>
            </a:r>
            <a:r>
              <a:rPr sz="2000" spc="15" dirty="0">
                <a:solidFill>
                  <a:srgbClr val="2B2A29"/>
                </a:solidFill>
                <a:latin typeface="Times New Roman"/>
                <a:cs typeface="Times New Roman"/>
              </a:rPr>
              <a:t>and </a:t>
            </a:r>
            <a:r>
              <a:rPr sz="2000" spc="20" dirty="0">
                <a:solidFill>
                  <a:srgbClr val="2B2A29"/>
                </a:solidFill>
                <a:latin typeface="Times New Roman"/>
                <a:cs typeface="Times New Roman"/>
              </a:rPr>
              <a:t> </a:t>
            </a:r>
            <a:r>
              <a:rPr sz="2000" dirty="0">
                <a:solidFill>
                  <a:srgbClr val="2B2A29"/>
                </a:solidFill>
                <a:latin typeface="Times New Roman"/>
                <a:cs typeface="Times New Roman"/>
              </a:rPr>
              <a:t>diﬀerent </a:t>
            </a:r>
            <a:r>
              <a:rPr sz="2000" spc="-5" dirty="0">
                <a:solidFill>
                  <a:srgbClr val="2B2A29"/>
                </a:solidFill>
                <a:latin typeface="Times New Roman"/>
                <a:cs typeface="Times New Roman"/>
              </a:rPr>
              <a:t>coatings </a:t>
            </a:r>
            <a:r>
              <a:rPr sz="2000" spc="20" dirty="0">
                <a:solidFill>
                  <a:srgbClr val="2B2A29"/>
                </a:solidFill>
                <a:latin typeface="Times New Roman"/>
                <a:cs typeface="Times New Roman"/>
              </a:rPr>
              <a:t>on </a:t>
            </a:r>
            <a:r>
              <a:rPr sz="2000" spc="10" dirty="0">
                <a:solidFill>
                  <a:srgbClr val="2B2A29"/>
                </a:solidFill>
                <a:latin typeface="Times New Roman"/>
                <a:cs typeface="Times New Roman"/>
              </a:rPr>
              <a:t>the </a:t>
            </a:r>
            <a:r>
              <a:rPr sz="2000" spc="-10" dirty="0">
                <a:solidFill>
                  <a:srgbClr val="2B2A29"/>
                </a:solidFill>
                <a:latin typeface="Times New Roman"/>
                <a:cs typeface="Times New Roman"/>
              </a:rPr>
              <a:t>ability </a:t>
            </a:r>
            <a:r>
              <a:rPr sz="2000" spc="15" dirty="0">
                <a:solidFill>
                  <a:srgbClr val="2B2A29"/>
                </a:solidFill>
                <a:latin typeface="Times New Roman"/>
                <a:cs typeface="Times New Roman"/>
              </a:rPr>
              <a:t>to </a:t>
            </a:r>
            <a:r>
              <a:rPr sz="2000" dirty="0">
                <a:solidFill>
                  <a:srgbClr val="2B2A29"/>
                </a:solidFill>
                <a:latin typeface="Times New Roman"/>
                <a:cs typeface="Times New Roman"/>
              </a:rPr>
              <a:t>reduce </a:t>
            </a:r>
            <a:r>
              <a:rPr sz="2000" spc="-10" dirty="0">
                <a:solidFill>
                  <a:srgbClr val="2B2A29"/>
                </a:solidFill>
                <a:latin typeface="Times New Roman"/>
                <a:cs typeface="Times New Roman"/>
              </a:rPr>
              <a:t>negative </a:t>
            </a:r>
            <a:r>
              <a:rPr sz="2000" dirty="0">
                <a:solidFill>
                  <a:srgbClr val="2B2A29"/>
                </a:solidFill>
                <a:latin typeface="Times New Roman"/>
                <a:cs typeface="Times New Roman"/>
              </a:rPr>
              <a:t>skin friction </a:t>
            </a:r>
            <a:r>
              <a:rPr sz="2000" spc="10" dirty="0">
                <a:solidFill>
                  <a:srgbClr val="2B2A29"/>
                </a:solidFill>
                <a:latin typeface="Times New Roman"/>
                <a:cs typeface="Times New Roman"/>
              </a:rPr>
              <a:t>during </a:t>
            </a:r>
            <a:r>
              <a:rPr sz="2000" spc="-10" dirty="0">
                <a:solidFill>
                  <a:srgbClr val="2B2A29"/>
                </a:solidFill>
                <a:latin typeface="Times New Roman"/>
                <a:cs typeface="Times New Roman"/>
              </a:rPr>
              <a:t>a </a:t>
            </a:r>
            <a:r>
              <a:rPr sz="2000" spc="-15" dirty="0">
                <a:solidFill>
                  <a:srgbClr val="2B2A29"/>
                </a:solidFill>
                <a:latin typeface="Times New Roman"/>
                <a:cs typeface="Times New Roman"/>
              </a:rPr>
              <a:t>large-scale </a:t>
            </a:r>
            <a:r>
              <a:rPr sz="2000" dirty="0">
                <a:solidFill>
                  <a:srgbClr val="2B2A29"/>
                </a:solidFill>
                <a:latin typeface="Times New Roman"/>
                <a:cs typeface="Times New Roman"/>
              </a:rPr>
              <a:t>shear </a:t>
            </a:r>
            <a:r>
              <a:rPr sz="2000" spc="-5" dirty="0">
                <a:solidFill>
                  <a:srgbClr val="2B2A29"/>
                </a:solidFill>
                <a:latin typeface="Times New Roman"/>
                <a:cs typeface="Times New Roman"/>
              </a:rPr>
              <a:t>test. </a:t>
            </a:r>
            <a:r>
              <a:rPr sz="2000" spc="10" dirty="0">
                <a:solidFill>
                  <a:srgbClr val="2B2A29"/>
                </a:solidFill>
                <a:latin typeface="Times New Roman"/>
                <a:cs typeface="Times New Roman"/>
              </a:rPr>
              <a:t>Four </a:t>
            </a:r>
            <a:r>
              <a:rPr sz="2000" dirty="0">
                <a:solidFill>
                  <a:srgbClr val="2B2A29"/>
                </a:solidFill>
                <a:latin typeface="Times New Roman"/>
                <a:cs typeface="Times New Roman"/>
              </a:rPr>
              <a:t>coating </a:t>
            </a:r>
            <a:r>
              <a:rPr sz="2000" spc="10" dirty="0">
                <a:solidFill>
                  <a:srgbClr val="2B2A29"/>
                </a:solidFill>
                <a:latin typeface="Times New Roman"/>
                <a:cs typeface="Times New Roman"/>
              </a:rPr>
              <a:t>treatments </a:t>
            </a:r>
            <a:r>
              <a:rPr sz="2000" spc="-15" dirty="0">
                <a:solidFill>
                  <a:srgbClr val="2B2A29"/>
                </a:solidFill>
                <a:latin typeface="Times New Roman"/>
                <a:cs typeface="Times New Roman"/>
              </a:rPr>
              <a:t>of </a:t>
            </a:r>
            <a:r>
              <a:rPr sz="2000" spc="10" dirty="0">
                <a:solidFill>
                  <a:srgbClr val="2B2A29"/>
                </a:solidFill>
                <a:latin typeface="Times New Roman"/>
                <a:cs typeface="Times New Roman"/>
              </a:rPr>
              <a:t>the </a:t>
            </a:r>
            <a:r>
              <a:rPr sz="2000" spc="15" dirty="0">
                <a:solidFill>
                  <a:srgbClr val="2B2A29"/>
                </a:solidFill>
                <a:latin typeface="Times New Roman"/>
                <a:cs typeface="Times New Roman"/>
              </a:rPr>
              <a:t> </a:t>
            </a:r>
            <a:r>
              <a:rPr sz="2000" dirty="0">
                <a:solidFill>
                  <a:srgbClr val="2B2A29"/>
                </a:solidFill>
                <a:latin typeface="Times New Roman"/>
                <a:cs typeface="Times New Roman"/>
              </a:rPr>
              <a:t>concrete </a:t>
            </a:r>
            <a:r>
              <a:rPr sz="2000" spc="-10" dirty="0">
                <a:solidFill>
                  <a:srgbClr val="2B2A29"/>
                </a:solidFill>
                <a:latin typeface="Times New Roman"/>
                <a:cs typeface="Times New Roman"/>
              </a:rPr>
              <a:t>surface were </a:t>
            </a:r>
            <a:r>
              <a:rPr sz="2000" spc="-5" dirty="0">
                <a:solidFill>
                  <a:srgbClr val="2B2A29"/>
                </a:solidFill>
                <a:latin typeface="Times New Roman"/>
                <a:cs typeface="Times New Roman"/>
              </a:rPr>
              <a:t>investigated, </a:t>
            </a:r>
            <a:r>
              <a:rPr sz="2000" spc="-20" dirty="0">
                <a:solidFill>
                  <a:srgbClr val="2B2A29"/>
                </a:solidFill>
                <a:latin typeface="Times New Roman"/>
                <a:cs typeface="Times New Roman"/>
              </a:rPr>
              <a:t>i.e., </a:t>
            </a:r>
            <a:r>
              <a:rPr sz="2000" spc="20" dirty="0">
                <a:solidFill>
                  <a:srgbClr val="2B2A29"/>
                </a:solidFill>
                <a:latin typeface="Times New Roman"/>
                <a:cs typeface="Times New Roman"/>
              </a:rPr>
              <a:t>no </a:t>
            </a:r>
            <a:r>
              <a:rPr sz="2000" spc="10" dirty="0">
                <a:solidFill>
                  <a:srgbClr val="2B2A29"/>
                </a:solidFill>
                <a:latin typeface="Times New Roman"/>
                <a:cs typeface="Times New Roman"/>
              </a:rPr>
              <a:t>treatment, </a:t>
            </a:r>
            <a:r>
              <a:rPr sz="2000" dirty="0">
                <a:solidFill>
                  <a:srgbClr val="2B2A29"/>
                </a:solidFill>
                <a:latin typeface="Times New Roman"/>
                <a:cs typeface="Times New Roman"/>
              </a:rPr>
              <a:t>coating with </a:t>
            </a:r>
            <a:r>
              <a:rPr sz="2000" spc="-10" dirty="0">
                <a:solidFill>
                  <a:srgbClr val="2B2A29"/>
                </a:solidFill>
                <a:latin typeface="Times New Roman"/>
                <a:cs typeface="Times New Roman"/>
              </a:rPr>
              <a:t>a </a:t>
            </a:r>
            <a:r>
              <a:rPr sz="2000" dirty="0">
                <a:solidFill>
                  <a:srgbClr val="2B2A29"/>
                </a:solidFill>
                <a:latin typeface="Times New Roman"/>
                <a:cs typeface="Times New Roman"/>
              </a:rPr>
              <a:t>paraﬃn-oil </a:t>
            </a:r>
            <a:r>
              <a:rPr sz="2000" spc="5" dirty="0">
                <a:solidFill>
                  <a:srgbClr val="2B2A29"/>
                </a:solidFill>
                <a:latin typeface="Times New Roman"/>
                <a:cs typeface="Times New Roman"/>
              </a:rPr>
              <a:t>mixture, </a:t>
            </a:r>
            <a:r>
              <a:rPr sz="2000" dirty="0">
                <a:solidFill>
                  <a:srgbClr val="2B2A29"/>
                </a:solidFill>
                <a:latin typeface="Times New Roman"/>
                <a:cs typeface="Times New Roman"/>
              </a:rPr>
              <a:t>coating with </a:t>
            </a:r>
            <a:r>
              <a:rPr sz="2000" spc="-10" dirty="0">
                <a:solidFill>
                  <a:srgbClr val="2B2A29"/>
                </a:solidFill>
                <a:latin typeface="Times New Roman"/>
                <a:cs typeface="Times New Roman"/>
              </a:rPr>
              <a:t>a </a:t>
            </a:r>
            <a:r>
              <a:rPr sz="2000" dirty="0">
                <a:solidFill>
                  <a:srgbClr val="2B2A29"/>
                </a:solidFill>
                <a:latin typeface="Times New Roman"/>
                <a:cs typeface="Times New Roman"/>
              </a:rPr>
              <a:t>polymer </a:t>
            </a:r>
            <a:r>
              <a:rPr sz="2000" spc="5" dirty="0">
                <a:solidFill>
                  <a:srgbClr val="2B2A29"/>
                </a:solidFill>
                <a:latin typeface="Times New Roman"/>
                <a:cs typeface="Times New Roman"/>
              </a:rPr>
              <a:t>nanomaterial, </a:t>
            </a:r>
            <a:r>
              <a:rPr sz="2000" spc="10" dirty="0">
                <a:solidFill>
                  <a:srgbClr val="2B2A29"/>
                </a:solidFill>
                <a:latin typeface="Times New Roman"/>
                <a:cs typeface="Times New Roman"/>
              </a:rPr>
              <a:t> </a:t>
            </a:r>
            <a:r>
              <a:rPr sz="2000" spc="15" dirty="0">
                <a:solidFill>
                  <a:srgbClr val="2B2A29"/>
                </a:solidFill>
                <a:latin typeface="Times New Roman"/>
                <a:cs typeface="Times New Roman"/>
              </a:rPr>
              <a:t>and </a:t>
            </a:r>
            <a:r>
              <a:rPr sz="2000" dirty="0">
                <a:solidFill>
                  <a:srgbClr val="2B2A29"/>
                </a:solidFill>
                <a:latin typeface="Times New Roman"/>
                <a:cs typeface="Times New Roman"/>
              </a:rPr>
              <a:t>coating with </a:t>
            </a:r>
            <a:r>
              <a:rPr sz="2000" spc="5" dirty="0">
                <a:solidFill>
                  <a:srgbClr val="2B2A29"/>
                </a:solidFill>
                <a:latin typeface="Times New Roman"/>
                <a:cs typeface="Times New Roman"/>
              </a:rPr>
              <a:t>paint. </a:t>
            </a:r>
            <a:r>
              <a:rPr sz="2000" spc="-20" dirty="0">
                <a:solidFill>
                  <a:srgbClr val="2B2A29"/>
                </a:solidFill>
                <a:latin typeface="Times New Roman"/>
                <a:cs typeface="Times New Roman"/>
              </a:rPr>
              <a:t>The </a:t>
            </a:r>
            <a:r>
              <a:rPr sz="2000" spc="-5" dirty="0">
                <a:solidFill>
                  <a:srgbClr val="2B2A29"/>
                </a:solidFill>
                <a:latin typeface="Times New Roman"/>
                <a:cs typeface="Times New Roman"/>
              </a:rPr>
              <a:t>results showed </a:t>
            </a:r>
            <a:r>
              <a:rPr sz="2000" spc="15" dirty="0">
                <a:solidFill>
                  <a:srgbClr val="2B2A29"/>
                </a:solidFill>
                <a:latin typeface="Times New Roman"/>
                <a:cs typeface="Times New Roman"/>
              </a:rPr>
              <a:t>that </a:t>
            </a:r>
            <a:r>
              <a:rPr sz="2000" dirty="0">
                <a:solidFill>
                  <a:srgbClr val="2B2A29"/>
                </a:solidFill>
                <a:latin typeface="Times New Roman"/>
                <a:cs typeface="Times New Roman"/>
              </a:rPr>
              <a:t>when </a:t>
            </a:r>
            <a:r>
              <a:rPr sz="2000" spc="10" dirty="0">
                <a:solidFill>
                  <a:srgbClr val="2B2A29"/>
                </a:solidFill>
                <a:latin typeface="Times New Roman"/>
                <a:cs typeface="Times New Roman"/>
              </a:rPr>
              <a:t>the </a:t>
            </a:r>
            <a:r>
              <a:rPr sz="2000" spc="5" dirty="0">
                <a:solidFill>
                  <a:srgbClr val="2B2A29"/>
                </a:solidFill>
                <a:latin typeface="Times New Roman"/>
                <a:cs typeface="Times New Roman"/>
              </a:rPr>
              <a:t>moisture </a:t>
            </a:r>
            <a:r>
              <a:rPr sz="2000" spc="10" dirty="0">
                <a:solidFill>
                  <a:srgbClr val="2B2A29"/>
                </a:solidFill>
                <a:latin typeface="Times New Roman"/>
                <a:cs typeface="Times New Roman"/>
              </a:rPr>
              <a:t>content </a:t>
            </a:r>
            <a:r>
              <a:rPr sz="2000" spc="-15" dirty="0">
                <a:solidFill>
                  <a:srgbClr val="2B2A29"/>
                </a:solidFill>
                <a:latin typeface="Times New Roman"/>
                <a:cs typeface="Times New Roman"/>
              </a:rPr>
              <a:t>of </a:t>
            </a:r>
            <a:r>
              <a:rPr sz="2000" spc="10" dirty="0">
                <a:solidFill>
                  <a:srgbClr val="2B2A29"/>
                </a:solidFill>
                <a:latin typeface="Times New Roman"/>
                <a:cs typeface="Times New Roman"/>
              </a:rPr>
              <a:t>the </a:t>
            </a:r>
            <a:r>
              <a:rPr sz="2000" spc="-25" dirty="0">
                <a:solidFill>
                  <a:srgbClr val="2B2A29"/>
                </a:solidFill>
                <a:latin typeface="Times New Roman"/>
                <a:cs typeface="Times New Roman"/>
              </a:rPr>
              <a:t>clay was </a:t>
            </a:r>
            <a:r>
              <a:rPr sz="2000" spc="-15" dirty="0">
                <a:solidFill>
                  <a:srgbClr val="2B2A29"/>
                </a:solidFill>
                <a:latin typeface="Times New Roman"/>
                <a:cs typeface="Times New Roman"/>
              </a:rPr>
              <a:t>slightly </a:t>
            </a:r>
            <a:r>
              <a:rPr sz="2000" spc="-5" dirty="0">
                <a:solidFill>
                  <a:srgbClr val="2B2A29"/>
                </a:solidFill>
                <a:latin typeface="Times New Roman"/>
                <a:cs typeface="Times New Roman"/>
              </a:rPr>
              <a:t>larger </a:t>
            </a:r>
            <a:r>
              <a:rPr sz="2000" spc="20" dirty="0">
                <a:solidFill>
                  <a:srgbClr val="2B2A29"/>
                </a:solidFill>
                <a:latin typeface="Times New Roman"/>
                <a:cs typeface="Times New Roman"/>
              </a:rPr>
              <a:t>than </a:t>
            </a:r>
            <a:r>
              <a:rPr sz="2000" spc="15" dirty="0">
                <a:solidFill>
                  <a:srgbClr val="2B2A29"/>
                </a:solidFill>
                <a:latin typeface="Times New Roman"/>
                <a:cs typeface="Times New Roman"/>
              </a:rPr>
              <a:t>that </a:t>
            </a:r>
            <a:r>
              <a:rPr sz="2000" spc="-15" dirty="0">
                <a:solidFill>
                  <a:srgbClr val="2B2A29"/>
                </a:solidFill>
                <a:latin typeface="Times New Roman"/>
                <a:cs typeface="Times New Roman"/>
              </a:rPr>
              <a:t>of </a:t>
            </a:r>
            <a:r>
              <a:rPr sz="2000" spc="10" dirty="0">
                <a:solidFill>
                  <a:srgbClr val="2B2A29"/>
                </a:solidFill>
                <a:latin typeface="Times New Roman"/>
                <a:cs typeface="Times New Roman"/>
              </a:rPr>
              <a:t>the </a:t>
            </a:r>
            <a:r>
              <a:rPr sz="2000" spc="-10" dirty="0">
                <a:solidFill>
                  <a:srgbClr val="2B2A29"/>
                </a:solidFill>
                <a:latin typeface="Times New Roman"/>
                <a:cs typeface="Times New Roman"/>
              </a:rPr>
              <a:t>plastic </a:t>
            </a:r>
            <a:r>
              <a:rPr sz="2000" spc="-5" dirty="0">
                <a:solidFill>
                  <a:srgbClr val="2B2A29"/>
                </a:solidFill>
                <a:latin typeface="Times New Roman"/>
                <a:cs typeface="Times New Roman"/>
              </a:rPr>
              <a:t> limit, </a:t>
            </a:r>
            <a:r>
              <a:rPr sz="2000" spc="10" dirty="0">
                <a:solidFill>
                  <a:srgbClr val="2B2A29"/>
                </a:solidFill>
                <a:latin typeface="Times New Roman"/>
                <a:cs typeface="Times New Roman"/>
              </a:rPr>
              <a:t>the </a:t>
            </a:r>
            <a:r>
              <a:rPr sz="2000" spc="-10" dirty="0">
                <a:solidFill>
                  <a:srgbClr val="2B2A29"/>
                </a:solidFill>
                <a:latin typeface="Times New Roman"/>
                <a:cs typeface="Times New Roman"/>
              </a:rPr>
              <a:t>ability </a:t>
            </a:r>
            <a:r>
              <a:rPr sz="2000" spc="15" dirty="0">
                <a:solidFill>
                  <a:srgbClr val="2B2A29"/>
                </a:solidFill>
                <a:latin typeface="Times New Roman"/>
                <a:cs typeface="Times New Roman"/>
              </a:rPr>
              <a:t>to </a:t>
            </a:r>
            <a:r>
              <a:rPr sz="2000" dirty="0">
                <a:solidFill>
                  <a:srgbClr val="2B2A29"/>
                </a:solidFill>
                <a:latin typeface="Times New Roman"/>
                <a:cs typeface="Times New Roman"/>
              </a:rPr>
              <a:t>reduce </a:t>
            </a:r>
            <a:r>
              <a:rPr sz="2000" spc="-10" dirty="0">
                <a:solidFill>
                  <a:srgbClr val="2B2A29"/>
                </a:solidFill>
                <a:latin typeface="Times New Roman"/>
                <a:cs typeface="Times New Roman"/>
              </a:rPr>
              <a:t>negative </a:t>
            </a:r>
            <a:r>
              <a:rPr sz="2000" dirty="0">
                <a:solidFill>
                  <a:srgbClr val="2B2A29"/>
                </a:solidFill>
                <a:latin typeface="Times New Roman"/>
                <a:cs typeface="Times New Roman"/>
              </a:rPr>
              <a:t>skin friction </a:t>
            </a:r>
            <a:r>
              <a:rPr sz="2000" spc="-25" dirty="0">
                <a:solidFill>
                  <a:srgbClr val="2B2A29"/>
                </a:solidFill>
                <a:latin typeface="Times New Roman"/>
                <a:cs typeface="Times New Roman"/>
              </a:rPr>
              <a:t>was </a:t>
            </a:r>
            <a:r>
              <a:rPr sz="2000" spc="10" dirty="0">
                <a:solidFill>
                  <a:srgbClr val="2B2A29"/>
                </a:solidFill>
                <a:latin typeface="Times New Roman"/>
                <a:cs typeface="Times New Roman"/>
              </a:rPr>
              <a:t>the </a:t>
            </a:r>
            <a:r>
              <a:rPr sz="2000" spc="-10" dirty="0">
                <a:solidFill>
                  <a:srgbClr val="2B2A29"/>
                </a:solidFill>
                <a:latin typeface="Times New Roman"/>
                <a:cs typeface="Times New Roman"/>
              </a:rPr>
              <a:t>best, </a:t>
            </a:r>
            <a:r>
              <a:rPr sz="2000" spc="15" dirty="0">
                <a:solidFill>
                  <a:srgbClr val="2B2A29"/>
                </a:solidFill>
                <a:latin typeface="Times New Roman"/>
                <a:cs typeface="Times New Roman"/>
              </a:rPr>
              <a:t>and </a:t>
            </a:r>
            <a:r>
              <a:rPr sz="2000" spc="10" dirty="0">
                <a:solidFill>
                  <a:srgbClr val="2B2A29"/>
                </a:solidFill>
                <a:latin typeface="Times New Roman"/>
                <a:cs typeface="Times New Roman"/>
              </a:rPr>
              <a:t>the </a:t>
            </a:r>
            <a:r>
              <a:rPr sz="2000" spc="5" dirty="0">
                <a:solidFill>
                  <a:srgbClr val="2B2A29"/>
                </a:solidFill>
                <a:latin typeface="Times New Roman"/>
                <a:cs typeface="Times New Roman"/>
              </a:rPr>
              <a:t>performance </a:t>
            </a:r>
            <a:r>
              <a:rPr sz="2000" spc="-25" dirty="0">
                <a:solidFill>
                  <a:srgbClr val="2B2A29"/>
                </a:solidFill>
                <a:latin typeface="Times New Roman"/>
                <a:cs typeface="Times New Roman"/>
              </a:rPr>
              <a:t>was </a:t>
            </a:r>
            <a:r>
              <a:rPr sz="2000" spc="-5" dirty="0">
                <a:solidFill>
                  <a:srgbClr val="2B2A29"/>
                </a:solidFill>
                <a:latin typeface="Times New Roman"/>
                <a:cs typeface="Times New Roman"/>
              </a:rPr>
              <a:t>similar </a:t>
            </a:r>
            <a:r>
              <a:rPr sz="2000" dirty="0">
                <a:solidFill>
                  <a:srgbClr val="2B2A29"/>
                </a:solidFill>
                <a:latin typeface="Times New Roman"/>
                <a:cs typeface="Times New Roman"/>
              </a:rPr>
              <a:t>for </a:t>
            </a:r>
            <a:r>
              <a:rPr sz="2000" spc="10" dirty="0">
                <a:solidFill>
                  <a:srgbClr val="2B2A29"/>
                </a:solidFill>
                <a:latin typeface="Times New Roman"/>
                <a:cs typeface="Times New Roman"/>
              </a:rPr>
              <a:t>the </a:t>
            </a:r>
            <a:r>
              <a:rPr sz="2000" dirty="0">
                <a:solidFill>
                  <a:srgbClr val="2B2A29"/>
                </a:solidFill>
                <a:latin typeface="Times New Roman"/>
                <a:cs typeface="Times New Roman"/>
              </a:rPr>
              <a:t>paraﬃn-oil </a:t>
            </a:r>
            <a:r>
              <a:rPr sz="2000" spc="5" dirty="0">
                <a:solidFill>
                  <a:srgbClr val="2B2A29"/>
                </a:solidFill>
                <a:latin typeface="Times New Roman"/>
                <a:cs typeface="Times New Roman"/>
              </a:rPr>
              <a:t>mixture, </a:t>
            </a:r>
            <a:r>
              <a:rPr sz="2000" spc="10" dirty="0">
                <a:solidFill>
                  <a:srgbClr val="2B2A29"/>
                </a:solidFill>
                <a:latin typeface="Times New Roman"/>
                <a:cs typeface="Times New Roman"/>
              </a:rPr>
              <a:t>the </a:t>
            </a:r>
            <a:r>
              <a:rPr sz="2000" spc="15" dirty="0">
                <a:solidFill>
                  <a:srgbClr val="2B2A29"/>
                </a:solidFill>
                <a:latin typeface="Times New Roman"/>
                <a:cs typeface="Times New Roman"/>
              </a:rPr>
              <a:t> </a:t>
            </a:r>
            <a:r>
              <a:rPr sz="2000" dirty="0">
                <a:solidFill>
                  <a:srgbClr val="2B2A29"/>
                </a:solidFill>
                <a:latin typeface="Times New Roman"/>
                <a:cs typeface="Times New Roman"/>
              </a:rPr>
              <a:t>polymer</a:t>
            </a:r>
            <a:r>
              <a:rPr sz="2000" spc="-15" dirty="0">
                <a:solidFill>
                  <a:srgbClr val="2B2A29"/>
                </a:solidFill>
                <a:latin typeface="Times New Roman"/>
                <a:cs typeface="Times New Roman"/>
              </a:rPr>
              <a:t> </a:t>
            </a:r>
            <a:r>
              <a:rPr sz="2000" spc="5" dirty="0">
                <a:solidFill>
                  <a:srgbClr val="2B2A29"/>
                </a:solidFill>
                <a:latin typeface="Times New Roman"/>
                <a:cs typeface="Times New Roman"/>
              </a:rPr>
              <a:t>nanomaterial,</a:t>
            </a:r>
            <a:r>
              <a:rPr sz="2000" spc="-15" dirty="0">
                <a:solidFill>
                  <a:srgbClr val="2B2A29"/>
                </a:solidFill>
                <a:latin typeface="Times New Roman"/>
                <a:cs typeface="Times New Roman"/>
              </a:rPr>
              <a:t> </a:t>
            </a:r>
            <a:r>
              <a:rPr sz="2000" spc="15" dirty="0">
                <a:solidFill>
                  <a:srgbClr val="2B2A29"/>
                </a:solidFill>
                <a:latin typeface="Times New Roman"/>
                <a:cs typeface="Times New Roman"/>
              </a:rPr>
              <a:t>and</a:t>
            </a:r>
            <a:r>
              <a:rPr sz="2000" spc="-10" dirty="0">
                <a:solidFill>
                  <a:srgbClr val="2B2A29"/>
                </a:solidFill>
                <a:latin typeface="Times New Roman"/>
                <a:cs typeface="Times New Roman"/>
              </a:rPr>
              <a:t> </a:t>
            </a:r>
            <a:r>
              <a:rPr sz="2000" spc="10" dirty="0">
                <a:solidFill>
                  <a:srgbClr val="2B2A29"/>
                </a:solidFill>
                <a:latin typeface="Times New Roman"/>
                <a:cs typeface="Times New Roman"/>
              </a:rPr>
              <a:t>the</a:t>
            </a:r>
            <a:r>
              <a:rPr sz="2000" spc="-15" dirty="0">
                <a:solidFill>
                  <a:srgbClr val="2B2A29"/>
                </a:solidFill>
                <a:latin typeface="Times New Roman"/>
                <a:cs typeface="Times New Roman"/>
              </a:rPr>
              <a:t> </a:t>
            </a:r>
            <a:r>
              <a:rPr sz="2000" spc="5" dirty="0">
                <a:solidFill>
                  <a:srgbClr val="2B2A29"/>
                </a:solidFill>
                <a:latin typeface="Times New Roman"/>
                <a:cs typeface="Times New Roman"/>
              </a:rPr>
              <a:t>paint.</a:t>
            </a:r>
            <a:r>
              <a:rPr sz="2000" spc="-10" dirty="0">
                <a:solidFill>
                  <a:srgbClr val="2B2A29"/>
                </a:solidFill>
                <a:latin typeface="Times New Roman"/>
                <a:cs typeface="Times New Roman"/>
              </a:rPr>
              <a:t> </a:t>
            </a:r>
            <a:r>
              <a:rPr sz="2000" spc="15" dirty="0">
                <a:solidFill>
                  <a:srgbClr val="2B2A29"/>
                </a:solidFill>
                <a:latin typeface="Times New Roman"/>
                <a:cs typeface="Times New Roman"/>
              </a:rPr>
              <a:t>When</a:t>
            </a:r>
            <a:r>
              <a:rPr sz="2000" spc="-10" dirty="0">
                <a:solidFill>
                  <a:srgbClr val="2B2A29"/>
                </a:solidFill>
                <a:latin typeface="Times New Roman"/>
                <a:cs typeface="Times New Roman"/>
              </a:rPr>
              <a:t> </a:t>
            </a:r>
            <a:r>
              <a:rPr sz="2000" spc="10" dirty="0">
                <a:solidFill>
                  <a:srgbClr val="2B2A29"/>
                </a:solidFill>
                <a:latin typeface="Times New Roman"/>
                <a:cs typeface="Times New Roman"/>
              </a:rPr>
              <a:t>the</a:t>
            </a:r>
            <a:r>
              <a:rPr sz="2000" spc="-15" dirty="0">
                <a:solidFill>
                  <a:srgbClr val="2B2A29"/>
                </a:solidFill>
                <a:latin typeface="Times New Roman"/>
                <a:cs typeface="Times New Roman"/>
              </a:rPr>
              <a:t> </a:t>
            </a:r>
            <a:r>
              <a:rPr sz="2000" spc="5" dirty="0">
                <a:solidFill>
                  <a:srgbClr val="2B2A29"/>
                </a:solidFill>
                <a:latin typeface="Times New Roman"/>
                <a:cs typeface="Times New Roman"/>
              </a:rPr>
              <a:t>moisture</a:t>
            </a:r>
            <a:r>
              <a:rPr sz="2000" spc="-15" dirty="0">
                <a:solidFill>
                  <a:srgbClr val="2B2A29"/>
                </a:solidFill>
                <a:latin typeface="Times New Roman"/>
                <a:cs typeface="Times New Roman"/>
              </a:rPr>
              <a:t> </a:t>
            </a:r>
            <a:r>
              <a:rPr sz="2000" spc="10" dirty="0">
                <a:solidFill>
                  <a:srgbClr val="2B2A29"/>
                </a:solidFill>
                <a:latin typeface="Times New Roman"/>
                <a:cs typeface="Times New Roman"/>
              </a:rPr>
              <a:t>content</a:t>
            </a:r>
            <a:r>
              <a:rPr sz="2000" spc="-15" dirty="0">
                <a:solidFill>
                  <a:srgbClr val="2B2A29"/>
                </a:solidFill>
                <a:latin typeface="Times New Roman"/>
                <a:cs typeface="Times New Roman"/>
              </a:rPr>
              <a:t> of</a:t>
            </a:r>
            <a:r>
              <a:rPr sz="2000" spc="-10" dirty="0">
                <a:solidFill>
                  <a:srgbClr val="2B2A29"/>
                </a:solidFill>
                <a:latin typeface="Times New Roman"/>
                <a:cs typeface="Times New Roman"/>
              </a:rPr>
              <a:t> </a:t>
            </a:r>
            <a:r>
              <a:rPr sz="2000" spc="10" dirty="0">
                <a:solidFill>
                  <a:srgbClr val="2B2A29"/>
                </a:solidFill>
                <a:latin typeface="Times New Roman"/>
                <a:cs typeface="Times New Roman"/>
              </a:rPr>
              <a:t>the</a:t>
            </a:r>
            <a:r>
              <a:rPr sz="2000" spc="-15" dirty="0">
                <a:solidFill>
                  <a:srgbClr val="2B2A29"/>
                </a:solidFill>
                <a:latin typeface="Times New Roman"/>
                <a:cs typeface="Times New Roman"/>
              </a:rPr>
              <a:t> </a:t>
            </a:r>
            <a:r>
              <a:rPr sz="2000" spc="-25" dirty="0">
                <a:solidFill>
                  <a:srgbClr val="2B2A29"/>
                </a:solidFill>
                <a:latin typeface="Times New Roman"/>
                <a:cs typeface="Times New Roman"/>
              </a:rPr>
              <a:t>clay</a:t>
            </a:r>
            <a:r>
              <a:rPr sz="2000" spc="-15" dirty="0">
                <a:solidFill>
                  <a:srgbClr val="2B2A29"/>
                </a:solidFill>
                <a:latin typeface="Times New Roman"/>
                <a:cs typeface="Times New Roman"/>
              </a:rPr>
              <a:t> </a:t>
            </a:r>
            <a:r>
              <a:rPr sz="2000" spc="-25" dirty="0">
                <a:solidFill>
                  <a:srgbClr val="2B2A29"/>
                </a:solidFill>
                <a:latin typeface="Times New Roman"/>
                <a:cs typeface="Times New Roman"/>
              </a:rPr>
              <a:t>was</a:t>
            </a:r>
            <a:r>
              <a:rPr sz="2000" spc="-10" dirty="0">
                <a:solidFill>
                  <a:srgbClr val="2B2A29"/>
                </a:solidFill>
                <a:latin typeface="Times New Roman"/>
                <a:cs typeface="Times New Roman"/>
              </a:rPr>
              <a:t> lower</a:t>
            </a:r>
            <a:r>
              <a:rPr sz="2000" spc="-20" dirty="0">
                <a:solidFill>
                  <a:srgbClr val="2B2A29"/>
                </a:solidFill>
                <a:latin typeface="Times New Roman"/>
                <a:cs typeface="Times New Roman"/>
              </a:rPr>
              <a:t> </a:t>
            </a:r>
            <a:r>
              <a:rPr sz="2000" spc="20" dirty="0">
                <a:solidFill>
                  <a:srgbClr val="2B2A29"/>
                </a:solidFill>
                <a:latin typeface="Times New Roman"/>
                <a:cs typeface="Times New Roman"/>
              </a:rPr>
              <a:t>than</a:t>
            </a:r>
            <a:r>
              <a:rPr sz="2000" spc="-10" dirty="0">
                <a:solidFill>
                  <a:srgbClr val="2B2A29"/>
                </a:solidFill>
                <a:latin typeface="Times New Roman"/>
                <a:cs typeface="Times New Roman"/>
              </a:rPr>
              <a:t> </a:t>
            </a:r>
            <a:r>
              <a:rPr sz="2000" spc="15" dirty="0">
                <a:solidFill>
                  <a:srgbClr val="2B2A29"/>
                </a:solidFill>
                <a:latin typeface="Times New Roman"/>
                <a:cs typeface="Times New Roman"/>
              </a:rPr>
              <a:t>that</a:t>
            </a:r>
            <a:r>
              <a:rPr sz="2000" spc="-15" dirty="0">
                <a:solidFill>
                  <a:srgbClr val="2B2A29"/>
                </a:solidFill>
                <a:latin typeface="Times New Roman"/>
                <a:cs typeface="Times New Roman"/>
              </a:rPr>
              <a:t> of</a:t>
            </a:r>
            <a:r>
              <a:rPr sz="2000" spc="-10" dirty="0">
                <a:solidFill>
                  <a:srgbClr val="2B2A29"/>
                </a:solidFill>
                <a:latin typeface="Times New Roman"/>
                <a:cs typeface="Times New Roman"/>
              </a:rPr>
              <a:t> </a:t>
            </a:r>
            <a:r>
              <a:rPr sz="2000" spc="10" dirty="0">
                <a:solidFill>
                  <a:srgbClr val="2B2A29"/>
                </a:solidFill>
                <a:latin typeface="Times New Roman"/>
                <a:cs typeface="Times New Roman"/>
              </a:rPr>
              <a:t>the</a:t>
            </a:r>
            <a:r>
              <a:rPr sz="2000" spc="-15" dirty="0">
                <a:solidFill>
                  <a:srgbClr val="2B2A29"/>
                </a:solidFill>
                <a:latin typeface="Times New Roman"/>
                <a:cs typeface="Times New Roman"/>
              </a:rPr>
              <a:t> </a:t>
            </a:r>
            <a:r>
              <a:rPr sz="2000" spc="-10" dirty="0">
                <a:solidFill>
                  <a:srgbClr val="2B2A29"/>
                </a:solidFill>
                <a:latin typeface="Times New Roman"/>
                <a:cs typeface="Times New Roman"/>
              </a:rPr>
              <a:t>plastic</a:t>
            </a:r>
            <a:r>
              <a:rPr sz="2000" spc="-15" dirty="0">
                <a:solidFill>
                  <a:srgbClr val="2B2A29"/>
                </a:solidFill>
                <a:latin typeface="Times New Roman"/>
                <a:cs typeface="Times New Roman"/>
              </a:rPr>
              <a:t> </a:t>
            </a:r>
            <a:r>
              <a:rPr sz="2000" spc="-5" dirty="0">
                <a:solidFill>
                  <a:srgbClr val="2B2A29"/>
                </a:solidFill>
                <a:latin typeface="Times New Roman"/>
                <a:cs typeface="Times New Roman"/>
              </a:rPr>
              <a:t>limit,</a:t>
            </a:r>
            <a:r>
              <a:rPr sz="2000" spc="-10" dirty="0">
                <a:solidFill>
                  <a:srgbClr val="2B2A29"/>
                </a:solidFill>
                <a:latin typeface="Times New Roman"/>
                <a:cs typeface="Times New Roman"/>
              </a:rPr>
              <a:t> </a:t>
            </a:r>
            <a:r>
              <a:rPr sz="2000" spc="10" dirty="0">
                <a:solidFill>
                  <a:srgbClr val="2B2A29"/>
                </a:solidFill>
                <a:latin typeface="Times New Roman"/>
                <a:cs typeface="Times New Roman"/>
              </a:rPr>
              <a:t>the</a:t>
            </a:r>
            <a:r>
              <a:rPr sz="2000" spc="-20" dirty="0">
                <a:solidFill>
                  <a:srgbClr val="2B2A29"/>
                </a:solidFill>
                <a:latin typeface="Times New Roman"/>
                <a:cs typeface="Times New Roman"/>
              </a:rPr>
              <a:t> </a:t>
            </a:r>
            <a:r>
              <a:rPr sz="2000" spc="5" dirty="0">
                <a:solidFill>
                  <a:srgbClr val="2B2A29"/>
                </a:solidFill>
                <a:latin typeface="Times New Roman"/>
                <a:cs typeface="Times New Roman"/>
              </a:rPr>
              <a:t>paraﬃn- </a:t>
            </a:r>
            <a:r>
              <a:rPr sz="2000" spc="-210" dirty="0">
                <a:solidFill>
                  <a:srgbClr val="2B2A29"/>
                </a:solidFill>
                <a:latin typeface="Times New Roman"/>
                <a:cs typeface="Times New Roman"/>
              </a:rPr>
              <a:t> </a:t>
            </a:r>
            <a:r>
              <a:rPr sz="2000" spc="-10" dirty="0">
                <a:solidFill>
                  <a:srgbClr val="2B2A29"/>
                </a:solidFill>
                <a:latin typeface="Times New Roman"/>
                <a:cs typeface="Times New Roman"/>
              </a:rPr>
              <a:t>oil </a:t>
            </a:r>
            <a:r>
              <a:rPr sz="2000" spc="5" dirty="0">
                <a:solidFill>
                  <a:srgbClr val="2B2A29"/>
                </a:solidFill>
                <a:latin typeface="Times New Roman"/>
                <a:cs typeface="Times New Roman"/>
              </a:rPr>
              <a:t>mixture provided </a:t>
            </a:r>
            <a:r>
              <a:rPr sz="2000" spc="10" dirty="0">
                <a:solidFill>
                  <a:srgbClr val="2B2A29"/>
                </a:solidFill>
                <a:latin typeface="Times New Roman"/>
                <a:cs typeface="Times New Roman"/>
              </a:rPr>
              <a:t>the </a:t>
            </a:r>
            <a:r>
              <a:rPr sz="2000" spc="-5" dirty="0">
                <a:solidFill>
                  <a:srgbClr val="2B2A29"/>
                </a:solidFill>
                <a:latin typeface="Times New Roman"/>
                <a:cs typeface="Times New Roman"/>
              </a:rPr>
              <a:t>best </a:t>
            </a:r>
            <a:r>
              <a:rPr sz="2000" dirty="0">
                <a:solidFill>
                  <a:srgbClr val="2B2A29"/>
                </a:solidFill>
                <a:latin typeface="Times New Roman"/>
                <a:cs typeface="Times New Roman"/>
              </a:rPr>
              <a:t>performance. </a:t>
            </a:r>
            <a:r>
              <a:rPr sz="2000" spc="-20" dirty="0">
                <a:solidFill>
                  <a:srgbClr val="2B2A29"/>
                </a:solidFill>
                <a:latin typeface="Times New Roman"/>
                <a:cs typeface="Times New Roman"/>
              </a:rPr>
              <a:t>The </a:t>
            </a:r>
            <a:r>
              <a:rPr sz="2000" spc="5" dirty="0">
                <a:solidFill>
                  <a:srgbClr val="2B2A29"/>
                </a:solidFill>
                <a:latin typeface="Times New Roman"/>
                <a:cs typeface="Times New Roman"/>
              </a:rPr>
              <a:t>position </a:t>
            </a:r>
            <a:r>
              <a:rPr sz="2000" spc="-15" dirty="0">
                <a:solidFill>
                  <a:srgbClr val="2B2A29"/>
                </a:solidFill>
                <a:latin typeface="Times New Roman"/>
                <a:cs typeface="Times New Roman"/>
              </a:rPr>
              <a:t>of </a:t>
            </a:r>
            <a:r>
              <a:rPr sz="2000" spc="10" dirty="0">
                <a:solidFill>
                  <a:srgbClr val="2B2A29"/>
                </a:solidFill>
                <a:latin typeface="Times New Roman"/>
                <a:cs typeface="Times New Roman"/>
              </a:rPr>
              <a:t>the neutral </a:t>
            </a:r>
            <a:r>
              <a:rPr sz="2000" spc="15" dirty="0">
                <a:solidFill>
                  <a:srgbClr val="2B2A29"/>
                </a:solidFill>
                <a:latin typeface="Times New Roman"/>
                <a:cs typeface="Times New Roman"/>
              </a:rPr>
              <a:t>point </a:t>
            </a:r>
            <a:r>
              <a:rPr sz="2000" dirty="0">
                <a:solidFill>
                  <a:srgbClr val="2B2A29"/>
                </a:solidFill>
                <a:latin typeface="Times New Roman"/>
                <a:cs typeface="Times New Roman"/>
              </a:rPr>
              <a:t>can </a:t>
            </a:r>
            <a:r>
              <a:rPr sz="2000" spc="-10" dirty="0">
                <a:solidFill>
                  <a:srgbClr val="2B2A29"/>
                </a:solidFill>
                <a:latin typeface="Times New Roman"/>
                <a:cs typeface="Times New Roman"/>
              </a:rPr>
              <a:t>be </a:t>
            </a:r>
            <a:r>
              <a:rPr sz="2000" spc="10" dirty="0">
                <a:solidFill>
                  <a:srgbClr val="2B2A29"/>
                </a:solidFill>
                <a:latin typeface="Times New Roman"/>
                <a:cs typeface="Times New Roman"/>
              </a:rPr>
              <a:t>determined </a:t>
            </a:r>
            <a:r>
              <a:rPr sz="2000" spc="-20" dirty="0">
                <a:solidFill>
                  <a:srgbClr val="2B2A29"/>
                </a:solidFill>
                <a:latin typeface="Times New Roman"/>
                <a:cs typeface="Times New Roman"/>
              </a:rPr>
              <a:t>by </a:t>
            </a:r>
            <a:r>
              <a:rPr sz="2000" dirty="0">
                <a:solidFill>
                  <a:srgbClr val="2B2A29"/>
                </a:solidFill>
                <a:latin typeface="Times New Roman"/>
                <a:cs typeface="Times New Roman"/>
              </a:rPr>
              <a:t>diﬀerent </a:t>
            </a:r>
            <a:r>
              <a:rPr sz="2000" spc="5" dirty="0">
                <a:solidFill>
                  <a:srgbClr val="2B2A29"/>
                </a:solidFill>
                <a:latin typeface="Times New Roman"/>
                <a:cs typeface="Times New Roman"/>
              </a:rPr>
              <a:t>methods, </a:t>
            </a:r>
            <a:r>
              <a:rPr sz="2000" spc="15" dirty="0">
                <a:solidFill>
                  <a:srgbClr val="2B2A29"/>
                </a:solidFill>
                <a:latin typeface="Times New Roman"/>
                <a:cs typeface="Times New Roman"/>
              </a:rPr>
              <a:t>and </a:t>
            </a:r>
            <a:r>
              <a:rPr sz="2000" spc="10" dirty="0">
                <a:solidFill>
                  <a:srgbClr val="2B2A29"/>
                </a:solidFill>
                <a:latin typeface="Times New Roman"/>
                <a:cs typeface="Times New Roman"/>
              </a:rPr>
              <a:t>the </a:t>
            </a:r>
            <a:r>
              <a:rPr sz="2000" spc="15" dirty="0">
                <a:solidFill>
                  <a:srgbClr val="2B2A29"/>
                </a:solidFill>
                <a:latin typeface="Times New Roman"/>
                <a:cs typeface="Times New Roman"/>
              </a:rPr>
              <a:t> </a:t>
            </a:r>
            <a:r>
              <a:rPr sz="2000" spc="-10" dirty="0">
                <a:solidFill>
                  <a:srgbClr val="2B2A29"/>
                </a:solidFill>
                <a:latin typeface="Times New Roman"/>
                <a:cs typeface="Times New Roman"/>
              </a:rPr>
              <a:t>negative</a:t>
            </a:r>
            <a:r>
              <a:rPr sz="2000" spc="70" dirty="0">
                <a:solidFill>
                  <a:srgbClr val="2B2A29"/>
                </a:solidFill>
                <a:latin typeface="Times New Roman"/>
                <a:cs typeface="Times New Roman"/>
              </a:rPr>
              <a:t> </a:t>
            </a:r>
            <a:r>
              <a:rPr sz="2000" dirty="0">
                <a:solidFill>
                  <a:srgbClr val="2B2A29"/>
                </a:solidFill>
                <a:latin typeface="Times New Roman"/>
                <a:cs typeface="Times New Roman"/>
              </a:rPr>
              <a:t>skin</a:t>
            </a:r>
            <a:r>
              <a:rPr sz="2000" spc="80" dirty="0">
                <a:solidFill>
                  <a:srgbClr val="2B2A29"/>
                </a:solidFill>
                <a:latin typeface="Times New Roman"/>
                <a:cs typeface="Times New Roman"/>
              </a:rPr>
              <a:t> </a:t>
            </a:r>
            <a:r>
              <a:rPr sz="2000" dirty="0">
                <a:solidFill>
                  <a:srgbClr val="2B2A29"/>
                </a:solidFill>
                <a:latin typeface="Times New Roman"/>
                <a:cs typeface="Times New Roman"/>
              </a:rPr>
              <a:t>friction</a:t>
            </a:r>
            <a:r>
              <a:rPr sz="2000" spc="75" dirty="0">
                <a:solidFill>
                  <a:srgbClr val="2B2A29"/>
                </a:solidFill>
                <a:latin typeface="Times New Roman"/>
                <a:cs typeface="Times New Roman"/>
              </a:rPr>
              <a:t> </a:t>
            </a:r>
            <a:r>
              <a:rPr sz="2000" spc="-15" dirty="0">
                <a:solidFill>
                  <a:srgbClr val="2B2A29"/>
                </a:solidFill>
                <a:latin typeface="Times New Roman"/>
                <a:cs typeface="Times New Roman"/>
              </a:rPr>
              <a:t>of</a:t>
            </a:r>
            <a:r>
              <a:rPr sz="2000" spc="75" dirty="0">
                <a:solidFill>
                  <a:srgbClr val="2B2A29"/>
                </a:solidFill>
                <a:latin typeface="Times New Roman"/>
                <a:cs typeface="Times New Roman"/>
              </a:rPr>
              <a:t> </a:t>
            </a:r>
            <a:r>
              <a:rPr sz="2000" spc="-15" dirty="0">
                <a:solidFill>
                  <a:srgbClr val="2B2A29"/>
                </a:solidFill>
                <a:latin typeface="Times New Roman"/>
                <a:cs typeface="Times New Roman"/>
              </a:rPr>
              <a:t>piles</a:t>
            </a:r>
            <a:r>
              <a:rPr sz="2000" spc="75" dirty="0">
                <a:solidFill>
                  <a:srgbClr val="2B2A29"/>
                </a:solidFill>
                <a:latin typeface="Times New Roman"/>
                <a:cs typeface="Times New Roman"/>
              </a:rPr>
              <a:t> </a:t>
            </a:r>
            <a:r>
              <a:rPr sz="2000" spc="5" dirty="0">
                <a:solidFill>
                  <a:srgbClr val="2B2A29"/>
                </a:solidFill>
                <a:latin typeface="Times New Roman"/>
                <a:cs typeface="Times New Roman"/>
              </a:rPr>
              <a:t>should</a:t>
            </a:r>
            <a:r>
              <a:rPr sz="2000" spc="80" dirty="0">
                <a:solidFill>
                  <a:srgbClr val="2B2A29"/>
                </a:solidFill>
                <a:latin typeface="Times New Roman"/>
                <a:cs typeface="Times New Roman"/>
              </a:rPr>
              <a:t> </a:t>
            </a:r>
            <a:r>
              <a:rPr sz="2000" spc="-10" dirty="0">
                <a:solidFill>
                  <a:srgbClr val="2B2A29"/>
                </a:solidFill>
                <a:latin typeface="Times New Roman"/>
                <a:cs typeface="Times New Roman"/>
              </a:rPr>
              <a:t>be</a:t>
            </a:r>
            <a:r>
              <a:rPr sz="2000" spc="75" dirty="0">
                <a:solidFill>
                  <a:srgbClr val="2B2A29"/>
                </a:solidFill>
                <a:latin typeface="Times New Roman"/>
                <a:cs typeface="Times New Roman"/>
              </a:rPr>
              <a:t> </a:t>
            </a:r>
            <a:r>
              <a:rPr sz="2000" spc="5" dirty="0">
                <a:solidFill>
                  <a:srgbClr val="2B2A29"/>
                </a:solidFill>
                <a:latin typeface="Times New Roman"/>
                <a:cs typeface="Times New Roman"/>
              </a:rPr>
              <a:t>reduced</a:t>
            </a:r>
            <a:r>
              <a:rPr sz="2000" spc="80" dirty="0">
                <a:solidFill>
                  <a:srgbClr val="2B2A29"/>
                </a:solidFill>
                <a:latin typeface="Times New Roman"/>
                <a:cs typeface="Times New Roman"/>
              </a:rPr>
              <a:t> </a:t>
            </a:r>
            <a:r>
              <a:rPr sz="2000" spc="-20" dirty="0">
                <a:solidFill>
                  <a:srgbClr val="2B2A29"/>
                </a:solidFill>
                <a:latin typeface="Times New Roman"/>
                <a:cs typeface="Times New Roman"/>
              </a:rPr>
              <a:t>by</a:t>
            </a:r>
            <a:r>
              <a:rPr sz="2000" spc="75" dirty="0">
                <a:solidFill>
                  <a:srgbClr val="2B2A29"/>
                </a:solidFill>
                <a:latin typeface="Times New Roman"/>
                <a:cs typeface="Times New Roman"/>
              </a:rPr>
              <a:t> </a:t>
            </a:r>
            <a:r>
              <a:rPr sz="2000" spc="-5" dirty="0">
                <a:solidFill>
                  <a:srgbClr val="2B2A29"/>
                </a:solidFill>
                <a:latin typeface="Times New Roman"/>
                <a:cs typeface="Times New Roman"/>
              </a:rPr>
              <a:t>applying</a:t>
            </a:r>
            <a:r>
              <a:rPr sz="2000" spc="80" dirty="0">
                <a:solidFill>
                  <a:srgbClr val="2B2A29"/>
                </a:solidFill>
                <a:latin typeface="Times New Roman"/>
                <a:cs typeface="Times New Roman"/>
              </a:rPr>
              <a:t> </a:t>
            </a:r>
            <a:r>
              <a:rPr sz="2000" spc="-5" dirty="0">
                <a:solidFill>
                  <a:srgbClr val="2B2A29"/>
                </a:solidFill>
                <a:latin typeface="Times New Roman"/>
                <a:cs typeface="Times New Roman"/>
              </a:rPr>
              <a:t>coatings</a:t>
            </a:r>
            <a:r>
              <a:rPr sz="2000" spc="75" dirty="0">
                <a:solidFill>
                  <a:srgbClr val="2B2A29"/>
                </a:solidFill>
                <a:latin typeface="Times New Roman"/>
                <a:cs typeface="Times New Roman"/>
              </a:rPr>
              <a:t> </a:t>
            </a:r>
            <a:r>
              <a:rPr sz="2000" spc="15" dirty="0">
                <a:solidFill>
                  <a:srgbClr val="2B2A29"/>
                </a:solidFill>
                <a:latin typeface="Times New Roman"/>
                <a:cs typeface="Times New Roman"/>
              </a:rPr>
              <a:t>that</a:t>
            </a:r>
            <a:r>
              <a:rPr sz="2000" spc="75" dirty="0">
                <a:solidFill>
                  <a:srgbClr val="2B2A29"/>
                </a:solidFill>
                <a:latin typeface="Times New Roman"/>
                <a:cs typeface="Times New Roman"/>
              </a:rPr>
              <a:t> </a:t>
            </a:r>
            <a:r>
              <a:rPr sz="2000" dirty="0">
                <a:solidFill>
                  <a:srgbClr val="2B2A29"/>
                </a:solidFill>
                <a:latin typeface="Times New Roman"/>
                <a:cs typeface="Times New Roman"/>
              </a:rPr>
              <a:t>are</a:t>
            </a:r>
            <a:r>
              <a:rPr sz="2000" spc="75" dirty="0">
                <a:solidFill>
                  <a:srgbClr val="2B2A29"/>
                </a:solidFill>
                <a:latin typeface="Times New Roman"/>
                <a:cs typeface="Times New Roman"/>
              </a:rPr>
              <a:t> </a:t>
            </a:r>
            <a:r>
              <a:rPr sz="2000" spc="10" dirty="0">
                <a:solidFill>
                  <a:srgbClr val="2B2A29"/>
                </a:solidFill>
                <a:latin typeface="Times New Roman"/>
                <a:cs typeface="Times New Roman"/>
              </a:rPr>
              <a:t>most</a:t>
            </a:r>
            <a:r>
              <a:rPr sz="2000" spc="75" dirty="0">
                <a:solidFill>
                  <a:srgbClr val="2B2A29"/>
                </a:solidFill>
                <a:latin typeface="Times New Roman"/>
                <a:cs typeface="Times New Roman"/>
              </a:rPr>
              <a:t> </a:t>
            </a:r>
            <a:r>
              <a:rPr sz="2000" spc="-5" dirty="0">
                <a:solidFill>
                  <a:srgbClr val="2B2A29"/>
                </a:solidFill>
                <a:latin typeface="Times New Roman"/>
                <a:cs typeface="Times New Roman"/>
              </a:rPr>
              <a:t>suitable</a:t>
            </a:r>
            <a:r>
              <a:rPr sz="2000" spc="75" dirty="0">
                <a:solidFill>
                  <a:srgbClr val="2B2A29"/>
                </a:solidFill>
                <a:latin typeface="Times New Roman"/>
                <a:cs typeface="Times New Roman"/>
              </a:rPr>
              <a:t> </a:t>
            </a:r>
            <a:r>
              <a:rPr sz="2000" spc="15" dirty="0">
                <a:solidFill>
                  <a:srgbClr val="2B2A29"/>
                </a:solidFill>
                <a:latin typeface="Times New Roman"/>
                <a:cs typeface="Times New Roman"/>
              </a:rPr>
              <a:t>to</a:t>
            </a:r>
            <a:r>
              <a:rPr sz="2000" spc="80" dirty="0">
                <a:solidFill>
                  <a:srgbClr val="2B2A29"/>
                </a:solidFill>
                <a:latin typeface="Times New Roman"/>
                <a:cs typeface="Times New Roman"/>
              </a:rPr>
              <a:t> </a:t>
            </a:r>
            <a:r>
              <a:rPr sz="2000" dirty="0">
                <a:solidFill>
                  <a:srgbClr val="2B2A29"/>
                </a:solidFill>
                <a:latin typeface="Times New Roman"/>
                <a:cs typeface="Times New Roman"/>
              </a:rPr>
              <a:t>diﬀerent</a:t>
            </a:r>
            <a:r>
              <a:rPr sz="2000" spc="75" dirty="0">
                <a:solidFill>
                  <a:srgbClr val="2B2A29"/>
                </a:solidFill>
                <a:latin typeface="Times New Roman"/>
                <a:cs typeface="Times New Roman"/>
              </a:rPr>
              <a:t> </a:t>
            </a:r>
            <a:r>
              <a:rPr sz="2000" spc="5" dirty="0">
                <a:solidFill>
                  <a:srgbClr val="2B2A29"/>
                </a:solidFill>
                <a:latin typeface="Times New Roman"/>
                <a:cs typeface="Times New Roman"/>
              </a:rPr>
              <a:t>conditions</a:t>
            </a:r>
            <a:r>
              <a:rPr spc="5" dirty="0">
                <a:solidFill>
                  <a:srgbClr val="2B2A29"/>
                </a:solidFill>
                <a:latin typeface="Times New Roman"/>
                <a:cs typeface="Times New Roman"/>
              </a:rPr>
              <a:t>.</a:t>
            </a:r>
            <a:endParaRPr dirty="0">
              <a:solidFill>
                <a:prstClr val="black"/>
              </a:solidFill>
              <a:latin typeface="Times New Roman"/>
              <a:cs typeface="Times New Roman"/>
            </a:endParaRPr>
          </a:p>
        </p:txBody>
      </p:sp>
      <p:grpSp>
        <p:nvGrpSpPr>
          <p:cNvPr id="9" name="object 9"/>
          <p:cNvGrpSpPr/>
          <p:nvPr/>
        </p:nvGrpSpPr>
        <p:grpSpPr>
          <a:xfrm>
            <a:off x="10160774" y="429168"/>
            <a:ext cx="1017016" cy="313128"/>
            <a:chOff x="6350482" y="636201"/>
            <a:chExt cx="635635" cy="464184"/>
          </a:xfrm>
        </p:grpSpPr>
        <p:sp>
          <p:nvSpPr>
            <p:cNvPr id="10" name="object 10"/>
            <p:cNvSpPr/>
            <p:nvPr/>
          </p:nvSpPr>
          <p:spPr>
            <a:xfrm>
              <a:off x="6378869" y="812377"/>
              <a:ext cx="260350" cy="259715"/>
            </a:xfrm>
            <a:custGeom>
              <a:avLst/>
              <a:gdLst/>
              <a:ahLst/>
              <a:cxnLst/>
              <a:rect l="l" t="t" r="r" b="b"/>
              <a:pathLst>
                <a:path w="260350" h="259715">
                  <a:moveTo>
                    <a:pt x="54784" y="0"/>
                  </a:moveTo>
                  <a:lnTo>
                    <a:pt x="31445" y="23424"/>
                  </a:lnTo>
                  <a:lnTo>
                    <a:pt x="14255" y="47097"/>
                  </a:lnTo>
                  <a:lnTo>
                    <a:pt x="3633" y="71506"/>
                  </a:lnTo>
                  <a:lnTo>
                    <a:pt x="0" y="97138"/>
                  </a:lnTo>
                  <a:lnTo>
                    <a:pt x="3581" y="121628"/>
                  </a:lnTo>
                  <a:lnTo>
                    <a:pt x="32143" y="174469"/>
                  </a:lnTo>
                  <a:lnTo>
                    <a:pt x="85064" y="227419"/>
                  </a:lnTo>
                  <a:lnTo>
                    <a:pt x="137873" y="255991"/>
                  </a:lnTo>
                  <a:lnTo>
                    <a:pt x="162364" y="259567"/>
                  </a:lnTo>
                  <a:lnTo>
                    <a:pt x="188209" y="255795"/>
                  </a:lnTo>
                  <a:lnTo>
                    <a:pt x="212949" y="244960"/>
                  </a:lnTo>
                  <a:lnTo>
                    <a:pt x="236882" y="227809"/>
                  </a:lnTo>
                  <a:lnTo>
                    <a:pt x="260298" y="205090"/>
                  </a:lnTo>
                  <a:lnTo>
                    <a:pt x="225479" y="216917"/>
                  </a:lnTo>
                  <a:lnTo>
                    <a:pt x="188107" y="215123"/>
                  </a:lnTo>
                  <a:lnTo>
                    <a:pt x="146994" y="196668"/>
                  </a:lnTo>
                  <a:lnTo>
                    <a:pt x="100948" y="158516"/>
                  </a:lnTo>
                  <a:lnTo>
                    <a:pt x="63182" y="112721"/>
                  </a:lnTo>
                  <a:lnTo>
                    <a:pt x="44888" y="71816"/>
                  </a:lnTo>
                  <a:lnTo>
                    <a:pt x="43082" y="34633"/>
                  </a:lnTo>
                  <a:lnTo>
                    <a:pt x="54784" y="0"/>
                  </a:lnTo>
                  <a:close/>
                </a:path>
              </a:pathLst>
            </a:custGeom>
            <a:solidFill>
              <a:srgbClr val="1A515F"/>
            </a:solidFill>
          </p:spPr>
          <p:txBody>
            <a:bodyPr wrap="square" lIns="0" tIns="0" rIns="0" bIns="0" rtlCol="0"/>
            <a:lstStyle/>
            <a:p>
              <a:endParaRPr smtClean="0">
                <a:solidFill>
                  <a:prstClr val="black"/>
                </a:solidFill>
              </a:endParaRPr>
            </a:p>
          </p:txBody>
        </p:sp>
        <p:sp>
          <p:nvSpPr>
            <p:cNvPr id="11" name="object 11"/>
            <p:cNvSpPr/>
            <p:nvPr/>
          </p:nvSpPr>
          <p:spPr>
            <a:xfrm>
              <a:off x="6696811" y="664114"/>
              <a:ext cx="260350" cy="259715"/>
            </a:xfrm>
            <a:custGeom>
              <a:avLst/>
              <a:gdLst/>
              <a:ahLst/>
              <a:cxnLst/>
              <a:rect l="l" t="t" r="r" b="b"/>
              <a:pathLst>
                <a:path w="260350" h="259715">
                  <a:moveTo>
                    <a:pt x="97946" y="0"/>
                  </a:moveTo>
                  <a:lnTo>
                    <a:pt x="72099" y="3771"/>
                  </a:lnTo>
                  <a:lnTo>
                    <a:pt x="47355" y="14605"/>
                  </a:lnTo>
                  <a:lnTo>
                    <a:pt x="23417" y="31752"/>
                  </a:lnTo>
                  <a:lnTo>
                    <a:pt x="0" y="54463"/>
                  </a:lnTo>
                  <a:lnTo>
                    <a:pt x="34826" y="42638"/>
                  </a:lnTo>
                  <a:lnTo>
                    <a:pt x="72201" y="44435"/>
                  </a:lnTo>
                  <a:lnTo>
                    <a:pt x="113316" y="62890"/>
                  </a:lnTo>
                  <a:lnTo>
                    <a:pt x="159362" y="101038"/>
                  </a:lnTo>
                  <a:lnTo>
                    <a:pt x="197133" y="146846"/>
                  </a:lnTo>
                  <a:lnTo>
                    <a:pt x="215427" y="187755"/>
                  </a:lnTo>
                  <a:lnTo>
                    <a:pt x="217230" y="224941"/>
                  </a:lnTo>
                  <a:lnTo>
                    <a:pt x="205527" y="259579"/>
                  </a:lnTo>
                  <a:lnTo>
                    <a:pt x="228876" y="236154"/>
                  </a:lnTo>
                  <a:lnTo>
                    <a:pt x="246065" y="212480"/>
                  </a:lnTo>
                  <a:lnTo>
                    <a:pt x="256680" y="188068"/>
                  </a:lnTo>
                  <a:lnTo>
                    <a:pt x="260311" y="162428"/>
                  </a:lnTo>
                  <a:lnTo>
                    <a:pt x="256731" y="137936"/>
                  </a:lnTo>
                  <a:lnTo>
                    <a:pt x="228172" y="85086"/>
                  </a:lnTo>
                  <a:lnTo>
                    <a:pt x="175243" y="32147"/>
                  </a:lnTo>
                  <a:lnTo>
                    <a:pt x="122440" y="3577"/>
                  </a:lnTo>
                  <a:lnTo>
                    <a:pt x="97946" y="0"/>
                  </a:lnTo>
                  <a:close/>
                </a:path>
              </a:pathLst>
            </a:custGeom>
            <a:solidFill>
              <a:srgbClr val="436B2B"/>
            </a:solidFill>
          </p:spPr>
          <p:txBody>
            <a:bodyPr wrap="square" lIns="0" tIns="0" rIns="0" bIns="0" rtlCol="0"/>
            <a:lstStyle/>
            <a:p>
              <a:endParaRPr smtClean="0">
                <a:solidFill>
                  <a:prstClr val="black"/>
                </a:solidFill>
              </a:endParaRPr>
            </a:p>
          </p:txBody>
        </p:sp>
        <p:sp>
          <p:nvSpPr>
            <p:cNvPr id="12" name="object 12"/>
            <p:cNvSpPr/>
            <p:nvPr/>
          </p:nvSpPr>
          <p:spPr>
            <a:xfrm>
              <a:off x="6520889" y="636201"/>
              <a:ext cx="464820" cy="464184"/>
            </a:xfrm>
            <a:custGeom>
              <a:avLst/>
              <a:gdLst/>
              <a:ahLst/>
              <a:cxnLst/>
              <a:rect l="l" t="t" r="r" b="b"/>
              <a:pathLst>
                <a:path w="464820" h="464184">
                  <a:moveTo>
                    <a:pt x="248599" y="0"/>
                  </a:moveTo>
                  <a:lnTo>
                    <a:pt x="209623" y="284"/>
                  </a:lnTo>
                  <a:lnTo>
                    <a:pt x="139734" y="28302"/>
                  </a:lnTo>
                  <a:lnTo>
                    <a:pt x="108368" y="51886"/>
                  </a:lnTo>
                  <a:lnTo>
                    <a:pt x="79085" y="79086"/>
                  </a:lnTo>
                  <a:lnTo>
                    <a:pt x="51885" y="108378"/>
                  </a:lnTo>
                  <a:lnTo>
                    <a:pt x="28303" y="139751"/>
                  </a:lnTo>
                  <a:lnTo>
                    <a:pt x="10412" y="173431"/>
                  </a:lnTo>
                  <a:lnTo>
                    <a:pt x="0" y="248619"/>
                  </a:lnTo>
                  <a:lnTo>
                    <a:pt x="11624" y="290580"/>
                  </a:lnTo>
                  <a:lnTo>
                    <a:pt x="37235" y="335754"/>
                  </a:lnTo>
                  <a:lnTo>
                    <a:pt x="79239" y="384741"/>
                  </a:lnTo>
                  <a:lnTo>
                    <a:pt x="127858" y="426423"/>
                  </a:lnTo>
                  <a:lnTo>
                    <a:pt x="173039" y="452040"/>
                  </a:lnTo>
                  <a:lnTo>
                    <a:pt x="215007" y="463668"/>
                  </a:lnTo>
                  <a:lnTo>
                    <a:pt x="253989" y="463380"/>
                  </a:lnTo>
                  <a:lnTo>
                    <a:pt x="323897" y="435359"/>
                  </a:lnTo>
                  <a:lnTo>
                    <a:pt x="355275" y="411775"/>
                  </a:lnTo>
                  <a:lnTo>
                    <a:pt x="384572" y="384574"/>
                  </a:lnTo>
                  <a:lnTo>
                    <a:pt x="391994" y="376250"/>
                  </a:lnTo>
                  <a:lnTo>
                    <a:pt x="262119" y="376250"/>
                  </a:lnTo>
                  <a:lnTo>
                    <a:pt x="226594" y="375597"/>
                  </a:lnTo>
                  <a:lnTo>
                    <a:pt x="187372" y="358198"/>
                  </a:lnTo>
                  <a:lnTo>
                    <a:pt x="142809" y="321183"/>
                  </a:lnTo>
                  <a:lnTo>
                    <a:pt x="105644" y="276469"/>
                  </a:lnTo>
                  <a:lnTo>
                    <a:pt x="88146" y="237145"/>
                  </a:lnTo>
                  <a:lnTo>
                    <a:pt x="87435" y="201555"/>
                  </a:lnTo>
                  <a:lnTo>
                    <a:pt x="100628" y="168046"/>
                  </a:lnTo>
                  <a:lnTo>
                    <a:pt x="124844" y="134962"/>
                  </a:lnTo>
                  <a:lnTo>
                    <a:pt x="157201" y="100649"/>
                  </a:lnTo>
                  <a:lnTo>
                    <a:pt x="185902" y="73132"/>
                  </a:lnTo>
                  <a:lnTo>
                    <a:pt x="243314" y="35189"/>
                  </a:lnTo>
                  <a:lnTo>
                    <a:pt x="273863" y="29549"/>
                  </a:lnTo>
                  <a:lnTo>
                    <a:pt x="322155" y="29549"/>
                  </a:lnTo>
                  <a:lnTo>
                    <a:pt x="290564" y="11632"/>
                  </a:lnTo>
                  <a:lnTo>
                    <a:pt x="248599" y="0"/>
                  </a:lnTo>
                  <a:close/>
                </a:path>
                <a:path w="464820" h="464184">
                  <a:moveTo>
                    <a:pt x="322155" y="29549"/>
                  </a:moveTo>
                  <a:lnTo>
                    <a:pt x="273863" y="29549"/>
                  </a:lnTo>
                  <a:lnTo>
                    <a:pt x="298081" y="33026"/>
                  </a:lnTo>
                  <a:lnTo>
                    <a:pt x="323275" y="43520"/>
                  </a:lnTo>
                  <a:lnTo>
                    <a:pt x="377351" y="85949"/>
                  </a:lnTo>
                  <a:lnTo>
                    <a:pt x="419940" y="140202"/>
                  </a:lnTo>
                  <a:lnTo>
                    <a:pt x="434072" y="189771"/>
                  </a:lnTo>
                  <a:lnTo>
                    <a:pt x="428435" y="220307"/>
                  </a:lnTo>
                  <a:lnTo>
                    <a:pt x="390479" y="277727"/>
                  </a:lnTo>
                  <a:lnTo>
                    <a:pt x="362959" y="306445"/>
                  </a:lnTo>
                  <a:lnTo>
                    <a:pt x="328658" y="338803"/>
                  </a:lnTo>
                  <a:lnTo>
                    <a:pt x="295593" y="363028"/>
                  </a:lnTo>
                  <a:lnTo>
                    <a:pt x="262119" y="376250"/>
                  </a:lnTo>
                  <a:lnTo>
                    <a:pt x="391994" y="376250"/>
                  </a:lnTo>
                  <a:lnTo>
                    <a:pt x="420122" y="344701"/>
                  </a:lnTo>
                  <a:lnTo>
                    <a:pt x="445081" y="306601"/>
                  </a:lnTo>
                  <a:lnTo>
                    <a:pt x="459798" y="269609"/>
                  </a:lnTo>
                  <a:lnTo>
                    <a:pt x="464626" y="233062"/>
                  </a:lnTo>
                  <a:lnTo>
                    <a:pt x="459647" y="195581"/>
                  </a:lnTo>
                  <a:lnTo>
                    <a:pt x="444661" y="157538"/>
                  </a:lnTo>
                  <a:lnTo>
                    <a:pt x="419592" y="118728"/>
                  </a:lnTo>
                  <a:lnTo>
                    <a:pt x="384367" y="78945"/>
                  </a:lnTo>
                  <a:lnTo>
                    <a:pt x="335744" y="37255"/>
                  </a:lnTo>
                  <a:lnTo>
                    <a:pt x="322155" y="29549"/>
                  </a:lnTo>
                  <a:close/>
                </a:path>
              </a:pathLst>
            </a:custGeom>
            <a:solidFill>
              <a:srgbClr val="67A539"/>
            </a:solidFill>
          </p:spPr>
          <p:txBody>
            <a:bodyPr wrap="square" lIns="0" tIns="0" rIns="0" bIns="0" rtlCol="0"/>
            <a:lstStyle/>
            <a:p>
              <a:endParaRPr smtClean="0">
                <a:solidFill>
                  <a:prstClr val="black"/>
                </a:solidFill>
              </a:endParaRPr>
            </a:p>
          </p:txBody>
        </p:sp>
        <p:sp>
          <p:nvSpPr>
            <p:cNvPr id="13" name="object 13"/>
            <p:cNvSpPr/>
            <p:nvPr/>
          </p:nvSpPr>
          <p:spPr>
            <a:xfrm>
              <a:off x="6350482" y="636208"/>
              <a:ext cx="465455" cy="464184"/>
            </a:xfrm>
            <a:custGeom>
              <a:avLst/>
              <a:gdLst/>
              <a:ahLst/>
              <a:cxnLst/>
              <a:rect l="l" t="t" r="r" b="b"/>
              <a:pathLst>
                <a:path w="465454" h="464184">
                  <a:moveTo>
                    <a:pt x="249620" y="0"/>
                  </a:moveTo>
                  <a:lnTo>
                    <a:pt x="210638" y="286"/>
                  </a:lnTo>
                  <a:lnTo>
                    <a:pt x="140740" y="28297"/>
                  </a:lnTo>
                  <a:lnTo>
                    <a:pt x="109372" y="51874"/>
                  </a:lnTo>
                  <a:lnTo>
                    <a:pt x="80091" y="79066"/>
                  </a:lnTo>
                  <a:lnTo>
                    <a:pt x="44519" y="118949"/>
                  </a:lnTo>
                  <a:lnTo>
                    <a:pt x="19549" y="157056"/>
                  </a:lnTo>
                  <a:lnTo>
                    <a:pt x="4828" y="194049"/>
                  </a:lnTo>
                  <a:lnTo>
                    <a:pt x="0" y="230591"/>
                  </a:lnTo>
                  <a:lnTo>
                    <a:pt x="4971" y="268073"/>
                  </a:lnTo>
                  <a:lnTo>
                    <a:pt x="19957" y="306117"/>
                  </a:lnTo>
                  <a:lnTo>
                    <a:pt x="45031" y="344930"/>
                  </a:lnTo>
                  <a:lnTo>
                    <a:pt x="80271" y="384721"/>
                  </a:lnTo>
                  <a:lnTo>
                    <a:pt x="127332" y="425295"/>
                  </a:lnTo>
                  <a:lnTo>
                    <a:pt x="171167" y="450784"/>
                  </a:lnTo>
                  <a:lnTo>
                    <a:pt x="211982" y="463063"/>
                  </a:lnTo>
                  <a:lnTo>
                    <a:pt x="249981" y="464008"/>
                  </a:lnTo>
                  <a:lnTo>
                    <a:pt x="285369" y="455496"/>
                  </a:lnTo>
                  <a:lnTo>
                    <a:pt x="318353" y="439402"/>
                  </a:lnTo>
                  <a:lnTo>
                    <a:pt x="305820" y="431581"/>
                  </a:lnTo>
                  <a:lnTo>
                    <a:pt x="293024" y="422565"/>
                  </a:lnTo>
                  <a:lnTo>
                    <a:pt x="279966" y="412325"/>
                  </a:lnTo>
                  <a:lnTo>
                    <a:pt x="266647" y="400831"/>
                  </a:lnTo>
                  <a:lnTo>
                    <a:pt x="248347" y="414417"/>
                  </a:lnTo>
                  <a:lnTo>
                    <a:pt x="229766" y="424909"/>
                  </a:lnTo>
                  <a:lnTo>
                    <a:pt x="210661" y="431671"/>
                  </a:lnTo>
                  <a:lnTo>
                    <a:pt x="190788" y="434066"/>
                  </a:lnTo>
                  <a:lnTo>
                    <a:pt x="166564" y="430598"/>
                  </a:lnTo>
                  <a:lnTo>
                    <a:pt x="115011" y="402503"/>
                  </a:lnTo>
                  <a:lnTo>
                    <a:pt x="62416" y="349909"/>
                  </a:lnTo>
                  <a:lnTo>
                    <a:pt x="34081" y="298131"/>
                  </a:lnTo>
                  <a:lnTo>
                    <a:pt x="30553" y="273882"/>
                  </a:lnTo>
                  <a:lnTo>
                    <a:pt x="36190" y="243345"/>
                  </a:lnTo>
                  <a:lnTo>
                    <a:pt x="74151" y="185920"/>
                  </a:lnTo>
                  <a:lnTo>
                    <a:pt x="101679" y="157208"/>
                  </a:lnTo>
                  <a:lnTo>
                    <a:pt x="135975" y="124841"/>
                  </a:lnTo>
                  <a:lnTo>
                    <a:pt x="169037" y="100611"/>
                  </a:lnTo>
                  <a:lnTo>
                    <a:pt x="202511" y="87389"/>
                  </a:lnTo>
                  <a:lnTo>
                    <a:pt x="238040" y="88045"/>
                  </a:lnTo>
                  <a:lnTo>
                    <a:pt x="277269" y="105448"/>
                  </a:lnTo>
                  <a:lnTo>
                    <a:pt x="321842" y="142470"/>
                  </a:lnTo>
                  <a:lnTo>
                    <a:pt x="360478" y="189518"/>
                  </a:lnTo>
                  <a:lnTo>
                    <a:pt x="377352" y="230662"/>
                  </a:lnTo>
                  <a:lnTo>
                    <a:pt x="375860" y="267848"/>
                  </a:lnTo>
                  <a:lnTo>
                    <a:pt x="359397" y="303023"/>
                  </a:lnTo>
                  <a:lnTo>
                    <a:pt x="331359" y="338133"/>
                  </a:lnTo>
                  <a:lnTo>
                    <a:pt x="348412" y="351758"/>
                  </a:lnTo>
                  <a:lnTo>
                    <a:pt x="364613" y="362344"/>
                  </a:lnTo>
                  <a:lnTo>
                    <a:pt x="380055" y="370053"/>
                  </a:lnTo>
                  <a:lnTo>
                    <a:pt x="394827" y="375049"/>
                  </a:lnTo>
                  <a:lnTo>
                    <a:pt x="420042" y="346380"/>
                  </a:lnTo>
                  <a:lnTo>
                    <a:pt x="441382" y="315738"/>
                  </a:lnTo>
                  <a:lnTo>
                    <a:pt x="457020" y="282924"/>
                  </a:lnTo>
                  <a:lnTo>
                    <a:pt x="465129" y="247738"/>
                  </a:lnTo>
                  <a:lnTo>
                    <a:pt x="463881" y="209979"/>
                  </a:lnTo>
                  <a:lnTo>
                    <a:pt x="451449" y="169449"/>
                  </a:lnTo>
                  <a:lnTo>
                    <a:pt x="426004" y="125946"/>
                  </a:lnTo>
                  <a:lnTo>
                    <a:pt x="385400" y="78912"/>
                  </a:lnTo>
                  <a:lnTo>
                    <a:pt x="336775" y="37238"/>
                  </a:lnTo>
                  <a:lnTo>
                    <a:pt x="291590" y="11626"/>
                  </a:lnTo>
                  <a:lnTo>
                    <a:pt x="249620" y="0"/>
                  </a:lnTo>
                  <a:close/>
                </a:path>
              </a:pathLst>
            </a:custGeom>
            <a:solidFill>
              <a:srgbClr val="067B92"/>
            </a:solidFill>
          </p:spPr>
          <p:txBody>
            <a:bodyPr wrap="square" lIns="0" tIns="0" rIns="0" bIns="0" rtlCol="0"/>
            <a:lstStyle/>
            <a:p>
              <a:endParaRPr smtClean="0">
                <a:solidFill>
                  <a:prstClr val="black"/>
                </a:solidFill>
              </a:endParaRPr>
            </a:p>
          </p:txBody>
        </p:sp>
      </p:grpSp>
      <p:grpSp>
        <p:nvGrpSpPr>
          <p:cNvPr id="14" name="object 14"/>
          <p:cNvGrpSpPr/>
          <p:nvPr/>
        </p:nvGrpSpPr>
        <p:grpSpPr>
          <a:xfrm>
            <a:off x="10160778" y="779510"/>
            <a:ext cx="1017016" cy="77533"/>
            <a:chOff x="6350486" y="1155499"/>
            <a:chExt cx="635635" cy="114935"/>
          </a:xfrm>
        </p:grpSpPr>
        <p:sp>
          <p:nvSpPr>
            <p:cNvPr id="15" name="object 15"/>
            <p:cNvSpPr/>
            <p:nvPr/>
          </p:nvSpPr>
          <p:spPr>
            <a:xfrm>
              <a:off x="6350482" y="1155534"/>
              <a:ext cx="152400" cy="113664"/>
            </a:xfrm>
            <a:custGeom>
              <a:avLst/>
              <a:gdLst/>
              <a:ahLst/>
              <a:cxnLst/>
              <a:rect l="l" t="t" r="r" b="b"/>
              <a:pathLst>
                <a:path w="152400" h="113665">
                  <a:moveTo>
                    <a:pt x="115506" y="0"/>
                  </a:moveTo>
                  <a:lnTo>
                    <a:pt x="99250" y="0"/>
                  </a:lnTo>
                  <a:lnTo>
                    <a:pt x="99250" y="49530"/>
                  </a:lnTo>
                  <a:lnTo>
                    <a:pt x="16205" y="49530"/>
                  </a:lnTo>
                  <a:lnTo>
                    <a:pt x="16205" y="0"/>
                  </a:lnTo>
                  <a:lnTo>
                    <a:pt x="0" y="0"/>
                  </a:lnTo>
                  <a:lnTo>
                    <a:pt x="0" y="49530"/>
                  </a:lnTo>
                  <a:lnTo>
                    <a:pt x="0" y="63500"/>
                  </a:lnTo>
                  <a:lnTo>
                    <a:pt x="0" y="113030"/>
                  </a:lnTo>
                  <a:lnTo>
                    <a:pt x="16230" y="113030"/>
                  </a:lnTo>
                  <a:lnTo>
                    <a:pt x="16230" y="63500"/>
                  </a:lnTo>
                  <a:lnTo>
                    <a:pt x="99263" y="63500"/>
                  </a:lnTo>
                  <a:lnTo>
                    <a:pt x="99263" y="113030"/>
                  </a:lnTo>
                  <a:lnTo>
                    <a:pt x="115506" y="113030"/>
                  </a:lnTo>
                  <a:lnTo>
                    <a:pt x="115506" y="63500"/>
                  </a:lnTo>
                  <a:lnTo>
                    <a:pt x="115506" y="49530"/>
                  </a:lnTo>
                  <a:lnTo>
                    <a:pt x="115506" y="0"/>
                  </a:lnTo>
                  <a:close/>
                </a:path>
                <a:path w="152400" h="113665">
                  <a:moveTo>
                    <a:pt x="151803" y="28257"/>
                  </a:moveTo>
                  <a:lnTo>
                    <a:pt x="137121" y="28257"/>
                  </a:lnTo>
                  <a:lnTo>
                    <a:pt x="137121" y="113449"/>
                  </a:lnTo>
                  <a:lnTo>
                    <a:pt x="151803" y="113449"/>
                  </a:lnTo>
                  <a:lnTo>
                    <a:pt x="151803" y="28257"/>
                  </a:lnTo>
                  <a:close/>
                </a:path>
                <a:path w="152400" h="113665">
                  <a:moveTo>
                    <a:pt x="151803" y="0"/>
                  </a:moveTo>
                  <a:lnTo>
                    <a:pt x="137121" y="0"/>
                  </a:lnTo>
                  <a:lnTo>
                    <a:pt x="137121" y="15748"/>
                  </a:lnTo>
                  <a:lnTo>
                    <a:pt x="151803" y="15748"/>
                  </a:lnTo>
                  <a:lnTo>
                    <a:pt x="151803" y="0"/>
                  </a:lnTo>
                  <a:close/>
                </a:path>
              </a:pathLst>
            </a:custGeom>
            <a:solidFill>
              <a:srgbClr val="5B5B5B"/>
            </a:solidFill>
          </p:spPr>
          <p:txBody>
            <a:bodyPr wrap="square" lIns="0" tIns="0" rIns="0" bIns="0" rtlCol="0"/>
            <a:lstStyle/>
            <a:p>
              <a:endParaRPr smtClean="0">
                <a:solidFill>
                  <a:prstClr val="black"/>
                </a:solidFill>
              </a:endParaRPr>
            </a:p>
          </p:txBody>
        </p:sp>
        <p:pic>
          <p:nvPicPr>
            <p:cNvPr id="16" name="object 16"/>
            <p:cNvPicPr/>
            <p:nvPr/>
          </p:nvPicPr>
          <p:blipFill>
            <a:blip r:embed="rId4" cstate="print"/>
            <a:stretch>
              <a:fillRect/>
            </a:stretch>
          </p:blipFill>
          <p:spPr>
            <a:xfrm>
              <a:off x="6521961" y="1155499"/>
              <a:ext cx="463547" cy="114495"/>
            </a:xfrm>
            <a:prstGeom prst="rect">
              <a:avLst/>
            </a:prstGeom>
          </p:spPr>
        </p:pic>
      </p:grpSp>
      <p:sp>
        <p:nvSpPr>
          <p:cNvPr id="17" name="object 17"/>
          <p:cNvSpPr txBox="1"/>
          <p:nvPr/>
        </p:nvSpPr>
        <p:spPr>
          <a:xfrm>
            <a:off x="1007261" y="401199"/>
            <a:ext cx="2803142" cy="512320"/>
          </a:xfrm>
          <a:prstGeom prst="rect">
            <a:avLst/>
          </a:prstGeom>
        </p:spPr>
        <p:txBody>
          <a:bodyPr vert="horz" wrap="square" lIns="0" tIns="12065" rIns="0" bIns="0" rtlCol="0">
            <a:spAutoFit/>
          </a:bodyPr>
          <a:lstStyle/>
          <a:p>
            <a:pPr marL="12700">
              <a:lnSpc>
                <a:spcPts val="955"/>
              </a:lnSpc>
              <a:spcBef>
                <a:spcPts val="95"/>
              </a:spcBef>
            </a:pPr>
            <a:r>
              <a:rPr sz="800" spc="15" dirty="0">
                <a:solidFill>
                  <a:srgbClr val="2B2A29"/>
                </a:solidFill>
                <a:cs typeface="Calibri"/>
              </a:rPr>
              <a:t>Hindawi</a:t>
            </a:r>
            <a:endParaRPr sz="800">
              <a:solidFill>
                <a:prstClr val="black"/>
              </a:solidFill>
              <a:cs typeface="Calibri"/>
            </a:endParaRPr>
          </a:p>
          <a:p>
            <a:pPr marL="12700">
              <a:lnSpc>
                <a:spcPts val="944"/>
              </a:lnSpc>
            </a:pPr>
            <a:r>
              <a:rPr sz="800" spc="-10" dirty="0">
                <a:solidFill>
                  <a:srgbClr val="2B2A29"/>
                </a:solidFill>
                <a:cs typeface="Calibri"/>
              </a:rPr>
              <a:t>Advances</a:t>
            </a:r>
            <a:r>
              <a:rPr sz="800" spc="-20" dirty="0">
                <a:solidFill>
                  <a:srgbClr val="2B2A29"/>
                </a:solidFill>
                <a:cs typeface="Calibri"/>
              </a:rPr>
              <a:t> </a:t>
            </a:r>
            <a:r>
              <a:rPr sz="800" spc="20" dirty="0">
                <a:solidFill>
                  <a:srgbClr val="2B2A29"/>
                </a:solidFill>
                <a:cs typeface="Calibri"/>
              </a:rPr>
              <a:t>in</a:t>
            </a:r>
            <a:r>
              <a:rPr sz="800" spc="-20" dirty="0">
                <a:solidFill>
                  <a:srgbClr val="2B2A29"/>
                </a:solidFill>
                <a:cs typeface="Calibri"/>
              </a:rPr>
              <a:t> </a:t>
            </a:r>
            <a:r>
              <a:rPr sz="800" spc="30" dirty="0">
                <a:solidFill>
                  <a:srgbClr val="2B2A29"/>
                </a:solidFill>
                <a:cs typeface="Calibri"/>
              </a:rPr>
              <a:t>Civil</a:t>
            </a:r>
            <a:r>
              <a:rPr sz="800" spc="-20" dirty="0">
                <a:solidFill>
                  <a:srgbClr val="2B2A29"/>
                </a:solidFill>
                <a:cs typeface="Calibri"/>
              </a:rPr>
              <a:t> </a:t>
            </a:r>
            <a:r>
              <a:rPr sz="800" dirty="0">
                <a:solidFill>
                  <a:srgbClr val="2B2A29"/>
                </a:solidFill>
                <a:cs typeface="Calibri"/>
              </a:rPr>
              <a:t>Engineering</a:t>
            </a:r>
            <a:endParaRPr sz="800">
              <a:solidFill>
                <a:prstClr val="black"/>
              </a:solidFill>
              <a:cs typeface="Calibri"/>
            </a:endParaRPr>
          </a:p>
          <a:p>
            <a:pPr marL="12700" marR="5080" indent="-635">
              <a:lnSpc>
                <a:spcPts val="950"/>
              </a:lnSpc>
              <a:spcBef>
                <a:spcPts val="35"/>
              </a:spcBef>
            </a:pPr>
            <a:r>
              <a:rPr sz="800" spc="20" dirty="0">
                <a:solidFill>
                  <a:srgbClr val="2B2A29"/>
                </a:solidFill>
                <a:cs typeface="Calibri"/>
              </a:rPr>
              <a:t>V</a:t>
            </a:r>
            <a:r>
              <a:rPr sz="800" spc="-15" dirty="0">
                <a:solidFill>
                  <a:srgbClr val="2B2A29"/>
                </a:solidFill>
                <a:cs typeface="Calibri"/>
              </a:rPr>
              <a:t>olum</a:t>
            </a:r>
            <a:r>
              <a:rPr sz="800" spc="-10" dirty="0">
                <a:solidFill>
                  <a:srgbClr val="2B2A29"/>
                </a:solidFill>
                <a:cs typeface="Calibri"/>
              </a:rPr>
              <a:t>e</a:t>
            </a:r>
            <a:r>
              <a:rPr sz="800" spc="-5" dirty="0">
                <a:solidFill>
                  <a:srgbClr val="2B2A29"/>
                </a:solidFill>
                <a:cs typeface="Calibri"/>
              </a:rPr>
              <a:t> </a:t>
            </a:r>
            <a:r>
              <a:rPr sz="800" spc="-30" dirty="0">
                <a:solidFill>
                  <a:srgbClr val="2B2A29"/>
                </a:solidFill>
                <a:cs typeface="Calibri"/>
              </a:rPr>
              <a:t>2019</a:t>
            </a:r>
            <a:r>
              <a:rPr sz="800" spc="-15" dirty="0">
                <a:solidFill>
                  <a:srgbClr val="2B2A29"/>
                </a:solidFill>
                <a:cs typeface="Calibri"/>
              </a:rPr>
              <a:t>,</a:t>
            </a:r>
            <a:r>
              <a:rPr sz="800" spc="-75" dirty="0">
                <a:solidFill>
                  <a:srgbClr val="2B2A29"/>
                </a:solidFill>
                <a:cs typeface="Calibri"/>
              </a:rPr>
              <a:t> </a:t>
            </a:r>
            <a:r>
              <a:rPr sz="800" dirty="0">
                <a:solidFill>
                  <a:srgbClr val="2B2A29"/>
                </a:solidFill>
                <a:cs typeface="Calibri"/>
              </a:rPr>
              <a:t>Articl</a:t>
            </a:r>
            <a:r>
              <a:rPr sz="800" spc="10" dirty="0">
                <a:solidFill>
                  <a:srgbClr val="2B2A29"/>
                </a:solidFill>
                <a:cs typeface="Calibri"/>
              </a:rPr>
              <a:t>e</a:t>
            </a:r>
            <a:r>
              <a:rPr sz="800" spc="-5" dirty="0">
                <a:solidFill>
                  <a:srgbClr val="2B2A29"/>
                </a:solidFill>
                <a:cs typeface="Calibri"/>
              </a:rPr>
              <a:t> </a:t>
            </a:r>
            <a:r>
              <a:rPr sz="800" spc="40" dirty="0">
                <a:solidFill>
                  <a:srgbClr val="2B2A29"/>
                </a:solidFill>
                <a:cs typeface="Calibri"/>
              </a:rPr>
              <a:t>I</a:t>
            </a:r>
            <a:r>
              <a:rPr sz="800" spc="114" dirty="0">
                <a:solidFill>
                  <a:srgbClr val="2B2A29"/>
                </a:solidFill>
                <a:cs typeface="Calibri"/>
              </a:rPr>
              <a:t>D</a:t>
            </a:r>
            <a:r>
              <a:rPr sz="800" spc="-5" dirty="0">
                <a:solidFill>
                  <a:srgbClr val="2B2A29"/>
                </a:solidFill>
                <a:cs typeface="Calibri"/>
              </a:rPr>
              <a:t> </a:t>
            </a:r>
            <a:r>
              <a:rPr sz="800" spc="-30" dirty="0">
                <a:solidFill>
                  <a:srgbClr val="2B2A29"/>
                </a:solidFill>
                <a:cs typeface="Calibri"/>
              </a:rPr>
              <a:t>4201842</a:t>
            </a:r>
            <a:r>
              <a:rPr sz="800" spc="-15" dirty="0">
                <a:solidFill>
                  <a:srgbClr val="2B2A29"/>
                </a:solidFill>
                <a:cs typeface="Calibri"/>
              </a:rPr>
              <a:t>,</a:t>
            </a:r>
            <a:r>
              <a:rPr sz="800" spc="-5" dirty="0">
                <a:solidFill>
                  <a:srgbClr val="2B2A29"/>
                </a:solidFill>
                <a:cs typeface="Calibri"/>
              </a:rPr>
              <a:t> </a:t>
            </a:r>
            <a:r>
              <a:rPr sz="800" spc="-30" dirty="0">
                <a:solidFill>
                  <a:srgbClr val="2B2A29"/>
                </a:solidFill>
                <a:cs typeface="Calibri"/>
              </a:rPr>
              <a:t>1</a:t>
            </a:r>
            <a:r>
              <a:rPr sz="800" spc="-25" dirty="0">
                <a:solidFill>
                  <a:srgbClr val="2B2A29"/>
                </a:solidFill>
                <a:cs typeface="Calibri"/>
              </a:rPr>
              <a:t>0</a:t>
            </a:r>
            <a:r>
              <a:rPr sz="800" spc="-10" dirty="0">
                <a:solidFill>
                  <a:srgbClr val="2B2A29"/>
                </a:solidFill>
                <a:cs typeface="Calibri"/>
              </a:rPr>
              <a:t> </a:t>
            </a:r>
            <a:r>
              <a:rPr sz="800" spc="-25" dirty="0">
                <a:solidFill>
                  <a:srgbClr val="2B2A29"/>
                </a:solidFill>
                <a:cs typeface="Calibri"/>
              </a:rPr>
              <a:t>p</a:t>
            </a:r>
            <a:r>
              <a:rPr sz="800" spc="-30" dirty="0">
                <a:solidFill>
                  <a:srgbClr val="2B2A29"/>
                </a:solidFill>
                <a:cs typeface="Calibri"/>
              </a:rPr>
              <a:t>a</a:t>
            </a:r>
            <a:r>
              <a:rPr sz="800" spc="-40" dirty="0">
                <a:solidFill>
                  <a:srgbClr val="2B2A29"/>
                </a:solidFill>
                <a:cs typeface="Calibri"/>
              </a:rPr>
              <a:t>g</a:t>
            </a:r>
            <a:r>
              <a:rPr sz="800" spc="-45" dirty="0">
                <a:solidFill>
                  <a:srgbClr val="2B2A29"/>
                </a:solidFill>
                <a:cs typeface="Calibri"/>
              </a:rPr>
              <a:t>e</a:t>
            </a:r>
            <a:r>
              <a:rPr sz="800" spc="-15" dirty="0">
                <a:solidFill>
                  <a:srgbClr val="2B2A29"/>
                </a:solidFill>
                <a:cs typeface="Calibri"/>
              </a:rPr>
              <a:t>s  </a:t>
            </a:r>
            <a:r>
              <a:rPr sz="800" spc="-35" dirty="0">
                <a:solidFill>
                  <a:srgbClr val="2B2A29"/>
                </a:solidFill>
                <a:cs typeface="Calibri"/>
              </a:rPr>
              <a:t>https://doi.org/10.1155/2019/4201842</a:t>
            </a:r>
            <a:endParaRPr sz="800">
              <a:solidFill>
                <a:prstClr val="black"/>
              </a:solidFill>
              <a:cs typeface="Calibri"/>
            </a:endParaRPr>
          </a:p>
        </p:txBody>
      </p:sp>
      <p:sp>
        <p:nvSpPr>
          <p:cNvPr id="3" name="Slide Number Placeholder 2"/>
          <p:cNvSpPr>
            <a:spLocks noGrp="1"/>
          </p:cNvSpPr>
          <p:nvPr>
            <p:ph type="sldNum" sz="quarter" idx="7"/>
          </p:nvPr>
        </p:nvSpPr>
        <p:spPr>
          <a:xfrm>
            <a:off x="9219505" y="6428775"/>
            <a:ext cx="2806496" cy="276999"/>
          </a:xfrm>
        </p:spPr>
        <p:txBody>
          <a:bodyPr/>
          <a:lstStyle/>
          <a:p>
            <a:fld id="{B6F15528-21DE-4FAA-801E-634DDDAF4B2B}" type="slidenum">
              <a:rPr lang="en-US" smtClean="0">
                <a:solidFill>
                  <a:prstClr val="black">
                    <a:tint val="75000"/>
                  </a:prstClr>
                </a:solidFill>
              </a:rPr>
              <a:pPr/>
              <a:t>159</a:t>
            </a:fld>
            <a:endParaRPr lang="en-US" dirty="0">
              <a:solidFill>
                <a:prstClr val="black">
                  <a:tint val="75000"/>
                </a:prstClr>
              </a:solidFill>
            </a:endParaRPr>
          </a:p>
        </p:txBody>
      </p:sp>
    </p:spTree>
    <p:extLst>
      <p:ext uri="{BB962C8B-B14F-4D97-AF65-F5344CB8AC3E}">
        <p14:creationId xmlns:p14="http://schemas.microsoft.com/office/powerpoint/2010/main" val="4453816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800" y="950090"/>
            <a:ext cx="5425810" cy="4578689"/>
          </a:xfrm>
          <a:prstGeom prst="rect">
            <a:avLst/>
          </a:prstGeom>
        </p:spPr>
        <p:txBody>
          <a:bodyPr wrap="square">
            <a:spAutoFit/>
          </a:bodyPr>
          <a:lstStyle/>
          <a:p>
            <a:pPr marL="334645">
              <a:lnSpc>
                <a:spcPct val="100000"/>
              </a:lnSpc>
            </a:pPr>
            <a:r>
              <a:rPr lang="en-GB" sz="2400" b="1" dirty="0">
                <a:solidFill>
                  <a:srgbClr val="17596F"/>
                </a:solidFill>
                <a:latin typeface="Times New Roman" panose="02020603050405020304" pitchFamily="18" charset="0"/>
                <a:cs typeface="Times New Roman" panose="02020603050405020304" pitchFamily="18" charset="0"/>
              </a:rPr>
              <a:t>Why</a:t>
            </a:r>
            <a:r>
              <a:rPr lang="en-GB" sz="2400" b="1" spc="-30" dirty="0">
                <a:solidFill>
                  <a:srgbClr val="17596F"/>
                </a:solidFill>
                <a:latin typeface="Times New Roman" panose="02020603050405020304" pitchFamily="18" charset="0"/>
                <a:cs typeface="Times New Roman" panose="02020603050405020304" pitchFamily="18" charset="0"/>
              </a:rPr>
              <a:t> </a:t>
            </a:r>
            <a:r>
              <a:rPr lang="en-GB" sz="2400" b="1" dirty="0">
                <a:solidFill>
                  <a:srgbClr val="17596F"/>
                </a:solidFill>
                <a:latin typeface="Times New Roman" panose="02020603050405020304" pitchFamily="18" charset="0"/>
                <a:cs typeface="Times New Roman" panose="02020603050405020304" pitchFamily="18" charset="0"/>
              </a:rPr>
              <a:t>we</a:t>
            </a:r>
            <a:r>
              <a:rPr lang="en-GB" sz="2400" b="1" spc="-30" dirty="0">
                <a:solidFill>
                  <a:srgbClr val="17596F"/>
                </a:solidFill>
                <a:latin typeface="Times New Roman" panose="02020603050405020304" pitchFamily="18" charset="0"/>
                <a:cs typeface="Times New Roman" panose="02020603050405020304" pitchFamily="18" charset="0"/>
              </a:rPr>
              <a:t> </a:t>
            </a:r>
            <a:r>
              <a:rPr lang="en-GB" sz="2400" b="1" dirty="0">
                <a:solidFill>
                  <a:srgbClr val="17596F"/>
                </a:solidFill>
                <a:latin typeface="Times New Roman" panose="02020603050405020304" pitchFamily="18" charset="0"/>
                <a:cs typeface="Times New Roman" panose="02020603050405020304" pitchFamily="18" charset="0"/>
              </a:rPr>
              <a:t>provide</a:t>
            </a:r>
            <a:r>
              <a:rPr lang="en-GB" sz="2400" b="1" spc="-30" dirty="0">
                <a:solidFill>
                  <a:srgbClr val="17596F"/>
                </a:solidFill>
                <a:latin typeface="Times New Roman" panose="02020603050405020304" pitchFamily="18" charset="0"/>
                <a:cs typeface="Times New Roman" panose="02020603050405020304" pitchFamily="18" charset="0"/>
              </a:rPr>
              <a:t> </a:t>
            </a:r>
            <a:r>
              <a:rPr lang="en-GB" sz="2400" b="1" dirty="0">
                <a:solidFill>
                  <a:srgbClr val="17596F"/>
                </a:solidFill>
                <a:latin typeface="Times New Roman" panose="02020603050405020304" pitchFamily="18" charset="0"/>
                <a:cs typeface="Times New Roman" panose="02020603050405020304" pitchFamily="18" charset="0"/>
              </a:rPr>
              <a:t>Columns?</a:t>
            </a:r>
            <a:endParaRPr lang="en-GB" sz="2400" dirty="0">
              <a:latin typeface="Times New Roman" panose="02020603050405020304" pitchFamily="18" charset="0"/>
              <a:cs typeface="Times New Roman" panose="02020603050405020304" pitchFamily="18" charset="0"/>
            </a:endParaRPr>
          </a:p>
          <a:p>
            <a:pPr marL="334645" marR="847725" algn="just">
              <a:lnSpc>
                <a:spcPct val="119800"/>
              </a:lnSpc>
              <a:spcBef>
                <a:spcPts val="1010"/>
              </a:spcBef>
            </a:pPr>
            <a:r>
              <a:rPr lang="en-GB" sz="2400" spc="-10" dirty="0">
                <a:solidFill>
                  <a:srgbClr val="545454"/>
                </a:solidFill>
                <a:latin typeface="Times New Roman" panose="02020603050405020304" pitchFamily="18" charset="0"/>
                <a:cs typeface="Times New Roman" panose="02020603050405020304" pitchFamily="18" charset="0"/>
              </a:rPr>
              <a:t>Primarily,</a:t>
            </a:r>
            <a:r>
              <a:rPr lang="en-GB" sz="2400" spc="-5" dirty="0">
                <a:solidFill>
                  <a:srgbClr val="545454"/>
                </a:solidFill>
                <a:latin typeface="Times New Roman" panose="02020603050405020304" pitchFamily="18" charset="0"/>
                <a:cs typeface="Times New Roman" panose="02020603050405020304" pitchFamily="18" charset="0"/>
              </a:rPr>
              <a:t> </a:t>
            </a:r>
            <a:r>
              <a:rPr lang="en-GB" sz="2400" dirty="0">
                <a:solidFill>
                  <a:srgbClr val="545454"/>
                </a:solidFill>
                <a:latin typeface="Times New Roman" panose="02020603050405020304" pitchFamily="18" charset="0"/>
                <a:cs typeface="Times New Roman" panose="02020603050405020304" pitchFamily="18" charset="0"/>
              </a:rPr>
              <a:t>Columns</a:t>
            </a:r>
            <a:r>
              <a:rPr lang="en-GB" sz="2400" spc="5" dirty="0">
                <a:solidFill>
                  <a:srgbClr val="545454"/>
                </a:solidFill>
                <a:latin typeface="Times New Roman" panose="02020603050405020304" pitchFamily="18" charset="0"/>
                <a:cs typeface="Times New Roman" panose="02020603050405020304" pitchFamily="18" charset="0"/>
              </a:rPr>
              <a:t> </a:t>
            </a:r>
            <a:r>
              <a:rPr lang="en-GB" sz="2400" dirty="0">
                <a:solidFill>
                  <a:srgbClr val="545454"/>
                </a:solidFill>
                <a:latin typeface="Times New Roman" panose="02020603050405020304" pitchFamily="18" charset="0"/>
                <a:cs typeface="Times New Roman" panose="02020603050405020304" pitchFamily="18" charset="0"/>
              </a:rPr>
              <a:t>carry</a:t>
            </a:r>
            <a:r>
              <a:rPr lang="en-GB" sz="2400" spc="5" dirty="0">
                <a:solidFill>
                  <a:srgbClr val="545454"/>
                </a:solidFill>
                <a:latin typeface="Times New Roman" panose="02020603050405020304" pitchFamily="18" charset="0"/>
                <a:cs typeface="Times New Roman" panose="02020603050405020304" pitchFamily="18" charset="0"/>
              </a:rPr>
              <a:t> </a:t>
            </a:r>
            <a:r>
              <a:rPr lang="en-GB" sz="2400" dirty="0">
                <a:solidFill>
                  <a:srgbClr val="545454"/>
                </a:solidFill>
                <a:latin typeface="Times New Roman" panose="02020603050405020304" pitchFamily="18" charset="0"/>
                <a:cs typeface="Times New Roman" panose="02020603050405020304" pitchFamily="18" charset="0"/>
              </a:rPr>
              <a:t>Axial</a:t>
            </a:r>
            <a:r>
              <a:rPr lang="en-GB" sz="2400" spc="5" dirty="0">
                <a:solidFill>
                  <a:srgbClr val="545454"/>
                </a:solidFill>
                <a:latin typeface="Times New Roman" panose="02020603050405020304" pitchFamily="18" charset="0"/>
                <a:cs typeface="Times New Roman" panose="02020603050405020304" pitchFamily="18" charset="0"/>
              </a:rPr>
              <a:t> </a:t>
            </a:r>
            <a:r>
              <a:rPr lang="en-GB" sz="2400" dirty="0">
                <a:solidFill>
                  <a:srgbClr val="545454"/>
                </a:solidFill>
                <a:latin typeface="Times New Roman" panose="02020603050405020304" pitchFamily="18" charset="0"/>
                <a:cs typeface="Times New Roman" panose="02020603050405020304" pitchFamily="18" charset="0"/>
              </a:rPr>
              <a:t>Loads</a:t>
            </a:r>
            <a:r>
              <a:rPr lang="en-GB" sz="2400" spc="5" dirty="0">
                <a:solidFill>
                  <a:srgbClr val="545454"/>
                </a:solidFill>
                <a:latin typeface="Times New Roman" panose="02020603050405020304" pitchFamily="18" charset="0"/>
                <a:cs typeface="Times New Roman" panose="02020603050405020304" pitchFamily="18" charset="0"/>
              </a:rPr>
              <a:t> </a:t>
            </a:r>
            <a:r>
              <a:rPr lang="en-GB" sz="2400" dirty="0">
                <a:solidFill>
                  <a:srgbClr val="545454"/>
                </a:solidFill>
                <a:latin typeface="Times New Roman" panose="02020603050405020304" pitchFamily="18" charset="0"/>
                <a:cs typeface="Times New Roman" panose="02020603050405020304" pitchFamily="18" charset="0"/>
              </a:rPr>
              <a:t>and</a:t>
            </a:r>
            <a:r>
              <a:rPr lang="en-GB" sz="2400" spc="5" dirty="0">
                <a:solidFill>
                  <a:srgbClr val="545454"/>
                </a:solidFill>
                <a:latin typeface="Times New Roman" panose="02020603050405020304" pitchFamily="18" charset="0"/>
                <a:cs typeface="Times New Roman" panose="02020603050405020304" pitchFamily="18" charset="0"/>
              </a:rPr>
              <a:t> </a:t>
            </a:r>
            <a:r>
              <a:rPr lang="en-GB" sz="2400" dirty="0">
                <a:solidFill>
                  <a:srgbClr val="545454"/>
                </a:solidFill>
                <a:latin typeface="Times New Roman" panose="02020603050405020304" pitchFamily="18" charset="0"/>
                <a:cs typeface="Times New Roman" panose="02020603050405020304" pitchFamily="18" charset="0"/>
              </a:rPr>
              <a:t>therefore</a:t>
            </a:r>
            <a:r>
              <a:rPr lang="en-GB" sz="2400" spc="5" dirty="0">
                <a:solidFill>
                  <a:srgbClr val="545454"/>
                </a:solidFill>
                <a:latin typeface="Times New Roman" panose="02020603050405020304" pitchFamily="18" charset="0"/>
                <a:cs typeface="Times New Roman" panose="02020603050405020304" pitchFamily="18" charset="0"/>
              </a:rPr>
              <a:t> </a:t>
            </a:r>
            <a:r>
              <a:rPr lang="en-GB" sz="2400" dirty="0">
                <a:solidFill>
                  <a:srgbClr val="545454"/>
                </a:solidFill>
                <a:latin typeface="Times New Roman" panose="02020603050405020304" pitchFamily="18" charset="0"/>
                <a:cs typeface="Times New Roman" panose="02020603050405020304" pitchFamily="18" charset="0"/>
              </a:rPr>
              <a:t>are </a:t>
            </a:r>
            <a:r>
              <a:rPr lang="en-GB" sz="2400" spc="5" dirty="0">
                <a:solidFill>
                  <a:srgbClr val="545454"/>
                </a:solidFill>
                <a:latin typeface="Times New Roman" panose="02020603050405020304" pitchFamily="18" charset="0"/>
                <a:cs typeface="Times New Roman" panose="02020603050405020304" pitchFamily="18" charset="0"/>
              </a:rPr>
              <a:t> </a:t>
            </a:r>
            <a:r>
              <a:rPr lang="en-GB" sz="2400" dirty="0">
                <a:solidFill>
                  <a:srgbClr val="545454"/>
                </a:solidFill>
                <a:latin typeface="Times New Roman" panose="02020603050405020304" pitchFamily="18" charset="0"/>
                <a:cs typeface="Times New Roman" panose="02020603050405020304" pitchFamily="18" charset="0"/>
              </a:rPr>
              <a:t>designed</a:t>
            </a:r>
            <a:r>
              <a:rPr lang="en-GB" sz="2400" spc="5" dirty="0">
                <a:solidFill>
                  <a:srgbClr val="545454"/>
                </a:solidFill>
                <a:latin typeface="Times New Roman" panose="02020603050405020304" pitchFamily="18" charset="0"/>
                <a:cs typeface="Times New Roman" panose="02020603050405020304" pitchFamily="18" charset="0"/>
              </a:rPr>
              <a:t> </a:t>
            </a:r>
            <a:r>
              <a:rPr lang="en-GB" sz="2400" dirty="0">
                <a:solidFill>
                  <a:srgbClr val="545454"/>
                </a:solidFill>
                <a:latin typeface="Times New Roman" panose="02020603050405020304" pitchFamily="18" charset="0"/>
                <a:cs typeface="Times New Roman" panose="02020603050405020304" pitchFamily="18" charset="0"/>
              </a:rPr>
              <a:t>for</a:t>
            </a:r>
            <a:r>
              <a:rPr lang="en-GB" sz="2400" spc="5" dirty="0">
                <a:solidFill>
                  <a:srgbClr val="545454"/>
                </a:solidFill>
                <a:latin typeface="Times New Roman" panose="02020603050405020304" pitchFamily="18" charset="0"/>
                <a:cs typeface="Times New Roman" panose="02020603050405020304" pitchFamily="18" charset="0"/>
              </a:rPr>
              <a:t> </a:t>
            </a:r>
            <a:r>
              <a:rPr lang="en-GB" sz="2400" dirty="0">
                <a:solidFill>
                  <a:srgbClr val="545454"/>
                </a:solidFill>
                <a:latin typeface="Times New Roman" panose="02020603050405020304" pitchFamily="18" charset="0"/>
                <a:cs typeface="Times New Roman" panose="02020603050405020304" pitchFamily="18" charset="0"/>
              </a:rPr>
              <a:t>compression.</a:t>
            </a:r>
            <a:r>
              <a:rPr lang="en-GB" sz="2400" spc="5" dirty="0">
                <a:solidFill>
                  <a:srgbClr val="545454"/>
                </a:solidFill>
                <a:latin typeface="Times New Roman" panose="02020603050405020304" pitchFamily="18" charset="0"/>
                <a:cs typeface="Times New Roman" panose="02020603050405020304" pitchFamily="18" charset="0"/>
              </a:rPr>
              <a:t> </a:t>
            </a:r>
            <a:r>
              <a:rPr lang="en-GB" sz="2400" dirty="0">
                <a:solidFill>
                  <a:srgbClr val="545454"/>
                </a:solidFill>
                <a:latin typeface="Times New Roman" panose="02020603050405020304" pitchFamily="18" charset="0"/>
                <a:cs typeface="Times New Roman" panose="02020603050405020304" pitchFamily="18" charset="0"/>
              </a:rPr>
              <a:t>Other</a:t>
            </a:r>
            <a:r>
              <a:rPr lang="en-GB" sz="2400" spc="5" dirty="0">
                <a:solidFill>
                  <a:srgbClr val="545454"/>
                </a:solidFill>
                <a:latin typeface="Times New Roman" panose="02020603050405020304" pitchFamily="18" charset="0"/>
                <a:cs typeface="Times New Roman" panose="02020603050405020304" pitchFamily="18" charset="0"/>
              </a:rPr>
              <a:t> </a:t>
            </a:r>
            <a:r>
              <a:rPr lang="en-GB" sz="2400" dirty="0">
                <a:solidFill>
                  <a:srgbClr val="545454"/>
                </a:solidFill>
                <a:latin typeface="Times New Roman" panose="02020603050405020304" pitchFamily="18" charset="0"/>
                <a:cs typeface="Times New Roman" panose="02020603050405020304" pitchFamily="18" charset="0"/>
              </a:rPr>
              <a:t>loads</a:t>
            </a:r>
            <a:r>
              <a:rPr lang="en-GB" sz="2400" spc="5" dirty="0">
                <a:solidFill>
                  <a:srgbClr val="545454"/>
                </a:solidFill>
                <a:latin typeface="Times New Roman" panose="02020603050405020304" pitchFamily="18" charset="0"/>
                <a:cs typeface="Times New Roman" panose="02020603050405020304" pitchFamily="18" charset="0"/>
              </a:rPr>
              <a:t> </a:t>
            </a:r>
            <a:r>
              <a:rPr lang="en-GB" sz="2400" dirty="0">
                <a:solidFill>
                  <a:srgbClr val="545454"/>
                </a:solidFill>
                <a:latin typeface="Times New Roman" panose="02020603050405020304" pitchFamily="18" charset="0"/>
                <a:cs typeface="Times New Roman" panose="02020603050405020304" pitchFamily="18" charset="0"/>
              </a:rPr>
              <a:t>from</a:t>
            </a:r>
            <a:r>
              <a:rPr lang="en-GB" sz="2400" spc="5" dirty="0">
                <a:solidFill>
                  <a:srgbClr val="545454"/>
                </a:solidFill>
                <a:latin typeface="Times New Roman" panose="02020603050405020304" pitchFamily="18" charset="0"/>
                <a:cs typeface="Times New Roman" panose="02020603050405020304" pitchFamily="18" charset="0"/>
              </a:rPr>
              <a:t> </a:t>
            </a:r>
            <a:r>
              <a:rPr lang="en-GB" sz="2400" spc="-15" dirty="0">
                <a:solidFill>
                  <a:srgbClr val="545454"/>
                </a:solidFill>
                <a:latin typeface="Times New Roman" panose="02020603050405020304" pitchFamily="18" charset="0"/>
                <a:cs typeface="Times New Roman" panose="02020603050405020304" pitchFamily="18" charset="0"/>
              </a:rPr>
              <a:t>snow,</a:t>
            </a:r>
            <a:r>
              <a:rPr lang="en-GB" sz="2400" spc="-10" dirty="0">
                <a:solidFill>
                  <a:srgbClr val="545454"/>
                </a:solidFill>
                <a:latin typeface="Times New Roman" panose="02020603050405020304" pitchFamily="18" charset="0"/>
                <a:cs typeface="Times New Roman" panose="02020603050405020304" pitchFamily="18" charset="0"/>
              </a:rPr>
              <a:t> </a:t>
            </a:r>
            <a:r>
              <a:rPr lang="en-GB" sz="2400" dirty="0">
                <a:solidFill>
                  <a:srgbClr val="545454"/>
                </a:solidFill>
                <a:latin typeface="Times New Roman" panose="02020603050405020304" pitchFamily="18" charset="0"/>
                <a:cs typeface="Times New Roman" panose="02020603050405020304" pitchFamily="18" charset="0"/>
              </a:rPr>
              <a:t>wind</a:t>
            </a:r>
            <a:r>
              <a:rPr lang="en-GB" sz="2400" spc="330" dirty="0">
                <a:solidFill>
                  <a:srgbClr val="545454"/>
                </a:solidFill>
                <a:latin typeface="Times New Roman" panose="02020603050405020304" pitchFamily="18" charset="0"/>
                <a:cs typeface="Times New Roman" panose="02020603050405020304" pitchFamily="18" charset="0"/>
              </a:rPr>
              <a:t> </a:t>
            </a:r>
            <a:r>
              <a:rPr lang="en-GB" sz="2400" dirty="0">
                <a:solidFill>
                  <a:srgbClr val="545454"/>
                </a:solidFill>
                <a:latin typeface="Times New Roman" panose="02020603050405020304" pitchFamily="18" charset="0"/>
                <a:cs typeface="Times New Roman" panose="02020603050405020304" pitchFamily="18" charset="0"/>
              </a:rPr>
              <a:t>or </a:t>
            </a:r>
            <a:r>
              <a:rPr lang="en-GB" sz="2400" spc="-320" dirty="0">
                <a:solidFill>
                  <a:srgbClr val="545454"/>
                </a:solidFill>
                <a:latin typeface="Times New Roman" panose="02020603050405020304" pitchFamily="18" charset="0"/>
                <a:cs typeface="Times New Roman" panose="02020603050405020304" pitchFamily="18" charset="0"/>
              </a:rPr>
              <a:t> </a:t>
            </a:r>
            <a:r>
              <a:rPr lang="en-GB" sz="2400" dirty="0">
                <a:solidFill>
                  <a:srgbClr val="545454"/>
                </a:solidFill>
                <a:latin typeface="Times New Roman" panose="02020603050405020304" pitchFamily="18" charset="0"/>
                <a:cs typeface="Times New Roman" panose="02020603050405020304" pitchFamily="18" charset="0"/>
              </a:rPr>
              <a:t>other</a:t>
            </a:r>
            <a:r>
              <a:rPr lang="en-GB" sz="2400" spc="5" dirty="0">
                <a:solidFill>
                  <a:srgbClr val="545454"/>
                </a:solidFill>
                <a:latin typeface="Times New Roman" panose="02020603050405020304" pitchFamily="18" charset="0"/>
                <a:cs typeface="Times New Roman" panose="02020603050405020304" pitchFamily="18" charset="0"/>
              </a:rPr>
              <a:t> </a:t>
            </a:r>
            <a:r>
              <a:rPr lang="en-GB" sz="2400" dirty="0">
                <a:solidFill>
                  <a:srgbClr val="545454"/>
                </a:solidFill>
                <a:latin typeface="Times New Roman" panose="02020603050405020304" pitchFamily="18" charset="0"/>
                <a:cs typeface="Times New Roman" panose="02020603050405020304" pitchFamily="18" charset="0"/>
              </a:rPr>
              <a:t>horizontal</a:t>
            </a:r>
            <a:r>
              <a:rPr lang="en-GB" sz="2400" spc="5" dirty="0">
                <a:solidFill>
                  <a:srgbClr val="545454"/>
                </a:solidFill>
                <a:latin typeface="Times New Roman" panose="02020603050405020304" pitchFamily="18" charset="0"/>
                <a:cs typeface="Times New Roman" panose="02020603050405020304" pitchFamily="18" charset="0"/>
              </a:rPr>
              <a:t> </a:t>
            </a:r>
            <a:r>
              <a:rPr lang="en-GB" sz="2400" dirty="0">
                <a:solidFill>
                  <a:srgbClr val="545454"/>
                </a:solidFill>
                <a:latin typeface="Times New Roman" panose="02020603050405020304" pitchFamily="18" charset="0"/>
                <a:cs typeface="Times New Roman" panose="02020603050405020304" pitchFamily="18" charset="0"/>
              </a:rPr>
              <a:t>forces</a:t>
            </a:r>
            <a:r>
              <a:rPr lang="en-GB" sz="2400" spc="5" dirty="0">
                <a:solidFill>
                  <a:srgbClr val="545454"/>
                </a:solidFill>
                <a:latin typeface="Times New Roman" panose="02020603050405020304" pitchFamily="18" charset="0"/>
                <a:cs typeface="Times New Roman" panose="02020603050405020304" pitchFamily="18" charset="0"/>
              </a:rPr>
              <a:t> </a:t>
            </a:r>
            <a:r>
              <a:rPr lang="en-GB" sz="2400" dirty="0">
                <a:solidFill>
                  <a:srgbClr val="545454"/>
                </a:solidFill>
                <a:latin typeface="Times New Roman" panose="02020603050405020304" pitchFamily="18" charset="0"/>
                <a:cs typeface="Times New Roman" panose="02020603050405020304" pitchFamily="18" charset="0"/>
              </a:rPr>
              <a:t>can</a:t>
            </a:r>
            <a:r>
              <a:rPr lang="en-GB" sz="2400" spc="5" dirty="0">
                <a:solidFill>
                  <a:srgbClr val="545454"/>
                </a:solidFill>
                <a:latin typeface="Times New Roman" panose="02020603050405020304" pitchFamily="18" charset="0"/>
                <a:cs typeface="Times New Roman" panose="02020603050405020304" pitchFamily="18" charset="0"/>
              </a:rPr>
              <a:t> </a:t>
            </a:r>
            <a:r>
              <a:rPr lang="en-GB" sz="2400" dirty="0">
                <a:solidFill>
                  <a:srgbClr val="545454"/>
                </a:solidFill>
                <a:latin typeface="Times New Roman" panose="02020603050405020304" pitchFamily="18" charset="0"/>
                <a:cs typeface="Times New Roman" panose="02020603050405020304" pitchFamily="18" charset="0"/>
              </a:rPr>
              <a:t>cause</a:t>
            </a:r>
            <a:r>
              <a:rPr lang="en-GB" sz="2400" spc="5" dirty="0">
                <a:solidFill>
                  <a:srgbClr val="545454"/>
                </a:solidFill>
                <a:latin typeface="Times New Roman" panose="02020603050405020304" pitchFamily="18" charset="0"/>
                <a:cs typeface="Times New Roman" panose="02020603050405020304" pitchFamily="18" charset="0"/>
              </a:rPr>
              <a:t> </a:t>
            </a:r>
            <a:r>
              <a:rPr lang="en-GB" sz="2400" dirty="0">
                <a:solidFill>
                  <a:srgbClr val="545454"/>
                </a:solidFill>
                <a:latin typeface="Times New Roman" panose="02020603050405020304" pitchFamily="18" charset="0"/>
                <a:cs typeface="Times New Roman" panose="02020603050405020304" pitchFamily="18" charset="0"/>
              </a:rPr>
              <a:t>bending</a:t>
            </a:r>
            <a:r>
              <a:rPr lang="en-GB" sz="2400" spc="5" dirty="0">
                <a:solidFill>
                  <a:srgbClr val="545454"/>
                </a:solidFill>
                <a:latin typeface="Times New Roman" panose="02020603050405020304" pitchFamily="18" charset="0"/>
                <a:cs typeface="Times New Roman" panose="02020603050405020304" pitchFamily="18" charset="0"/>
              </a:rPr>
              <a:t> </a:t>
            </a:r>
            <a:r>
              <a:rPr lang="en-GB" sz="2400" dirty="0">
                <a:solidFill>
                  <a:srgbClr val="545454"/>
                </a:solidFill>
                <a:latin typeface="Times New Roman" panose="02020603050405020304" pitchFamily="18" charset="0"/>
                <a:cs typeface="Times New Roman" panose="02020603050405020304" pitchFamily="18" charset="0"/>
              </a:rPr>
              <a:t>in</a:t>
            </a:r>
            <a:r>
              <a:rPr lang="en-GB" sz="2400" spc="5" dirty="0">
                <a:solidFill>
                  <a:srgbClr val="545454"/>
                </a:solidFill>
                <a:latin typeface="Times New Roman" panose="02020603050405020304" pitchFamily="18" charset="0"/>
                <a:cs typeface="Times New Roman" panose="02020603050405020304" pitchFamily="18" charset="0"/>
              </a:rPr>
              <a:t> </a:t>
            </a:r>
            <a:r>
              <a:rPr lang="en-GB" sz="2400" dirty="0">
                <a:solidFill>
                  <a:srgbClr val="545454"/>
                </a:solidFill>
                <a:latin typeface="Times New Roman" panose="02020603050405020304" pitchFamily="18" charset="0"/>
                <a:cs typeface="Times New Roman" panose="02020603050405020304" pitchFamily="18" charset="0"/>
              </a:rPr>
              <a:t>the</a:t>
            </a:r>
            <a:r>
              <a:rPr lang="en-GB" sz="2400" spc="5" dirty="0">
                <a:solidFill>
                  <a:srgbClr val="545454"/>
                </a:solidFill>
                <a:latin typeface="Times New Roman" panose="02020603050405020304" pitchFamily="18" charset="0"/>
                <a:cs typeface="Times New Roman" panose="02020603050405020304" pitchFamily="18" charset="0"/>
              </a:rPr>
              <a:t> </a:t>
            </a:r>
            <a:r>
              <a:rPr lang="en-GB" sz="2400" dirty="0">
                <a:solidFill>
                  <a:srgbClr val="545454"/>
                </a:solidFill>
                <a:latin typeface="Times New Roman" panose="02020603050405020304" pitchFamily="18" charset="0"/>
                <a:cs typeface="Times New Roman" panose="02020603050405020304" pitchFamily="18" charset="0"/>
              </a:rPr>
              <a:t>columns. </a:t>
            </a:r>
            <a:r>
              <a:rPr lang="en-GB" sz="2400" spc="-320" dirty="0">
                <a:solidFill>
                  <a:srgbClr val="545454"/>
                </a:solidFill>
                <a:latin typeface="Times New Roman" panose="02020603050405020304" pitchFamily="18" charset="0"/>
                <a:cs typeface="Times New Roman" panose="02020603050405020304" pitchFamily="18" charset="0"/>
              </a:rPr>
              <a:t> </a:t>
            </a:r>
            <a:r>
              <a:rPr lang="en-GB" sz="2400" dirty="0">
                <a:solidFill>
                  <a:srgbClr val="545454"/>
                </a:solidFill>
                <a:latin typeface="Times New Roman" panose="02020603050405020304" pitchFamily="18" charset="0"/>
                <a:cs typeface="Times New Roman" panose="02020603050405020304" pitchFamily="18" charset="0"/>
              </a:rPr>
              <a:t>Columns</a:t>
            </a:r>
            <a:r>
              <a:rPr lang="en-GB" sz="2400" spc="-10" dirty="0">
                <a:solidFill>
                  <a:srgbClr val="545454"/>
                </a:solidFill>
                <a:latin typeface="Times New Roman" panose="02020603050405020304" pitchFamily="18" charset="0"/>
                <a:cs typeface="Times New Roman" panose="02020603050405020304" pitchFamily="18" charset="0"/>
              </a:rPr>
              <a:t> </a:t>
            </a:r>
            <a:r>
              <a:rPr lang="en-GB" sz="2400" dirty="0">
                <a:solidFill>
                  <a:srgbClr val="545454"/>
                </a:solidFill>
                <a:latin typeface="Times New Roman" panose="02020603050405020304" pitchFamily="18" charset="0"/>
                <a:cs typeface="Times New Roman" panose="02020603050405020304" pitchFamily="18" charset="0"/>
              </a:rPr>
              <a:t>then</a:t>
            </a:r>
            <a:r>
              <a:rPr lang="en-GB" sz="2400" spc="-10" dirty="0">
                <a:solidFill>
                  <a:srgbClr val="545454"/>
                </a:solidFill>
                <a:latin typeface="Times New Roman" panose="02020603050405020304" pitchFamily="18" charset="0"/>
                <a:cs typeface="Times New Roman" panose="02020603050405020304" pitchFamily="18" charset="0"/>
              </a:rPr>
              <a:t> </a:t>
            </a:r>
            <a:r>
              <a:rPr lang="en-GB" sz="2400" dirty="0">
                <a:solidFill>
                  <a:srgbClr val="545454"/>
                </a:solidFill>
                <a:latin typeface="Times New Roman" panose="02020603050405020304" pitchFamily="18" charset="0"/>
                <a:cs typeface="Times New Roman" panose="02020603050405020304" pitchFamily="18" charset="0"/>
              </a:rPr>
              <a:t>need</a:t>
            </a:r>
            <a:r>
              <a:rPr lang="en-GB" sz="2400" spc="-10" dirty="0">
                <a:solidFill>
                  <a:srgbClr val="545454"/>
                </a:solidFill>
                <a:latin typeface="Times New Roman" panose="02020603050405020304" pitchFamily="18" charset="0"/>
                <a:cs typeface="Times New Roman" panose="02020603050405020304" pitchFamily="18" charset="0"/>
              </a:rPr>
              <a:t> </a:t>
            </a:r>
            <a:r>
              <a:rPr lang="en-GB" sz="2400" dirty="0">
                <a:solidFill>
                  <a:srgbClr val="545454"/>
                </a:solidFill>
                <a:latin typeface="Times New Roman" panose="02020603050405020304" pitchFamily="18" charset="0"/>
                <a:cs typeface="Times New Roman" panose="02020603050405020304" pitchFamily="18" charset="0"/>
              </a:rPr>
              <a:t>to</a:t>
            </a:r>
            <a:r>
              <a:rPr lang="en-GB" sz="2400" spc="-10" dirty="0">
                <a:solidFill>
                  <a:srgbClr val="545454"/>
                </a:solidFill>
                <a:latin typeface="Times New Roman" panose="02020603050405020304" pitchFamily="18" charset="0"/>
                <a:cs typeface="Times New Roman" panose="02020603050405020304" pitchFamily="18" charset="0"/>
              </a:rPr>
              <a:t> </a:t>
            </a:r>
            <a:r>
              <a:rPr lang="en-GB" sz="2400" dirty="0">
                <a:solidFill>
                  <a:srgbClr val="545454"/>
                </a:solidFill>
                <a:latin typeface="Times New Roman" panose="02020603050405020304" pitchFamily="18" charset="0"/>
                <a:cs typeface="Times New Roman" panose="02020603050405020304" pitchFamily="18" charset="0"/>
              </a:rPr>
              <a:t>be</a:t>
            </a:r>
            <a:r>
              <a:rPr lang="en-GB" sz="2400" spc="-10" dirty="0">
                <a:solidFill>
                  <a:srgbClr val="545454"/>
                </a:solidFill>
                <a:latin typeface="Times New Roman" panose="02020603050405020304" pitchFamily="18" charset="0"/>
                <a:cs typeface="Times New Roman" panose="02020603050405020304" pitchFamily="18" charset="0"/>
              </a:rPr>
              <a:t> </a:t>
            </a:r>
            <a:r>
              <a:rPr lang="en-GB" sz="2400" dirty="0">
                <a:solidFill>
                  <a:srgbClr val="545454"/>
                </a:solidFill>
                <a:latin typeface="Times New Roman" panose="02020603050405020304" pitchFamily="18" charset="0"/>
                <a:cs typeface="Times New Roman" panose="02020603050405020304" pitchFamily="18" charset="0"/>
              </a:rPr>
              <a:t>designed</a:t>
            </a:r>
            <a:r>
              <a:rPr lang="en-GB" sz="2400" spc="-10" dirty="0">
                <a:solidFill>
                  <a:srgbClr val="545454"/>
                </a:solidFill>
                <a:latin typeface="Times New Roman" panose="02020603050405020304" pitchFamily="18" charset="0"/>
                <a:cs typeface="Times New Roman" panose="02020603050405020304" pitchFamily="18" charset="0"/>
              </a:rPr>
              <a:t> </a:t>
            </a:r>
            <a:r>
              <a:rPr lang="en-GB" sz="2400" dirty="0">
                <a:solidFill>
                  <a:srgbClr val="545454"/>
                </a:solidFill>
                <a:latin typeface="Times New Roman" panose="02020603050405020304" pitchFamily="18" charset="0"/>
                <a:cs typeface="Times New Roman" panose="02020603050405020304" pitchFamily="18" charset="0"/>
              </a:rPr>
              <a:t>for</a:t>
            </a:r>
            <a:r>
              <a:rPr lang="en-GB" sz="2400" spc="-10" dirty="0">
                <a:solidFill>
                  <a:srgbClr val="545454"/>
                </a:solidFill>
                <a:latin typeface="Times New Roman" panose="02020603050405020304" pitchFamily="18" charset="0"/>
                <a:cs typeface="Times New Roman" panose="02020603050405020304" pitchFamily="18" charset="0"/>
              </a:rPr>
              <a:t> </a:t>
            </a:r>
            <a:r>
              <a:rPr lang="en-GB" sz="2400" dirty="0">
                <a:solidFill>
                  <a:srgbClr val="545454"/>
                </a:solidFill>
                <a:latin typeface="Times New Roman" panose="02020603050405020304" pitchFamily="18" charset="0"/>
                <a:cs typeface="Times New Roman" panose="02020603050405020304" pitchFamily="18" charset="0"/>
              </a:rPr>
              <a:t>Axial</a:t>
            </a:r>
            <a:r>
              <a:rPr lang="en-GB" sz="2400" spc="-10" dirty="0">
                <a:solidFill>
                  <a:srgbClr val="545454"/>
                </a:solidFill>
                <a:latin typeface="Times New Roman" panose="02020603050405020304" pitchFamily="18" charset="0"/>
                <a:cs typeface="Times New Roman" panose="02020603050405020304" pitchFamily="18" charset="0"/>
              </a:rPr>
              <a:t> </a:t>
            </a:r>
            <a:r>
              <a:rPr lang="en-GB" sz="2400" dirty="0">
                <a:solidFill>
                  <a:srgbClr val="545454"/>
                </a:solidFill>
                <a:latin typeface="Times New Roman" panose="02020603050405020304" pitchFamily="18" charset="0"/>
                <a:cs typeface="Times New Roman" panose="02020603050405020304" pitchFamily="18" charset="0"/>
              </a:rPr>
              <a:t>Load</a:t>
            </a:r>
            <a:r>
              <a:rPr lang="en-GB" sz="2400" spc="-10" dirty="0">
                <a:solidFill>
                  <a:srgbClr val="545454"/>
                </a:solidFill>
                <a:latin typeface="Times New Roman" panose="02020603050405020304" pitchFamily="18" charset="0"/>
                <a:cs typeface="Times New Roman" panose="02020603050405020304" pitchFamily="18" charset="0"/>
              </a:rPr>
              <a:t> </a:t>
            </a:r>
            <a:r>
              <a:rPr lang="en-GB" sz="2400" dirty="0">
                <a:solidFill>
                  <a:srgbClr val="545454"/>
                </a:solidFill>
                <a:latin typeface="Times New Roman" panose="02020603050405020304" pitchFamily="18" charset="0"/>
                <a:cs typeface="Times New Roman" panose="02020603050405020304" pitchFamily="18" charset="0"/>
              </a:rPr>
              <a:t>and</a:t>
            </a:r>
            <a:r>
              <a:rPr lang="en-GB" sz="2400" spc="-10" dirty="0">
                <a:solidFill>
                  <a:srgbClr val="545454"/>
                </a:solidFill>
                <a:latin typeface="Times New Roman" panose="02020603050405020304" pitchFamily="18" charset="0"/>
                <a:cs typeface="Times New Roman" panose="02020603050405020304" pitchFamily="18" charset="0"/>
              </a:rPr>
              <a:t> </a:t>
            </a:r>
            <a:r>
              <a:rPr lang="en-GB" sz="2400" dirty="0">
                <a:solidFill>
                  <a:srgbClr val="545454"/>
                </a:solidFill>
                <a:latin typeface="Times New Roman" panose="02020603050405020304" pitchFamily="18" charset="0"/>
                <a:cs typeface="Times New Roman" panose="02020603050405020304" pitchFamily="18" charset="0"/>
              </a:rPr>
              <a:t>Bending.</a:t>
            </a:r>
            <a:endParaRPr lang="en-GB" sz="2400" dirty="0">
              <a:latin typeface="Times New Roman" panose="02020603050405020304" pitchFamily="18" charset="0"/>
              <a:cs typeface="Times New Roman" panose="02020603050405020304" pitchFamily="18" charset="0"/>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0467" y="1485943"/>
            <a:ext cx="2325238" cy="3506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5975" y="1485942"/>
            <a:ext cx="2857501"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0865" y="3470296"/>
            <a:ext cx="2857501"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436658" y="5486434"/>
            <a:ext cx="1552757" cy="461665"/>
          </a:xfrm>
          <a:prstGeom prst="rect">
            <a:avLst/>
          </a:prstGeom>
          <a:noFill/>
        </p:spPr>
        <p:txBody>
          <a:bodyPr wrap="square" rtlCol="0">
            <a:spAutoFit/>
          </a:bodyPr>
          <a:lstStyle/>
          <a:p>
            <a:r>
              <a:rPr lang="en-GB" sz="2400" dirty="0" smtClean="0">
                <a:latin typeface="Times New Roman" pitchFamily="18" charset="0"/>
                <a:cs typeface="Times New Roman" pitchFamily="18" charset="0"/>
              </a:rPr>
              <a:t>Columns</a:t>
            </a:r>
            <a:endParaRPr lang="en-US" sz="24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34216374-E7D6-4C74-ADA3-2C9987A1DEB2}" type="slidenum">
              <a:rPr lang="en-US" smtClean="0"/>
              <a:t>16</a:t>
            </a:fld>
            <a:endParaRPr lang="en-US"/>
          </a:p>
        </p:txBody>
      </p:sp>
    </p:spTree>
    <p:extLst>
      <p:ext uri="{BB962C8B-B14F-4D97-AF65-F5344CB8AC3E}">
        <p14:creationId xmlns:p14="http://schemas.microsoft.com/office/powerpoint/2010/main" val="2661429547"/>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12662" y="2346544"/>
            <a:ext cx="4364536" cy="264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60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Week 15</a:t>
            </a:r>
          </a:p>
          <a:p>
            <a:pPr lvl="0"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161-175</a:t>
            </a:r>
            <a:endParaRPr lang="en-US" sz="2800" dirty="0">
              <a:solidFill>
                <a:prstClr val="black"/>
              </a:solidFill>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6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t>160</a:t>
            </a:fld>
            <a:endParaRPr lang="en-US"/>
          </a:p>
        </p:txBody>
      </p:sp>
      <p:sp>
        <p:nvSpPr>
          <p:cNvPr id="5" name="Freeform 28"/>
          <p:cNvSpPr/>
          <p:nvPr/>
        </p:nvSpPr>
        <p:spPr>
          <a:xfrm>
            <a:off x="17" y="35"/>
            <a:ext cx="972228"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6" name="TextBox 5"/>
          <p:cNvSpPr txBox="1"/>
          <p:nvPr/>
        </p:nvSpPr>
        <p:spPr>
          <a:xfrm>
            <a:off x="2864110" y="1326524"/>
            <a:ext cx="6735650" cy="923330"/>
          </a:xfrm>
          <a:prstGeom prst="rect">
            <a:avLst/>
          </a:prstGeom>
          <a:noFill/>
        </p:spPr>
        <p:txBody>
          <a:bodyPr wrap="square" rtlCol="0">
            <a:spAutoFit/>
          </a:bodyPr>
          <a:lstStyle/>
          <a:p>
            <a:pPr algn="ctr"/>
            <a:r>
              <a:rPr lang="en-US" sz="5400" b="1" dirty="0" smtClean="0">
                <a:solidFill>
                  <a:srgbClr val="00B050"/>
                </a:solidFill>
                <a:latin typeface="Times New Roman" panose="02020603050405020304" pitchFamily="18" charset="0"/>
                <a:cs typeface="Times New Roman" panose="02020603050405020304" pitchFamily="18" charset="0"/>
              </a:rPr>
              <a:t>Foundation Design</a:t>
            </a:r>
            <a:endParaRPr lang="en-US" sz="5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36897"/>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Design-of-footing-2-638.jpg"/>
          <p:cNvPicPr>
            <a:picLocks noChangeAspect="1"/>
          </p:cNvPicPr>
          <p:nvPr/>
        </p:nvPicPr>
        <p:blipFill>
          <a:blip r:embed="rId2"/>
          <a:stretch>
            <a:fillRect/>
          </a:stretch>
        </p:blipFill>
        <p:spPr>
          <a:xfrm>
            <a:off x="17" y="-102979"/>
            <a:ext cx="12192000" cy="6858000"/>
          </a:xfrm>
          <a:prstGeom prst="rect">
            <a:avLst/>
          </a:prstGeom>
        </p:spPr>
      </p:pic>
      <p:sp>
        <p:nvSpPr>
          <p:cNvPr id="3" name="Slide Number Placeholder 2"/>
          <p:cNvSpPr>
            <a:spLocks noGrp="1"/>
          </p:cNvSpPr>
          <p:nvPr>
            <p:ph type="sldNum" sz="quarter" idx="12"/>
          </p:nvPr>
        </p:nvSpPr>
        <p:spPr/>
        <p:txBody>
          <a:bodyPr/>
          <a:lstStyle/>
          <a:p>
            <a:fld id="{34216374-E7D6-4C74-ADA3-2C9987A1DEB2}" type="slidenum">
              <a:rPr lang="en-US" smtClean="0">
                <a:solidFill>
                  <a:schemeClr val="tx1"/>
                </a:solidFill>
              </a:rPr>
              <a:t>161</a:t>
            </a:fld>
            <a:endParaRPr lang="en-US" dirty="0">
              <a:solidFill>
                <a:schemeClr val="tx1"/>
              </a:solidFill>
            </a:endParaRPr>
          </a:p>
        </p:txBody>
      </p:sp>
    </p:spTree>
    <p:extLst>
      <p:ext uri="{BB962C8B-B14F-4D97-AF65-F5344CB8AC3E}">
        <p14:creationId xmlns:p14="http://schemas.microsoft.com/office/powerpoint/2010/main" val="119401864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Design-of-footing-3-638.jpg"/>
          <p:cNvPicPr>
            <a:picLocks noChangeAspect="1"/>
          </p:cNvPicPr>
          <p:nvPr/>
        </p:nvPicPr>
        <p:blipFill>
          <a:blip r:embed="rId2"/>
          <a:stretch>
            <a:fillRect/>
          </a:stretch>
        </p:blipFill>
        <p:spPr>
          <a:xfrm>
            <a:off x="17" y="0"/>
            <a:ext cx="12192000" cy="6858000"/>
          </a:xfrm>
          <a:prstGeom prst="rect">
            <a:avLst/>
          </a:prstGeom>
        </p:spPr>
      </p:pic>
      <p:sp>
        <p:nvSpPr>
          <p:cNvPr id="3" name="Slide Number Placeholder 2"/>
          <p:cNvSpPr>
            <a:spLocks noGrp="1"/>
          </p:cNvSpPr>
          <p:nvPr>
            <p:ph type="sldNum" sz="quarter" idx="12"/>
          </p:nvPr>
        </p:nvSpPr>
        <p:spPr/>
        <p:txBody>
          <a:bodyPr/>
          <a:lstStyle/>
          <a:p>
            <a:fld id="{34216374-E7D6-4C74-ADA3-2C9987A1DEB2}" type="slidenum">
              <a:rPr lang="en-US" smtClean="0">
                <a:solidFill>
                  <a:schemeClr val="tx1"/>
                </a:solidFill>
              </a:rPr>
              <a:t>162</a:t>
            </a:fld>
            <a:endParaRPr lang="en-US" dirty="0">
              <a:solidFill>
                <a:schemeClr val="tx1"/>
              </a:solidFill>
            </a:endParaRPr>
          </a:p>
        </p:txBody>
      </p:sp>
    </p:spTree>
    <p:extLst>
      <p:ext uri="{BB962C8B-B14F-4D97-AF65-F5344CB8AC3E}">
        <p14:creationId xmlns:p14="http://schemas.microsoft.com/office/powerpoint/2010/main" val="170075425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Design-of-footing-4-638.jpg"/>
          <p:cNvPicPr>
            <a:picLocks noChangeAspect="1"/>
          </p:cNvPicPr>
          <p:nvPr/>
        </p:nvPicPr>
        <p:blipFill>
          <a:blip r:embed="rId2"/>
          <a:stretch>
            <a:fillRect/>
          </a:stretch>
        </p:blipFill>
        <p:spPr>
          <a:xfrm>
            <a:off x="17" y="0"/>
            <a:ext cx="12192000" cy="6858000"/>
          </a:xfrm>
          <a:prstGeom prst="rect">
            <a:avLst/>
          </a:prstGeom>
        </p:spPr>
      </p:pic>
      <p:sp>
        <p:nvSpPr>
          <p:cNvPr id="3" name="Slide Number Placeholder 2"/>
          <p:cNvSpPr>
            <a:spLocks noGrp="1"/>
          </p:cNvSpPr>
          <p:nvPr>
            <p:ph type="sldNum" sz="quarter" idx="12"/>
          </p:nvPr>
        </p:nvSpPr>
        <p:spPr/>
        <p:txBody>
          <a:bodyPr/>
          <a:lstStyle/>
          <a:p>
            <a:fld id="{34216374-E7D6-4C74-ADA3-2C9987A1DEB2}" type="slidenum">
              <a:rPr lang="en-US" smtClean="0">
                <a:solidFill>
                  <a:schemeClr val="tx1"/>
                </a:solidFill>
              </a:rPr>
              <a:t>163</a:t>
            </a:fld>
            <a:endParaRPr lang="en-US" dirty="0">
              <a:solidFill>
                <a:schemeClr val="tx1"/>
              </a:solidFill>
            </a:endParaRPr>
          </a:p>
        </p:txBody>
      </p:sp>
    </p:spTree>
    <p:extLst>
      <p:ext uri="{BB962C8B-B14F-4D97-AF65-F5344CB8AC3E}">
        <p14:creationId xmlns:p14="http://schemas.microsoft.com/office/powerpoint/2010/main" val="338391597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Design-of-footing-5-638.jpg"/>
          <p:cNvPicPr>
            <a:picLocks noChangeAspect="1"/>
          </p:cNvPicPr>
          <p:nvPr/>
        </p:nvPicPr>
        <p:blipFill>
          <a:blip r:embed="rId2"/>
          <a:stretch>
            <a:fillRect/>
          </a:stretch>
        </p:blipFill>
        <p:spPr>
          <a:xfrm>
            <a:off x="17" y="0"/>
            <a:ext cx="12192000" cy="6858000"/>
          </a:xfrm>
          <a:prstGeom prst="rect">
            <a:avLst/>
          </a:prstGeom>
        </p:spPr>
      </p:pic>
      <p:sp>
        <p:nvSpPr>
          <p:cNvPr id="3" name="Slide Number Placeholder 2"/>
          <p:cNvSpPr>
            <a:spLocks noGrp="1"/>
          </p:cNvSpPr>
          <p:nvPr>
            <p:ph type="sldNum" sz="quarter" idx="12"/>
          </p:nvPr>
        </p:nvSpPr>
        <p:spPr/>
        <p:txBody>
          <a:bodyPr/>
          <a:lstStyle/>
          <a:p>
            <a:fld id="{34216374-E7D6-4C74-ADA3-2C9987A1DEB2}" type="slidenum">
              <a:rPr lang="en-US" smtClean="0">
                <a:solidFill>
                  <a:schemeClr val="tx1"/>
                </a:solidFill>
              </a:rPr>
              <a:t>164</a:t>
            </a:fld>
            <a:endParaRPr lang="en-US" dirty="0">
              <a:solidFill>
                <a:schemeClr val="tx1"/>
              </a:solidFill>
            </a:endParaRPr>
          </a:p>
        </p:txBody>
      </p:sp>
    </p:spTree>
    <p:extLst>
      <p:ext uri="{BB962C8B-B14F-4D97-AF65-F5344CB8AC3E}">
        <p14:creationId xmlns:p14="http://schemas.microsoft.com/office/powerpoint/2010/main" val="3300846493"/>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Design-of-footing-6-638.jpg"/>
          <p:cNvPicPr>
            <a:picLocks noChangeAspect="1"/>
          </p:cNvPicPr>
          <p:nvPr/>
        </p:nvPicPr>
        <p:blipFill>
          <a:blip r:embed="rId2"/>
          <a:stretch>
            <a:fillRect/>
          </a:stretch>
        </p:blipFill>
        <p:spPr>
          <a:xfrm>
            <a:off x="17" y="0"/>
            <a:ext cx="12192000" cy="6858000"/>
          </a:xfrm>
          <a:prstGeom prst="rect">
            <a:avLst/>
          </a:prstGeom>
        </p:spPr>
      </p:pic>
      <p:sp>
        <p:nvSpPr>
          <p:cNvPr id="3" name="Slide Number Placeholder 2"/>
          <p:cNvSpPr>
            <a:spLocks noGrp="1"/>
          </p:cNvSpPr>
          <p:nvPr>
            <p:ph type="sldNum" sz="quarter" idx="12"/>
          </p:nvPr>
        </p:nvSpPr>
        <p:spPr/>
        <p:txBody>
          <a:bodyPr/>
          <a:lstStyle/>
          <a:p>
            <a:fld id="{34216374-E7D6-4C74-ADA3-2C9987A1DEB2}" type="slidenum">
              <a:rPr lang="en-US" smtClean="0">
                <a:solidFill>
                  <a:schemeClr val="tx1"/>
                </a:solidFill>
              </a:rPr>
              <a:t>165</a:t>
            </a:fld>
            <a:endParaRPr lang="en-US" dirty="0">
              <a:solidFill>
                <a:schemeClr val="tx1"/>
              </a:solidFill>
            </a:endParaRPr>
          </a:p>
        </p:txBody>
      </p:sp>
    </p:spTree>
    <p:extLst>
      <p:ext uri="{BB962C8B-B14F-4D97-AF65-F5344CB8AC3E}">
        <p14:creationId xmlns:p14="http://schemas.microsoft.com/office/powerpoint/2010/main" val="423451320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Design-of-footing-7-638.jpg"/>
          <p:cNvPicPr>
            <a:picLocks noChangeAspect="1"/>
          </p:cNvPicPr>
          <p:nvPr/>
        </p:nvPicPr>
        <p:blipFill>
          <a:blip r:embed="rId2"/>
          <a:stretch>
            <a:fillRect/>
          </a:stretch>
        </p:blipFill>
        <p:spPr>
          <a:xfrm>
            <a:off x="-76183" y="0"/>
            <a:ext cx="12192000" cy="6858000"/>
          </a:xfrm>
          <a:prstGeom prst="rect">
            <a:avLst/>
          </a:prstGeom>
        </p:spPr>
      </p:pic>
      <p:sp>
        <p:nvSpPr>
          <p:cNvPr id="3" name="Slide Number Placeholder 2"/>
          <p:cNvSpPr>
            <a:spLocks noGrp="1"/>
          </p:cNvSpPr>
          <p:nvPr>
            <p:ph type="sldNum" sz="quarter" idx="12"/>
          </p:nvPr>
        </p:nvSpPr>
        <p:spPr/>
        <p:txBody>
          <a:bodyPr/>
          <a:lstStyle/>
          <a:p>
            <a:fld id="{34216374-E7D6-4C74-ADA3-2C9987A1DEB2}" type="slidenum">
              <a:rPr lang="en-US" smtClean="0">
                <a:solidFill>
                  <a:schemeClr val="tx1"/>
                </a:solidFill>
              </a:rPr>
              <a:t>166</a:t>
            </a:fld>
            <a:endParaRPr lang="en-US" dirty="0">
              <a:solidFill>
                <a:schemeClr val="tx1"/>
              </a:solidFill>
            </a:endParaRPr>
          </a:p>
        </p:txBody>
      </p:sp>
    </p:spTree>
    <p:extLst>
      <p:ext uri="{BB962C8B-B14F-4D97-AF65-F5344CB8AC3E}">
        <p14:creationId xmlns:p14="http://schemas.microsoft.com/office/powerpoint/2010/main" val="1064026503"/>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Design-of-footing-8-638.jpg"/>
          <p:cNvPicPr>
            <a:picLocks noChangeAspect="1"/>
          </p:cNvPicPr>
          <p:nvPr/>
        </p:nvPicPr>
        <p:blipFill>
          <a:blip r:embed="rId2"/>
          <a:stretch>
            <a:fillRect/>
          </a:stretch>
        </p:blipFill>
        <p:spPr>
          <a:xfrm>
            <a:off x="17" y="0"/>
            <a:ext cx="12192000" cy="6858000"/>
          </a:xfrm>
          <a:prstGeom prst="rect">
            <a:avLst/>
          </a:prstGeom>
        </p:spPr>
      </p:pic>
      <p:sp>
        <p:nvSpPr>
          <p:cNvPr id="3" name="Slide Number Placeholder 2"/>
          <p:cNvSpPr>
            <a:spLocks noGrp="1"/>
          </p:cNvSpPr>
          <p:nvPr>
            <p:ph type="sldNum" sz="quarter" idx="12"/>
          </p:nvPr>
        </p:nvSpPr>
        <p:spPr/>
        <p:txBody>
          <a:bodyPr/>
          <a:lstStyle/>
          <a:p>
            <a:fld id="{34216374-E7D6-4C74-ADA3-2C9987A1DEB2}" type="slidenum">
              <a:rPr lang="en-US" smtClean="0">
                <a:solidFill>
                  <a:schemeClr val="tx1"/>
                </a:solidFill>
              </a:rPr>
              <a:t>167</a:t>
            </a:fld>
            <a:endParaRPr lang="en-US" dirty="0">
              <a:solidFill>
                <a:schemeClr val="tx1"/>
              </a:solidFill>
            </a:endParaRPr>
          </a:p>
        </p:txBody>
      </p:sp>
    </p:spTree>
    <p:extLst>
      <p:ext uri="{BB962C8B-B14F-4D97-AF65-F5344CB8AC3E}">
        <p14:creationId xmlns:p14="http://schemas.microsoft.com/office/powerpoint/2010/main" val="4233432226"/>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Design-of-footing-9-638.jpg"/>
          <p:cNvPicPr>
            <a:picLocks noChangeAspect="1"/>
          </p:cNvPicPr>
          <p:nvPr/>
        </p:nvPicPr>
        <p:blipFill>
          <a:blip r:embed="rId2"/>
          <a:stretch>
            <a:fillRect/>
          </a:stretch>
        </p:blipFill>
        <p:spPr>
          <a:xfrm>
            <a:off x="17" y="0"/>
            <a:ext cx="12192000" cy="6858000"/>
          </a:xfrm>
          <a:prstGeom prst="rect">
            <a:avLst/>
          </a:prstGeom>
        </p:spPr>
      </p:pic>
      <p:sp>
        <p:nvSpPr>
          <p:cNvPr id="3" name="Slide Number Placeholder 2"/>
          <p:cNvSpPr>
            <a:spLocks noGrp="1"/>
          </p:cNvSpPr>
          <p:nvPr>
            <p:ph type="sldNum" sz="quarter" idx="12"/>
          </p:nvPr>
        </p:nvSpPr>
        <p:spPr/>
        <p:txBody>
          <a:bodyPr/>
          <a:lstStyle/>
          <a:p>
            <a:fld id="{34216374-E7D6-4C74-ADA3-2C9987A1DEB2}" type="slidenum">
              <a:rPr lang="en-US" smtClean="0">
                <a:solidFill>
                  <a:schemeClr val="tx1"/>
                </a:solidFill>
              </a:rPr>
              <a:t>168</a:t>
            </a:fld>
            <a:endParaRPr lang="en-US" dirty="0">
              <a:solidFill>
                <a:schemeClr val="tx1"/>
              </a:solidFill>
            </a:endParaRPr>
          </a:p>
        </p:txBody>
      </p:sp>
    </p:spTree>
    <p:extLst>
      <p:ext uri="{BB962C8B-B14F-4D97-AF65-F5344CB8AC3E}">
        <p14:creationId xmlns:p14="http://schemas.microsoft.com/office/powerpoint/2010/main" val="996596746"/>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Design-of-footing-10-638.jpg"/>
          <p:cNvPicPr>
            <a:picLocks noChangeAspect="1"/>
          </p:cNvPicPr>
          <p:nvPr/>
        </p:nvPicPr>
        <p:blipFill>
          <a:blip r:embed="rId2"/>
          <a:stretch>
            <a:fillRect/>
          </a:stretch>
        </p:blipFill>
        <p:spPr>
          <a:xfrm>
            <a:off x="17" y="0"/>
            <a:ext cx="12192000" cy="6858000"/>
          </a:xfrm>
          <a:prstGeom prst="rect">
            <a:avLst/>
          </a:prstGeom>
        </p:spPr>
      </p:pic>
      <p:sp>
        <p:nvSpPr>
          <p:cNvPr id="3" name="Slide Number Placeholder 2"/>
          <p:cNvSpPr>
            <a:spLocks noGrp="1"/>
          </p:cNvSpPr>
          <p:nvPr>
            <p:ph type="sldNum" sz="quarter" idx="12"/>
          </p:nvPr>
        </p:nvSpPr>
        <p:spPr/>
        <p:txBody>
          <a:bodyPr/>
          <a:lstStyle/>
          <a:p>
            <a:fld id="{34216374-E7D6-4C74-ADA3-2C9987A1DEB2}" type="slidenum">
              <a:rPr lang="en-US" smtClean="0">
                <a:solidFill>
                  <a:schemeClr val="tx1"/>
                </a:solidFill>
              </a:rPr>
              <a:t>169</a:t>
            </a:fld>
            <a:endParaRPr lang="en-US" dirty="0">
              <a:solidFill>
                <a:schemeClr val="tx1"/>
              </a:solidFill>
            </a:endParaRPr>
          </a:p>
        </p:txBody>
      </p:sp>
    </p:spTree>
    <p:extLst>
      <p:ext uri="{BB962C8B-B14F-4D97-AF65-F5344CB8AC3E}">
        <p14:creationId xmlns:p14="http://schemas.microsoft.com/office/powerpoint/2010/main" val="39906277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9700" y="176689"/>
            <a:ext cx="7404100" cy="4847481"/>
          </a:xfrm>
          <a:prstGeom prst="rect">
            <a:avLst/>
          </a:prstGeom>
        </p:spPr>
        <p:txBody>
          <a:bodyPr wrap="square">
            <a:spAutoFit/>
          </a:bodyPr>
          <a:lstStyle/>
          <a:p>
            <a:r>
              <a:rPr lang="en-GB" sz="2800" b="1" dirty="0">
                <a:solidFill>
                  <a:srgbClr val="001D35"/>
                </a:solidFill>
                <a:latin typeface="Times New Roman" pitchFamily="18" charset="0"/>
                <a:cs typeface="Times New Roman" pitchFamily="18" charset="0"/>
              </a:rPr>
              <a:t>Types of Columns in Building </a:t>
            </a:r>
            <a:r>
              <a:rPr lang="en-GB" sz="2800" b="1" dirty="0" smtClean="0">
                <a:solidFill>
                  <a:srgbClr val="001D35"/>
                </a:solidFill>
                <a:latin typeface="Times New Roman" pitchFamily="18" charset="0"/>
                <a:cs typeface="Times New Roman" pitchFamily="18" charset="0"/>
              </a:rPr>
              <a:t>Construction:</a:t>
            </a:r>
          </a:p>
          <a:p>
            <a:r>
              <a:rPr lang="en-GB" sz="2400" dirty="0" smtClean="0">
                <a:solidFill>
                  <a:srgbClr val="001D35"/>
                </a:solidFill>
                <a:latin typeface="Times New Roman" pitchFamily="18" charset="0"/>
                <a:cs typeface="Times New Roman" pitchFamily="18" charset="0"/>
              </a:rPr>
              <a:t> </a:t>
            </a:r>
          </a:p>
          <a:p>
            <a:pPr algn="just">
              <a:spcAft>
                <a:spcPts val="600"/>
              </a:spcAft>
            </a:pPr>
            <a:r>
              <a:rPr lang="en-GB" sz="2800" dirty="0">
                <a:solidFill>
                  <a:srgbClr val="001D35"/>
                </a:solidFill>
                <a:latin typeface="Times New Roman" pitchFamily="18" charset="0"/>
                <a:cs typeface="Times New Roman" pitchFamily="18" charset="0"/>
              </a:rPr>
              <a:t>Columns are classified based on the several conditions which include</a:t>
            </a:r>
            <a:r>
              <a:rPr lang="en-GB" sz="2800" dirty="0" smtClean="0">
                <a:solidFill>
                  <a:srgbClr val="001D35"/>
                </a:solidFill>
                <a:latin typeface="Times New Roman" pitchFamily="18" charset="0"/>
                <a:cs typeface="Times New Roman" pitchFamily="18" charset="0"/>
              </a:rPr>
              <a:t>:</a:t>
            </a:r>
          </a:p>
          <a:p>
            <a:pPr algn="just"/>
            <a:r>
              <a:rPr lang="en-GB" sz="2800" b="1" dirty="0">
                <a:solidFill>
                  <a:srgbClr val="001D35"/>
                </a:solidFill>
                <a:latin typeface="Times New Roman" pitchFamily="18" charset="0"/>
                <a:cs typeface="Times New Roman" pitchFamily="18" charset="0"/>
              </a:rPr>
              <a:t>Based on Types of </a:t>
            </a:r>
            <a:r>
              <a:rPr lang="en-GB" sz="2800" b="1" dirty="0" smtClean="0">
                <a:solidFill>
                  <a:srgbClr val="001D35"/>
                </a:solidFill>
                <a:latin typeface="Times New Roman" pitchFamily="18" charset="0"/>
                <a:cs typeface="Times New Roman" pitchFamily="18" charset="0"/>
              </a:rPr>
              <a:t>Reinforcement</a:t>
            </a:r>
            <a:endParaRPr lang="en-GB" sz="2800" dirty="0" smtClean="0">
              <a:solidFill>
                <a:srgbClr val="001D35"/>
              </a:solidFill>
              <a:latin typeface="Times New Roman" pitchFamily="18" charset="0"/>
              <a:cs typeface="Times New Roman" pitchFamily="18" charset="0"/>
            </a:endParaRPr>
          </a:p>
          <a:p>
            <a:pPr algn="just"/>
            <a:r>
              <a:rPr lang="en-GB" sz="2800" dirty="0">
                <a:solidFill>
                  <a:srgbClr val="001D35"/>
                </a:solidFill>
                <a:latin typeface="Times New Roman" pitchFamily="18" charset="0"/>
                <a:cs typeface="Times New Roman" pitchFamily="18" charset="0"/>
              </a:rPr>
              <a:t>1. Tied </a:t>
            </a:r>
            <a:r>
              <a:rPr lang="en-GB" sz="2800" dirty="0" smtClean="0">
                <a:solidFill>
                  <a:srgbClr val="001D35"/>
                </a:solidFill>
                <a:latin typeface="Times New Roman" pitchFamily="18" charset="0"/>
                <a:cs typeface="Times New Roman" pitchFamily="18" charset="0"/>
              </a:rPr>
              <a:t>Column</a:t>
            </a:r>
          </a:p>
          <a:p>
            <a:pPr algn="just"/>
            <a:r>
              <a:rPr lang="en-GB" sz="2800" dirty="0">
                <a:solidFill>
                  <a:srgbClr val="001D35"/>
                </a:solidFill>
                <a:latin typeface="Times New Roman" pitchFamily="18" charset="0"/>
                <a:cs typeface="Times New Roman" pitchFamily="18" charset="0"/>
              </a:rPr>
              <a:t>This type of column is commonly construction from reinforced concrete. Longitudinal reinforcement are confined within closely spaced tie reinforcement. It is estimated that 95% of all columns in buildings are tied</a:t>
            </a:r>
            <a:r>
              <a:rPr lang="en-GB" sz="2800" dirty="0" smtClean="0">
                <a:solidFill>
                  <a:srgbClr val="001D35"/>
                </a:solidFill>
                <a:latin typeface="Times New Roman" pitchFamily="18" charset="0"/>
                <a:cs typeface="Times New Roman" pitchFamily="18" charset="0"/>
              </a:rPr>
              <a:t>.</a:t>
            </a:r>
            <a:endParaRPr lang="en-GB" sz="2800" dirty="0">
              <a:solidFill>
                <a:srgbClr val="001D35"/>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6163" y="719122"/>
            <a:ext cx="3847053" cy="394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34216374-E7D6-4C74-ADA3-2C9987A1DEB2}" type="slidenum">
              <a:rPr lang="en-US" smtClean="0"/>
              <a:t>17</a:t>
            </a:fld>
            <a:endParaRPr lang="en-US"/>
          </a:p>
        </p:txBody>
      </p:sp>
    </p:spTree>
    <p:extLst>
      <p:ext uri="{BB962C8B-B14F-4D97-AF65-F5344CB8AC3E}">
        <p14:creationId xmlns:p14="http://schemas.microsoft.com/office/powerpoint/2010/main" val="3192899589"/>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Design-of-footing-11-638.jpg"/>
          <p:cNvPicPr>
            <a:picLocks noChangeAspect="1"/>
          </p:cNvPicPr>
          <p:nvPr/>
        </p:nvPicPr>
        <p:blipFill>
          <a:blip r:embed="rId2"/>
          <a:stretch>
            <a:fillRect/>
          </a:stretch>
        </p:blipFill>
        <p:spPr>
          <a:xfrm>
            <a:off x="17" y="0"/>
            <a:ext cx="12192000" cy="6858000"/>
          </a:xfrm>
          <a:prstGeom prst="rect">
            <a:avLst/>
          </a:prstGeom>
        </p:spPr>
      </p:pic>
      <p:sp>
        <p:nvSpPr>
          <p:cNvPr id="3" name="Slide Number Placeholder 2"/>
          <p:cNvSpPr>
            <a:spLocks noGrp="1"/>
          </p:cNvSpPr>
          <p:nvPr>
            <p:ph type="sldNum" sz="quarter" idx="12"/>
          </p:nvPr>
        </p:nvSpPr>
        <p:spPr/>
        <p:txBody>
          <a:bodyPr/>
          <a:lstStyle/>
          <a:p>
            <a:fld id="{34216374-E7D6-4C74-ADA3-2C9987A1DEB2}" type="slidenum">
              <a:rPr lang="en-US" smtClean="0">
                <a:solidFill>
                  <a:schemeClr val="tx1"/>
                </a:solidFill>
              </a:rPr>
              <a:t>170</a:t>
            </a:fld>
            <a:endParaRPr lang="en-US" dirty="0">
              <a:solidFill>
                <a:schemeClr val="tx1"/>
              </a:solidFill>
            </a:endParaRPr>
          </a:p>
        </p:txBody>
      </p:sp>
    </p:spTree>
    <p:extLst>
      <p:ext uri="{BB962C8B-B14F-4D97-AF65-F5344CB8AC3E}">
        <p14:creationId xmlns:p14="http://schemas.microsoft.com/office/powerpoint/2010/main" val="1307091585"/>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Design-of-footing-12-638.jpg"/>
          <p:cNvPicPr>
            <a:picLocks noChangeAspect="1"/>
          </p:cNvPicPr>
          <p:nvPr/>
        </p:nvPicPr>
        <p:blipFill>
          <a:blip r:embed="rId2"/>
          <a:stretch>
            <a:fillRect/>
          </a:stretch>
        </p:blipFill>
        <p:spPr>
          <a:xfrm>
            <a:off x="17" y="0"/>
            <a:ext cx="12192000" cy="6858000"/>
          </a:xfrm>
          <a:prstGeom prst="rect">
            <a:avLst/>
          </a:prstGeom>
        </p:spPr>
      </p:pic>
      <p:sp>
        <p:nvSpPr>
          <p:cNvPr id="3" name="Slide Number Placeholder 2"/>
          <p:cNvSpPr>
            <a:spLocks noGrp="1"/>
          </p:cNvSpPr>
          <p:nvPr>
            <p:ph type="sldNum" sz="quarter" idx="12"/>
          </p:nvPr>
        </p:nvSpPr>
        <p:spPr/>
        <p:txBody>
          <a:bodyPr/>
          <a:lstStyle/>
          <a:p>
            <a:fld id="{34216374-E7D6-4C74-ADA3-2C9987A1DEB2}" type="slidenum">
              <a:rPr lang="en-US" smtClean="0">
                <a:solidFill>
                  <a:schemeClr val="tx1"/>
                </a:solidFill>
              </a:rPr>
              <a:t>171</a:t>
            </a:fld>
            <a:endParaRPr lang="en-US" dirty="0">
              <a:solidFill>
                <a:schemeClr val="tx1"/>
              </a:solidFill>
            </a:endParaRPr>
          </a:p>
        </p:txBody>
      </p:sp>
    </p:spTree>
    <p:extLst>
      <p:ext uri="{BB962C8B-B14F-4D97-AF65-F5344CB8AC3E}">
        <p14:creationId xmlns:p14="http://schemas.microsoft.com/office/powerpoint/2010/main" val="2237462712"/>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Design-of-footing-13-638.jpg"/>
          <p:cNvPicPr>
            <a:picLocks noChangeAspect="1"/>
          </p:cNvPicPr>
          <p:nvPr/>
        </p:nvPicPr>
        <p:blipFill>
          <a:blip r:embed="rId2"/>
          <a:stretch>
            <a:fillRect/>
          </a:stretch>
        </p:blipFill>
        <p:spPr>
          <a:xfrm>
            <a:off x="87086" y="0"/>
            <a:ext cx="12192000" cy="6858000"/>
          </a:xfrm>
          <a:prstGeom prst="rect">
            <a:avLst/>
          </a:prstGeom>
        </p:spPr>
      </p:pic>
      <p:sp>
        <p:nvSpPr>
          <p:cNvPr id="3" name="Slide Number Placeholder 2"/>
          <p:cNvSpPr>
            <a:spLocks noGrp="1"/>
          </p:cNvSpPr>
          <p:nvPr>
            <p:ph type="sldNum" sz="quarter" idx="12"/>
          </p:nvPr>
        </p:nvSpPr>
        <p:spPr/>
        <p:txBody>
          <a:bodyPr/>
          <a:lstStyle/>
          <a:p>
            <a:fld id="{34216374-E7D6-4C74-ADA3-2C9987A1DEB2}" type="slidenum">
              <a:rPr lang="en-US" smtClean="0">
                <a:solidFill>
                  <a:schemeClr val="tx1"/>
                </a:solidFill>
              </a:rPr>
              <a:t>172</a:t>
            </a:fld>
            <a:endParaRPr lang="en-US" dirty="0">
              <a:solidFill>
                <a:schemeClr val="tx1"/>
              </a:solidFill>
            </a:endParaRPr>
          </a:p>
        </p:txBody>
      </p:sp>
    </p:spTree>
    <p:extLst>
      <p:ext uri="{BB962C8B-B14F-4D97-AF65-F5344CB8AC3E}">
        <p14:creationId xmlns:p14="http://schemas.microsoft.com/office/powerpoint/2010/main" val="958235713"/>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Design-of-footing-14-638.jpg"/>
          <p:cNvPicPr>
            <a:picLocks noChangeAspect="1"/>
          </p:cNvPicPr>
          <p:nvPr/>
        </p:nvPicPr>
        <p:blipFill>
          <a:blip r:embed="rId2"/>
          <a:stretch>
            <a:fillRect/>
          </a:stretch>
        </p:blipFill>
        <p:spPr>
          <a:xfrm>
            <a:off x="17" y="0"/>
            <a:ext cx="12192000" cy="6858000"/>
          </a:xfrm>
          <a:prstGeom prst="rect">
            <a:avLst/>
          </a:prstGeom>
        </p:spPr>
      </p:pic>
      <p:sp>
        <p:nvSpPr>
          <p:cNvPr id="3" name="Slide Number Placeholder 2"/>
          <p:cNvSpPr>
            <a:spLocks noGrp="1"/>
          </p:cNvSpPr>
          <p:nvPr>
            <p:ph type="sldNum" sz="quarter" idx="12"/>
          </p:nvPr>
        </p:nvSpPr>
        <p:spPr/>
        <p:txBody>
          <a:bodyPr/>
          <a:lstStyle/>
          <a:p>
            <a:fld id="{34216374-E7D6-4C74-ADA3-2C9987A1DEB2}" type="slidenum">
              <a:rPr lang="en-US" smtClean="0">
                <a:solidFill>
                  <a:schemeClr val="tx1"/>
                </a:solidFill>
              </a:rPr>
              <a:t>173</a:t>
            </a:fld>
            <a:endParaRPr lang="en-US" dirty="0">
              <a:solidFill>
                <a:schemeClr val="tx1"/>
              </a:solidFill>
            </a:endParaRPr>
          </a:p>
        </p:txBody>
      </p:sp>
    </p:spTree>
    <p:extLst>
      <p:ext uri="{BB962C8B-B14F-4D97-AF65-F5344CB8AC3E}">
        <p14:creationId xmlns:p14="http://schemas.microsoft.com/office/powerpoint/2010/main" val="2434039998"/>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5-Design-of-footing-15-638.jpg"/>
          <p:cNvPicPr>
            <a:picLocks noChangeAspect="1"/>
          </p:cNvPicPr>
          <p:nvPr/>
        </p:nvPicPr>
        <p:blipFill>
          <a:blip r:embed="rId2"/>
          <a:stretch>
            <a:fillRect/>
          </a:stretch>
        </p:blipFill>
        <p:spPr>
          <a:xfrm>
            <a:off x="17" y="0"/>
            <a:ext cx="12192000" cy="6858000"/>
          </a:xfrm>
          <a:prstGeom prst="rect">
            <a:avLst/>
          </a:prstGeom>
        </p:spPr>
      </p:pic>
      <p:sp>
        <p:nvSpPr>
          <p:cNvPr id="3" name="Slide Number Placeholder 2"/>
          <p:cNvSpPr>
            <a:spLocks noGrp="1"/>
          </p:cNvSpPr>
          <p:nvPr>
            <p:ph type="sldNum" sz="quarter" idx="12"/>
          </p:nvPr>
        </p:nvSpPr>
        <p:spPr/>
        <p:txBody>
          <a:bodyPr/>
          <a:lstStyle/>
          <a:p>
            <a:fld id="{34216374-E7D6-4C74-ADA3-2C9987A1DEB2}" type="slidenum">
              <a:rPr lang="en-US" smtClean="0">
                <a:solidFill>
                  <a:schemeClr val="tx1"/>
                </a:solidFill>
              </a:rPr>
              <a:t>174</a:t>
            </a:fld>
            <a:endParaRPr lang="en-US" dirty="0">
              <a:solidFill>
                <a:schemeClr val="tx1"/>
              </a:solidFill>
            </a:endParaRPr>
          </a:p>
        </p:txBody>
      </p:sp>
    </p:spTree>
    <p:extLst>
      <p:ext uri="{BB962C8B-B14F-4D97-AF65-F5344CB8AC3E}">
        <p14:creationId xmlns:p14="http://schemas.microsoft.com/office/powerpoint/2010/main" val="333385064"/>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707588" y="3408030"/>
            <a:ext cx="10929257"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60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hlinkClick r:id="rId2"/>
              </a:rPr>
              <a:t>Design of Single Column footing</a:t>
            </a:r>
            <a:endParaRPr kumimoji="0" lang="en-US" sz="6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
        <p:nvSpPr>
          <p:cNvPr id="2" name="TextBox 1"/>
          <p:cNvSpPr txBox="1"/>
          <p:nvPr/>
        </p:nvSpPr>
        <p:spPr>
          <a:xfrm>
            <a:off x="3809999" y="2427514"/>
            <a:ext cx="4724400" cy="400110"/>
          </a:xfrm>
          <a:prstGeom prst="rect">
            <a:avLst/>
          </a:prstGeom>
          <a:noFill/>
        </p:spPr>
        <p:txBody>
          <a:bodyPr wrap="square" rtlCol="0">
            <a:spAutoFit/>
          </a:bodyPr>
          <a:lstStyle/>
          <a:p>
            <a:pPr algn="ctr"/>
            <a:r>
              <a:rPr lang="en-GB" sz="2000" b="1" dirty="0" smtClean="0">
                <a:latin typeface="Times New Roman" pitchFamily="18" charset="0"/>
                <a:cs typeface="Times New Roman" pitchFamily="18" charset="0"/>
              </a:rPr>
              <a:t>Please click the link</a:t>
            </a:r>
            <a:endParaRPr lang="en-US" sz="2000" b="1" dirty="0">
              <a:latin typeface="Times New Roman" pitchFamily="18" charset="0"/>
              <a:cs typeface="Times New Roman" pitchFamily="18" charset="0"/>
            </a:endParaRPr>
          </a:p>
        </p:txBody>
      </p:sp>
      <p:sp>
        <p:nvSpPr>
          <p:cNvPr id="3" name="Slide Number Placeholder 2"/>
          <p:cNvSpPr>
            <a:spLocks noGrp="1"/>
          </p:cNvSpPr>
          <p:nvPr>
            <p:ph type="sldNum" sz="quarter" idx="12"/>
          </p:nvPr>
        </p:nvSpPr>
        <p:spPr/>
        <p:txBody>
          <a:bodyPr/>
          <a:lstStyle/>
          <a:p>
            <a:fld id="{34216374-E7D6-4C74-ADA3-2C9987A1DEB2}" type="slidenum">
              <a:rPr lang="en-US" smtClean="0"/>
              <a:t>175</a:t>
            </a:fld>
            <a:endParaRPr lang="en-US"/>
          </a:p>
        </p:txBody>
      </p:sp>
    </p:spTree>
    <p:extLst>
      <p:ext uri="{BB962C8B-B14F-4D97-AF65-F5344CB8AC3E}">
        <p14:creationId xmlns:p14="http://schemas.microsoft.com/office/powerpoint/2010/main" val="3578170729"/>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895582" y="2297027"/>
            <a:ext cx="4364536" cy="264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60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Week 16</a:t>
            </a:r>
          </a:p>
          <a:p>
            <a:pPr lvl="0"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177-178</a:t>
            </a:r>
            <a:endParaRPr lang="en-US" sz="2800" dirty="0">
              <a:solidFill>
                <a:prstClr val="black"/>
              </a:solidFill>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6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t>176</a:t>
            </a:fld>
            <a:endParaRPr lang="en-US"/>
          </a:p>
        </p:txBody>
      </p:sp>
      <p:sp>
        <p:nvSpPr>
          <p:cNvPr id="5" name="Freeform 28"/>
          <p:cNvSpPr/>
          <p:nvPr/>
        </p:nvSpPr>
        <p:spPr>
          <a:xfrm>
            <a:off x="17" y="35"/>
            <a:ext cx="972228"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6" name="TextBox 5"/>
          <p:cNvSpPr txBox="1"/>
          <p:nvPr/>
        </p:nvSpPr>
        <p:spPr>
          <a:xfrm>
            <a:off x="2864110" y="1275008"/>
            <a:ext cx="6735650" cy="923330"/>
          </a:xfrm>
          <a:prstGeom prst="rect">
            <a:avLst/>
          </a:prstGeom>
          <a:noFill/>
        </p:spPr>
        <p:txBody>
          <a:bodyPr wrap="square" rtlCol="0">
            <a:spAutoFit/>
          </a:bodyPr>
          <a:lstStyle/>
          <a:p>
            <a:pPr algn="ctr"/>
            <a:r>
              <a:rPr lang="en-US" sz="5400" b="1" dirty="0" smtClean="0">
                <a:solidFill>
                  <a:srgbClr val="00B050"/>
                </a:solidFill>
                <a:latin typeface="Times New Roman" panose="02020603050405020304" pitchFamily="18" charset="0"/>
                <a:cs typeface="Times New Roman" panose="02020603050405020304" pitchFamily="18" charset="0"/>
              </a:rPr>
              <a:t>Foundation Design</a:t>
            </a:r>
            <a:endParaRPr lang="en-US" sz="5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3152716"/>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73955" y="36547"/>
            <a:ext cx="6771146" cy="6600525"/>
          </a:xfrm>
          <a:prstGeom prst="rect">
            <a:avLst/>
          </a:prstGeom>
        </p:spPr>
        <p:txBody>
          <a:bodyPr vert="horz" wrap="square" lIns="0" tIns="135890" rIns="0" bIns="0" rtlCol="0">
            <a:spAutoFit/>
          </a:bodyPr>
          <a:lstStyle/>
          <a:p>
            <a:pPr algn="just" fontAlgn="ctr"/>
            <a:r>
              <a:rPr lang="en-GB" sz="2000" dirty="0">
                <a:latin typeface="Times New Roman" pitchFamily="18" charset="0"/>
                <a:cs typeface="Times New Roman" pitchFamily="18" charset="0"/>
              </a:rPr>
              <a:t>Cofferdams and caissons are both watertight structures used in construction projects in submerged areas, but they differ in their purpose and permanence: </a:t>
            </a:r>
            <a:endParaRPr lang="en-GB" sz="2000" b="1" dirty="0" smtClean="0">
              <a:latin typeface="Times New Roman" pitchFamily="18" charset="0"/>
              <a:cs typeface="Times New Roman" pitchFamily="18" charset="0"/>
            </a:endParaRPr>
          </a:p>
          <a:p>
            <a:pPr algn="just"/>
            <a:r>
              <a:rPr lang="en-GB" sz="2000" b="1" dirty="0" smtClean="0">
                <a:latin typeface="Times New Roman" pitchFamily="18" charset="0"/>
                <a:cs typeface="Times New Roman" pitchFamily="18" charset="0"/>
              </a:rPr>
              <a:t>Cofferdam</a:t>
            </a:r>
            <a:endParaRPr lang="en-GB" sz="2000" dirty="0">
              <a:latin typeface="Times New Roman" pitchFamily="18" charset="0"/>
              <a:cs typeface="Times New Roman" pitchFamily="18" charset="0"/>
            </a:endParaRPr>
          </a:p>
          <a:p>
            <a:pPr algn="just" fontAlgn="ctr"/>
            <a:r>
              <a:rPr lang="en-GB" sz="2000" dirty="0">
                <a:latin typeface="Times New Roman" pitchFamily="18" charset="0"/>
                <a:cs typeface="Times New Roman" pitchFamily="18" charset="0"/>
              </a:rPr>
              <a:t>A temporary structure used to create a dry work area by diverting water away from the construction site. Cofferdams are often used for repairs or maintenance, but can also be used in new construction. They can be made from a variety of materials, including earth, rocks, timber, steel, and concrete. Cofferdams are generally suitable for depths of up to 18 meters below high water level. </a:t>
            </a:r>
            <a:endParaRPr lang="en-GB" b="1" dirty="0" smtClean="0">
              <a:latin typeface="Times New Roman" pitchFamily="18" charset="0"/>
              <a:cs typeface="Times New Roman" pitchFamily="18" charset="0"/>
            </a:endParaRPr>
          </a:p>
          <a:p>
            <a:pPr algn="just"/>
            <a:r>
              <a:rPr lang="en-GB" sz="2000" b="1" dirty="0" smtClean="0">
                <a:latin typeface="Times New Roman" pitchFamily="18" charset="0"/>
                <a:cs typeface="Times New Roman" pitchFamily="18" charset="0"/>
              </a:rPr>
              <a:t>Caisson</a:t>
            </a:r>
            <a:endParaRPr lang="en-GB" sz="2000" dirty="0">
              <a:latin typeface="Times New Roman" pitchFamily="18" charset="0"/>
              <a:cs typeface="Times New Roman" pitchFamily="18" charset="0"/>
            </a:endParaRPr>
          </a:p>
          <a:p>
            <a:pPr algn="just" fontAlgn="ctr"/>
            <a:r>
              <a:rPr lang="en-GB" sz="2000" dirty="0">
                <a:latin typeface="Times New Roman" pitchFamily="18" charset="0"/>
                <a:cs typeface="Times New Roman" pitchFamily="18" charset="0"/>
              </a:rPr>
              <a:t>A permanent structure that remains in place as part of the completed structure. Caissons are typically box-shaped structures made from timber, steel, masonry, or reinforced concrete. They are often custom-designed for the project they will be used in. Caissons are more suitable for greater depths than cofferdams. </a:t>
            </a:r>
          </a:p>
          <a:p>
            <a:pPr algn="just" fontAlgn="ctr"/>
            <a:r>
              <a:rPr lang="en-GB" sz="2000" dirty="0">
                <a:latin typeface="Times New Roman" pitchFamily="18" charset="0"/>
                <a:cs typeface="Times New Roman" pitchFamily="18" charset="0"/>
              </a:rPr>
              <a:t>The choice between a cofferdam and a caisson depends on the ground conditions and the depth of the work. During construction, a caisson can function as a cofferdam. </a:t>
            </a:r>
          </a:p>
          <a:p>
            <a:endParaRPr sz="2000" dirty="0">
              <a:latin typeface="Times New Roman" pitchFamily="18" charset="0"/>
              <a:cs typeface="Times New Roman" pitchFamily="18" charset="0"/>
            </a:endParaRPr>
          </a:p>
        </p:txBody>
      </p:sp>
      <p:sp>
        <p:nvSpPr>
          <p:cNvPr id="2" name="AutoShape 2" descr="Caisson vs. Cofferdam: What's the ..."/>
          <p:cNvSpPr>
            <a:spLocks noChangeAspect="1" noChangeArrowheads="1"/>
          </p:cNvSpPr>
          <p:nvPr/>
        </p:nvSpPr>
        <p:spPr bwMode="auto">
          <a:xfrm>
            <a:off x="155592"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5" descr="Caisson vs. Cofferdam: What's the ..."/>
          <p:cNvSpPr>
            <a:spLocks noChangeAspect="1" noChangeArrowheads="1"/>
          </p:cNvSpPr>
          <p:nvPr/>
        </p:nvSpPr>
        <p:spPr bwMode="auto">
          <a:xfrm>
            <a:off x="307975" y="15909"/>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71" name="Picture 7" descr="The Differences Between A Cofferdam and Caisson – Fender Marine Constru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4586" y="920021"/>
            <a:ext cx="5007431" cy="481096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34216374-E7D6-4C74-ADA3-2C9987A1DEB2}" type="slidenum">
              <a:rPr lang="en-US" smtClean="0"/>
              <a:t>177</a:t>
            </a:fld>
            <a:endParaRPr lang="en-US"/>
          </a:p>
        </p:txBody>
      </p:sp>
    </p:spTree>
    <p:extLst>
      <p:ext uri="{BB962C8B-B14F-4D97-AF65-F5344CB8AC3E}">
        <p14:creationId xmlns:p14="http://schemas.microsoft.com/office/powerpoint/2010/main" val="400792666"/>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04023" y="461627"/>
            <a:ext cx="7023894" cy="6046527"/>
          </a:xfrm>
          <a:prstGeom prst="rect">
            <a:avLst/>
          </a:prstGeom>
        </p:spPr>
        <p:txBody>
          <a:bodyPr vert="horz" wrap="square" lIns="0" tIns="135890" rIns="0" bIns="0" rtlCol="0">
            <a:spAutoFit/>
          </a:bodyPr>
          <a:lstStyle/>
          <a:p>
            <a:pPr algn="just" fontAlgn="ctr"/>
            <a:r>
              <a:rPr lang="en-GB" sz="2400" dirty="0">
                <a:latin typeface="Times New Roman" pitchFamily="18" charset="0"/>
                <a:cs typeface="Times New Roman" pitchFamily="18" charset="0"/>
              </a:rPr>
              <a:t>The main difference between an aqueduct and a viaduct is their purpose: aqueducts carry water, while viaducts carry roads or railways</a:t>
            </a:r>
            <a:r>
              <a:rPr lang="en-GB" sz="2400" dirty="0" smtClean="0">
                <a:latin typeface="Times New Roman" pitchFamily="18" charset="0"/>
                <a:cs typeface="Times New Roman" pitchFamily="18" charset="0"/>
              </a:rPr>
              <a:t>:</a:t>
            </a:r>
          </a:p>
          <a:p>
            <a:pPr algn="just" fontAlgn="ctr"/>
            <a:endParaRPr lang="en-GB" sz="2400" dirty="0">
              <a:latin typeface="Times New Roman" pitchFamily="18" charset="0"/>
              <a:cs typeface="Times New Roman" pitchFamily="18" charset="0"/>
            </a:endParaRPr>
          </a:p>
          <a:p>
            <a:pPr algn="just" fontAlgn="ctr"/>
            <a:r>
              <a:rPr lang="en-GB" sz="2400" b="1" dirty="0">
                <a:latin typeface="Times New Roman" pitchFamily="18" charset="0"/>
                <a:cs typeface="Times New Roman" pitchFamily="18" charset="0"/>
              </a:rPr>
              <a:t>Aqueduct</a:t>
            </a:r>
          </a:p>
          <a:p>
            <a:pPr algn="just" fontAlgn="ctr"/>
            <a:r>
              <a:rPr lang="en-GB" sz="2400" dirty="0">
                <a:latin typeface="Times New Roman" pitchFamily="18" charset="0"/>
                <a:cs typeface="Times New Roman" pitchFamily="18" charset="0"/>
              </a:rPr>
              <a:t>A system of pipes, ditches, canals, tunnels, and other structures that use gravity to move water from a source to a destination. Aqueducts are often built on canals and can be made from stone, brick, concrete, or other materials</a:t>
            </a:r>
            <a:r>
              <a:rPr lang="en-GB" sz="2400" dirty="0" smtClean="0">
                <a:latin typeface="Times New Roman" pitchFamily="18" charset="0"/>
                <a:cs typeface="Times New Roman" pitchFamily="18" charset="0"/>
              </a:rPr>
              <a:t>.</a:t>
            </a:r>
          </a:p>
          <a:p>
            <a:pPr algn="just" fontAlgn="ctr"/>
            <a:endParaRPr lang="en-GB" sz="2400" dirty="0">
              <a:latin typeface="Times New Roman" pitchFamily="18" charset="0"/>
              <a:cs typeface="Times New Roman" pitchFamily="18" charset="0"/>
            </a:endParaRPr>
          </a:p>
          <a:p>
            <a:pPr algn="just" fontAlgn="ctr"/>
            <a:endParaRPr lang="en-GB" sz="2400" b="1" dirty="0" smtClean="0">
              <a:latin typeface="Times New Roman" pitchFamily="18" charset="0"/>
              <a:cs typeface="Times New Roman" pitchFamily="18" charset="0"/>
            </a:endParaRPr>
          </a:p>
          <a:p>
            <a:pPr algn="just" fontAlgn="ctr"/>
            <a:r>
              <a:rPr lang="en-GB" sz="2400" b="1" dirty="0" smtClean="0">
                <a:latin typeface="Times New Roman" pitchFamily="18" charset="0"/>
                <a:cs typeface="Times New Roman" pitchFamily="18" charset="0"/>
              </a:rPr>
              <a:t>Viaduct</a:t>
            </a:r>
            <a:endParaRPr lang="en-GB" sz="2400" b="1" dirty="0">
              <a:latin typeface="Times New Roman" pitchFamily="18" charset="0"/>
              <a:cs typeface="Times New Roman" pitchFamily="18" charset="0"/>
            </a:endParaRPr>
          </a:p>
          <a:p>
            <a:pPr algn="just" fontAlgn="ctr"/>
            <a:r>
              <a:rPr lang="en-GB" sz="2400" dirty="0">
                <a:latin typeface="Times New Roman" pitchFamily="18" charset="0"/>
                <a:cs typeface="Times New Roman" pitchFamily="18" charset="0"/>
              </a:rPr>
              <a:t>A long bridge or series of bridges that carry roads or railways over water, valleys, or other roads. Viaducts are typically made up of arches and supported by tall towers made from stone, concrete, iron, or steel. </a:t>
            </a:r>
            <a:endParaRPr sz="2400" dirty="0">
              <a:latin typeface="Times New Roman" pitchFamily="18" charset="0"/>
              <a:cs typeface="Times New Roman" pitchFamily="18" charset="0"/>
            </a:endParaRPr>
          </a:p>
        </p:txBody>
      </p:sp>
      <p:sp>
        <p:nvSpPr>
          <p:cNvPr id="2" name="AutoShape 2" descr="Caisson vs. Cofferdam: What's the ..."/>
          <p:cNvSpPr>
            <a:spLocks noChangeAspect="1" noChangeArrowheads="1"/>
          </p:cNvSpPr>
          <p:nvPr/>
        </p:nvSpPr>
        <p:spPr bwMode="auto">
          <a:xfrm>
            <a:off x="155592"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5" descr="Caisson vs. Cofferdam: What's the ..."/>
          <p:cNvSpPr>
            <a:spLocks noChangeAspect="1" noChangeArrowheads="1"/>
          </p:cNvSpPr>
          <p:nvPr/>
        </p:nvSpPr>
        <p:spPr bwMode="auto">
          <a:xfrm>
            <a:off x="307975" y="15909"/>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2" descr="Glenfinnan Viaduct | Highland Titles"/>
          <p:cNvSpPr>
            <a:spLocks noChangeAspect="1" noChangeArrowheads="1"/>
          </p:cNvSpPr>
          <p:nvPr/>
        </p:nvSpPr>
        <p:spPr bwMode="auto">
          <a:xfrm>
            <a:off x="460375" y="168309"/>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Glenfinnan Viaduct | Highland Titles"/>
          <p:cNvSpPr>
            <a:spLocks noChangeAspect="1" noChangeArrowheads="1"/>
          </p:cNvSpPr>
          <p:nvPr/>
        </p:nvSpPr>
        <p:spPr bwMode="auto">
          <a:xfrm>
            <a:off x="612792" y="320679"/>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2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8316" y="3694625"/>
            <a:ext cx="3901170" cy="259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8316" y="710047"/>
            <a:ext cx="3901170" cy="2773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6"/>
          <p:cNvSpPr>
            <a:spLocks noGrp="1"/>
          </p:cNvSpPr>
          <p:nvPr>
            <p:ph type="sldNum" sz="quarter" idx="12"/>
          </p:nvPr>
        </p:nvSpPr>
        <p:spPr/>
        <p:txBody>
          <a:bodyPr/>
          <a:lstStyle/>
          <a:p>
            <a:fld id="{34216374-E7D6-4C74-ADA3-2C9987A1DEB2}" type="slidenum">
              <a:rPr lang="en-US" smtClean="0"/>
              <a:t>178</a:t>
            </a:fld>
            <a:endParaRPr lang="en-US"/>
          </a:p>
        </p:txBody>
      </p:sp>
    </p:spTree>
    <p:extLst>
      <p:ext uri="{BB962C8B-B14F-4D97-AF65-F5344CB8AC3E}">
        <p14:creationId xmlns:p14="http://schemas.microsoft.com/office/powerpoint/2010/main" val="2845875496"/>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59976" y="2471858"/>
            <a:ext cx="4364536"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60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Week 17</a:t>
            </a:r>
            <a:endParaRPr kumimoji="0" lang="en-US" sz="6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t>179</a:t>
            </a:fld>
            <a:endParaRPr lang="en-US"/>
          </a:p>
        </p:txBody>
      </p:sp>
      <p:sp>
        <p:nvSpPr>
          <p:cNvPr id="5" name="Freeform 28"/>
          <p:cNvSpPr/>
          <p:nvPr/>
        </p:nvSpPr>
        <p:spPr>
          <a:xfrm>
            <a:off x="17" y="35"/>
            <a:ext cx="972228"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Tree>
    <p:extLst>
      <p:ext uri="{BB962C8B-B14F-4D97-AF65-F5344CB8AC3E}">
        <p14:creationId xmlns:p14="http://schemas.microsoft.com/office/powerpoint/2010/main" val="31246420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7817" y="113621"/>
            <a:ext cx="7569200" cy="5262979"/>
          </a:xfrm>
          <a:prstGeom prst="rect">
            <a:avLst/>
          </a:prstGeom>
        </p:spPr>
        <p:txBody>
          <a:bodyPr wrap="square">
            <a:spAutoFit/>
          </a:bodyPr>
          <a:lstStyle/>
          <a:p>
            <a:r>
              <a:rPr lang="en-GB" sz="2800" b="1" dirty="0">
                <a:solidFill>
                  <a:srgbClr val="001D35"/>
                </a:solidFill>
                <a:latin typeface="Times New Roman" pitchFamily="18" charset="0"/>
                <a:cs typeface="Times New Roman" pitchFamily="18" charset="0"/>
              </a:rPr>
              <a:t>Types of Columns in Building </a:t>
            </a:r>
            <a:r>
              <a:rPr lang="en-GB" sz="2800" b="1" dirty="0" smtClean="0">
                <a:solidFill>
                  <a:srgbClr val="001D35"/>
                </a:solidFill>
                <a:latin typeface="Times New Roman" pitchFamily="18" charset="0"/>
                <a:cs typeface="Times New Roman" pitchFamily="18" charset="0"/>
              </a:rPr>
              <a:t>Construction:</a:t>
            </a:r>
            <a:endParaRPr lang="en-GB" sz="2800" dirty="0" smtClean="0">
              <a:solidFill>
                <a:srgbClr val="001D35"/>
              </a:solidFill>
              <a:latin typeface="Times New Roman" pitchFamily="18" charset="0"/>
              <a:cs typeface="Times New Roman" pitchFamily="18" charset="0"/>
            </a:endParaRPr>
          </a:p>
          <a:p>
            <a:pPr algn="just">
              <a:spcAft>
                <a:spcPts val="600"/>
              </a:spcAft>
            </a:pPr>
            <a:r>
              <a:rPr lang="en-GB" sz="2800" dirty="0">
                <a:solidFill>
                  <a:srgbClr val="001D35"/>
                </a:solidFill>
                <a:latin typeface="Times New Roman" pitchFamily="18" charset="0"/>
                <a:cs typeface="Times New Roman" pitchFamily="18" charset="0"/>
              </a:rPr>
              <a:t>Columns are classified based on the several conditions which include</a:t>
            </a:r>
            <a:r>
              <a:rPr lang="en-GB" sz="2800" dirty="0" smtClean="0">
                <a:solidFill>
                  <a:srgbClr val="001D35"/>
                </a:solidFill>
                <a:latin typeface="Times New Roman" pitchFamily="18" charset="0"/>
                <a:cs typeface="Times New Roman" pitchFamily="18" charset="0"/>
              </a:rPr>
              <a:t>:</a:t>
            </a:r>
          </a:p>
          <a:p>
            <a:pPr algn="just">
              <a:spcAft>
                <a:spcPts val="600"/>
              </a:spcAft>
            </a:pPr>
            <a:r>
              <a:rPr lang="en-GB" sz="2800" b="1" dirty="0">
                <a:solidFill>
                  <a:srgbClr val="001D35"/>
                </a:solidFill>
                <a:latin typeface="Times New Roman" pitchFamily="18" charset="0"/>
                <a:cs typeface="Times New Roman" pitchFamily="18" charset="0"/>
              </a:rPr>
              <a:t>Based on Types of </a:t>
            </a:r>
            <a:r>
              <a:rPr lang="en-GB" sz="2800" b="1" dirty="0" smtClean="0">
                <a:solidFill>
                  <a:srgbClr val="001D35"/>
                </a:solidFill>
                <a:latin typeface="Times New Roman" pitchFamily="18" charset="0"/>
                <a:cs typeface="Times New Roman" pitchFamily="18" charset="0"/>
              </a:rPr>
              <a:t>Reinforcement</a:t>
            </a:r>
            <a:endParaRPr lang="en-GB" sz="2800" dirty="0" smtClean="0">
              <a:solidFill>
                <a:srgbClr val="001D35"/>
              </a:solidFill>
              <a:latin typeface="Times New Roman" pitchFamily="18" charset="0"/>
              <a:cs typeface="Times New Roman" pitchFamily="18" charset="0"/>
            </a:endParaRPr>
          </a:p>
          <a:p>
            <a:pPr algn="just"/>
            <a:r>
              <a:rPr lang="en-GB" sz="2800" dirty="0" smtClean="0">
                <a:solidFill>
                  <a:srgbClr val="001D35"/>
                </a:solidFill>
                <a:latin typeface="Times New Roman" pitchFamily="18" charset="0"/>
                <a:cs typeface="Times New Roman" pitchFamily="18" charset="0"/>
              </a:rPr>
              <a:t>2. </a:t>
            </a:r>
            <a:r>
              <a:rPr lang="en-GB" sz="2800" dirty="0">
                <a:solidFill>
                  <a:srgbClr val="001D35"/>
                </a:solidFill>
                <a:latin typeface="Times New Roman" pitchFamily="18" charset="0"/>
                <a:cs typeface="Times New Roman" pitchFamily="18" charset="0"/>
              </a:rPr>
              <a:t>Spiral </a:t>
            </a:r>
            <a:r>
              <a:rPr lang="en-GB" sz="2800" dirty="0" smtClean="0">
                <a:solidFill>
                  <a:srgbClr val="001D35"/>
                </a:solidFill>
                <a:latin typeface="Times New Roman" pitchFamily="18" charset="0"/>
                <a:cs typeface="Times New Roman" pitchFamily="18" charset="0"/>
              </a:rPr>
              <a:t>Column</a:t>
            </a:r>
          </a:p>
          <a:p>
            <a:pPr algn="just"/>
            <a:r>
              <a:rPr lang="en-GB" sz="2800" dirty="0">
                <a:solidFill>
                  <a:srgbClr val="001D35"/>
                </a:solidFill>
                <a:latin typeface="Times New Roman" pitchFamily="18" charset="0"/>
                <a:cs typeface="Times New Roman" pitchFamily="18" charset="0"/>
              </a:rPr>
              <a:t>Spiral column is also construction from reinforced concrete. In this type of column, longitudinal bars are confined within closely spaced and continuously wound spiral reinforcement. Spiral reinforcement provide lateral restrains (Poisson’s effect) and delays axial load failure (ductile).</a:t>
            </a:r>
          </a:p>
          <a:p>
            <a:pPr algn="just"/>
            <a:endParaRPr lang="en-GB" sz="2000" dirty="0">
              <a:solidFill>
                <a:srgbClr val="001D35"/>
              </a:solidFill>
              <a:latin typeface="Times New Roman" pitchFamily="18" charset="0"/>
              <a:cs typeface="Times New Roman" pitchFamily="18" charset="0"/>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6731"/>
          <a:stretch/>
        </p:blipFill>
        <p:spPr bwMode="auto">
          <a:xfrm>
            <a:off x="7129353" y="906006"/>
            <a:ext cx="5599722" cy="4021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34216374-E7D6-4C74-ADA3-2C9987A1DEB2}" type="slidenum">
              <a:rPr lang="en-US" smtClean="0"/>
              <a:t>18</a:t>
            </a:fld>
            <a:endParaRPr lang="en-US"/>
          </a:p>
        </p:txBody>
      </p:sp>
    </p:spTree>
    <p:extLst>
      <p:ext uri="{BB962C8B-B14F-4D97-AF65-F5344CB8AC3E}">
        <p14:creationId xmlns:p14="http://schemas.microsoft.com/office/powerpoint/2010/main" val="3341824165"/>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459233" y="552344"/>
            <a:ext cx="5935155"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60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Any Questions?</a:t>
            </a:r>
            <a:endParaRPr kumimoji="0" lang="en-US" sz="6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4070" y="2022806"/>
            <a:ext cx="3831894" cy="3831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34216374-E7D6-4C74-ADA3-2C9987A1DEB2}" type="slidenum">
              <a:rPr lang="en-US" smtClean="0"/>
              <a:t>180</a:t>
            </a:fld>
            <a:endParaRPr lang="en-US"/>
          </a:p>
        </p:txBody>
      </p:sp>
    </p:spTree>
    <p:extLst>
      <p:ext uri="{BB962C8B-B14F-4D97-AF65-F5344CB8AC3E}">
        <p14:creationId xmlns:p14="http://schemas.microsoft.com/office/powerpoint/2010/main" val="3215659696"/>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861474" y="1768494"/>
            <a:ext cx="888274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GB" sz="6000" b="1" dirty="0" smtClean="0">
                <a:solidFill>
                  <a:srgbClr val="00B050"/>
                </a:solidFill>
                <a:latin typeface="Times New Roman" pitchFamily="18" charset="0"/>
                <a:ea typeface="Times New Roman" pitchFamily="18" charset="0"/>
                <a:cs typeface="Times New Roman" pitchFamily="18" charset="0"/>
              </a:rPr>
              <a:t>Thank </a:t>
            </a:r>
            <a:r>
              <a:rPr lang="en-GB" sz="6000" b="1" dirty="0">
                <a:solidFill>
                  <a:srgbClr val="00B050"/>
                </a:solidFill>
                <a:latin typeface="Times New Roman" pitchFamily="18" charset="0"/>
                <a:ea typeface="Times New Roman" pitchFamily="18" charset="0"/>
                <a:cs typeface="Times New Roman" pitchFamily="18" charset="0"/>
              </a:rPr>
              <a:t>you for your kind attention</a:t>
            </a:r>
            <a:endParaRPr kumimoji="0" lang="en-US" sz="1800" b="0" i="0" u="none" strike="noStrike" cap="none" normalizeH="0" baseline="0" dirty="0" smtClean="0">
              <a:ln>
                <a:noFill/>
              </a:ln>
              <a:solidFill>
                <a:srgbClr val="00B050"/>
              </a:solidFill>
              <a:effectLst/>
              <a:latin typeface="Arial" panose="020B0604020202020204" pitchFamily="34" charset="0"/>
            </a:endParaRPr>
          </a:p>
        </p:txBody>
      </p:sp>
      <p:sp>
        <p:nvSpPr>
          <p:cNvPr id="2" name="TextBox 1"/>
          <p:cNvSpPr txBox="1"/>
          <p:nvPr/>
        </p:nvSpPr>
        <p:spPr>
          <a:xfrm>
            <a:off x="7522046" y="4550229"/>
            <a:ext cx="4223657" cy="2000548"/>
          </a:xfrm>
          <a:prstGeom prst="rect">
            <a:avLst/>
          </a:prstGeom>
          <a:noFill/>
        </p:spPr>
        <p:txBody>
          <a:bodyPr wrap="square" rtlCol="0">
            <a:spAutoFit/>
          </a:bodyPr>
          <a:lstStyle/>
          <a:p>
            <a:r>
              <a:rPr lang="en-GB" sz="2400" b="1" dirty="0" smtClean="0">
                <a:latin typeface="Times New Roman" pitchFamily="18" charset="0"/>
                <a:cs typeface="Times New Roman" pitchFamily="18" charset="0"/>
              </a:rPr>
              <a:t>Prepared By</a:t>
            </a:r>
          </a:p>
          <a:p>
            <a:r>
              <a:rPr lang="en-GB" sz="2000" dirty="0" err="1" smtClean="0">
                <a:latin typeface="Times New Roman" pitchFamily="18" charset="0"/>
                <a:cs typeface="Times New Roman" pitchFamily="18" charset="0"/>
              </a:rPr>
              <a:t>Rubieyat</a:t>
            </a:r>
            <a:r>
              <a:rPr lang="en-GB" sz="2000" dirty="0" smtClean="0">
                <a:latin typeface="Times New Roman" pitchFamily="18" charset="0"/>
                <a:cs typeface="Times New Roman" pitchFamily="18" charset="0"/>
              </a:rPr>
              <a:t> Bin Ali</a:t>
            </a:r>
          </a:p>
          <a:p>
            <a:r>
              <a:rPr lang="en-GB" sz="2000" dirty="0" smtClean="0">
                <a:latin typeface="Times New Roman" pitchFamily="18" charset="0"/>
                <a:cs typeface="Times New Roman" pitchFamily="18" charset="0"/>
              </a:rPr>
              <a:t>Assistant Professor &amp; HOD</a:t>
            </a:r>
          </a:p>
          <a:p>
            <a:r>
              <a:rPr lang="en-GB" sz="2000" dirty="0" smtClean="0">
                <a:latin typeface="Times New Roman" pitchFamily="18" charset="0"/>
                <a:cs typeface="Times New Roman" pitchFamily="18" charset="0"/>
              </a:rPr>
              <a:t>Department of Civil Engineering</a:t>
            </a:r>
          </a:p>
          <a:p>
            <a:r>
              <a:rPr lang="en-GB" sz="2000" dirty="0" smtClean="0">
                <a:latin typeface="Times New Roman" pitchFamily="18" charset="0"/>
                <a:cs typeface="Times New Roman" pitchFamily="18" charset="0"/>
              </a:rPr>
              <a:t>University of Global Village (UGV), </a:t>
            </a:r>
            <a:r>
              <a:rPr lang="en-GB" sz="2000" dirty="0" err="1" smtClean="0">
                <a:latin typeface="Times New Roman" pitchFamily="18" charset="0"/>
                <a:cs typeface="Times New Roman" pitchFamily="18" charset="0"/>
              </a:rPr>
              <a:t>Barishal</a:t>
            </a:r>
            <a:endParaRPr lang="en-US" sz="2000" dirty="0">
              <a:latin typeface="Times New Roman" pitchFamily="18" charset="0"/>
              <a:cs typeface="Times New Roman" pitchFamily="18" charset="0"/>
            </a:endParaRPr>
          </a:p>
        </p:txBody>
      </p:sp>
      <p:sp>
        <p:nvSpPr>
          <p:cNvPr id="3" name="Slide Number Placeholder 2"/>
          <p:cNvSpPr>
            <a:spLocks noGrp="1"/>
          </p:cNvSpPr>
          <p:nvPr>
            <p:ph type="sldNum" sz="quarter" idx="12"/>
          </p:nvPr>
        </p:nvSpPr>
        <p:spPr/>
        <p:txBody>
          <a:bodyPr/>
          <a:lstStyle/>
          <a:p>
            <a:fld id="{34216374-E7D6-4C74-ADA3-2C9987A1DEB2}" type="slidenum">
              <a:rPr lang="en-US" smtClean="0"/>
              <a:t>181</a:t>
            </a:fld>
            <a:endParaRPr lang="en-US"/>
          </a:p>
        </p:txBody>
      </p:sp>
    </p:spTree>
    <p:extLst>
      <p:ext uri="{BB962C8B-B14F-4D97-AF65-F5344CB8AC3E}">
        <p14:creationId xmlns:p14="http://schemas.microsoft.com/office/powerpoint/2010/main" val="32847235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79124" y="2444889"/>
            <a:ext cx="4364536" cy="264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60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Week 3</a:t>
            </a:r>
          </a:p>
          <a:p>
            <a:pPr lvl="0"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20-29</a:t>
            </a:r>
            <a:endParaRPr lang="en-US" sz="2800" dirty="0">
              <a:solidFill>
                <a:prstClr val="black"/>
              </a:solidFill>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6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t>19</a:t>
            </a:fld>
            <a:endParaRPr lang="en-US"/>
          </a:p>
        </p:txBody>
      </p:sp>
      <p:sp>
        <p:nvSpPr>
          <p:cNvPr id="5" name="Freeform 28"/>
          <p:cNvSpPr/>
          <p:nvPr/>
        </p:nvSpPr>
        <p:spPr>
          <a:xfrm>
            <a:off x="17" y="35"/>
            <a:ext cx="972228"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6" name="TextBox 5"/>
          <p:cNvSpPr txBox="1"/>
          <p:nvPr/>
        </p:nvSpPr>
        <p:spPr>
          <a:xfrm>
            <a:off x="3580327" y="914400"/>
            <a:ext cx="5009881" cy="923330"/>
          </a:xfrm>
          <a:prstGeom prst="rect">
            <a:avLst/>
          </a:prstGeom>
          <a:noFill/>
        </p:spPr>
        <p:txBody>
          <a:bodyPr wrap="square" rtlCol="0">
            <a:spAutoFit/>
          </a:bodyPr>
          <a:lstStyle/>
          <a:p>
            <a:pPr algn="ctr"/>
            <a:r>
              <a:rPr lang="en-US" sz="5400" b="1" dirty="0" smtClean="0">
                <a:solidFill>
                  <a:srgbClr val="00B050"/>
                </a:solidFill>
                <a:latin typeface="Times New Roman" panose="02020603050405020304" pitchFamily="18" charset="0"/>
                <a:cs typeface="Times New Roman" panose="02020603050405020304" pitchFamily="18" charset="0"/>
              </a:rPr>
              <a:t>Column Types</a:t>
            </a:r>
            <a:endParaRPr lang="en-US" sz="5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46010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aphicFrame>
        <p:nvGraphicFramePr>
          <p:cNvPr id="3" name="Table 3"/>
          <p:cNvGraphicFramePr>
            <a:graphicFrameLocks noGrp="1"/>
          </p:cNvGraphicFramePr>
          <p:nvPr>
            <p:extLst>
              <p:ext uri="{D42A27DB-BD31-4B8C-83A1-F6EECF244321}">
                <p14:modId xmlns:p14="http://schemas.microsoft.com/office/powerpoint/2010/main" val="957959737"/>
              </p:ext>
            </p:extLst>
          </p:nvPr>
        </p:nvGraphicFramePr>
        <p:xfrm>
          <a:off x="4883052" y="816096"/>
          <a:ext cx="6320730" cy="5758127"/>
        </p:xfrm>
        <a:graphic>
          <a:graphicData uri="http://schemas.openxmlformats.org/drawingml/2006/table">
            <a:tbl>
              <a:tblPr/>
              <a:tblGrid>
                <a:gridCol w="2197180">
                  <a:extLst>
                    <a:ext uri="{9D8B030D-6E8A-4147-A177-3AD203B41FA5}">
                      <a16:colId xmlns:a16="http://schemas.microsoft.com/office/drawing/2014/main" xmlns="" val="20000"/>
                    </a:ext>
                  </a:extLst>
                </a:gridCol>
                <a:gridCol w="4123550">
                  <a:extLst>
                    <a:ext uri="{9D8B030D-6E8A-4147-A177-3AD203B41FA5}">
                      <a16:colId xmlns:a16="http://schemas.microsoft.com/office/drawing/2014/main" xmlns="" val="20001"/>
                    </a:ext>
                  </a:extLst>
                </a:gridCol>
              </a:tblGrid>
              <a:tr h="828325">
                <a:tc>
                  <a:txBody>
                    <a:bodyPr/>
                    <a:lstStyle/>
                    <a:p>
                      <a:pPr algn="l">
                        <a:lnSpc>
                          <a:spcPts val="3880"/>
                        </a:lnSpc>
                        <a:defRPr/>
                      </a:pPr>
                      <a:r>
                        <a:rPr lang="en-US" sz="1800" b="1" dirty="0">
                          <a:solidFill>
                            <a:srgbClr val="FFFFFF"/>
                          </a:solidFill>
                          <a:latin typeface="Montserrat Bold"/>
                          <a:ea typeface="Montserrat Bold"/>
                          <a:cs typeface="Montserrat Bold"/>
                          <a:sym typeface="Montserrat Bold"/>
                        </a:rPr>
                        <a:t>Course Title</a:t>
                      </a:r>
                      <a:endParaRPr lang="en-US" sz="700" dirty="0"/>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16578D"/>
                    </a:solidFill>
                  </a:tcPr>
                </a:tc>
                <a:tc>
                  <a:txBody>
                    <a:bodyPr/>
                    <a:lstStyle/>
                    <a:p>
                      <a:pPr algn="ctr">
                        <a:lnSpc>
                          <a:spcPts val="3880"/>
                        </a:lnSpc>
                        <a:defRPr/>
                      </a:pPr>
                      <a:r>
                        <a:rPr lang="en-US" sz="1800" b="1" dirty="0" smtClean="0">
                          <a:solidFill>
                            <a:srgbClr val="FFFFFF"/>
                          </a:solidFill>
                          <a:latin typeface="Montserrat Bold"/>
                          <a:ea typeface="Montserrat Bold"/>
                          <a:cs typeface="Montserrat Bold"/>
                          <a:sym typeface="Montserrat Bold"/>
                        </a:rPr>
                        <a:t>Design of Concrete Structures-II</a:t>
                      </a:r>
                      <a:endParaRPr lang="en-US" sz="1800" b="1" dirty="0">
                        <a:solidFill>
                          <a:srgbClr val="FFFFFF"/>
                        </a:solidFill>
                        <a:latin typeface="Montserrat Bold"/>
                        <a:ea typeface="Montserrat Bold"/>
                        <a:cs typeface="Montserrat Bold"/>
                        <a:sym typeface="Montserrat Bold"/>
                      </a:endParaRPr>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48924"/>
                    </a:solidFill>
                  </a:tcPr>
                </a:tc>
                <a:extLst>
                  <a:ext uri="{0D108BD9-81ED-4DB2-BD59-A6C34878D82A}">
                    <a16:rowId xmlns:a16="http://schemas.microsoft.com/office/drawing/2014/main" xmlns="" val="10000"/>
                  </a:ext>
                </a:extLst>
              </a:tr>
              <a:tr h="748031">
                <a:tc>
                  <a:txBody>
                    <a:bodyPr/>
                    <a:lstStyle/>
                    <a:p>
                      <a:pPr algn="l">
                        <a:lnSpc>
                          <a:spcPts val="3255"/>
                        </a:lnSpc>
                        <a:defRPr/>
                      </a:pPr>
                      <a:r>
                        <a:rPr lang="en-US" sz="1600" b="1">
                          <a:solidFill>
                            <a:srgbClr val="243B55"/>
                          </a:solidFill>
                          <a:latin typeface="Public Sans Bold"/>
                          <a:ea typeface="Public Sans Bold"/>
                          <a:cs typeface="Public Sans Bold"/>
                          <a:sym typeface="Public Sans Bold"/>
                        </a:rPr>
                        <a:t>Course Code </a:t>
                      </a:r>
                      <a:endParaRPr lang="en-US" sz="700"/>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1600" b="1" dirty="0" smtClean="0">
                          <a:solidFill>
                            <a:srgbClr val="243B55"/>
                          </a:solidFill>
                          <a:latin typeface="Public Sans Bold"/>
                          <a:ea typeface="Public Sans Bold"/>
                          <a:cs typeface="Public Sans Bold"/>
                          <a:sym typeface="Public Sans Bold"/>
                        </a:rPr>
                        <a:t>CE 0732-3103</a:t>
                      </a:r>
                      <a:endParaRPr lang="en-US" sz="700" dirty="0"/>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748031">
                <a:tc>
                  <a:txBody>
                    <a:bodyPr/>
                    <a:lstStyle/>
                    <a:p>
                      <a:pPr algn="l">
                        <a:lnSpc>
                          <a:spcPts val="3255"/>
                        </a:lnSpc>
                        <a:defRPr/>
                      </a:pPr>
                      <a:r>
                        <a:rPr lang="en-US" sz="1600" b="1">
                          <a:solidFill>
                            <a:srgbClr val="243B55"/>
                          </a:solidFill>
                          <a:latin typeface="Public Sans Bold"/>
                          <a:ea typeface="Public Sans Bold"/>
                          <a:cs typeface="Public Sans Bold"/>
                          <a:sym typeface="Public Sans Bold"/>
                        </a:rPr>
                        <a:t>Credits</a:t>
                      </a:r>
                      <a:endParaRPr lang="en-US" sz="700"/>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1600" b="1" dirty="0" smtClean="0">
                          <a:solidFill>
                            <a:srgbClr val="243B55"/>
                          </a:solidFill>
                          <a:latin typeface="Public Sans Bold"/>
                          <a:ea typeface="Public Sans Bold"/>
                          <a:cs typeface="Public Sans Bold"/>
                          <a:sym typeface="Public Sans Bold"/>
                        </a:rPr>
                        <a:t>04</a:t>
                      </a:r>
                      <a:endParaRPr lang="en-US" sz="700" dirty="0"/>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r h="748031">
                <a:tc>
                  <a:txBody>
                    <a:bodyPr/>
                    <a:lstStyle/>
                    <a:p>
                      <a:pPr algn="l">
                        <a:lnSpc>
                          <a:spcPts val="3255"/>
                        </a:lnSpc>
                        <a:defRPr/>
                      </a:pPr>
                      <a:r>
                        <a:rPr lang="en-US" sz="1600" b="1">
                          <a:solidFill>
                            <a:srgbClr val="243B55"/>
                          </a:solidFill>
                          <a:latin typeface="Public Sans Bold"/>
                          <a:ea typeface="Public Sans Bold"/>
                          <a:cs typeface="Public Sans Bold"/>
                          <a:sym typeface="Public Sans Bold"/>
                        </a:rPr>
                        <a:t>CIE Marks </a:t>
                      </a:r>
                      <a:endParaRPr lang="en-US" sz="700"/>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1600" b="1" dirty="0" smtClean="0">
                          <a:solidFill>
                            <a:srgbClr val="243B55"/>
                          </a:solidFill>
                          <a:latin typeface="Public Sans Bold"/>
                          <a:sym typeface="Public Sans Bold"/>
                        </a:rPr>
                        <a:t>120</a:t>
                      </a:r>
                      <a:endParaRPr lang="en-US" sz="700" dirty="0"/>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3"/>
                  </a:ext>
                </a:extLst>
              </a:tr>
              <a:tr h="748031">
                <a:tc>
                  <a:txBody>
                    <a:bodyPr/>
                    <a:lstStyle/>
                    <a:p>
                      <a:pPr algn="l">
                        <a:lnSpc>
                          <a:spcPts val="3255"/>
                        </a:lnSpc>
                        <a:defRPr/>
                      </a:pPr>
                      <a:r>
                        <a:rPr lang="en-US" sz="1600" b="1">
                          <a:solidFill>
                            <a:srgbClr val="243B55"/>
                          </a:solidFill>
                          <a:latin typeface="Public Sans Bold"/>
                          <a:ea typeface="Public Sans Bold"/>
                          <a:cs typeface="Public Sans Bold"/>
                          <a:sym typeface="Public Sans Bold"/>
                        </a:rPr>
                        <a:t>SEE Marks</a:t>
                      </a:r>
                      <a:endParaRPr lang="en-US" sz="700"/>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1600" b="1" dirty="0" smtClean="0">
                          <a:solidFill>
                            <a:srgbClr val="243B55"/>
                          </a:solidFill>
                          <a:latin typeface="Public Sans Bold"/>
                          <a:sym typeface="Public Sans Bold"/>
                        </a:rPr>
                        <a:t>80</a:t>
                      </a:r>
                      <a:endParaRPr lang="en-US" sz="700" dirty="0"/>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4"/>
                  </a:ext>
                </a:extLst>
              </a:tr>
              <a:tr h="1189647">
                <a:tc>
                  <a:txBody>
                    <a:bodyPr/>
                    <a:lstStyle/>
                    <a:p>
                      <a:pPr algn="l">
                        <a:lnSpc>
                          <a:spcPts val="3255"/>
                        </a:lnSpc>
                        <a:defRPr/>
                      </a:pPr>
                      <a:r>
                        <a:rPr lang="en-US" sz="1600" b="1">
                          <a:solidFill>
                            <a:srgbClr val="243B55"/>
                          </a:solidFill>
                          <a:latin typeface="Public Sans Bold"/>
                          <a:ea typeface="Public Sans Bold"/>
                          <a:cs typeface="Public Sans Bold"/>
                          <a:sym typeface="Public Sans Bold"/>
                        </a:rPr>
                        <a:t>Exam Hours </a:t>
                      </a:r>
                      <a:endParaRPr lang="en-US" sz="700"/>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1600" b="1">
                          <a:solidFill>
                            <a:srgbClr val="243B55"/>
                          </a:solidFill>
                          <a:latin typeface="Public Sans Bold"/>
                          <a:ea typeface="Public Sans Bold"/>
                          <a:cs typeface="Public Sans Bold"/>
                          <a:sym typeface="Public Sans Bold"/>
                        </a:rPr>
                        <a:t>2 hours (Mid Exam)</a:t>
                      </a:r>
                      <a:endParaRPr lang="en-US" sz="700"/>
                    </a:p>
                    <a:p>
                      <a:pPr algn="ctr">
                        <a:lnSpc>
                          <a:spcPts val="3255"/>
                        </a:lnSpc>
                      </a:pPr>
                      <a:r>
                        <a:rPr lang="en-US" sz="1600" b="1">
                          <a:solidFill>
                            <a:srgbClr val="243B55"/>
                          </a:solidFill>
                          <a:latin typeface="Public Sans Bold"/>
                          <a:ea typeface="Public Sans Bold"/>
                          <a:cs typeface="Public Sans Bold"/>
                          <a:sym typeface="Public Sans Bold"/>
                        </a:rPr>
                        <a:t>3 hours (Semester Final Exam)</a:t>
                      </a:r>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5"/>
                  </a:ext>
                </a:extLst>
              </a:tr>
              <a:tr h="748031">
                <a:tc>
                  <a:txBody>
                    <a:bodyPr/>
                    <a:lstStyle/>
                    <a:p>
                      <a:pPr algn="l">
                        <a:lnSpc>
                          <a:spcPts val="3255"/>
                        </a:lnSpc>
                        <a:defRPr/>
                      </a:pPr>
                      <a:r>
                        <a:rPr lang="en-US" sz="1600" b="1">
                          <a:solidFill>
                            <a:srgbClr val="243B55"/>
                          </a:solidFill>
                          <a:latin typeface="Public Sans Bold"/>
                          <a:ea typeface="Public Sans Bold"/>
                          <a:cs typeface="Public Sans Bold"/>
                          <a:sym typeface="Public Sans Bold"/>
                        </a:rPr>
                        <a:t>Level</a:t>
                      </a:r>
                      <a:endParaRPr lang="en-US" sz="700"/>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1600" b="1" dirty="0">
                          <a:solidFill>
                            <a:srgbClr val="243B55"/>
                          </a:solidFill>
                          <a:latin typeface="Public Sans Bold"/>
                          <a:ea typeface="Public Sans Bold"/>
                          <a:cs typeface="Public Sans Bold"/>
                          <a:sym typeface="Public Sans Bold"/>
                        </a:rPr>
                        <a:t>5th Semester</a:t>
                      </a:r>
                      <a:endParaRPr lang="en-US" sz="700" dirty="0"/>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6"/>
                  </a:ext>
                </a:extLst>
              </a:tr>
            </a:tbl>
          </a:graphicData>
        </a:graphic>
      </p:graphicFrame>
      <p:grpSp>
        <p:nvGrpSpPr>
          <p:cNvPr id="4" name="Group 4"/>
          <p:cNvGrpSpPr/>
          <p:nvPr/>
        </p:nvGrpSpPr>
        <p:grpSpPr>
          <a:xfrm>
            <a:off x="0" y="0"/>
            <a:ext cx="4253954" cy="6858000"/>
            <a:chOff x="0" y="0"/>
            <a:chExt cx="1680575" cy="2709333"/>
          </a:xfrm>
        </p:grpSpPr>
        <p:sp>
          <p:nvSpPr>
            <p:cNvPr id="5" name="Freeform 5"/>
            <p:cNvSpPr/>
            <p:nvPr/>
          </p:nvSpPr>
          <p:spPr>
            <a:xfrm>
              <a:off x="0" y="0"/>
              <a:ext cx="1680575" cy="2709333"/>
            </a:xfrm>
            <a:custGeom>
              <a:avLst/>
              <a:gdLst/>
              <a:ahLst/>
              <a:cxnLst/>
              <a:rect l="l" t="t" r="r" b="b"/>
              <a:pathLst>
                <a:path w="1680575" h="2709333">
                  <a:moveTo>
                    <a:pt x="0" y="0"/>
                  </a:moveTo>
                  <a:lnTo>
                    <a:pt x="1680575" y="0"/>
                  </a:lnTo>
                  <a:lnTo>
                    <a:pt x="1680575" y="2709333"/>
                  </a:lnTo>
                  <a:lnTo>
                    <a:pt x="0" y="2709333"/>
                  </a:lnTo>
                  <a:close/>
                </a:path>
              </a:pathLst>
            </a:custGeom>
            <a:solidFill>
              <a:srgbClr val="16578D"/>
            </a:solidFill>
          </p:spPr>
        </p:sp>
        <p:sp>
          <p:nvSpPr>
            <p:cNvPr id="6" name="TextBox 6"/>
            <p:cNvSpPr txBox="1"/>
            <p:nvPr/>
          </p:nvSpPr>
          <p:spPr>
            <a:xfrm>
              <a:off x="0" y="-47625"/>
              <a:ext cx="1680575" cy="2756958"/>
            </a:xfrm>
            <a:prstGeom prst="rect">
              <a:avLst/>
            </a:prstGeom>
          </p:spPr>
          <p:txBody>
            <a:bodyPr lIns="33867" tIns="33867" rIns="33867" bIns="33867" rtlCol="0" anchor="ctr"/>
            <a:lstStyle/>
            <a:p>
              <a:pPr algn="ctr">
                <a:lnSpc>
                  <a:spcPts val="1773"/>
                </a:lnSpc>
              </a:pPr>
              <a:endParaRPr sz="1200"/>
            </a:p>
          </p:txBody>
        </p:sp>
      </p:grpSp>
      <p:sp>
        <p:nvSpPr>
          <p:cNvPr id="7" name="TextBox 7"/>
          <p:cNvSpPr txBox="1"/>
          <p:nvPr/>
        </p:nvSpPr>
        <p:spPr>
          <a:xfrm>
            <a:off x="77932" y="2578491"/>
            <a:ext cx="4098091" cy="1282402"/>
          </a:xfrm>
          <a:prstGeom prst="rect">
            <a:avLst/>
          </a:prstGeom>
        </p:spPr>
        <p:txBody>
          <a:bodyPr lIns="0" tIns="0" rIns="0" bIns="0" rtlCol="0" anchor="t">
            <a:spAutoFit/>
          </a:bodyPr>
          <a:lstStyle/>
          <a:p>
            <a:pPr>
              <a:lnSpc>
                <a:spcPts val="5000"/>
              </a:lnSpc>
              <a:spcBef>
                <a:spcPct val="0"/>
              </a:spcBef>
            </a:pPr>
            <a:r>
              <a:rPr lang="en-US" sz="4000" b="1">
                <a:solidFill>
                  <a:srgbClr val="FFFFFF"/>
                </a:solidFill>
                <a:latin typeface="Montserrat Bold"/>
                <a:ea typeface="Montserrat Bold"/>
                <a:cs typeface="Montserrat Bold"/>
                <a:sym typeface="Montserrat Bold"/>
              </a:rPr>
              <a:t>BASIC COURSE INFORMATION</a:t>
            </a:r>
          </a:p>
        </p:txBody>
      </p:sp>
      <p:sp>
        <p:nvSpPr>
          <p:cNvPr id="8" name="Freeform 8"/>
          <p:cNvSpPr/>
          <p:nvPr/>
        </p:nvSpPr>
        <p:spPr>
          <a:xfrm>
            <a:off x="11203799" y="-247223"/>
            <a:ext cx="1398857" cy="1211760"/>
          </a:xfrm>
          <a:custGeom>
            <a:avLst/>
            <a:gdLst/>
            <a:ahLst/>
            <a:cxnLst/>
            <a:rect l="l" t="t" r="r" b="b"/>
            <a:pathLst>
              <a:path w="2098286" h="1817640">
                <a:moveTo>
                  <a:pt x="0" y="0"/>
                </a:moveTo>
                <a:lnTo>
                  <a:pt x="2098287" y="0"/>
                </a:lnTo>
                <a:lnTo>
                  <a:pt x="2098287" y="1817640"/>
                </a:lnTo>
                <a:lnTo>
                  <a:pt x="0" y="1817640"/>
                </a:lnTo>
                <a:lnTo>
                  <a:pt x="0" y="0"/>
                </a:lnTo>
                <a:close/>
              </a:path>
            </a:pathLst>
          </a:custGeom>
          <a:blipFill>
            <a:blip r:embed="rId3">
              <a:alphaModFix amt="5000"/>
              <a:extLst>
                <a:ext uri="{96DAC541-7B7A-43D3-8B79-37D633B846F1}">
                  <asvg:svgBlip xmlns:asvg="http://schemas.microsoft.com/office/drawing/2016/SVG/main" xmlns="" r:embed="rId4"/>
                </a:ext>
              </a:extLst>
            </a:blip>
            <a:stretch>
              <a:fillRect/>
            </a:stretch>
          </a:blipFill>
        </p:spPr>
      </p:sp>
      <p:grpSp>
        <p:nvGrpSpPr>
          <p:cNvPr id="9" name="Group 9"/>
          <p:cNvGrpSpPr/>
          <p:nvPr/>
        </p:nvGrpSpPr>
        <p:grpSpPr>
          <a:xfrm>
            <a:off x="10333659" y="-924078"/>
            <a:ext cx="1873313" cy="1609878"/>
            <a:chOff x="0" y="0"/>
            <a:chExt cx="812800" cy="698500"/>
          </a:xfrm>
        </p:grpSpPr>
        <p:sp>
          <p:nvSpPr>
            <p:cNvPr id="10" name="Freeform 10"/>
            <p:cNvSpPr/>
            <p:nvPr/>
          </p:nvSpPr>
          <p:spPr>
            <a:xfrm>
              <a:off x="4762" y="0"/>
              <a:ext cx="803277" cy="698500"/>
            </a:xfrm>
            <a:custGeom>
              <a:avLst/>
              <a:gdLst/>
              <a:ahLst/>
              <a:cxnLst/>
              <a:rect l="l" t="t" r="r" b="b"/>
              <a:pathLst>
                <a:path w="803277" h="698500">
                  <a:moveTo>
                    <a:pt x="795568" y="370683"/>
                  </a:moveTo>
                  <a:lnTo>
                    <a:pt x="617308" y="677067"/>
                  </a:lnTo>
                  <a:cubicBezTo>
                    <a:pt x="609588" y="690337"/>
                    <a:pt x="595394" y="698500"/>
                    <a:pt x="580042" y="698500"/>
                  </a:cubicBezTo>
                  <a:lnTo>
                    <a:pt x="223234" y="698500"/>
                  </a:lnTo>
                  <a:cubicBezTo>
                    <a:pt x="207882" y="698500"/>
                    <a:pt x="193688" y="690337"/>
                    <a:pt x="185968" y="677067"/>
                  </a:cubicBezTo>
                  <a:lnTo>
                    <a:pt x="7708" y="370683"/>
                  </a:lnTo>
                  <a:cubicBezTo>
                    <a:pt x="0" y="357434"/>
                    <a:pt x="0" y="341066"/>
                    <a:pt x="7708" y="327817"/>
                  </a:cubicBezTo>
                  <a:lnTo>
                    <a:pt x="185968" y="21433"/>
                  </a:lnTo>
                  <a:cubicBezTo>
                    <a:pt x="193688" y="8163"/>
                    <a:pt x="207882" y="0"/>
                    <a:pt x="223234" y="0"/>
                  </a:cubicBezTo>
                  <a:lnTo>
                    <a:pt x="580042" y="0"/>
                  </a:lnTo>
                  <a:cubicBezTo>
                    <a:pt x="595394" y="0"/>
                    <a:pt x="609588" y="8163"/>
                    <a:pt x="617308" y="21433"/>
                  </a:cubicBezTo>
                  <a:lnTo>
                    <a:pt x="795568" y="327817"/>
                  </a:lnTo>
                  <a:cubicBezTo>
                    <a:pt x="803276" y="341066"/>
                    <a:pt x="803276" y="357434"/>
                    <a:pt x="795568" y="370683"/>
                  </a:cubicBezTo>
                  <a:close/>
                </a:path>
              </a:pathLst>
            </a:custGeom>
            <a:solidFill>
              <a:srgbClr val="000000">
                <a:alpha val="0"/>
              </a:srgbClr>
            </a:solidFill>
            <a:ln w="28575" cap="sq">
              <a:solidFill>
                <a:srgbClr val="16578D"/>
              </a:solidFill>
              <a:prstDash val="solid"/>
              <a:miter/>
            </a:ln>
          </p:spPr>
        </p:sp>
        <p:sp>
          <p:nvSpPr>
            <p:cNvPr id="11" name="TextBox 11"/>
            <p:cNvSpPr txBox="1"/>
            <p:nvPr/>
          </p:nvSpPr>
          <p:spPr>
            <a:xfrm>
              <a:off x="114300" y="-47625"/>
              <a:ext cx="584200" cy="746125"/>
            </a:xfrm>
            <a:prstGeom prst="rect">
              <a:avLst/>
            </a:prstGeom>
          </p:spPr>
          <p:txBody>
            <a:bodyPr lIns="33867" tIns="33867" rIns="33867" bIns="33867" rtlCol="0" anchor="ctr"/>
            <a:lstStyle/>
            <a:p>
              <a:pPr algn="ctr">
                <a:lnSpc>
                  <a:spcPts val="1773"/>
                </a:lnSpc>
                <a:spcBef>
                  <a:spcPct val="0"/>
                </a:spcBef>
              </a:pPr>
              <a:endParaRPr sz="1200"/>
            </a:p>
          </p:txBody>
        </p:sp>
      </p:grpSp>
      <p:sp>
        <p:nvSpPr>
          <p:cNvPr id="12" name="Slide Number Placeholder 11"/>
          <p:cNvSpPr>
            <a:spLocks noGrp="1"/>
          </p:cNvSpPr>
          <p:nvPr>
            <p:ph type="sldNum" sz="quarter" idx="12"/>
          </p:nvPr>
        </p:nvSpPr>
        <p:spPr>
          <a:xfrm>
            <a:off x="8973017" y="6356391"/>
            <a:ext cx="2743200" cy="365125"/>
          </a:xfrm>
        </p:spPr>
        <p:txBody>
          <a:bodyPr>
            <a:normAutofit lnSpcReduction="10000"/>
          </a:bodyPr>
          <a:lstStyle/>
          <a:p>
            <a:fld id="{34216374-E7D6-4C74-ADA3-2C9987A1DEB2}" type="slidenum">
              <a:rPr lang="en-US" smtClean="0"/>
              <a:t>2</a:t>
            </a:fld>
            <a:endParaRPr lang="en-US" dirty="0"/>
          </a:p>
        </p:txBody>
      </p:sp>
      <p:sp>
        <p:nvSpPr>
          <p:cNvPr id="13" name="Freeform 28"/>
          <p:cNvSpPr/>
          <p:nvPr/>
        </p:nvSpPr>
        <p:spPr>
          <a:xfrm>
            <a:off x="17" y="35"/>
            <a:ext cx="972228"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5"/>
            <a:stretch>
              <a:fillRect l="-1187" t="-577" r="-1187"/>
            </a:stretch>
          </a:blipFill>
        </p:spPr>
      </p:sp>
    </p:spTree>
    <p:extLst>
      <p:ext uri="{BB962C8B-B14F-4D97-AF65-F5344CB8AC3E}">
        <p14:creationId xmlns:p14="http://schemas.microsoft.com/office/powerpoint/2010/main" val="20017663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5548" y="272152"/>
            <a:ext cx="8148552" cy="5109091"/>
          </a:xfrm>
          <a:prstGeom prst="rect">
            <a:avLst/>
          </a:prstGeom>
        </p:spPr>
        <p:txBody>
          <a:bodyPr wrap="square">
            <a:spAutoFit/>
          </a:bodyPr>
          <a:lstStyle/>
          <a:p>
            <a:r>
              <a:rPr lang="en-GB" sz="2400" b="1" dirty="0">
                <a:solidFill>
                  <a:srgbClr val="001D35"/>
                </a:solidFill>
                <a:latin typeface="Times New Roman" pitchFamily="18" charset="0"/>
                <a:cs typeface="Times New Roman" pitchFamily="18" charset="0"/>
              </a:rPr>
              <a:t>Types of Columns in Building </a:t>
            </a:r>
            <a:r>
              <a:rPr lang="en-GB" sz="2400" b="1" dirty="0" smtClean="0">
                <a:solidFill>
                  <a:srgbClr val="001D35"/>
                </a:solidFill>
                <a:latin typeface="Times New Roman" pitchFamily="18" charset="0"/>
                <a:cs typeface="Times New Roman" pitchFamily="18" charset="0"/>
              </a:rPr>
              <a:t>Construction:</a:t>
            </a:r>
          </a:p>
          <a:p>
            <a:r>
              <a:rPr lang="en-GB" sz="2000" dirty="0" smtClean="0">
                <a:solidFill>
                  <a:srgbClr val="001D35"/>
                </a:solidFill>
                <a:latin typeface="Times New Roman" pitchFamily="18" charset="0"/>
                <a:cs typeface="Times New Roman" pitchFamily="18" charset="0"/>
              </a:rPr>
              <a:t> </a:t>
            </a:r>
          </a:p>
          <a:p>
            <a:pPr algn="just"/>
            <a:r>
              <a:rPr lang="en-GB" sz="2400" dirty="0">
                <a:solidFill>
                  <a:srgbClr val="001D35"/>
                </a:solidFill>
                <a:latin typeface="Times New Roman" pitchFamily="18" charset="0"/>
                <a:cs typeface="Times New Roman" pitchFamily="18" charset="0"/>
              </a:rPr>
              <a:t>Columns are classified based on the several conditions which include:</a:t>
            </a:r>
          </a:p>
          <a:p>
            <a:pPr algn="just"/>
            <a:endParaRPr lang="en-GB" sz="2400" dirty="0" smtClean="0">
              <a:solidFill>
                <a:srgbClr val="001D35"/>
              </a:solidFill>
              <a:latin typeface="Times New Roman" pitchFamily="18" charset="0"/>
              <a:cs typeface="Times New Roman" pitchFamily="18" charset="0"/>
            </a:endParaRPr>
          </a:p>
          <a:p>
            <a:pPr algn="just"/>
            <a:r>
              <a:rPr lang="en-GB" sz="2400" b="1" dirty="0">
                <a:solidFill>
                  <a:srgbClr val="001D35"/>
                </a:solidFill>
                <a:latin typeface="Times New Roman" pitchFamily="18" charset="0"/>
                <a:cs typeface="Times New Roman" pitchFamily="18" charset="0"/>
              </a:rPr>
              <a:t>Based on Slenderness </a:t>
            </a:r>
            <a:r>
              <a:rPr lang="en-GB" sz="2400" b="1" dirty="0" smtClean="0">
                <a:solidFill>
                  <a:srgbClr val="001D35"/>
                </a:solidFill>
                <a:latin typeface="Times New Roman" pitchFamily="18" charset="0"/>
                <a:cs typeface="Times New Roman" pitchFamily="18" charset="0"/>
              </a:rPr>
              <a:t>Ratio</a:t>
            </a:r>
            <a:endParaRPr lang="en-GB" sz="2400" b="1" dirty="0">
              <a:solidFill>
                <a:srgbClr val="001D35"/>
              </a:solidFill>
              <a:latin typeface="Times New Roman" pitchFamily="18" charset="0"/>
              <a:cs typeface="Times New Roman" pitchFamily="18" charset="0"/>
            </a:endParaRPr>
          </a:p>
          <a:p>
            <a:pPr algn="just"/>
            <a:endParaRPr lang="en-GB" sz="2400" dirty="0" smtClean="0">
              <a:solidFill>
                <a:srgbClr val="001D35"/>
              </a:solidFill>
              <a:latin typeface="Times New Roman" pitchFamily="18" charset="0"/>
              <a:cs typeface="Times New Roman" pitchFamily="18" charset="0"/>
            </a:endParaRPr>
          </a:p>
          <a:p>
            <a:pPr algn="just"/>
            <a:r>
              <a:rPr lang="en-GB" sz="2400" dirty="0">
                <a:solidFill>
                  <a:srgbClr val="001D35"/>
                </a:solidFill>
                <a:latin typeface="Times New Roman" pitchFamily="18" charset="0"/>
                <a:cs typeface="Times New Roman" pitchFamily="18" charset="0"/>
              </a:rPr>
              <a:t>3. Short Column</a:t>
            </a:r>
          </a:p>
          <a:p>
            <a:pPr algn="just"/>
            <a:endParaRPr lang="en-GB" sz="2400" dirty="0" smtClean="0">
              <a:solidFill>
                <a:srgbClr val="001D35"/>
              </a:solidFill>
              <a:latin typeface="Times New Roman" pitchFamily="18" charset="0"/>
              <a:cs typeface="Times New Roman" pitchFamily="18" charset="0"/>
            </a:endParaRPr>
          </a:p>
          <a:p>
            <a:pPr algn="just"/>
            <a:r>
              <a:rPr lang="en-GB" sz="2400" dirty="0">
                <a:solidFill>
                  <a:srgbClr val="001D35"/>
                </a:solidFill>
                <a:latin typeface="Times New Roman" pitchFamily="18" charset="0"/>
                <a:cs typeface="Times New Roman" pitchFamily="18" charset="0"/>
              </a:rPr>
              <a:t>If the ratio effective length of the column to the least lateral dimension is less than 12, the column is called as the short column. </a:t>
            </a:r>
            <a:r>
              <a:rPr lang="en-GB" sz="2400" dirty="0" smtClean="0">
                <a:solidFill>
                  <a:srgbClr val="001D35"/>
                </a:solidFill>
                <a:latin typeface="Times New Roman" pitchFamily="18" charset="0"/>
                <a:cs typeface="Times New Roman" pitchFamily="18" charset="0"/>
              </a:rPr>
              <a:t>Also, column </a:t>
            </a:r>
            <a:r>
              <a:rPr lang="en-GB" sz="2400" dirty="0">
                <a:solidFill>
                  <a:srgbClr val="001D35"/>
                </a:solidFill>
                <a:latin typeface="Times New Roman" pitchFamily="18" charset="0"/>
                <a:cs typeface="Times New Roman" pitchFamily="18" charset="0"/>
              </a:rPr>
              <a:t>fails by crushing (pure compression failure).</a:t>
            </a:r>
          </a:p>
          <a:p>
            <a:pPr algn="just"/>
            <a:endParaRPr lang="en-GB" dirty="0">
              <a:solidFill>
                <a:srgbClr val="001D35"/>
              </a:solidFill>
              <a:latin typeface="Times New Roman" pitchFamily="18" charset="0"/>
              <a:cs typeface="Times New Roman" pitchFamily="18" charset="0"/>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 b="65282"/>
          <a:stretch/>
        </p:blipFill>
        <p:spPr bwMode="auto">
          <a:xfrm>
            <a:off x="9634092" y="872176"/>
            <a:ext cx="7459223" cy="3509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34216374-E7D6-4C74-ADA3-2C9987A1DEB2}" type="slidenum">
              <a:rPr lang="en-US" smtClean="0"/>
              <a:t>20</a:t>
            </a:fld>
            <a:endParaRPr lang="en-US"/>
          </a:p>
        </p:txBody>
      </p:sp>
    </p:spTree>
    <p:extLst>
      <p:ext uri="{BB962C8B-B14F-4D97-AF65-F5344CB8AC3E}">
        <p14:creationId xmlns:p14="http://schemas.microsoft.com/office/powerpoint/2010/main" val="11856784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2668" y="500313"/>
            <a:ext cx="8765149" cy="4370427"/>
          </a:xfrm>
          <a:prstGeom prst="rect">
            <a:avLst/>
          </a:prstGeom>
        </p:spPr>
        <p:txBody>
          <a:bodyPr wrap="square">
            <a:spAutoFit/>
          </a:bodyPr>
          <a:lstStyle/>
          <a:p>
            <a:r>
              <a:rPr lang="en-GB" sz="2400" b="1" dirty="0">
                <a:solidFill>
                  <a:srgbClr val="001D35"/>
                </a:solidFill>
                <a:latin typeface="Times New Roman" pitchFamily="18" charset="0"/>
                <a:cs typeface="Times New Roman" pitchFamily="18" charset="0"/>
              </a:rPr>
              <a:t>Types of Columns in Building </a:t>
            </a:r>
            <a:r>
              <a:rPr lang="en-GB" sz="2400" b="1" dirty="0" smtClean="0">
                <a:solidFill>
                  <a:srgbClr val="001D35"/>
                </a:solidFill>
                <a:latin typeface="Times New Roman" pitchFamily="18" charset="0"/>
                <a:cs typeface="Times New Roman" pitchFamily="18" charset="0"/>
              </a:rPr>
              <a:t>Construction:</a:t>
            </a:r>
          </a:p>
          <a:p>
            <a:r>
              <a:rPr lang="en-GB" sz="2000" dirty="0" smtClean="0">
                <a:solidFill>
                  <a:srgbClr val="001D35"/>
                </a:solidFill>
                <a:latin typeface="Times New Roman" pitchFamily="18" charset="0"/>
                <a:cs typeface="Times New Roman" pitchFamily="18" charset="0"/>
              </a:rPr>
              <a:t> </a:t>
            </a:r>
          </a:p>
          <a:p>
            <a:pPr algn="just"/>
            <a:r>
              <a:rPr lang="en-GB" sz="2400" dirty="0">
                <a:solidFill>
                  <a:srgbClr val="001D35"/>
                </a:solidFill>
                <a:latin typeface="Times New Roman" pitchFamily="18" charset="0"/>
                <a:cs typeface="Times New Roman" pitchFamily="18" charset="0"/>
              </a:rPr>
              <a:t>Columns are classified based on the several conditions which include:</a:t>
            </a:r>
          </a:p>
          <a:p>
            <a:pPr algn="just"/>
            <a:endParaRPr lang="en-GB" sz="2400" dirty="0" smtClean="0">
              <a:solidFill>
                <a:srgbClr val="001D35"/>
              </a:solidFill>
              <a:latin typeface="Times New Roman" pitchFamily="18" charset="0"/>
              <a:cs typeface="Times New Roman" pitchFamily="18" charset="0"/>
            </a:endParaRPr>
          </a:p>
          <a:p>
            <a:pPr algn="just"/>
            <a:r>
              <a:rPr lang="en-GB" sz="2400" b="1" dirty="0">
                <a:solidFill>
                  <a:srgbClr val="001D35"/>
                </a:solidFill>
                <a:latin typeface="Times New Roman" pitchFamily="18" charset="0"/>
                <a:cs typeface="Times New Roman" pitchFamily="18" charset="0"/>
              </a:rPr>
              <a:t>Based on Slenderness </a:t>
            </a:r>
            <a:r>
              <a:rPr lang="en-GB" sz="2400" b="1" dirty="0" smtClean="0">
                <a:solidFill>
                  <a:srgbClr val="001D35"/>
                </a:solidFill>
                <a:latin typeface="Times New Roman" pitchFamily="18" charset="0"/>
                <a:cs typeface="Times New Roman" pitchFamily="18" charset="0"/>
              </a:rPr>
              <a:t>Ratio </a:t>
            </a:r>
            <a:endParaRPr lang="en-GB" sz="2400" b="1" dirty="0">
              <a:solidFill>
                <a:srgbClr val="001D35"/>
              </a:solidFill>
              <a:latin typeface="Times New Roman" pitchFamily="18" charset="0"/>
              <a:cs typeface="Times New Roman" pitchFamily="18" charset="0"/>
            </a:endParaRPr>
          </a:p>
          <a:p>
            <a:pPr algn="just"/>
            <a:endParaRPr lang="en-GB" sz="2400" dirty="0" smtClean="0">
              <a:solidFill>
                <a:srgbClr val="001D35"/>
              </a:solidFill>
              <a:latin typeface="Times New Roman" pitchFamily="18" charset="0"/>
              <a:cs typeface="Times New Roman" pitchFamily="18" charset="0"/>
            </a:endParaRPr>
          </a:p>
          <a:p>
            <a:pPr algn="just"/>
            <a:r>
              <a:rPr lang="en-GB" sz="2400" dirty="0" smtClean="0">
                <a:solidFill>
                  <a:srgbClr val="001D35"/>
                </a:solidFill>
                <a:latin typeface="Times New Roman" pitchFamily="18" charset="0"/>
                <a:cs typeface="Times New Roman" pitchFamily="18" charset="0"/>
              </a:rPr>
              <a:t>4. </a:t>
            </a:r>
            <a:r>
              <a:rPr lang="en-GB" sz="2400" dirty="0">
                <a:solidFill>
                  <a:srgbClr val="001D35"/>
                </a:solidFill>
                <a:latin typeface="Times New Roman" pitchFamily="18" charset="0"/>
                <a:cs typeface="Times New Roman" pitchFamily="18" charset="0"/>
              </a:rPr>
              <a:t>Long Column</a:t>
            </a:r>
          </a:p>
          <a:p>
            <a:pPr algn="just"/>
            <a:endParaRPr lang="en-GB" sz="2400" dirty="0" smtClean="0">
              <a:solidFill>
                <a:srgbClr val="001D35"/>
              </a:solidFill>
              <a:latin typeface="Times New Roman" pitchFamily="18" charset="0"/>
              <a:cs typeface="Times New Roman" pitchFamily="18" charset="0"/>
            </a:endParaRPr>
          </a:p>
          <a:p>
            <a:pPr algn="just"/>
            <a:r>
              <a:rPr lang="en-GB" sz="2400" dirty="0">
                <a:solidFill>
                  <a:srgbClr val="001D35"/>
                </a:solidFill>
                <a:latin typeface="Times New Roman" pitchFamily="18" charset="0"/>
                <a:cs typeface="Times New Roman" pitchFamily="18" charset="0"/>
              </a:rPr>
              <a:t>If the ratio effective length of the column to the least lateral dimension exceeds 12, it is called as long column. A long column fails by bending or buckling.</a:t>
            </a:r>
          </a:p>
          <a:p>
            <a:pPr algn="just"/>
            <a:endParaRPr lang="en-GB" dirty="0">
              <a:solidFill>
                <a:srgbClr val="001D35"/>
              </a:solidFill>
              <a:latin typeface="Times New Roman" pitchFamily="18" charset="0"/>
              <a:cs typeface="Times New Roman" pitchFamily="18" charset="0"/>
            </a:endParaRP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8249" b="13539"/>
          <a:stretch/>
        </p:blipFill>
        <p:spPr bwMode="auto">
          <a:xfrm>
            <a:off x="9668849" y="902726"/>
            <a:ext cx="6401579" cy="3770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34216374-E7D6-4C74-ADA3-2C9987A1DEB2}" type="slidenum">
              <a:rPr lang="en-US" smtClean="0"/>
              <a:t>21</a:t>
            </a:fld>
            <a:endParaRPr lang="en-US"/>
          </a:p>
        </p:txBody>
      </p:sp>
    </p:spTree>
    <p:extLst>
      <p:ext uri="{BB962C8B-B14F-4D97-AF65-F5344CB8AC3E}">
        <p14:creationId xmlns:p14="http://schemas.microsoft.com/office/powerpoint/2010/main" val="11856784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77800"/>
            <a:ext cx="6261100" cy="4862870"/>
          </a:xfrm>
          <a:prstGeom prst="rect">
            <a:avLst/>
          </a:prstGeom>
        </p:spPr>
        <p:txBody>
          <a:bodyPr wrap="square">
            <a:spAutoFit/>
          </a:bodyPr>
          <a:lstStyle/>
          <a:p>
            <a:pPr>
              <a:spcAft>
                <a:spcPts val="600"/>
              </a:spcAft>
            </a:pPr>
            <a:r>
              <a:rPr lang="en-GB" sz="2800" b="1" dirty="0">
                <a:solidFill>
                  <a:srgbClr val="001D35"/>
                </a:solidFill>
                <a:latin typeface="Times New Roman" pitchFamily="18" charset="0"/>
                <a:cs typeface="Times New Roman" pitchFamily="18" charset="0"/>
              </a:rPr>
              <a:t>Types of Columns in Building </a:t>
            </a:r>
            <a:r>
              <a:rPr lang="en-GB" sz="2800" b="1" dirty="0" smtClean="0">
                <a:solidFill>
                  <a:srgbClr val="001D35"/>
                </a:solidFill>
                <a:latin typeface="Times New Roman" pitchFamily="18" charset="0"/>
                <a:cs typeface="Times New Roman" pitchFamily="18" charset="0"/>
              </a:rPr>
              <a:t>Construction:</a:t>
            </a:r>
            <a:endParaRPr lang="en-GB" sz="2400" dirty="0" smtClean="0">
              <a:solidFill>
                <a:srgbClr val="001D35"/>
              </a:solidFill>
              <a:latin typeface="Times New Roman" pitchFamily="18" charset="0"/>
              <a:cs typeface="Times New Roman" pitchFamily="18" charset="0"/>
            </a:endParaRPr>
          </a:p>
          <a:p>
            <a:pPr algn="just"/>
            <a:r>
              <a:rPr lang="en-GB" sz="2800" dirty="0">
                <a:solidFill>
                  <a:srgbClr val="001D35"/>
                </a:solidFill>
                <a:latin typeface="Times New Roman" pitchFamily="18" charset="0"/>
                <a:cs typeface="Times New Roman" pitchFamily="18" charset="0"/>
              </a:rPr>
              <a:t>Columns are classified based on the several conditions which include</a:t>
            </a:r>
            <a:r>
              <a:rPr lang="en-GB" sz="2800" dirty="0" smtClean="0">
                <a:solidFill>
                  <a:srgbClr val="001D35"/>
                </a:solidFill>
                <a:latin typeface="Times New Roman" pitchFamily="18" charset="0"/>
                <a:cs typeface="Times New Roman" pitchFamily="18" charset="0"/>
              </a:rPr>
              <a:t>:</a:t>
            </a:r>
          </a:p>
          <a:p>
            <a:pPr algn="just">
              <a:spcAft>
                <a:spcPts val="600"/>
              </a:spcAft>
            </a:pPr>
            <a:r>
              <a:rPr lang="en-GB" sz="2800" b="1" dirty="0">
                <a:solidFill>
                  <a:srgbClr val="001D35"/>
                </a:solidFill>
                <a:latin typeface="Times New Roman" pitchFamily="18" charset="0"/>
                <a:cs typeface="Times New Roman" pitchFamily="18" charset="0"/>
              </a:rPr>
              <a:t>Based on </a:t>
            </a:r>
            <a:r>
              <a:rPr lang="en-GB" sz="2800" b="1" dirty="0" smtClean="0">
                <a:solidFill>
                  <a:srgbClr val="001D35"/>
                </a:solidFill>
                <a:latin typeface="Times New Roman" pitchFamily="18" charset="0"/>
                <a:cs typeface="Times New Roman" pitchFamily="18" charset="0"/>
              </a:rPr>
              <a:t>Shape</a:t>
            </a:r>
            <a:endParaRPr lang="en-GB" sz="2800" dirty="0" smtClean="0">
              <a:solidFill>
                <a:srgbClr val="001D35"/>
              </a:solidFill>
              <a:latin typeface="Times New Roman" pitchFamily="18" charset="0"/>
              <a:cs typeface="Times New Roman" pitchFamily="18" charset="0"/>
            </a:endParaRPr>
          </a:p>
          <a:p>
            <a:pPr algn="just"/>
            <a:r>
              <a:rPr lang="en-GB" sz="2800" b="1" dirty="0">
                <a:solidFill>
                  <a:srgbClr val="001D35"/>
                </a:solidFill>
                <a:latin typeface="Times New Roman" pitchFamily="18" charset="0"/>
                <a:cs typeface="Times New Roman" pitchFamily="18" charset="0"/>
              </a:rPr>
              <a:t>L-Shape </a:t>
            </a:r>
            <a:r>
              <a:rPr lang="en-GB" sz="2800" b="1" dirty="0" smtClean="0">
                <a:solidFill>
                  <a:srgbClr val="001D35"/>
                </a:solidFill>
                <a:latin typeface="Times New Roman" pitchFamily="18" charset="0"/>
                <a:cs typeface="Times New Roman" pitchFamily="18" charset="0"/>
              </a:rPr>
              <a:t>Column</a:t>
            </a:r>
            <a:endParaRPr lang="en-GB" sz="2800" dirty="0" smtClean="0">
              <a:solidFill>
                <a:srgbClr val="001D35"/>
              </a:solidFill>
              <a:latin typeface="Times New Roman" pitchFamily="18" charset="0"/>
              <a:cs typeface="Times New Roman" pitchFamily="18" charset="0"/>
            </a:endParaRPr>
          </a:p>
          <a:p>
            <a:pPr algn="just"/>
            <a:r>
              <a:rPr lang="en-GB" sz="2800" dirty="0">
                <a:solidFill>
                  <a:srgbClr val="001D35"/>
                </a:solidFill>
                <a:latin typeface="Times New Roman" pitchFamily="18" charset="0"/>
                <a:cs typeface="Times New Roman" pitchFamily="18" charset="0"/>
              </a:rPr>
              <a:t>Commonly, L-shaped column is utilized in the corners of the boundary wall and has similar characteristics of a rectangular or </a:t>
            </a:r>
            <a:r>
              <a:rPr lang="en-GB" sz="2800" dirty="0" smtClean="0">
                <a:solidFill>
                  <a:srgbClr val="001D35"/>
                </a:solidFill>
                <a:latin typeface="Times New Roman" pitchFamily="18" charset="0"/>
                <a:cs typeface="Times New Roman" pitchFamily="18" charset="0"/>
              </a:rPr>
              <a:t>square </a:t>
            </a:r>
            <a:r>
              <a:rPr lang="en-GB" sz="2800" dirty="0">
                <a:solidFill>
                  <a:srgbClr val="001D35"/>
                </a:solidFill>
                <a:latin typeface="Times New Roman" pitchFamily="18" charset="0"/>
                <a:cs typeface="Times New Roman" pitchFamily="18" charset="0"/>
              </a:rPr>
              <a:t>column.</a:t>
            </a:r>
          </a:p>
          <a:p>
            <a:pPr algn="just"/>
            <a:endParaRPr lang="en-GB" sz="2000" dirty="0">
              <a:solidFill>
                <a:srgbClr val="001D35"/>
              </a:solidFill>
              <a:latin typeface="Times New Roman" pitchFamily="18" charset="0"/>
              <a:cs typeface="Times New Roman" pitchFamily="18" charset="0"/>
            </a:endParaRPr>
          </a:p>
        </p:txBody>
      </p:sp>
      <p:pic>
        <p:nvPicPr>
          <p:cNvPr id="3074" name="Picture 2" descr="Experimental investigation of hybrid mechanical joints for L-shaped columns  replacing conventional grouted sleeve connections - ScienceDir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1117" y="673133"/>
            <a:ext cx="5930900" cy="405979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34216374-E7D6-4C74-ADA3-2C9987A1DEB2}" type="slidenum">
              <a:rPr lang="en-US" smtClean="0"/>
              <a:t>22</a:t>
            </a:fld>
            <a:endParaRPr lang="en-US"/>
          </a:p>
        </p:txBody>
      </p:sp>
    </p:spTree>
    <p:extLst>
      <p:ext uri="{BB962C8B-B14F-4D97-AF65-F5344CB8AC3E}">
        <p14:creationId xmlns:p14="http://schemas.microsoft.com/office/powerpoint/2010/main" val="29037662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5591" y="142929"/>
            <a:ext cx="5539992" cy="4555093"/>
          </a:xfrm>
          <a:prstGeom prst="rect">
            <a:avLst/>
          </a:prstGeom>
        </p:spPr>
        <p:txBody>
          <a:bodyPr wrap="square">
            <a:spAutoFit/>
          </a:bodyPr>
          <a:lstStyle/>
          <a:p>
            <a:pPr>
              <a:spcAft>
                <a:spcPts val="600"/>
              </a:spcAft>
            </a:pPr>
            <a:r>
              <a:rPr lang="en-GB" sz="2800" b="1" dirty="0">
                <a:solidFill>
                  <a:srgbClr val="001D35"/>
                </a:solidFill>
                <a:latin typeface="Times New Roman" pitchFamily="18" charset="0"/>
                <a:cs typeface="Times New Roman" pitchFamily="18" charset="0"/>
              </a:rPr>
              <a:t>Types of Columns in Building </a:t>
            </a:r>
            <a:r>
              <a:rPr lang="en-GB" sz="2800" b="1" dirty="0" smtClean="0">
                <a:solidFill>
                  <a:srgbClr val="001D35"/>
                </a:solidFill>
                <a:latin typeface="Times New Roman" pitchFamily="18" charset="0"/>
                <a:cs typeface="Times New Roman" pitchFamily="18" charset="0"/>
              </a:rPr>
              <a:t>Construction:</a:t>
            </a:r>
            <a:endParaRPr lang="en-GB" sz="2400" dirty="0" smtClean="0">
              <a:solidFill>
                <a:srgbClr val="001D35"/>
              </a:solidFill>
              <a:latin typeface="Times New Roman" pitchFamily="18" charset="0"/>
              <a:cs typeface="Times New Roman" pitchFamily="18" charset="0"/>
            </a:endParaRPr>
          </a:p>
          <a:p>
            <a:pPr algn="just">
              <a:spcAft>
                <a:spcPts val="600"/>
              </a:spcAft>
            </a:pPr>
            <a:r>
              <a:rPr lang="en-GB" sz="2800" dirty="0">
                <a:solidFill>
                  <a:srgbClr val="001D35"/>
                </a:solidFill>
                <a:latin typeface="Times New Roman" pitchFamily="18" charset="0"/>
                <a:cs typeface="Times New Roman" pitchFamily="18" charset="0"/>
              </a:rPr>
              <a:t>Columns are classified based on the several conditions which include</a:t>
            </a:r>
            <a:r>
              <a:rPr lang="en-GB" sz="2800" dirty="0" smtClean="0">
                <a:solidFill>
                  <a:srgbClr val="001D35"/>
                </a:solidFill>
                <a:latin typeface="Times New Roman" pitchFamily="18" charset="0"/>
                <a:cs typeface="Times New Roman" pitchFamily="18" charset="0"/>
              </a:rPr>
              <a:t>:</a:t>
            </a:r>
          </a:p>
          <a:p>
            <a:pPr algn="just"/>
            <a:r>
              <a:rPr lang="en-GB" sz="2800" b="1" dirty="0">
                <a:solidFill>
                  <a:srgbClr val="001D35"/>
                </a:solidFill>
                <a:latin typeface="Times New Roman" pitchFamily="18" charset="0"/>
                <a:cs typeface="Times New Roman" pitchFamily="18" charset="0"/>
              </a:rPr>
              <a:t>Based on </a:t>
            </a:r>
            <a:r>
              <a:rPr lang="en-GB" sz="2800" b="1" dirty="0" smtClean="0">
                <a:solidFill>
                  <a:srgbClr val="001D35"/>
                </a:solidFill>
                <a:latin typeface="Times New Roman" pitchFamily="18" charset="0"/>
                <a:cs typeface="Times New Roman" pitchFamily="18" charset="0"/>
              </a:rPr>
              <a:t>Shape</a:t>
            </a:r>
            <a:endParaRPr lang="en-GB" sz="2800" dirty="0" smtClean="0">
              <a:solidFill>
                <a:srgbClr val="001D35"/>
              </a:solidFill>
              <a:latin typeface="Times New Roman" pitchFamily="18" charset="0"/>
              <a:cs typeface="Times New Roman" pitchFamily="18" charset="0"/>
            </a:endParaRPr>
          </a:p>
          <a:p>
            <a:pPr algn="just"/>
            <a:r>
              <a:rPr lang="en-GB" sz="2800" b="1" dirty="0" smtClean="0">
                <a:solidFill>
                  <a:srgbClr val="001D35"/>
                </a:solidFill>
                <a:latin typeface="Times New Roman" pitchFamily="18" charset="0"/>
                <a:cs typeface="Times New Roman" pitchFamily="18" charset="0"/>
              </a:rPr>
              <a:t>T-shape column</a:t>
            </a:r>
            <a:endParaRPr lang="en-GB" sz="2800" dirty="0" smtClean="0">
              <a:solidFill>
                <a:srgbClr val="001D35"/>
              </a:solidFill>
              <a:latin typeface="Times New Roman" pitchFamily="18" charset="0"/>
              <a:cs typeface="Times New Roman" pitchFamily="18" charset="0"/>
            </a:endParaRPr>
          </a:p>
          <a:p>
            <a:pPr algn="just"/>
            <a:r>
              <a:rPr lang="en-GB" sz="2800" dirty="0">
                <a:solidFill>
                  <a:srgbClr val="001D35"/>
                </a:solidFill>
                <a:latin typeface="Times New Roman" pitchFamily="18" charset="0"/>
                <a:cs typeface="Times New Roman" pitchFamily="18" charset="0"/>
              </a:rPr>
              <a:t>It is utilized based on design requirements of a structure. T-Shaped column is widely used in the construction of bridges</a:t>
            </a:r>
            <a:r>
              <a:rPr lang="en-GB" sz="2800" dirty="0" smtClean="0">
                <a:solidFill>
                  <a:srgbClr val="001D35"/>
                </a:solidFill>
                <a:latin typeface="Times New Roman" pitchFamily="18" charset="0"/>
                <a:cs typeface="Times New Roman" pitchFamily="18" charset="0"/>
              </a:rPr>
              <a:t>.</a:t>
            </a:r>
            <a:endParaRPr lang="en-GB" sz="2800" dirty="0">
              <a:solidFill>
                <a:srgbClr val="001D35"/>
              </a:solidFill>
              <a:latin typeface="Times New Roman" pitchFamily="18" charset="0"/>
              <a:cs typeface="Times New Roman" pitchFamily="18" charset="0"/>
            </a:endParaRPr>
          </a:p>
        </p:txBody>
      </p:sp>
      <p:sp>
        <p:nvSpPr>
          <p:cNvPr id="2" name="AutoShape 5" descr="AGROH INFRASTRUCTURE DEVELOPERS PRIVATE LIMITED Got New Flyover Bridge  Project In Indore. Mp – NPI"/>
          <p:cNvSpPr>
            <a:spLocks noChangeAspect="1" noChangeArrowheads="1"/>
          </p:cNvSpPr>
          <p:nvPr/>
        </p:nvSpPr>
        <p:spPr bwMode="auto">
          <a:xfrm>
            <a:off x="155574" y="-14445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366" y="681748"/>
            <a:ext cx="6209620" cy="3477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34216374-E7D6-4C74-ADA3-2C9987A1DEB2}" type="slidenum">
              <a:rPr lang="en-US" smtClean="0"/>
              <a:t>23</a:t>
            </a:fld>
            <a:endParaRPr lang="en-US"/>
          </a:p>
        </p:txBody>
      </p:sp>
    </p:spTree>
    <p:extLst>
      <p:ext uri="{BB962C8B-B14F-4D97-AF65-F5344CB8AC3E}">
        <p14:creationId xmlns:p14="http://schemas.microsoft.com/office/powerpoint/2010/main" val="11041301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5590" y="15928"/>
            <a:ext cx="7650211" cy="4924425"/>
          </a:xfrm>
          <a:prstGeom prst="rect">
            <a:avLst/>
          </a:prstGeom>
        </p:spPr>
        <p:txBody>
          <a:bodyPr wrap="square">
            <a:spAutoFit/>
          </a:bodyPr>
          <a:lstStyle/>
          <a:p>
            <a:r>
              <a:rPr lang="en-GB" sz="2800" b="1" dirty="0">
                <a:solidFill>
                  <a:srgbClr val="001D35"/>
                </a:solidFill>
                <a:latin typeface="Times New Roman" pitchFamily="18" charset="0"/>
                <a:cs typeface="Times New Roman" pitchFamily="18" charset="0"/>
              </a:rPr>
              <a:t>Types of Columns in Building </a:t>
            </a:r>
            <a:r>
              <a:rPr lang="en-GB" sz="2800" b="1" dirty="0" smtClean="0">
                <a:solidFill>
                  <a:srgbClr val="001D35"/>
                </a:solidFill>
                <a:latin typeface="Times New Roman" pitchFamily="18" charset="0"/>
                <a:cs typeface="Times New Roman" pitchFamily="18" charset="0"/>
              </a:rPr>
              <a:t>Construction:</a:t>
            </a:r>
          </a:p>
          <a:p>
            <a:r>
              <a:rPr lang="en-GB" sz="2400" dirty="0" smtClean="0">
                <a:solidFill>
                  <a:srgbClr val="001D35"/>
                </a:solidFill>
                <a:latin typeface="Times New Roman" pitchFamily="18" charset="0"/>
                <a:cs typeface="Times New Roman" pitchFamily="18" charset="0"/>
              </a:rPr>
              <a:t> </a:t>
            </a:r>
          </a:p>
          <a:p>
            <a:pPr algn="just"/>
            <a:r>
              <a:rPr lang="en-GB" sz="2800" dirty="0">
                <a:solidFill>
                  <a:srgbClr val="001D35"/>
                </a:solidFill>
                <a:latin typeface="Times New Roman" pitchFamily="18" charset="0"/>
                <a:cs typeface="Times New Roman" pitchFamily="18" charset="0"/>
              </a:rPr>
              <a:t>Columns are classified based on the several conditions which include:</a:t>
            </a:r>
          </a:p>
          <a:p>
            <a:pPr algn="just"/>
            <a:endParaRPr lang="en-GB" sz="2800" dirty="0" smtClean="0">
              <a:solidFill>
                <a:srgbClr val="001D35"/>
              </a:solidFill>
              <a:latin typeface="Times New Roman" pitchFamily="18" charset="0"/>
              <a:cs typeface="Times New Roman" pitchFamily="18" charset="0"/>
            </a:endParaRPr>
          </a:p>
          <a:p>
            <a:pPr algn="just">
              <a:spcAft>
                <a:spcPts val="600"/>
              </a:spcAft>
            </a:pPr>
            <a:r>
              <a:rPr lang="en-GB" sz="2800" b="1" dirty="0">
                <a:solidFill>
                  <a:srgbClr val="001D35"/>
                </a:solidFill>
                <a:latin typeface="Times New Roman" pitchFamily="18" charset="0"/>
                <a:cs typeface="Times New Roman" pitchFamily="18" charset="0"/>
              </a:rPr>
              <a:t>Based on </a:t>
            </a:r>
            <a:r>
              <a:rPr lang="en-GB" sz="2800" b="1" dirty="0" smtClean="0">
                <a:solidFill>
                  <a:srgbClr val="001D35"/>
                </a:solidFill>
                <a:latin typeface="Times New Roman" pitchFamily="18" charset="0"/>
                <a:cs typeface="Times New Roman" pitchFamily="18" charset="0"/>
              </a:rPr>
              <a:t>Shape</a:t>
            </a:r>
            <a:endParaRPr lang="en-GB" sz="2800" dirty="0" smtClean="0">
              <a:solidFill>
                <a:srgbClr val="001D35"/>
              </a:solidFill>
              <a:latin typeface="Times New Roman" pitchFamily="18" charset="0"/>
              <a:cs typeface="Times New Roman" pitchFamily="18" charset="0"/>
            </a:endParaRPr>
          </a:p>
          <a:p>
            <a:pPr algn="just">
              <a:spcAft>
                <a:spcPts val="600"/>
              </a:spcAft>
            </a:pPr>
            <a:r>
              <a:rPr lang="en-GB" sz="2800" b="1" dirty="0">
                <a:solidFill>
                  <a:srgbClr val="001D35"/>
                </a:solidFill>
                <a:latin typeface="Times New Roman" pitchFamily="18" charset="0"/>
                <a:cs typeface="Times New Roman" pitchFamily="18" charset="0"/>
              </a:rPr>
              <a:t>V- Type Column</a:t>
            </a:r>
            <a:endParaRPr lang="en-GB" sz="2800" dirty="0" smtClean="0">
              <a:solidFill>
                <a:srgbClr val="001D35"/>
              </a:solidFill>
              <a:latin typeface="Times New Roman" pitchFamily="18" charset="0"/>
              <a:cs typeface="Times New Roman" pitchFamily="18" charset="0"/>
            </a:endParaRPr>
          </a:p>
          <a:p>
            <a:pPr algn="just"/>
            <a:r>
              <a:rPr lang="en-GB" sz="2800" dirty="0">
                <a:solidFill>
                  <a:srgbClr val="001D35"/>
                </a:solidFill>
                <a:latin typeface="Times New Roman" pitchFamily="18" charset="0"/>
                <a:cs typeface="Times New Roman" pitchFamily="18" charset="0"/>
              </a:rPr>
              <a:t>As a name itself, it showcasing the column is in V shape  and generally used if the shape of the room is in  trapezoidal. As it requires more amount of concrete when  compared to the other columns.</a:t>
            </a:r>
          </a:p>
        </p:txBody>
      </p:sp>
      <p:sp>
        <p:nvSpPr>
          <p:cNvPr id="2" name="AutoShape 5" descr="AGROH INFRASTRUCTURE DEVELOPERS PRIVATE LIMITED Got New Flyover Bridge  Project In Indore. Mp – NPI"/>
          <p:cNvSpPr>
            <a:spLocks noChangeAspect="1" noChangeArrowheads="1"/>
          </p:cNvSpPr>
          <p:nvPr/>
        </p:nvSpPr>
        <p:spPr bwMode="auto">
          <a:xfrm>
            <a:off x="155574" y="-14445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5802" y="280135"/>
            <a:ext cx="3713115" cy="4668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34216374-E7D6-4C74-ADA3-2C9987A1DEB2}" type="slidenum">
              <a:rPr lang="en-US" smtClean="0"/>
              <a:t>24</a:t>
            </a:fld>
            <a:endParaRPr lang="en-US"/>
          </a:p>
        </p:txBody>
      </p:sp>
    </p:spTree>
    <p:extLst>
      <p:ext uri="{BB962C8B-B14F-4D97-AF65-F5344CB8AC3E}">
        <p14:creationId xmlns:p14="http://schemas.microsoft.com/office/powerpoint/2010/main" val="19168405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0374" y="886139"/>
            <a:ext cx="6886357" cy="4363811"/>
          </a:xfrm>
          <a:prstGeom prst="rect">
            <a:avLst/>
          </a:prstGeom>
        </p:spPr>
        <p:txBody>
          <a:bodyPr wrap="square">
            <a:spAutoFit/>
          </a:bodyPr>
          <a:lstStyle/>
          <a:p>
            <a:r>
              <a:rPr lang="en-GB" sz="2400" b="1" dirty="0">
                <a:solidFill>
                  <a:srgbClr val="001D35"/>
                </a:solidFill>
                <a:latin typeface="Times New Roman" pitchFamily="18" charset="0"/>
                <a:cs typeface="Times New Roman" pitchFamily="18" charset="0"/>
              </a:rPr>
              <a:t>Types of Columns in Building </a:t>
            </a:r>
            <a:r>
              <a:rPr lang="en-GB" sz="2400" b="1" dirty="0" smtClean="0">
                <a:solidFill>
                  <a:srgbClr val="001D35"/>
                </a:solidFill>
                <a:latin typeface="Times New Roman" pitchFamily="18" charset="0"/>
                <a:cs typeface="Times New Roman" pitchFamily="18" charset="0"/>
              </a:rPr>
              <a:t>Construction:</a:t>
            </a:r>
          </a:p>
          <a:p>
            <a:r>
              <a:rPr lang="en-GB" sz="2400" dirty="0" smtClean="0">
                <a:solidFill>
                  <a:srgbClr val="001D35"/>
                </a:solidFill>
                <a:latin typeface="Times New Roman" pitchFamily="18" charset="0"/>
                <a:cs typeface="Times New Roman" pitchFamily="18" charset="0"/>
              </a:rPr>
              <a:t> </a:t>
            </a:r>
          </a:p>
          <a:p>
            <a:pPr algn="just"/>
            <a:r>
              <a:rPr lang="en-GB" sz="2400" dirty="0">
                <a:solidFill>
                  <a:srgbClr val="001D35"/>
                </a:solidFill>
                <a:latin typeface="Times New Roman" pitchFamily="18" charset="0"/>
                <a:cs typeface="Times New Roman" pitchFamily="18" charset="0"/>
              </a:rPr>
              <a:t>Columns are classified based on the several conditions which include</a:t>
            </a:r>
            <a:r>
              <a:rPr lang="en-GB" sz="2400" dirty="0" smtClean="0">
                <a:solidFill>
                  <a:srgbClr val="001D35"/>
                </a:solidFill>
                <a:latin typeface="Times New Roman" pitchFamily="18" charset="0"/>
                <a:cs typeface="Times New Roman" pitchFamily="18" charset="0"/>
              </a:rPr>
              <a:t>:</a:t>
            </a:r>
          </a:p>
          <a:p>
            <a:pPr algn="just">
              <a:spcAft>
                <a:spcPts val="600"/>
              </a:spcAft>
            </a:pPr>
            <a:r>
              <a:rPr lang="en-GB" sz="2400" b="1" dirty="0">
                <a:solidFill>
                  <a:srgbClr val="001D35"/>
                </a:solidFill>
                <a:latin typeface="Times New Roman" pitchFamily="18" charset="0"/>
                <a:cs typeface="Times New Roman" pitchFamily="18" charset="0"/>
              </a:rPr>
              <a:t>Based on </a:t>
            </a:r>
            <a:r>
              <a:rPr lang="en-GB" sz="2400" b="1" dirty="0" smtClean="0">
                <a:solidFill>
                  <a:srgbClr val="001D35"/>
                </a:solidFill>
                <a:latin typeface="Times New Roman" pitchFamily="18" charset="0"/>
                <a:cs typeface="Times New Roman" pitchFamily="18" charset="0"/>
              </a:rPr>
              <a:t>Shape</a:t>
            </a:r>
            <a:endParaRPr lang="en-GB" sz="2400" dirty="0" smtClean="0">
              <a:solidFill>
                <a:srgbClr val="001D35"/>
              </a:solidFill>
              <a:latin typeface="Times New Roman" pitchFamily="18" charset="0"/>
              <a:cs typeface="Times New Roman" pitchFamily="18" charset="0"/>
            </a:endParaRPr>
          </a:p>
          <a:p>
            <a:pPr algn="just"/>
            <a:r>
              <a:rPr lang="en-GB" sz="2400" b="1" dirty="0">
                <a:solidFill>
                  <a:srgbClr val="001D35"/>
                </a:solidFill>
                <a:latin typeface="Times New Roman" pitchFamily="18" charset="0"/>
                <a:cs typeface="Times New Roman" pitchFamily="18" charset="0"/>
              </a:rPr>
              <a:t>Hexagon Column</a:t>
            </a:r>
            <a:endParaRPr lang="en-GB" sz="2400" dirty="0" smtClean="0">
              <a:solidFill>
                <a:srgbClr val="001D35"/>
              </a:solidFill>
              <a:latin typeface="Times New Roman" pitchFamily="18" charset="0"/>
              <a:cs typeface="Times New Roman" pitchFamily="18" charset="0"/>
            </a:endParaRPr>
          </a:p>
          <a:p>
            <a:pPr algn="just"/>
            <a:r>
              <a:rPr lang="en-GB" sz="2400" dirty="0">
                <a:solidFill>
                  <a:srgbClr val="001D35"/>
                </a:solidFill>
                <a:latin typeface="Times New Roman" pitchFamily="18" charset="0"/>
                <a:cs typeface="Times New Roman" pitchFamily="18" charset="0"/>
              </a:rPr>
              <a:t>Hexagon columns are generally modified columns. It has  six sides and it gives good pictorial view generally used in  elevation. It is adopted to give a good look to the column.  It is generally provided in open </a:t>
            </a:r>
            <a:r>
              <a:rPr lang="en-GB" sz="2400" dirty="0" smtClean="0">
                <a:solidFill>
                  <a:srgbClr val="001D35"/>
                </a:solidFill>
                <a:latin typeface="Times New Roman" pitchFamily="18" charset="0"/>
                <a:cs typeface="Times New Roman" pitchFamily="18" charset="0"/>
              </a:rPr>
              <a:t>verandas</a:t>
            </a:r>
            <a:r>
              <a:rPr lang="en-GB" sz="2400" dirty="0">
                <a:solidFill>
                  <a:srgbClr val="001D35"/>
                </a:solidFill>
                <a:latin typeface="Times New Roman" pitchFamily="18" charset="0"/>
                <a:cs typeface="Times New Roman" pitchFamily="18" charset="0"/>
              </a:rPr>
              <a:t>, Auditoriums,  Cinema halls etc.</a:t>
            </a:r>
          </a:p>
        </p:txBody>
      </p:sp>
      <p:sp>
        <p:nvSpPr>
          <p:cNvPr id="2" name="AutoShape 5" descr="AGROH INFRASTRUCTURE DEVELOPERS PRIVATE LIMITED Got New Flyover Bridge  Project In Indore. Mp – NPI"/>
          <p:cNvSpPr>
            <a:spLocks noChangeAspect="1" noChangeArrowheads="1"/>
          </p:cNvSpPr>
          <p:nvPr/>
        </p:nvSpPr>
        <p:spPr bwMode="auto">
          <a:xfrm>
            <a:off x="155574" y="-14445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1378" y="533147"/>
            <a:ext cx="2872439" cy="5309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34216374-E7D6-4C74-ADA3-2C9987A1DEB2}" type="slidenum">
              <a:rPr lang="en-US" smtClean="0"/>
              <a:t>25</a:t>
            </a:fld>
            <a:endParaRPr lang="en-US"/>
          </a:p>
        </p:txBody>
      </p:sp>
    </p:spTree>
    <p:extLst>
      <p:ext uri="{BB962C8B-B14F-4D97-AF65-F5344CB8AC3E}">
        <p14:creationId xmlns:p14="http://schemas.microsoft.com/office/powerpoint/2010/main" val="15138407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descr="AGROH INFRASTRUCTURE DEVELOPERS PRIVATE LIMITED Got New Flyover Bridge  Project In Indore. Mp – NPI"/>
          <p:cNvSpPr>
            <a:spLocks noChangeAspect="1" noChangeArrowheads="1"/>
          </p:cNvSpPr>
          <p:nvPr/>
        </p:nvSpPr>
        <p:spPr bwMode="auto">
          <a:xfrm>
            <a:off x="155574" y="-14445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object 7"/>
          <p:cNvSpPr txBox="1"/>
          <p:nvPr/>
        </p:nvSpPr>
        <p:spPr>
          <a:xfrm>
            <a:off x="460374" y="535271"/>
            <a:ext cx="6118225" cy="3169586"/>
          </a:xfrm>
          <a:prstGeom prst="rect">
            <a:avLst/>
          </a:prstGeom>
        </p:spPr>
        <p:txBody>
          <a:bodyPr vert="horz" wrap="square" lIns="0" tIns="12700" rIns="0" bIns="0" rtlCol="0">
            <a:spAutoFit/>
          </a:bodyPr>
          <a:lstStyle/>
          <a:p>
            <a:pPr marL="12700">
              <a:lnSpc>
                <a:spcPct val="100000"/>
              </a:lnSpc>
              <a:spcBef>
                <a:spcPts val="100"/>
              </a:spcBef>
            </a:pPr>
            <a:r>
              <a:rPr lang="en-GB" sz="1200" b="1" dirty="0" smtClean="0">
                <a:solidFill>
                  <a:srgbClr val="292929"/>
                </a:solidFill>
                <a:latin typeface="Arial"/>
                <a:cs typeface="Arial"/>
              </a:rPr>
              <a:t>    </a:t>
            </a:r>
            <a:r>
              <a:rPr sz="2400" b="1" dirty="0" smtClean="0">
                <a:solidFill>
                  <a:srgbClr val="292929"/>
                </a:solidFill>
                <a:latin typeface="Times New Roman" pitchFamily="18" charset="0"/>
                <a:cs typeface="Times New Roman" pitchFamily="18" charset="0"/>
              </a:rPr>
              <a:t>Arch</a:t>
            </a:r>
            <a:r>
              <a:rPr sz="2400" b="1" spc="-25" dirty="0" smtClean="0">
                <a:solidFill>
                  <a:srgbClr val="292929"/>
                </a:solidFill>
                <a:latin typeface="Times New Roman" pitchFamily="18" charset="0"/>
                <a:cs typeface="Times New Roman" pitchFamily="18" charset="0"/>
              </a:rPr>
              <a:t> </a:t>
            </a:r>
            <a:r>
              <a:rPr sz="2400" b="1" dirty="0">
                <a:solidFill>
                  <a:srgbClr val="292929"/>
                </a:solidFill>
                <a:latin typeface="Times New Roman" pitchFamily="18" charset="0"/>
                <a:cs typeface="Times New Roman" pitchFamily="18" charset="0"/>
              </a:rPr>
              <a:t>type</a:t>
            </a:r>
            <a:r>
              <a:rPr sz="2400" b="1" spc="-20" dirty="0">
                <a:solidFill>
                  <a:srgbClr val="292929"/>
                </a:solidFill>
                <a:latin typeface="Times New Roman" pitchFamily="18" charset="0"/>
                <a:cs typeface="Times New Roman" pitchFamily="18" charset="0"/>
              </a:rPr>
              <a:t> </a:t>
            </a:r>
            <a:r>
              <a:rPr sz="2400" b="1" dirty="0">
                <a:solidFill>
                  <a:srgbClr val="292929"/>
                </a:solidFill>
                <a:latin typeface="Times New Roman" pitchFamily="18" charset="0"/>
                <a:cs typeface="Times New Roman" pitchFamily="18" charset="0"/>
              </a:rPr>
              <a:t>columns:</a:t>
            </a:r>
            <a:endParaRPr sz="2400" dirty="0">
              <a:latin typeface="Times New Roman" pitchFamily="18" charset="0"/>
              <a:cs typeface="Times New Roman" pitchFamily="18" charset="0"/>
            </a:endParaRPr>
          </a:p>
          <a:p>
            <a:pPr marL="178435" marR="5080" algn="just">
              <a:lnSpc>
                <a:spcPct val="119800"/>
              </a:lnSpc>
              <a:spcBef>
                <a:spcPts val="975"/>
              </a:spcBef>
            </a:pPr>
            <a:r>
              <a:rPr sz="2400" dirty="0">
                <a:solidFill>
                  <a:srgbClr val="545454"/>
                </a:solidFill>
                <a:latin typeface="Times New Roman" pitchFamily="18" charset="0"/>
                <a:cs typeface="Times New Roman" pitchFamily="18" charset="0"/>
              </a:rPr>
              <a:t>These type of columns are used when the room has a </a:t>
            </a:r>
            <a:r>
              <a:rPr sz="2400" spc="5" dirty="0">
                <a:solidFill>
                  <a:srgbClr val="545454"/>
                </a:solidFill>
                <a:latin typeface="Times New Roman" pitchFamily="18" charset="0"/>
                <a:cs typeface="Times New Roman" pitchFamily="18" charset="0"/>
              </a:rPr>
              <a:t> </a:t>
            </a:r>
            <a:r>
              <a:rPr sz="2400" dirty="0">
                <a:solidFill>
                  <a:srgbClr val="545454"/>
                </a:solidFill>
                <a:latin typeface="Times New Roman" pitchFamily="18" charset="0"/>
                <a:cs typeface="Times New Roman" pitchFamily="18" charset="0"/>
              </a:rPr>
              <a:t>shape</a:t>
            </a:r>
            <a:r>
              <a:rPr sz="2400" spc="5" dirty="0">
                <a:solidFill>
                  <a:srgbClr val="545454"/>
                </a:solidFill>
                <a:latin typeface="Times New Roman" pitchFamily="18" charset="0"/>
                <a:cs typeface="Times New Roman" pitchFamily="18" charset="0"/>
              </a:rPr>
              <a:t> </a:t>
            </a:r>
            <a:r>
              <a:rPr sz="2400" dirty="0">
                <a:solidFill>
                  <a:srgbClr val="545454"/>
                </a:solidFill>
                <a:latin typeface="Times New Roman" pitchFamily="18" charset="0"/>
                <a:cs typeface="Times New Roman" pitchFamily="18" charset="0"/>
              </a:rPr>
              <a:t>of</a:t>
            </a:r>
            <a:r>
              <a:rPr sz="2400" spc="5" dirty="0">
                <a:solidFill>
                  <a:srgbClr val="545454"/>
                </a:solidFill>
                <a:latin typeface="Times New Roman" pitchFamily="18" charset="0"/>
                <a:cs typeface="Times New Roman" pitchFamily="18" charset="0"/>
              </a:rPr>
              <a:t> </a:t>
            </a:r>
            <a:r>
              <a:rPr sz="2400" dirty="0">
                <a:solidFill>
                  <a:srgbClr val="545454"/>
                </a:solidFill>
                <a:latin typeface="Times New Roman" pitchFamily="18" charset="0"/>
                <a:cs typeface="Times New Roman" pitchFamily="18" charset="0"/>
              </a:rPr>
              <a:t>an</a:t>
            </a:r>
            <a:r>
              <a:rPr sz="2400" spc="5" dirty="0">
                <a:solidFill>
                  <a:srgbClr val="545454"/>
                </a:solidFill>
                <a:latin typeface="Times New Roman" pitchFamily="18" charset="0"/>
                <a:cs typeface="Times New Roman" pitchFamily="18" charset="0"/>
              </a:rPr>
              <a:t> </a:t>
            </a:r>
            <a:r>
              <a:rPr sz="2400" dirty="0">
                <a:solidFill>
                  <a:srgbClr val="545454"/>
                </a:solidFill>
                <a:latin typeface="Times New Roman" pitchFamily="18" charset="0"/>
                <a:cs typeface="Times New Roman" pitchFamily="18" charset="0"/>
              </a:rPr>
              <a:t>arch.</a:t>
            </a:r>
            <a:r>
              <a:rPr sz="2400" spc="5" dirty="0">
                <a:solidFill>
                  <a:srgbClr val="545454"/>
                </a:solidFill>
                <a:latin typeface="Times New Roman" pitchFamily="18" charset="0"/>
                <a:cs typeface="Times New Roman" pitchFamily="18" charset="0"/>
              </a:rPr>
              <a:t> </a:t>
            </a:r>
            <a:r>
              <a:rPr sz="2400" dirty="0">
                <a:solidFill>
                  <a:srgbClr val="545454"/>
                </a:solidFill>
                <a:latin typeface="Times New Roman" pitchFamily="18" charset="0"/>
                <a:cs typeface="Times New Roman" pitchFamily="18" charset="0"/>
              </a:rPr>
              <a:t>It</a:t>
            </a:r>
            <a:r>
              <a:rPr sz="2400" spc="5" dirty="0">
                <a:solidFill>
                  <a:srgbClr val="545454"/>
                </a:solidFill>
                <a:latin typeface="Times New Roman" pitchFamily="18" charset="0"/>
                <a:cs typeface="Times New Roman" pitchFamily="18" charset="0"/>
              </a:rPr>
              <a:t> </a:t>
            </a:r>
            <a:r>
              <a:rPr sz="2400" dirty="0">
                <a:solidFill>
                  <a:srgbClr val="545454"/>
                </a:solidFill>
                <a:latin typeface="Times New Roman" pitchFamily="18" charset="0"/>
                <a:cs typeface="Times New Roman" pitchFamily="18" charset="0"/>
              </a:rPr>
              <a:t>is</a:t>
            </a:r>
            <a:r>
              <a:rPr sz="2400" spc="5" dirty="0">
                <a:solidFill>
                  <a:srgbClr val="545454"/>
                </a:solidFill>
                <a:latin typeface="Times New Roman" pitchFamily="18" charset="0"/>
                <a:cs typeface="Times New Roman" pitchFamily="18" charset="0"/>
              </a:rPr>
              <a:t> </a:t>
            </a:r>
            <a:r>
              <a:rPr sz="2400" dirty="0">
                <a:solidFill>
                  <a:srgbClr val="545454"/>
                </a:solidFill>
                <a:latin typeface="Times New Roman" pitchFamily="18" charset="0"/>
                <a:cs typeface="Times New Roman" pitchFamily="18" charset="0"/>
              </a:rPr>
              <a:t>adopted</a:t>
            </a:r>
            <a:r>
              <a:rPr sz="2400" spc="5" dirty="0">
                <a:solidFill>
                  <a:srgbClr val="545454"/>
                </a:solidFill>
                <a:latin typeface="Times New Roman" pitchFamily="18" charset="0"/>
                <a:cs typeface="Times New Roman" pitchFamily="18" charset="0"/>
              </a:rPr>
              <a:t> </a:t>
            </a:r>
            <a:r>
              <a:rPr sz="2400" dirty="0">
                <a:solidFill>
                  <a:srgbClr val="545454"/>
                </a:solidFill>
                <a:latin typeface="Times New Roman" pitchFamily="18" charset="0"/>
                <a:cs typeface="Times New Roman" pitchFamily="18" charset="0"/>
              </a:rPr>
              <a:t>where</a:t>
            </a:r>
            <a:r>
              <a:rPr sz="2400" spc="5" dirty="0">
                <a:solidFill>
                  <a:srgbClr val="545454"/>
                </a:solidFill>
                <a:latin typeface="Times New Roman" pitchFamily="18" charset="0"/>
                <a:cs typeface="Times New Roman" pitchFamily="18" charset="0"/>
              </a:rPr>
              <a:t> </a:t>
            </a:r>
            <a:r>
              <a:rPr sz="2400" dirty="0">
                <a:solidFill>
                  <a:srgbClr val="545454"/>
                </a:solidFill>
                <a:latin typeface="Times New Roman" pitchFamily="18" charset="0"/>
                <a:cs typeface="Times New Roman" pitchFamily="18" charset="0"/>
              </a:rPr>
              <a:t>there</a:t>
            </a:r>
            <a:r>
              <a:rPr sz="2400" spc="5" dirty="0">
                <a:solidFill>
                  <a:srgbClr val="545454"/>
                </a:solidFill>
                <a:latin typeface="Times New Roman" pitchFamily="18" charset="0"/>
                <a:cs typeface="Times New Roman" pitchFamily="18" charset="0"/>
              </a:rPr>
              <a:t> </a:t>
            </a:r>
            <a:r>
              <a:rPr sz="2400" dirty="0">
                <a:solidFill>
                  <a:srgbClr val="545454"/>
                </a:solidFill>
                <a:latin typeface="Times New Roman" pitchFamily="18" charset="0"/>
                <a:cs typeface="Times New Roman" pitchFamily="18" charset="0"/>
              </a:rPr>
              <a:t>is</a:t>
            </a:r>
            <a:r>
              <a:rPr sz="2400" spc="5" dirty="0">
                <a:solidFill>
                  <a:srgbClr val="545454"/>
                </a:solidFill>
                <a:latin typeface="Times New Roman" pitchFamily="18" charset="0"/>
                <a:cs typeface="Times New Roman" pitchFamily="18" charset="0"/>
              </a:rPr>
              <a:t> </a:t>
            </a:r>
            <a:r>
              <a:rPr sz="2400" dirty="0">
                <a:solidFill>
                  <a:srgbClr val="545454"/>
                </a:solidFill>
                <a:latin typeface="Times New Roman" pitchFamily="18" charset="0"/>
                <a:cs typeface="Times New Roman" pitchFamily="18" charset="0"/>
              </a:rPr>
              <a:t>a</a:t>
            </a:r>
            <a:r>
              <a:rPr sz="2400" spc="330" dirty="0">
                <a:solidFill>
                  <a:srgbClr val="545454"/>
                </a:solidFill>
                <a:latin typeface="Times New Roman" pitchFamily="18" charset="0"/>
                <a:cs typeface="Times New Roman" pitchFamily="18" charset="0"/>
              </a:rPr>
              <a:t> </a:t>
            </a:r>
            <a:r>
              <a:rPr sz="2400" dirty="0">
                <a:solidFill>
                  <a:srgbClr val="545454"/>
                </a:solidFill>
                <a:latin typeface="Times New Roman" pitchFamily="18" charset="0"/>
                <a:cs typeface="Times New Roman" pitchFamily="18" charset="0"/>
              </a:rPr>
              <a:t>no </a:t>
            </a:r>
            <a:r>
              <a:rPr sz="2400" spc="-320" dirty="0">
                <a:solidFill>
                  <a:srgbClr val="545454"/>
                </a:solidFill>
                <a:latin typeface="Times New Roman" pitchFamily="18" charset="0"/>
                <a:cs typeface="Times New Roman" pitchFamily="18" charset="0"/>
              </a:rPr>
              <a:t> </a:t>
            </a:r>
            <a:r>
              <a:rPr sz="2400" dirty="0">
                <a:solidFill>
                  <a:srgbClr val="545454"/>
                </a:solidFill>
                <a:latin typeface="Times New Roman" pitchFamily="18" charset="0"/>
                <a:cs typeface="Times New Roman" pitchFamily="18" charset="0"/>
              </a:rPr>
              <a:t>chance</a:t>
            </a:r>
            <a:r>
              <a:rPr sz="2400" spc="114" dirty="0">
                <a:solidFill>
                  <a:srgbClr val="545454"/>
                </a:solidFill>
                <a:latin typeface="Times New Roman" pitchFamily="18" charset="0"/>
                <a:cs typeface="Times New Roman" pitchFamily="18" charset="0"/>
              </a:rPr>
              <a:t> </a:t>
            </a:r>
            <a:r>
              <a:rPr sz="2400" dirty="0">
                <a:solidFill>
                  <a:srgbClr val="545454"/>
                </a:solidFill>
                <a:latin typeface="Times New Roman" pitchFamily="18" charset="0"/>
                <a:cs typeface="Times New Roman" pitchFamily="18" charset="0"/>
              </a:rPr>
              <a:t>of</a:t>
            </a:r>
            <a:r>
              <a:rPr sz="2400" spc="120" dirty="0">
                <a:solidFill>
                  <a:srgbClr val="545454"/>
                </a:solidFill>
                <a:latin typeface="Times New Roman" pitchFamily="18" charset="0"/>
                <a:cs typeface="Times New Roman" pitchFamily="18" charset="0"/>
              </a:rPr>
              <a:t> </a:t>
            </a:r>
            <a:r>
              <a:rPr sz="2400" dirty="0">
                <a:solidFill>
                  <a:srgbClr val="545454"/>
                </a:solidFill>
                <a:latin typeface="Times New Roman" pitchFamily="18" charset="0"/>
                <a:cs typeface="Times New Roman" pitchFamily="18" charset="0"/>
              </a:rPr>
              <a:t>building</a:t>
            </a:r>
            <a:r>
              <a:rPr sz="2400" spc="114" dirty="0">
                <a:solidFill>
                  <a:srgbClr val="545454"/>
                </a:solidFill>
                <a:latin typeface="Times New Roman" pitchFamily="18" charset="0"/>
                <a:cs typeface="Times New Roman" pitchFamily="18" charset="0"/>
              </a:rPr>
              <a:t> </a:t>
            </a:r>
            <a:r>
              <a:rPr sz="2400" dirty="0">
                <a:solidFill>
                  <a:srgbClr val="545454"/>
                </a:solidFill>
                <a:latin typeface="Times New Roman" pitchFamily="18" charset="0"/>
                <a:cs typeface="Times New Roman" pitchFamily="18" charset="0"/>
              </a:rPr>
              <a:t>square</a:t>
            </a:r>
            <a:r>
              <a:rPr sz="2400" spc="120" dirty="0">
                <a:solidFill>
                  <a:srgbClr val="545454"/>
                </a:solidFill>
                <a:latin typeface="Times New Roman" pitchFamily="18" charset="0"/>
                <a:cs typeface="Times New Roman" pitchFamily="18" charset="0"/>
              </a:rPr>
              <a:t> </a:t>
            </a:r>
            <a:r>
              <a:rPr sz="2400" dirty="0">
                <a:solidFill>
                  <a:srgbClr val="545454"/>
                </a:solidFill>
                <a:latin typeface="Times New Roman" pitchFamily="18" charset="0"/>
                <a:cs typeface="Times New Roman" pitchFamily="18" charset="0"/>
              </a:rPr>
              <a:t>or</a:t>
            </a:r>
            <a:r>
              <a:rPr sz="2400" spc="114" dirty="0">
                <a:solidFill>
                  <a:srgbClr val="545454"/>
                </a:solidFill>
                <a:latin typeface="Times New Roman" pitchFamily="18" charset="0"/>
                <a:cs typeface="Times New Roman" pitchFamily="18" charset="0"/>
              </a:rPr>
              <a:t> </a:t>
            </a:r>
            <a:r>
              <a:rPr sz="2400" dirty="0">
                <a:solidFill>
                  <a:srgbClr val="545454"/>
                </a:solidFill>
                <a:latin typeface="Times New Roman" pitchFamily="18" charset="0"/>
                <a:cs typeface="Times New Roman" pitchFamily="18" charset="0"/>
              </a:rPr>
              <a:t>rectangular</a:t>
            </a:r>
            <a:r>
              <a:rPr sz="2400" spc="120" dirty="0">
                <a:solidFill>
                  <a:srgbClr val="545454"/>
                </a:solidFill>
                <a:latin typeface="Times New Roman" pitchFamily="18" charset="0"/>
                <a:cs typeface="Times New Roman" pitchFamily="18" charset="0"/>
              </a:rPr>
              <a:t> </a:t>
            </a:r>
            <a:r>
              <a:rPr sz="2400" dirty="0">
                <a:solidFill>
                  <a:srgbClr val="545454"/>
                </a:solidFill>
                <a:latin typeface="Times New Roman" pitchFamily="18" charset="0"/>
                <a:cs typeface="Times New Roman" pitchFamily="18" charset="0"/>
              </a:rPr>
              <a:t>or</a:t>
            </a:r>
            <a:r>
              <a:rPr sz="2400" spc="114" dirty="0">
                <a:solidFill>
                  <a:srgbClr val="545454"/>
                </a:solidFill>
                <a:latin typeface="Times New Roman" pitchFamily="18" charset="0"/>
                <a:cs typeface="Times New Roman" pitchFamily="18" charset="0"/>
              </a:rPr>
              <a:t> </a:t>
            </a:r>
            <a:r>
              <a:rPr sz="2400" dirty="0">
                <a:solidFill>
                  <a:srgbClr val="545454"/>
                </a:solidFill>
                <a:latin typeface="Times New Roman" pitchFamily="18" charset="0"/>
                <a:cs typeface="Times New Roman" pitchFamily="18" charset="0"/>
              </a:rPr>
              <a:t>circular</a:t>
            </a:r>
            <a:r>
              <a:rPr sz="2400" spc="120" dirty="0">
                <a:solidFill>
                  <a:srgbClr val="545454"/>
                </a:solidFill>
                <a:latin typeface="Times New Roman" pitchFamily="18" charset="0"/>
                <a:cs typeface="Times New Roman" pitchFamily="18" charset="0"/>
              </a:rPr>
              <a:t> </a:t>
            </a:r>
            <a:r>
              <a:rPr sz="2400" dirty="0">
                <a:solidFill>
                  <a:srgbClr val="545454"/>
                </a:solidFill>
                <a:latin typeface="Times New Roman" pitchFamily="18" charset="0"/>
                <a:cs typeface="Times New Roman" pitchFamily="18" charset="0"/>
              </a:rPr>
              <a:t>type </a:t>
            </a:r>
            <a:r>
              <a:rPr sz="2400" spc="-320" dirty="0">
                <a:solidFill>
                  <a:srgbClr val="545454"/>
                </a:solidFill>
                <a:latin typeface="Times New Roman" pitchFamily="18" charset="0"/>
                <a:cs typeface="Times New Roman" pitchFamily="18" charset="0"/>
              </a:rPr>
              <a:t> </a:t>
            </a:r>
            <a:r>
              <a:rPr sz="2400" dirty="0">
                <a:solidFill>
                  <a:srgbClr val="545454"/>
                </a:solidFill>
                <a:latin typeface="Times New Roman" pitchFamily="18" charset="0"/>
                <a:cs typeface="Times New Roman" pitchFamily="18" charset="0"/>
              </a:rPr>
              <a:t>of column. it is rarely used as it possess very </a:t>
            </a:r>
            <a:r>
              <a:rPr sz="2400" spc="-5" dirty="0">
                <a:solidFill>
                  <a:srgbClr val="545454"/>
                </a:solidFill>
                <a:latin typeface="Times New Roman" pitchFamily="18" charset="0"/>
                <a:cs typeface="Times New Roman" pitchFamily="18" charset="0"/>
              </a:rPr>
              <a:t>difficulty </a:t>
            </a:r>
            <a:r>
              <a:rPr sz="2400" dirty="0">
                <a:solidFill>
                  <a:srgbClr val="545454"/>
                </a:solidFill>
                <a:latin typeface="Times New Roman" pitchFamily="18" charset="0"/>
                <a:cs typeface="Times New Roman" pitchFamily="18" charset="0"/>
              </a:rPr>
              <a:t>in </a:t>
            </a:r>
            <a:r>
              <a:rPr sz="2400" spc="5" dirty="0">
                <a:solidFill>
                  <a:srgbClr val="545454"/>
                </a:solidFill>
                <a:latin typeface="Times New Roman" pitchFamily="18" charset="0"/>
                <a:cs typeface="Times New Roman" pitchFamily="18" charset="0"/>
              </a:rPr>
              <a:t> </a:t>
            </a:r>
            <a:r>
              <a:rPr sz="2400" dirty="0">
                <a:solidFill>
                  <a:srgbClr val="545454"/>
                </a:solidFill>
                <a:latin typeface="Times New Roman" pitchFamily="18" charset="0"/>
                <a:cs typeface="Times New Roman" pitchFamily="18" charset="0"/>
              </a:rPr>
              <a:t>casting.</a:t>
            </a:r>
            <a:endParaRPr sz="2400" dirty="0">
              <a:latin typeface="Times New Roman" pitchFamily="18" charset="0"/>
              <a:cs typeface="Times New Roman" pitchFamily="18" charset="0"/>
            </a:endParaRPr>
          </a:p>
        </p:txBody>
      </p:sp>
      <p:sp>
        <p:nvSpPr>
          <p:cNvPr id="6" name="object 6"/>
          <p:cNvSpPr txBox="1"/>
          <p:nvPr/>
        </p:nvSpPr>
        <p:spPr>
          <a:xfrm>
            <a:off x="593020" y="3704891"/>
            <a:ext cx="5566480" cy="1396793"/>
          </a:xfrm>
          <a:prstGeom prst="rect">
            <a:avLst/>
          </a:prstGeom>
        </p:spPr>
        <p:txBody>
          <a:bodyPr vert="horz" wrap="square" lIns="0" tIns="12700" rIns="0" bIns="0" rtlCol="0">
            <a:spAutoFit/>
          </a:bodyPr>
          <a:lstStyle/>
          <a:p>
            <a:pPr marL="12700">
              <a:lnSpc>
                <a:spcPct val="100000"/>
              </a:lnSpc>
              <a:spcBef>
                <a:spcPts val="100"/>
              </a:spcBef>
            </a:pPr>
            <a:r>
              <a:rPr lang="en-GB" sz="1200" spc="-45" dirty="0">
                <a:solidFill>
                  <a:srgbClr val="545454"/>
                </a:solidFill>
                <a:latin typeface="Roboto"/>
                <a:cs typeface="Arial"/>
              </a:rPr>
              <a:t> </a:t>
            </a:r>
            <a:r>
              <a:rPr lang="en-GB" sz="1200" spc="-45" dirty="0" smtClean="0">
                <a:solidFill>
                  <a:srgbClr val="545454"/>
                </a:solidFill>
                <a:latin typeface="Roboto"/>
                <a:cs typeface="Arial"/>
              </a:rPr>
              <a:t>    </a:t>
            </a:r>
            <a:r>
              <a:rPr sz="2400" b="1" dirty="0" smtClean="0">
                <a:solidFill>
                  <a:srgbClr val="292929"/>
                </a:solidFill>
                <a:latin typeface="Times New Roman" pitchFamily="18" charset="0"/>
                <a:cs typeface="Times New Roman" pitchFamily="18" charset="0"/>
              </a:rPr>
              <a:t>Y</a:t>
            </a:r>
            <a:r>
              <a:rPr sz="2400" b="1" spc="-15" dirty="0" smtClean="0">
                <a:solidFill>
                  <a:srgbClr val="292929"/>
                </a:solidFill>
                <a:latin typeface="Times New Roman" pitchFamily="18" charset="0"/>
                <a:cs typeface="Times New Roman" pitchFamily="18" charset="0"/>
              </a:rPr>
              <a:t> </a:t>
            </a:r>
            <a:r>
              <a:rPr sz="2400" b="1" dirty="0">
                <a:solidFill>
                  <a:srgbClr val="292929"/>
                </a:solidFill>
                <a:latin typeface="Times New Roman" pitchFamily="18" charset="0"/>
                <a:cs typeface="Times New Roman" pitchFamily="18" charset="0"/>
              </a:rPr>
              <a:t>–</a:t>
            </a:r>
            <a:r>
              <a:rPr sz="2400" b="1" spc="-15" dirty="0">
                <a:solidFill>
                  <a:srgbClr val="292929"/>
                </a:solidFill>
                <a:latin typeface="Times New Roman" pitchFamily="18" charset="0"/>
                <a:cs typeface="Times New Roman" pitchFamily="18" charset="0"/>
              </a:rPr>
              <a:t> </a:t>
            </a:r>
            <a:r>
              <a:rPr sz="2400" b="1" spc="-25" dirty="0">
                <a:solidFill>
                  <a:srgbClr val="292929"/>
                </a:solidFill>
                <a:latin typeface="Times New Roman" pitchFamily="18" charset="0"/>
                <a:cs typeface="Times New Roman" pitchFamily="18" charset="0"/>
              </a:rPr>
              <a:t>Type</a:t>
            </a:r>
            <a:r>
              <a:rPr sz="2400" b="1" spc="-15" dirty="0">
                <a:solidFill>
                  <a:srgbClr val="292929"/>
                </a:solidFill>
                <a:latin typeface="Times New Roman" pitchFamily="18" charset="0"/>
                <a:cs typeface="Times New Roman" pitchFamily="18" charset="0"/>
              </a:rPr>
              <a:t> </a:t>
            </a:r>
            <a:r>
              <a:rPr sz="2400" b="1" dirty="0">
                <a:solidFill>
                  <a:srgbClr val="292929"/>
                </a:solidFill>
                <a:latin typeface="Times New Roman" pitchFamily="18" charset="0"/>
                <a:cs typeface="Times New Roman" pitchFamily="18" charset="0"/>
              </a:rPr>
              <a:t>Column:-</a:t>
            </a:r>
            <a:endParaRPr sz="2400" dirty="0">
              <a:latin typeface="Times New Roman" pitchFamily="18" charset="0"/>
              <a:cs typeface="Times New Roman" pitchFamily="18" charset="0"/>
            </a:endParaRPr>
          </a:p>
          <a:p>
            <a:pPr marL="178435" marR="5080">
              <a:lnSpc>
                <a:spcPct val="119800"/>
              </a:lnSpc>
              <a:spcBef>
                <a:spcPts val="975"/>
              </a:spcBef>
            </a:pPr>
            <a:r>
              <a:rPr sz="2400" dirty="0">
                <a:solidFill>
                  <a:srgbClr val="545454"/>
                </a:solidFill>
                <a:latin typeface="Times New Roman" pitchFamily="18" charset="0"/>
                <a:cs typeface="Times New Roman" pitchFamily="18" charset="0"/>
              </a:rPr>
              <a:t>These</a:t>
            </a:r>
            <a:r>
              <a:rPr sz="2400" spc="220" dirty="0">
                <a:solidFill>
                  <a:srgbClr val="545454"/>
                </a:solidFill>
                <a:latin typeface="Times New Roman" pitchFamily="18" charset="0"/>
                <a:cs typeface="Times New Roman" pitchFamily="18" charset="0"/>
              </a:rPr>
              <a:t> </a:t>
            </a:r>
            <a:r>
              <a:rPr sz="2400" dirty="0">
                <a:solidFill>
                  <a:srgbClr val="545454"/>
                </a:solidFill>
                <a:latin typeface="Times New Roman" pitchFamily="18" charset="0"/>
                <a:cs typeface="Times New Roman" pitchFamily="18" charset="0"/>
              </a:rPr>
              <a:t>types</a:t>
            </a:r>
            <a:r>
              <a:rPr sz="2400" spc="220" dirty="0">
                <a:solidFill>
                  <a:srgbClr val="545454"/>
                </a:solidFill>
                <a:latin typeface="Times New Roman" pitchFamily="18" charset="0"/>
                <a:cs typeface="Times New Roman" pitchFamily="18" charset="0"/>
              </a:rPr>
              <a:t> </a:t>
            </a:r>
            <a:r>
              <a:rPr sz="2400" dirty="0">
                <a:solidFill>
                  <a:srgbClr val="545454"/>
                </a:solidFill>
                <a:latin typeface="Times New Roman" pitchFamily="18" charset="0"/>
                <a:cs typeface="Times New Roman" pitchFamily="18" charset="0"/>
              </a:rPr>
              <a:t>of</a:t>
            </a:r>
            <a:r>
              <a:rPr sz="2400" spc="220" dirty="0">
                <a:solidFill>
                  <a:srgbClr val="545454"/>
                </a:solidFill>
                <a:latin typeface="Times New Roman" pitchFamily="18" charset="0"/>
                <a:cs typeface="Times New Roman" pitchFamily="18" charset="0"/>
              </a:rPr>
              <a:t> </a:t>
            </a:r>
            <a:r>
              <a:rPr sz="2400" dirty="0">
                <a:solidFill>
                  <a:srgbClr val="545454"/>
                </a:solidFill>
                <a:latin typeface="Times New Roman" pitchFamily="18" charset="0"/>
                <a:cs typeface="Times New Roman" pitchFamily="18" charset="0"/>
              </a:rPr>
              <a:t>columns</a:t>
            </a:r>
            <a:r>
              <a:rPr sz="2400" spc="220" dirty="0">
                <a:solidFill>
                  <a:srgbClr val="545454"/>
                </a:solidFill>
                <a:latin typeface="Times New Roman" pitchFamily="18" charset="0"/>
                <a:cs typeface="Times New Roman" pitchFamily="18" charset="0"/>
              </a:rPr>
              <a:t> </a:t>
            </a:r>
            <a:r>
              <a:rPr sz="2400" dirty="0">
                <a:solidFill>
                  <a:srgbClr val="545454"/>
                </a:solidFill>
                <a:latin typeface="Times New Roman" pitchFamily="18" charset="0"/>
                <a:cs typeface="Times New Roman" pitchFamily="18" charset="0"/>
              </a:rPr>
              <a:t>are</a:t>
            </a:r>
            <a:r>
              <a:rPr sz="2400" spc="220" dirty="0">
                <a:solidFill>
                  <a:srgbClr val="545454"/>
                </a:solidFill>
                <a:latin typeface="Times New Roman" pitchFamily="18" charset="0"/>
                <a:cs typeface="Times New Roman" pitchFamily="18" charset="0"/>
              </a:rPr>
              <a:t> </a:t>
            </a:r>
            <a:r>
              <a:rPr sz="2400" dirty="0">
                <a:solidFill>
                  <a:srgbClr val="545454"/>
                </a:solidFill>
                <a:latin typeface="Times New Roman" pitchFamily="18" charset="0"/>
                <a:cs typeface="Times New Roman" pitchFamily="18" charset="0"/>
              </a:rPr>
              <a:t>generally</a:t>
            </a:r>
            <a:r>
              <a:rPr sz="2400" spc="220" dirty="0">
                <a:solidFill>
                  <a:srgbClr val="545454"/>
                </a:solidFill>
                <a:latin typeface="Times New Roman" pitchFamily="18" charset="0"/>
                <a:cs typeface="Times New Roman" pitchFamily="18" charset="0"/>
              </a:rPr>
              <a:t> </a:t>
            </a:r>
            <a:r>
              <a:rPr sz="2400" dirty="0">
                <a:solidFill>
                  <a:srgbClr val="545454"/>
                </a:solidFill>
                <a:latin typeface="Times New Roman" pitchFamily="18" charset="0"/>
                <a:cs typeface="Times New Roman" pitchFamily="18" charset="0"/>
              </a:rPr>
              <a:t>used</a:t>
            </a:r>
            <a:r>
              <a:rPr sz="2400" spc="220" dirty="0">
                <a:solidFill>
                  <a:srgbClr val="545454"/>
                </a:solidFill>
                <a:latin typeface="Times New Roman" pitchFamily="18" charset="0"/>
                <a:cs typeface="Times New Roman" pitchFamily="18" charset="0"/>
              </a:rPr>
              <a:t> </a:t>
            </a:r>
            <a:r>
              <a:rPr sz="2400" dirty="0">
                <a:solidFill>
                  <a:srgbClr val="545454"/>
                </a:solidFill>
                <a:latin typeface="Times New Roman" pitchFamily="18" charset="0"/>
                <a:cs typeface="Times New Roman" pitchFamily="18" charset="0"/>
              </a:rPr>
              <a:t>in</a:t>
            </a:r>
            <a:r>
              <a:rPr sz="2400" spc="220" dirty="0">
                <a:solidFill>
                  <a:srgbClr val="545454"/>
                </a:solidFill>
                <a:latin typeface="Times New Roman" pitchFamily="18" charset="0"/>
                <a:cs typeface="Times New Roman" pitchFamily="18" charset="0"/>
              </a:rPr>
              <a:t> </a:t>
            </a:r>
            <a:r>
              <a:rPr sz="2400" dirty="0">
                <a:solidFill>
                  <a:srgbClr val="545454"/>
                </a:solidFill>
                <a:latin typeface="Times New Roman" pitchFamily="18" charset="0"/>
                <a:cs typeface="Times New Roman" pitchFamily="18" charset="0"/>
              </a:rPr>
              <a:t>the </a:t>
            </a:r>
            <a:r>
              <a:rPr sz="2400" spc="-320" dirty="0">
                <a:solidFill>
                  <a:srgbClr val="545454"/>
                </a:solidFill>
                <a:latin typeface="Times New Roman" pitchFamily="18" charset="0"/>
                <a:cs typeface="Times New Roman" pitchFamily="18" charset="0"/>
              </a:rPr>
              <a:t> </a:t>
            </a:r>
            <a:r>
              <a:rPr sz="2400" dirty="0">
                <a:solidFill>
                  <a:srgbClr val="545454"/>
                </a:solidFill>
                <a:latin typeface="Times New Roman" pitchFamily="18" charset="0"/>
                <a:cs typeface="Times New Roman" pitchFamily="18" charset="0"/>
              </a:rPr>
              <a:t>construction</a:t>
            </a:r>
            <a:r>
              <a:rPr sz="2400" spc="-5" dirty="0">
                <a:solidFill>
                  <a:srgbClr val="545454"/>
                </a:solidFill>
                <a:latin typeface="Times New Roman" pitchFamily="18" charset="0"/>
                <a:cs typeface="Times New Roman" pitchFamily="18" charset="0"/>
              </a:rPr>
              <a:t> </a:t>
            </a:r>
            <a:r>
              <a:rPr sz="2400" dirty="0">
                <a:solidFill>
                  <a:srgbClr val="545454"/>
                </a:solidFill>
                <a:latin typeface="Times New Roman" pitchFamily="18" charset="0"/>
                <a:cs typeface="Times New Roman" pitchFamily="18" charset="0"/>
              </a:rPr>
              <a:t>of </a:t>
            </a:r>
            <a:r>
              <a:rPr sz="2400" spc="-5" dirty="0">
                <a:solidFill>
                  <a:srgbClr val="295BAE"/>
                </a:solidFill>
                <a:latin typeface="Times New Roman" pitchFamily="18" charset="0"/>
                <a:cs typeface="Times New Roman" pitchFamily="18" charset="0"/>
                <a:hlinkClick r:id="rId2"/>
              </a:rPr>
              <a:t>bridges</a:t>
            </a:r>
            <a:r>
              <a:rPr sz="2400" spc="-5" dirty="0">
                <a:solidFill>
                  <a:srgbClr val="545454"/>
                </a:solidFill>
                <a:latin typeface="Times New Roman" pitchFamily="18" charset="0"/>
                <a:cs typeface="Times New Roman" pitchFamily="18" charset="0"/>
              </a:rPr>
              <a:t>, </a:t>
            </a:r>
            <a:r>
              <a:rPr sz="2400" dirty="0">
                <a:solidFill>
                  <a:srgbClr val="545454"/>
                </a:solidFill>
                <a:latin typeface="Times New Roman" pitchFamily="18" charset="0"/>
                <a:cs typeface="Times New Roman" pitchFamily="18" charset="0"/>
              </a:rPr>
              <a:t>flyovers, etc.</a:t>
            </a:r>
            <a:endParaRPr sz="2400" dirty="0">
              <a:latin typeface="Times New Roman" pitchFamily="18" charset="0"/>
              <a:cs typeface="Times New Roman" pitchFamily="18" charset="0"/>
            </a:endParaRPr>
          </a:p>
        </p:txBody>
      </p:sp>
      <p:sp>
        <p:nvSpPr>
          <p:cNvPr id="4" name="AutoShape 2" descr="Pillar Arch Photos, Images &amp; Pictures ..."/>
          <p:cNvSpPr>
            <a:spLocks noChangeAspect="1" noChangeArrowheads="1"/>
          </p:cNvSpPr>
          <p:nvPr/>
        </p:nvSpPr>
        <p:spPr bwMode="auto">
          <a:xfrm>
            <a:off x="307991" y="798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9790" y="644283"/>
            <a:ext cx="3781424" cy="265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186493" y="3412549"/>
            <a:ext cx="2467157" cy="369332"/>
          </a:xfrm>
          <a:prstGeom prst="rect">
            <a:avLst/>
          </a:prstGeom>
          <a:noFill/>
        </p:spPr>
        <p:txBody>
          <a:bodyPr wrap="square" rtlCol="0">
            <a:spAutoFit/>
          </a:bodyPr>
          <a:lstStyle/>
          <a:p>
            <a:r>
              <a:rPr lang="en-US" b="1" dirty="0">
                <a:solidFill>
                  <a:srgbClr val="292929"/>
                </a:solidFill>
                <a:latin typeface="Times New Roman" pitchFamily="18" charset="0"/>
                <a:cs typeface="Times New Roman" pitchFamily="18" charset="0"/>
              </a:rPr>
              <a:t>Arch</a:t>
            </a:r>
            <a:r>
              <a:rPr lang="en-US" b="1" spc="-25" dirty="0">
                <a:solidFill>
                  <a:srgbClr val="292929"/>
                </a:solidFill>
                <a:latin typeface="Times New Roman" pitchFamily="18" charset="0"/>
                <a:cs typeface="Times New Roman" pitchFamily="18" charset="0"/>
              </a:rPr>
              <a:t> </a:t>
            </a:r>
            <a:r>
              <a:rPr lang="en-US" b="1" dirty="0">
                <a:solidFill>
                  <a:srgbClr val="292929"/>
                </a:solidFill>
                <a:latin typeface="Times New Roman" pitchFamily="18" charset="0"/>
                <a:cs typeface="Times New Roman" pitchFamily="18" charset="0"/>
              </a:rPr>
              <a:t>type</a:t>
            </a:r>
            <a:r>
              <a:rPr lang="en-US" b="1" spc="-20" dirty="0">
                <a:solidFill>
                  <a:srgbClr val="292929"/>
                </a:solidFill>
                <a:latin typeface="Times New Roman" pitchFamily="18" charset="0"/>
                <a:cs typeface="Times New Roman" pitchFamily="18" charset="0"/>
              </a:rPr>
              <a:t> </a:t>
            </a:r>
            <a:r>
              <a:rPr lang="en-US" b="1" dirty="0">
                <a:solidFill>
                  <a:srgbClr val="292929"/>
                </a:solidFill>
                <a:latin typeface="Times New Roman" pitchFamily="18" charset="0"/>
                <a:cs typeface="Times New Roman" pitchFamily="18" charset="0"/>
              </a:rPr>
              <a:t>columns</a:t>
            </a:r>
            <a:endParaRPr lang="en-US" dirty="0"/>
          </a:p>
        </p:txBody>
      </p:sp>
      <p:pic>
        <p:nvPicPr>
          <p:cNvPr id="11" name="object 7"/>
          <p:cNvPicPr/>
          <p:nvPr/>
        </p:nvPicPr>
        <p:blipFill>
          <a:blip r:embed="rId4" cstate="print"/>
          <a:stretch>
            <a:fillRect/>
          </a:stretch>
        </p:blipFill>
        <p:spPr>
          <a:xfrm>
            <a:off x="7465471" y="3856967"/>
            <a:ext cx="3781424" cy="2165374"/>
          </a:xfrm>
          <a:prstGeom prst="rect">
            <a:avLst/>
          </a:prstGeom>
        </p:spPr>
      </p:pic>
      <p:sp>
        <p:nvSpPr>
          <p:cNvPr id="3" name="Slide Number Placeholder 2"/>
          <p:cNvSpPr>
            <a:spLocks noGrp="1"/>
          </p:cNvSpPr>
          <p:nvPr>
            <p:ph type="sldNum" sz="quarter" idx="12"/>
          </p:nvPr>
        </p:nvSpPr>
        <p:spPr/>
        <p:txBody>
          <a:bodyPr/>
          <a:lstStyle/>
          <a:p>
            <a:fld id="{34216374-E7D6-4C74-ADA3-2C9987A1DEB2}" type="slidenum">
              <a:rPr lang="en-US" smtClean="0"/>
              <a:t>26</a:t>
            </a:fld>
            <a:endParaRPr lang="en-US"/>
          </a:p>
        </p:txBody>
      </p:sp>
    </p:spTree>
    <p:extLst>
      <p:ext uri="{BB962C8B-B14F-4D97-AF65-F5344CB8AC3E}">
        <p14:creationId xmlns:p14="http://schemas.microsoft.com/office/powerpoint/2010/main" val="33003657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descr="AGROH INFRASTRUCTURE DEVELOPERS PRIVATE LIMITED Got New Flyover Bridge  Project In Indore. Mp – NPI"/>
          <p:cNvSpPr>
            <a:spLocks noChangeAspect="1" noChangeArrowheads="1"/>
          </p:cNvSpPr>
          <p:nvPr/>
        </p:nvSpPr>
        <p:spPr bwMode="auto">
          <a:xfrm>
            <a:off x="155574" y="-14445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object 6"/>
          <p:cNvSpPr txBox="1"/>
          <p:nvPr/>
        </p:nvSpPr>
        <p:spPr>
          <a:xfrm>
            <a:off x="307991" y="128458"/>
            <a:ext cx="6816726" cy="2947987"/>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17596F"/>
                </a:solidFill>
                <a:latin typeface="Times New Roman" pitchFamily="18" charset="0"/>
                <a:cs typeface="Times New Roman" pitchFamily="18" charset="0"/>
              </a:rPr>
              <a:t>Some</a:t>
            </a:r>
            <a:r>
              <a:rPr sz="2400" b="1" spc="-40" dirty="0">
                <a:solidFill>
                  <a:srgbClr val="17596F"/>
                </a:solidFill>
                <a:latin typeface="Times New Roman" pitchFamily="18" charset="0"/>
                <a:cs typeface="Times New Roman" pitchFamily="18" charset="0"/>
              </a:rPr>
              <a:t> </a:t>
            </a:r>
            <a:r>
              <a:rPr sz="2400" b="1" dirty="0">
                <a:solidFill>
                  <a:srgbClr val="17596F"/>
                </a:solidFill>
                <a:latin typeface="Times New Roman" pitchFamily="18" charset="0"/>
                <a:cs typeface="Times New Roman" pitchFamily="18" charset="0"/>
              </a:rPr>
              <a:t>other</a:t>
            </a:r>
            <a:r>
              <a:rPr sz="2400" b="1" spc="-35" dirty="0">
                <a:solidFill>
                  <a:srgbClr val="17596F"/>
                </a:solidFill>
                <a:latin typeface="Times New Roman" pitchFamily="18" charset="0"/>
                <a:cs typeface="Times New Roman" pitchFamily="18" charset="0"/>
              </a:rPr>
              <a:t> </a:t>
            </a:r>
            <a:r>
              <a:rPr sz="2400" b="1" dirty="0">
                <a:solidFill>
                  <a:srgbClr val="17596F"/>
                </a:solidFill>
                <a:latin typeface="Times New Roman" pitchFamily="18" charset="0"/>
                <a:cs typeface="Times New Roman" pitchFamily="18" charset="0"/>
              </a:rPr>
              <a:t>types:</a:t>
            </a:r>
            <a:endParaRPr sz="2400" dirty="0">
              <a:latin typeface="Times New Roman" pitchFamily="18" charset="0"/>
              <a:cs typeface="Times New Roman" pitchFamily="18" charset="0"/>
            </a:endParaRPr>
          </a:p>
          <a:p>
            <a:pPr>
              <a:lnSpc>
                <a:spcPct val="100000"/>
              </a:lnSpc>
              <a:spcBef>
                <a:spcPts val="40"/>
              </a:spcBef>
            </a:pPr>
            <a:endParaRPr sz="2400" dirty="0">
              <a:latin typeface="Times New Roman" pitchFamily="18" charset="0"/>
              <a:cs typeface="Times New Roman" pitchFamily="18" charset="0"/>
            </a:endParaRPr>
          </a:p>
          <a:p>
            <a:pPr marL="227329">
              <a:lnSpc>
                <a:spcPct val="100000"/>
              </a:lnSpc>
              <a:spcBef>
                <a:spcPts val="5"/>
              </a:spcBef>
            </a:pPr>
            <a:r>
              <a:rPr sz="2400" spc="-45" dirty="0">
                <a:solidFill>
                  <a:srgbClr val="545454"/>
                </a:solidFill>
                <a:latin typeface="Times New Roman" pitchFamily="18" charset="0"/>
                <a:cs typeface="Times New Roman" pitchFamily="18" charset="0"/>
              </a:rPr>
              <a:t>1.</a:t>
            </a:r>
            <a:r>
              <a:rPr sz="2400" spc="75" dirty="0">
                <a:solidFill>
                  <a:srgbClr val="545454"/>
                </a:solidFill>
                <a:latin typeface="Times New Roman" pitchFamily="18" charset="0"/>
                <a:cs typeface="Times New Roman" pitchFamily="18" charset="0"/>
              </a:rPr>
              <a:t> </a:t>
            </a:r>
            <a:r>
              <a:rPr sz="2400" b="1" dirty="0">
                <a:solidFill>
                  <a:srgbClr val="292929"/>
                </a:solidFill>
                <a:latin typeface="Times New Roman" pitchFamily="18" charset="0"/>
                <a:cs typeface="Times New Roman" pitchFamily="18" charset="0"/>
              </a:rPr>
              <a:t>Stub</a:t>
            </a:r>
            <a:r>
              <a:rPr sz="2400" b="1" spc="-10" dirty="0">
                <a:solidFill>
                  <a:srgbClr val="292929"/>
                </a:solidFill>
                <a:latin typeface="Times New Roman" pitchFamily="18" charset="0"/>
                <a:cs typeface="Times New Roman" pitchFamily="18" charset="0"/>
              </a:rPr>
              <a:t> </a:t>
            </a:r>
            <a:r>
              <a:rPr sz="2400" b="1" dirty="0">
                <a:solidFill>
                  <a:srgbClr val="292929"/>
                </a:solidFill>
                <a:latin typeface="Times New Roman" pitchFamily="18" charset="0"/>
                <a:cs typeface="Times New Roman" pitchFamily="18" charset="0"/>
              </a:rPr>
              <a:t>Column/</a:t>
            </a:r>
            <a:r>
              <a:rPr sz="2400" b="1" spc="-10" dirty="0">
                <a:solidFill>
                  <a:srgbClr val="292929"/>
                </a:solidFill>
                <a:latin typeface="Times New Roman" pitchFamily="18" charset="0"/>
                <a:cs typeface="Times New Roman" pitchFamily="18" charset="0"/>
              </a:rPr>
              <a:t> </a:t>
            </a:r>
            <a:r>
              <a:rPr sz="2400" b="1" dirty="0">
                <a:solidFill>
                  <a:srgbClr val="292929"/>
                </a:solidFill>
                <a:latin typeface="Times New Roman" pitchFamily="18" charset="0"/>
                <a:cs typeface="Times New Roman" pitchFamily="18" charset="0"/>
              </a:rPr>
              <a:t>Floating</a:t>
            </a:r>
            <a:r>
              <a:rPr sz="2400" b="1" spc="-15" dirty="0">
                <a:solidFill>
                  <a:srgbClr val="292929"/>
                </a:solidFill>
                <a:latin typeface="Times New Roman" pitchFamily="18" charset="0"/>
                <a:cs typeface="Times New Roman" pitchFamily="18" charset="0"/>
              </a:rPr>
              <a:t> </a:t>
            </a:r>
            <a:r>
              <a:rPr sz="2400" b="1" dirty="0">
                <a:solidFill>
                  <a:srgbClr val="292929"/>
                </a:solidFill>
                <a:latin typeface="Times New Roman" pitchFamily="18" charset="0"/>
                <a:cs typeface="Times New Roman" pitchFamily="18" charset="0"/>
              </a:rPr>
              <a:t>column</a:t>
            </a:r>
            <a:r>
              <a:rPr sz="2400" b="1" spc="-10" dirty="0">
                <a:solidFill>
                  <a:srgbClr val="292929"/>
                </a:solidFill>
                <a:latin typeface="Times New Roman" pitchFamily="18" charset="0"/>
                <a:cs typeface="Times New Roman" pitchFamily="18" charset="0"/>
              </a:rPr>
              <a:t> </a:t>
            </a:r>
            <a:r>
              <a:rPr sz="2400" b="1" dirty="0">
                <a:solidFill>
                  <a:srgbClr val="292929"/>
                </a:solidFill>
                <a:latin typeface="Times New Roman" pitchFamily="18" charset="0"/>
                <a:cs typeface="Times New Roman" pitchFamily="18" charset="0"/>
              </a:rPr>
              <a:t>/</a:t>
            </a:r>
            <a:r>
              <a:rPr sz="2400" b="1" spc="-10" dirty="0">
                <a:solidFill>
                  <a:srgbClr val="292929"/>
                </a:solidFill>
                <a:latin typeface="Times New Roman" pitchFamily="18" charset="0"/>
                <a:cs typeface="Times New Roman" pitchFamily="18" charset="0"/>
              </a:rPr>
              <a:t> </a:t>
            </a:r>
            <a:r>
              <a:rPr sz="2400" b="1" dirty="0">
                <a:solidFill>
                  <a:srgbClr val="292929"/>
                </a:solidFill>
                <a:latin typeface="Times New Roman" pitchFamily="18" charset="0"/>
                <a:cs typeface="Times New Roman" pitchFamily="18" charset="0"/>
              </a:rPr>
              <a:t>Linked</a:t>
            </a:r>
            <a:r>
              <a:rPr sz="2400" b="1" spc="-10" dirty="0">
                <a:solidFill>
                  <a:srgbClr val="292929"/>
                </a:solidFill>
                <a:latin typeface="Times New Roman" pitchFamily="18" charset="0"/>
                <a:cs typeface="Times New Roman" pitchFamily="18" charset="0"/>
              </a:rPr>
              <a:t> </a:t>
            </a:r>
            <a:r>
              <a:rPr sz="2400" b="1" dirty="0">
                <a:solidFill>
                  <a:srgbClr val="292929"/>
                </a:solidFill>
                <a:latin typeface="Times New Roman" pitchFamily="18" charset="0"/>
                <a:cs typeface="Times New Roman" pitchFamily="18" charset="0"/>
              </a:rPr>
              <a:t>Column:-</a:t>
            </a:r>
            <a:endParaRPr sz="2400" dirty="0">
              <a:latin typeface="Times New Roman" pitchFamily="18" charset="0"/>
              <a:cs typeface="Times New Roman" pitchFamily="18" charset="0"/>
            </a:endParaRPr>
          </a:p>
          <a:p>
            <a:pPr marL="393065" marR="5080" algn="just">
              <a:lnSpc>
                <a:spcPct val="119800"/>
              </a:lnSpc>
              <a:spcBef>
                <a:spcPts val="975"/>
              </a:spcBef>
            </a:pPr>
            <a:r>
              <a:rPr sz="2400" spc="-15" dirty="0">
                <a:solidFill>
                  <a:srgbClr val="545454"/>
                </a:solidFill>
                <a:latin typeface="Times New Roman" pitchFamily="18" charset="0"/>
                <a:cs typeface="Times New Roman" pitchFamily="18" charset="0"/>
              </a:rPr>
              <a:t>We </a:t>
            </a:r>
            <a:r>
              <a:rPr sz="2400" dirty="0">
                <a:solidFill>
                  <a:srgbClr val="545454"/>
                </a:solidFill>
                <a:latin typeface="Times New Roman" pitchFamily="18" charset="0"/>
                <a:cs typeface="Times New Roman" pitchFamily="18" charset="0"/>
              </a:rPr>
              <a:t>know that column stands on the footing. but when </a:t>
            </a:r>
            <a:r>
              <a:rPr sz="2400" spc="5" dirty="0">
                <a:solidFill>
                  <a:srgbClr val="545454"/>
                </a:solidFill>
                <a:latin typeface="Times New Roman" pitchFamily="18" charset="0"/>
                <a:cs typeface="Times New Roman" pitchFamily="18" charset="0"/>
              </a:rPr>
              <a:t> </a:t>
            </a:r>
            <a:r>
              <a:rPr sz="2400" dirty="0">
                <a:solidFill>
                  <a:srgbClr val="545454"/>
                </a:solidFill>
                <a:latin typeface="Times New Roman" pitchFamily="18" charset="0"/>
                <a:cs typeface="Times New Roman" pitchFamily="18" charset="0"/>
              </a:rPr>
              <a:t>coming to the stub column. It won’t have any footing. The </a:t>
            </a:r>
            <a:r>
              <a:rPr sz="2400" spc="-320" dirty="0">
                <a:solidFill>
                  <a:srgbClr val="545454"/>
                </a:solidFill>
                <a:latin typeface="Times New Roman" pitchFamily="18" charset="0"/>
                <a:cs typeface="Times New Roman" pitchFamily="18" charset="0"/>
              </a:rPr>
              <a:t> </a:t>
            </a:r>
            <a:r>
              <a:rPr sz="2400" dirty="0">
                <a:solidFill>
                  <a:srgbClr val="545454"/>
                </a:solidFill>
                <a:latin typeface="Times New Roman" pitchFamily="18" charset="0"/>
                <a:cs typeface="Times New Roman" pitchFamily="18" charset="0"/>
              </a:rPr>
              <a:t>column</a:t>
            </a:r>
            <a:r>
              <a:rPr sz="2400" spc="-5" dirty="0">
                <a:solidFill>
                  <a:srgbClr val="545454"/>
                </a:solidFill>
                <a:latin typeface="Times New Roman" pitchFamily="18" charset="0"/>
                <a:cs typeface="Times New Roman" pitchFamily="18" charset="0"/>
              </a:rPr>
              <a:t> </a:t>
            </a:r>
            <a:r>
              <a:rPr sz="2400" dirty="0">
                <a:solidFill>
                  <a:srgbClr val="545454"/>
                </a:solidFill>
                <a:latin typeface="Times New Roman" pitchFamily="18" charset="0"/>
                <a:cs typeface="Times New Roman" pitchFamily="18" charset="0"/>
              </a:rPr>
              <a:t>stands on</a:t>
            </a:r>
            <a:r>
              <a:rPr sz="2400" spc="-5" dirty="0">
                <a:solidFill>
                  <a:srgbClr val="545454"/>
                </a:solidFill>
                <a:latin typeface="Times New Roman" pitchFamily="18" charset="0"/>
                <a:cs typeface="Times New Roman" pitchFamily="18" charset="0"/>
              </a:rPr>
              <a:t> </a:t>
            </a:r>
            <a:r>
              <a:rPr sz="2400" dirty="0">
                <a:solidFill>
                  <a:srgbClr val="545454"/>
                </a:solidFill>
                <a:latin typeface="Times New Roman" pitchFamily="18" charset="0"/>
                <a:cs typeface="Times New Roman" pitchFamily="18" charset="0"/>
              </a:rPr>
              <a:t>the </a:t>
            </a:r>
            <a:r>
              <a:rPr sz="2400" dirty="0">
                <a:solidFill>
                  <a:srgbClr val="295BAE"/>
                </a:solidFill>
                <a:latin typeface="Times New Roman" pitchFamily="18" charset="0"/>
                <a:cs typeface="Times New Roman" pitchFamily="18" charset="0"/>
                <a:hlinkClick r:id="rId2"/>
              </a:rPr>
              <a:t>slab</a:t>
            </a:r>
            <a:r>
              <a:rPr sz="2400" spc="-10" dirty="0">
                <a:solidFill>
                  <a:srgbClr val="295BAE"/>
                </a:solidFill>
                <a:latin typeface="Times New Roman" pitchFamily="18" charset="0"/>
                <a:cs typeface="Times New Roman" pitchFamily="18" charset="0"/>
                <a:hlinkClick r:id="rId2"/>
              </a:rPr>
              <a:t> </a:t>
            </a:r>
            <a:r>
              <a:rPr sz="2400" dirty="0">
                <a:solidFill>
                  <a:srgbClr val="545454"/>
                </a:solidFill>
                <a:latin typeface="Times New Roman" pitchFamily="18" charset="0"/>
                <a:cs typeface="Times New Roman" pitchFamily="18" charset="0"/>
              </a:rPr>
              <a:t>or beam.</a:t>
            </a:r>
            <a:endParaRPr sz="2400" dirty="0">
              <a:latin typeface="Times New Roman" pitchFamily="18" charset="0"/>
              <a:cs typeface="Times New Roman" pitchFamily="18" charset="0"/>
            </a:endParaRPr>
          </a:p>
        </p:txBody>
      </p:sp>
      <p:sp>
        <p:nvSpPr>
          <p:cNvPr id="12" name="object 7"/>
          <p:cNvSpPr txBox="1"/>
          <p:nvPr/>
        </p:nvSpPr>
        <p:spPr>
          <a:xfrm>
            <a:off x="307974" y="3742788"/>
            <a:ext cx="11096626" cy="3115212"/>
          </a:xfrm>
          <a:prstGeom prst="rect">
            <a:avLst/>
          </a:prstGeom>
        </p:spPr>
        <p:txBody>
          <a:bodyPr vert="horz" wrap="square" lIns="0" tIns="12700" rIns="0" bIns="0" rtlCol="0">
            <a:spAutoFit/>
          </a:bodyPr>
          <a:lstStyle/>
          <a:p>
            <a:pPr marL="12700" marR="5080" algn="just">
              <a:lnSpc>
                <a:spcPct val="119800"/>
              </a:lnSpc>
              <a:spcBef>
                <a:spcPts val="100"/>
              </a:spcBef>
            </a:pPr>
            <a:r>
              <a:rPr sz="2400" dirty="0">
                <a:solidFill>
                  <a:schemeClr val="bg2">
                    <a:lumMod val="10000"/>
                  </a:schemeClr>
                </a:solidFill>
                <a:latin typeface="Times New Roman" pitchFamily="18" charset="0"/>
                <a:cs typeface="Times New Roman" pitchFamily="18" charset="0"/>
              </a:rPr>
              <a:t>For making you </a:t>
            </a:r>
            <a:r>
              <a:rPr sz="2400" spc="-15" dirty="0">
                <a:solidFill>
                  <a:schemeClr val="bg2">
                    <a:lumMod val="10000"/>
                  </a:schemeClr>
                </a:solidFill>
                <a:latin typeface="Times New Roman" pitchFamily="18" charset="0"/>
                <a:cs typeface="Times New Roman" pitchFamily="18" charset="0"/>
              </a:rPr>
              <a:t>clear, </a:t>
            </a:r>
            <a:r>
              <a:rPr sz="2400" dirty="0">
                <a:solidFill>
                  <a:schemeClr val="bg2">
                    <a:lumMod val="10000"/>
                  </a:schemeClr>
                </a:solidFill>
                <a:latin typeface="Times New Roman" pitchFamily="18" charset="0"/>
                <a:cs typeface="Times New Roman" pitchFamily="18" charset="0"/>
              </a:rPr>
              <a:t>here I am giving an example, for </a:t>
            </a:r>
            <a:r>
              <a:rPr sz="2400" spc="5" dirty="0">
                <a:solidFill>
                  <a:schemeClr val="bg2">
                    <a:lumMod val="10000"/>
                  </a:schemeClr>
                </a:solidFill>
                <a:latin typeface="Times New Roman" pitchFamily="18" charset="0"/>
                <a:cs typeface="Times New Roman" pitchFamily="18" charset="0"/>
              </a:rPr>
              <a:t> </a:t>
            </a:r>
            <a:r>
              <a:rPr sz="2400" dirty="0">
                <a:solidFill>
                  <a:schemeClr val="bg2">
                    <a:lumMod val="10000"/>
                  </a:schemeClr>
                </a:solidFill>
                <a:latin typeface="Times New Roman" pitchFamily="18" charset="0"/>
                <a:cs typeface="Times New Roman" pitchFamily="18" charset="0"/>
              </a:rPr>
              <a:t>suppose you constructed a house with a capacity of 50 </a:t>
            </a:r>
            <a:r>
              <a:rPr sz="2400" spc="5" dirty="0">
                <a:solidFill>
                  <a:schemeClr val="bg2">
                    <a:lumMod val="10000"/>
                  </a:schemeClr>
                </a:solidFill>
                <a:latin typeface="Times New Roman" pitchFamily="18" charset="0"/>
                <a:cs typeface="Times New Roman" pitchFamily="18" charset="0"/>
              </a:rPr>
              <a:t> </a:t>
            </a:r>
            <a:r>
              <a:rPr sz="2400" dirty="0">
                <a:solidFill>
                  <a:schemeClr val="bg2">
                    <a:lumMod val="10000"/>
                  </a:schemeClr>
                </a:solidFill>
                <a:latin typeface="Times New Roman" pitchFamily="18" charset="0"/>
                <a:cs typeface="Times New Roman" pitchFamily="18" charset="0"/>
              </a:rPr>
              <a:t>members</a:t>
            </a:r>
            <a:r>
              <a:rPr sz="2400" spc="290" dirty="0">
                <a:solidFill>
                  <a:schemeClr val="bg2">
                    <a:lumMod val="10000"/>
                  </a:schemeClr>
                </a:solidFill>
                <a:latin typeface="Times New Roman" pitchFamily="18" charset="0"/>
                <a:cs typeface="Times New Roman" pitchFamily="18" charset="0"/>
              </a:rPr>
              <a:t> </a:t>
            </a:r>
            <a:r>
              <a:rPr sz="2400" dirty="0">
                <a:solidFill>
                  <a:schemeClr val="bg2">
                    <a:lumMod val="10000"/>
                  </a:schemeClr>
                </a:solidFill>
                <a:latin typeface="Times New Roman" pitchFamily="18" charset="0"/>
                <a:cs typeface="Times New Roman" pitchFamily="18" charset="0"/>
              </a:rPr>
              <a:t>so</a:t>
            </a:r>
            <a:r>
              <a:rPr sz="2400" spc="295" dirty="0">
                <a:solidFill>
                  <a:schemeClr val="bg2">
                    <a:lumMod val="10000"/>
                  </a:schemeClr>
                </a:solidFill>
                <a:latin typeface="Times New Roman" pitchFamily="18" charset="0"/>
                <a:cs typeface="Times New Roman" pitchFamily="18" charset="0"/>
              </a:rPr>
              <a:t> </a:t>
            </a:r>
            <a:r>
              <a:rPr sz="2400" dirty="0">
                <a:solidFill>
                  <a:schemeClr val="bg2">
                    <a:lumMod val="10000"/>
                  </a:schemeClr>
                </a:solidFill>
                <a:latin typeface="Times New Roman" pitchFamily="18" charset="0"/>
                <a:cs typeface="Times New Roman" pitchFamily="18" charset="0"/>
              </a:rPr>
              <a:t>according</a:t>
            </a:r>
            <a:r>
              <a:rPr sz="2400" spc="295" dirty="0">
                <a:solidFill>
                  <a:schemeClr val="bg2">
                    <a:lumMod val="10000"/>
                  </a:schemeClr>
                </a:solidFill>
                <a:latin typeface="Times New Roman" pitchFamily="18" charset="0"/>
                <a:cs typeface="Times New Roman" pitchFamily="18" charset="0"/>
              </a:rPr>
              <a:t> </a:t>
            </a:r>
            <a:r>
              <a:rPr sz="2400" dirty="0">
                <a:solidFill>
                  <a:schemeClr val="bg2">
                    <a:lumMod val="10000"/>
                  </a:schemeClr>
                </a:solidFill>
                <a:latin typeface="Times New Roman" pitchFamily="18" charset="0"/>
                <a:cs typeface="Times New Roman" pitchFamily="18" charset="0"/>
              </a:rPr>
              <a:t>to</a:t>
            </a:r>
            <a:r>
              <a:rPr sz="2400" spc="295" dirty="0">
                <a:solidFill>
                  <a:schemeClr val="bg2">
                    <a:lumMod val="10000"/>
                  </a:schemeClr>
                </a:solidFill>
                <a:latin typeface="Times New Roman" pitchFamily="18" charset="0"/>
                <a:cs typeface="Times New Roman" pitchFamily="18" charset="0"/>
              </a:rPr>
              <a:t> </a:t>
            </a:r>
            <a:r>
              <a:rPr sz="2400" dirty="0">
                <a:solidFill>
                  <a:schemeClr val="bg2">
                    <a:lumMod val="10000"/>
                  </a:schemeClr>
                </a:solidFill>
                <a:latin typeface="Times New Roman" pitchFamily="18" charset="0"/>
                <a:cs typeface="Times New Roman" pitchFamily="18" charset="0"/>
              </a:rPr>
              <a:t>the</a:t>
            </a:r>
            <a:r>
              <a:rPr sz="2400" spc="295" dirty="0">
                <a:solidFill>
                  <a:schemeClr val="bg2">
                    <a:lumMod val="10000"/>
                  </a:schemeClr>
                </a:solidFill>
                <a:latin typeface="Times New Roman" pitchFamily="18" charset="0"/>
                <a:cs typeface="Times New Roman" pitchFamily="18" charset="0"/>
              </a:rPr>
              <a:t> </a:t>
            </a:r>
            <a:r>
              <a:rPr sz="2400" dirty="0">
                <a:solidFill>
                  <a:schemeClr val="bg2">
                    <a:lumMod val="10000"/>
                  </a:schemeClr>
                </a:solidFill>
                <a:latin typeface="Times New Roman" pitchFamily="18" charset="0"/>
                <a:cs typeface="Times New Roman" pitchFamily="18" charset="0"/>
              </a:rPr>
              <a:t>members</a:t>
            </a:r>
            <a:r>
              <a:rPr sz="2400" spc="295" dirty="0">
                <a:solidFill>
                  <a:schemeClr val="bg2">
                    <a:lumMod val="10000"/>
                  </a:schemeClr>
                </a:solidFill>
                <a:latin typeface="Times New Roman" pitchFamily="18" charset="0"/>
                <a:cs typeface="Times New Roman" pitchFamily="18" charset="0"/>
              </a:rPr>
              <a:t> </a:t>
            </a:r>
            <a:r>
              <a:rPr sz="2400" dirty="0">
                <a:solidFill>
                  <a:schemeClr val="bg2">
                    <a:lumMod val="10000"/>
                  </a:schemeClr>
                </a:solidFill>
                <a:latin typeface="Times New Roman" pitchFamily="18" charset="0"/>
                <a:cs typeface="Times New Roman" pitchFamily="18" charset="0"/>
              </a:rPr>
              <a:t>using</a:t>
            </a:r>
            <a:r>
              <a:rPr sz="2400" spc="295" dirty="0">
                <a:solidFill>
                  <a:schemeClr val="bg2">
                    <a:lumMod val="10000"/>
                  </a:schemeClr>
                </a:solidFill>
                <a:latin typeface="Times New Roman" pitchFamily="18" charset="0"/>
                <a:cs typeface="Times New Roman" pitchFamily="18" charset="0"/>
              </a:rPr>
              <a:t> </a:t>
            </a:r>
            <a:r>
              <a:rPr sz="2400" dirty="0">
                <a:solidFill>
                  <a:schemeClr val="bg2">
                    <a:lumMod val="10000"/>
                  </a:schemeClr>
                </a:solidFill>
                <a:latin typeface="Times New Roman" pitchFamily="18" charset="0"/>
                <a:cs typeface="Times New Roman" pitchFamily="18" charset="0"/>
              </a:rPr>
              <a:t>building </a:t>
            </a:r>
            <a:r>
              <a:rPr sz="2400" spc="-325" dirty="0">
                <a:solidFill>
                  <a:schemeClr val="bg2">
                    <a:lumMod val="10000"/>
                  </a:schemeClr>
                </a:solidFill>
                <a:latin typeface="Times New Roman" pitchFamily="18" charset="0"/>
                <a:cs typeface="Times New Roman" pitchFamily="18" charset="0"/>
              </a:rPr>
              <a:t> </a:t>
            </a:r>
            <a:r>
              <a:rPr sz="2400" dirty="0">
                <a:solidFill>
                  <a:schemeClr val="bg2">
                    <a:lumMod val="10000"/>
                  </a:schemeClr>
                </a:solidFill>
                <a:latin typeface="Times New Roman" pitchFamily="18" charset="0"/>
                <a:cs typeface="Times New Roman" pitchFamily="18" charset="0"/>
              </a:rPr>
              <a:t>you design a water tank. Suddenly due to the scarcity of </a:t>
            </a:r>
            <a:r>
              <a:rPr sz="2400" spc="5" dirty="0">
                <a:solidFill>
                  <a:schemeClr val="bg2">
                    <a:lumMod val="10000"/>
                  </a:schemeClr>
                </a:solidFill>
                <a:latin typeface="Times New Roman" pitchFamily="18" charset="0"/>
                <a:cs typeface="Times New Roman" pitchFamily="18" charset="0"/>
              </a:rPr>
              <a:t> </a:t>
            </a:r>
            <a:r>
              <a:rPr sz="2400" dirty="0">
                <a:solidFill>
                  <a:schemeClr val="bg2">
                    <a:lumMod val="10000"/>
                  </a:schemeClr>
                </a:solidFill>
                <a:latin typeface="Times New Roman" pitchFamily="18" charset="0"/>
                <a:cs typeface="Times New Roman" pitchFamily="18" charset="0"/>
              </a:rPr>
              <a:t>land building is using by 90 members so </a:t>
            </a:r>
            <a:r>
              <a:rPr sz="2400" spc="-10" dirty="0">
                <a:solidFill>
                  <a:schemeClr val="bg2">
                    <a:lumMod val="10000"/>
                  </a:schemeClr>
                </a:solidFill>
                <a:latin typeface="Times New Roman" pitchFamily="18" charset="0"/>
                <a:cs typeface="Times New Roman" pitchFamily="18" charset="0"/>
              </a:rPr>
              <a:t>initially, </a:t>
            </a:r>
            <a:r>
              <a:rPr sz="2400" dirty="0">
                <a:solidFill>
                  <a:schemeClr val="bg2">
                    <a:lumMod val="10000"/>
                  </a:schemeClr>
                </a:solidFill>
                <a:latin typeface="Times New Roman" pitchFamily="18" charset="0"/>
                <a:cs typeface="Times New Roman" pitchFamily="18" charset="0"/>
              </a:rPr>
              <a:t>you are </a:t>
            </a:r>
            <a:r>
              <a:rPr sz="2400" spc="5" dirty="0">
                <a:solidFill>
                  <a:schemeClr val="bg2">
                    <a:lumMod val="10000"/>
                  </a:schemeClr>
                </a:solidFill>
                <a:latin typeface="Times New Roman" pitchFamily="18" charset="0"/>
                <a:cs typeface="Times New Roman" pitchFamily="18" charset="0"/>
              </a:rPr>
              <a:t> </a:t>
            </a:r>
            <a:r>
              <a:rPr sz="2400" dirty="0">
                <a:solidFill>
                  <a:schemeClr val="bg2">
                    <a:lumMod val="10000"/>
                  </a:schemeClr>
                </a:solidFill>
                <a:latin typeface="Times New Roman" pitchFamily="18" charset="0"/>
                <a:cs typeface="Times New Roman" pitchFamily="18" charset="0"/>
              </a:rPr>
              <a:t>provided one tank which will </a:t>
            </a:r>
            <a:r>
              <a:rPr sz="2400" spc="-5" dirty="0">
                <a:solidFill>
                  <a:schemeClr val="bg2">
                    <a:lumMod val="10000"/>
                  </a:schemeClr>
                </a:solidFill>
                <a:latin typeface="Times New Roman" pitchFamily="18" charset="0"/>
                <a:cs typeface="Times New Roman" pitchFamily="18" charset="0"/>
              </a:rPr>
              <a:t>sufficient </a:t>
            </a:r>
            <a:r>
              <a:rPr sz="2400" dirty="0">
                <a:solidFill>
                  <a:schemeClr val="bg2">
                    <a:lumMod val="10000"/>
                  </a:schemeClr>
                </a:solidFill>
                <a:latin typeface="Times New Roman" pitchFamily="18" charset="0"/>
                <a:cs typeface="Times New Roman" pitchFamily="18" charset="0"/>
              </a:rPr>
              <a:t>to 50 members. </a:t>
            </a:r>
            <a:r>
              <a:rPr sz="2400" spc="5" dirty="0">
                <a:solidFill>
                  <a:schemeClr val="bg2">
                    <a:lumMod val="10000"/>
                  </a:schemeClr>
                </a:solidFill>
                <a:latin typeface="Times New Roman" pitchFamily="18" charset="0"/>
                <a:cs typeface="Times New Roman" pitchFamily="18" charset="0"/>
              </a:rPr>
              <a:t> </a:t>
            </a:r>
            <a:r>
              <a:rPr sz="2400" spc="-20" dirty="0">
                <a:solidFill>
                  <a:schemeClr val="bg2">
                    <a:lumMod val="10000"/>
                  </a:schemeClr>
                </a:solidFill>
                <a:latin typeface="Times New Roman" pitchFamily="18" charset="0"/>
                <a:cs typeface="Times New Roman" pitchFamily="18" charset="0"/>
              </a:rPr>
              <a:t>Now, </a:t>
            </a:r>
            <a:r>
              <a:rPr sz="2400" dirty="0">
                <a:solidFill>
                  <a:schemeClr val="bg2">
                    <a:lumMod val="10000"/>
                  </a:schemeClr>
                </a:solidFill>
                <a:latin typeface="Times New Roman" pitchFamily="18" charset="0"/>
                <a:cs typeface="Times New Roman" pitchFamily="18" charset="0"/>
              </a:rPr>
              <a:t>you have to provide another tank to cover all the 90 </a:t>
            </a:r>
            <a:r>
              <a:rPr sz="2400" spc="5" dirty="0">
                <a:solidFill>
                  <a:schemeClr val="bg2">
                    <a:lumMod val="10000"/>
                  </a:schemeClr>
                </a:solidFill>
                <a:latin typeface="Times New Roman" pitchFamily="18" charset="0"/>
                <a:cs typeface="Times New Roman" pitchFamily="18" charset="0"/>
              </a:rPr>
              <a:t> </a:t>
            </a:r>
            <a:r>
              <a:rPr sz="2400" dirty="0">
                <a:solidFill>
                  <a:schemeClr val="bg2">
                    <a:lumMod val="10000"/>
                  </a:schemeClr>
                </a:solidFill>
                <a:latin typeface="Times New Roman" pitchFamily="18" charset="0"/>
                <a:cs typeface="Times New Roman" pitchFamily="18" charset="0"/>
              </a:rPr>
              <a:t>members. But you constructed a building with the design </a:t>
            </a:r>
            <a:r>
              <a:rPr sz="2400" spc="5" dirty="0">
                <a:solidFill>
                  <a:schemeClr val="bg2">
                    <a:lumMod val="10000"/>
                  </a:schemeClr>
                </a:solidFill>
                <a:latin typeface="Times New Roman" pitchFamily="18" charset="0"/>
                <a:cs typeface="Times New Roman" pitchFamily="18" charset="0"/>
              </a:rPr>
              <a:t> </a:t>
            </a:r>
            <a:r>
              <a:rPr sz="2400" dirty="0">
                <a:solidFill>
                  <a:schemeClr val="bg2">
                    <a:lumMod val="10000"/>
                  </a:schemeClr>
                </a:solidFill>
                <a:latin typeface="Times New Roman" pitchFamily="18" charset="0"/>
                <a:cs typeface="Times New Roman" pitchFamily="18" charset="0"/>
              </a:rPr>
              <a:t>of only one tank but </a:t>
            </a:r>
            <a:r>
              <a:rPr sz="2400" spc="-10" dirty="0">
                <a:solidFill>
                  <a:schemeClr val="bg2">
                    <a:lumMod val="10000"/>
                  </a:schemeClr>
                </a:solidFill>
                <a:latin typeface="Times New Roman" pitchFamily="18" charset="0"/>
                <a:cs typeface="Times New Roman" pitchFamily="18" charset="0"/>
              </a:rPr>
              <a:t>additionally, </a:t>
            </a:r>
            <a:r>
              <a:rPr sz="2400" dirty="0">
                <a:solidFill>
                  <a:schemeClr val="bg2">
                    <a:lumMod val="10000"/>
                  </a:schemeClr>
                </a:solidFill>
                <a:latin typeface="Times New Roman" pitchFamily="18" charset="0"/>
                <a:cs typeface="Times New Roman" pitchFamily="18" charset="0"/>
              </a:rPr>
              <a:t>another tank is added </a:t>
            </a:r>
            <a:r>
              <a:rPr sz="2400" spc="5" dirty="0">
                <a:solidFill>
                  <a:schemeClr val="bg2">
                    <a:lumMod val="10000"/>
                  </a:schemeClr>
                </a:solidFill>
                <a:latin typeface="Times New Roman" pitchFamily="18" charset="0"/>
                <a:cs typeface="Times New Roman" pitchFamily="18" charset="0"/>
              </a:rPr>
              <a:t> </a:t>
            </a:r>
            <a:r>
              <a:rPr sz="2400" dirty="0">
                <a:solidFill>
                  <a:schemeClr val="bg2">
                    <a:lumMod val="10000"/>
                  </a:schemeClr>
                </a:solidFill>
                <a:latin typeface="Times New Roman" pitchFamily="18" charset="0"/>
                <a:cs typeface="Times New Roman" pitchFamily="18" charset="0"/>
              </a:rPr>
              <a:t>inorder</a:t>
            </a:r>
            <a:r>
              <a:rPr sz="2400" spc="5" dirty="0">
                <a:solidFill>
                  <a:schemeClr val="bg2">
                    <a:lumMod val="10000"/>
                  </a:schemeClr>
                </a:solidFill>
                <a:latin typeface="Times New Roman" pitchFamily="18" charset="0"/>
                <a:cs typeface="Times New Roman" pitchFamily="18" charset="0"/>
              </a:rPr>
              <a:t> </a:t>
            </a:r>
            <a:r>
              <a:rPr sz="2400" dirty="0">
                <a:solidFill>
                  <a:schemeClr val="bg2">
                    <a:lumMod val="10000"/>
                  </a:schemeClr>
                </a:solidFill>
                <a:latin typeface="Times New Roman" pitchFamily="18" charset="0"/>
                <a:cs typeface="Times New Roman" pitchFamily="18" charset="0"/>
              </a:rPr>
              <a:t>to</a:t>
            </a:r>
            <a:r>
              <a:rPr sz="2400" spc="5" dirty="0">
                <a:solidFill>
                  <a:schemeClr val="bg2">
                    <a:lumMod val="10000"/>
                  </a:schemeClr>
                </a:solidFill>
                <a:latin typeface="Times New Roman" pitchFamily="18" charset="0"/>
                <a:cs typeface="Times New Roman" pitchFamily="18" charset="0"/>
              </a:rPr>
              <a:t> </a:t>
            </a:r>
            <a:r>
              <a:rPr sz="2400" dirty="0">
                <a:solidFill>
                  <a:schemeClr val="bg2">
                    <a:lumMod val="10000"/>
                  </a:schemeClr>
                </a:solidFill>
                <a:latin typeface="Times New Roman" pitchFamily="18" charset="0"/>
                <a:cs typeface="Times New Roman" pitchFamily="18" charset="0"/>
              </a:rPr>
              <a:t>bear</a:t>
            </a:r>
            <a:r>
              <a:rPr sz="2400" spc="5" dirty="0">
                <a:solidFill>
                  <a:schemeClr val="bg2">
                    <a:lumMod val="10000"/>
                  </a:schemeClr>
                </a:solidFill>
                <a:latin typeface="Times New Roman" pitchFamily="18" charset="0"/>
                <a:cs typeface="Times New Roman" pitchFamily="18" charset="0"/>
              </a:rPr>
              <a:t> </a:t>
            </a:r>
            <a:r>
              <a:rPr sz="2400" dirty="0">
                <a:solidFill>
                  <a:schemeClr val="bg2">
                    <a:lumMod val="10000"/>
                  </a:schemeClr>
                </a:solidFill>
                <a:latin typeface="Times New Roman" pitchFamily="18" charset="0"/>
                <a:cs typeface="Times New Roman" pitchFamily="18" charset="0"/>
              </a:rPr>
              <a:t>that</a:t>
            </a:r>
            <a:r>
              <a:rPr sz="2400" spc="5" dirty="0">
                <a:solidFill>
                  <a:schemeClr val="bg2">
                    <a:lumMod val="10000"/>
                  </a:schemeClr>
                </a:solidFill>
                <a:latin typeface="Times New Roman" pitchFamily="18" charset="0"/>
                <a:cs typeface="Times New Roman" pitchFamily="18" charset="0"/>
              </a:rPr>
              <a:t> </a:t>
            </a:r>
            <a:r>
              <a:rPr sz="2400" dirty="0">
                <a:solidFill>
                  <a:schemeClr val="bg2">
                    <a:lumMod val="10000"/>
                  </a:schemeClr>
                </a:solidFill>
                <a:latin typeface="Times New Roman" pitchFamily="18" charset="0"/>
                <a:cs typeface="Times New Roman" pitchFamily="18" charset="0"/>
              </a:rPr>
              <a:t>load</a:t>
            </a:r>
            <a:r>
              <a:rPr sz="2400" spc="5" dirty="0">
                <a:solidFill>
                  <a:schemeClr val="bg2">
                    <a:lumMod val="10000"/>
                  </a:schemeClr>
                </a:solidFill>
                <a:latin typeface="Times New Roman" pitchFamily="18" charset="0"/>
                <a:cs typeface="Times New Roman" pitchFamily="18" charset="0"/>
              </a:rPr>
              <a:t> </a:t>
            </a:r>
            <a:r>
              <a:rPr sz="2400" dirty="0">
                <a:solidFill>
                  <a:schemeClr val="bg2">
                    <a:lumMod val="10000"/>
                  </a:schemeClr>
                </a:solidFill>
                <a:latin typeface="Times New Roman" pitchFamily="18" charset="0"/>
                <a:cs typeface="Times New Roman" pitchFamily="18" charset="0"/>
              </a:rPr>
              <a:t>another</a:t>
            </a:r>
            <a:r>
              <a:rPr sz="2400" spc="5" dirty="0">
                <a:solidFill>
                  <a:schemeClr val="bg2">
                    <a:lumMod val="10000"/>
                  </a:schemeClr>
                </a:solidFill>
                <a:latin typeface="Times New Roman" pitchFamily="18" charset="0"/>
                <a:cs typeface="Times New Roman" pitchFamily="18" charset="0"/>
              </a:rPr>
              <a:t> </a:t>
            </a:r>
            <a:r>
              <a:rPr sz="2400" dirty="0">
                <a:solidFill>
                  <a:schemeClr val="bg2">
                    <a:lumMod val="10000"/>
                  </a:schemeClr>
                </a:solidFill>
                <a:latin typeface="Times New Roman" pitchFamily="18" charset="0"/>
                <a:cs typeface="Times New Roman" pitchFamily="18" charset="0"/>
              </a:rPr>
              <a:t>column</a:t>
            </a:r>
            <a:r>
              <a:rPr sz="2400" spc="5" dirty="0">
                <a:solidFill>
                  <a:schemeClr val="bg2">
                    <a:lumMod val="10000"/>
                  </a:schemeClr>
                </a:solidFill>
                <a:latin typeface="Times New Roman" pitchFamily="18" charset="0"/>
                <a:cs typeface="Times New Roman" pitchFamily="18" charset="0"/>
              </a:rPr>
              <a:t> </a:t>
            </a:r>
            <a:r>
              <a:rPr sz="2400" dirty="0">
                <a:solidFill>
                  <a:schemeClr val="bg2">
                    <a:lumMod val="10000"/>
                  </a:schemeClr>
                </a:solidFill>
                <a:latin typeface="Times New Roman" pitchFamily="18" charset="0"/>
                <a:cs typeface="Times New Roman" pitchFamily="18" charset="0"/>
              </a:rPr>
              <a:t>is</a:t>
            </a:r>
            <a:r>
              <a:rPr sz="2400" spc="330" dirty="0">
                <a:solidFill>
                  <a:schemeClr val="bg2">
                    <a:lumMod val="10000"/>
                  </a:schemeClr>
                </a:solidFill>
                <a:latin typeface="Times New Roman" pitchFamily="18" charset="0"/>
                <a:cs typeface="Times New Roman" pitchFamily="18" charset="0"/>
              </a:rPr>
              <a:t> </a:t>
            </a:r>
            <a:r>
              <a:rPr sz="2400" dirty="0">
                <a:solidFill>
                  <a:schemeClr val="bg2">
                    <a:lumMod val="10000"/>
                  </a:schemeClr>
                </a:solidFill>
                <a:latin typeface="Times New Roman" pitchFamily="18" charset="0"/>
                <a:cs typeface="Times New Roman" pitchFamily="18" charset="0"/>
              </a:rPr>
              <a:t>added </a:t>
            </a:r>
            <a:r>
              <a:rPr sz="2400" spc="5" dirty="0">
                <a:solidFill>
                  <a:schemeClr val="bg2">
                    <a:lumMod val="10000"/>
                  </a:schemeClr>
                </a:solidFill>
                <a:latin typeface="Times New Roman" pitchFamily="18" charset="0"/>
                <a:cs typeface="Times New Roman" pitchFamily="18" charset="0"/>
              </a:rPr>
              <a:t> </a:t>
            </a:r>
            <a:r>
              <a:rPr sz="2400" dirty="0">
                <a:solidFill>
                  <a:schemeClr val="bg2">
                    <a:lumMod val="10000"/>
                  </a:schemeClr>
                </a:solidFill>
                <a:latin typeface="Times New Roman" pitchFamily="18" charset="0"/>
                <a:cs typeface="Times New Roman" pitchFamily="18" charset="0"/>
              </a:rPr>
              <a:t>beneath</a:t>
            </a:r>
            <a:r>
              <a:rPr sz="2400" spc="-10" dirty="0">
                <a:solidFill>
                  <a:schemeClr val="bg2">
                    <a:lumMod val="10000"/>
                  </a:schemeClr>
                </a:solidFill>
                <a:latin typeface="Times New Roman" pitchFamily="18" charset="0"/>
                <a:cs typeface="Times New Roman" pitchFamily="18" charset="0"/>
              </a:rPr>
              <a:t> </a:t>
            </a:r>
            <a:r>
              <a:rPr sz="2400" dirty="0">
                <a:solidFill>
                  <a:schemeClr val="bg2">
                    <a:lumMod val="10000"/>
                  </a:schemeClr>
                </a:solidFill>
                <a:latin typeface="Times New Roman" pitchFamily="18" charset="0"/>
                <a:cs typeface="Times New Roman" pitchFamily="18" charset="0"/>
              </a:rPr>
              <a:t>the</a:t>
            </a:r>
            <a:r>
              <a:rPr sz="2400" spc="-5" dirty="0">
                <a:solidFill>
                  <a:schemeClr val="bg2">
                    <a:lumMod val="10000"/>
                  </a:schemeClr>
                </a:solidFill>
                <a:latin typeface="Times New Roman" pitchFamily="18" charset="0"/>
                <a:cs typeface="Times New Roman" pitchFamily="18" charset="0"/>
              </a:rPr>
              <a:t> </a:t>
            </a:r>
            <a:r>
              <a:rPr sz="2400" dirty="0">
                <a:solidFill>
                  <a:schemeClr val="bg2">
                    <a:lumMod val="10000"/>
                  </a:schemeClr>
                </a:solidFill>
                <a:latin typeface="Times New Roman" pitchFamily="18" charset="0"/>
                <a:cs typeface="Times New Roman" pitchFamily="18" charset="0"/>
              </a:rPr>
              <a:t>tank</a:t>
            </a:r>
            <a:r>
              <a:rPr sz="2400" spc="-10" dirty="0">
                <a:solidFill>
                  <a:schemeClr val="bg2">
                    <a:lumMod val="10000"/>
                  </a:schemeClr>
                </a:solidFill>
                <a:latin typeface="Times New Roman" pitchFamily="18" charset="0"/>
                <a:cs typeface="Times New Roman" pitchFamily="18" charset="0"/>
              </a:rPr>
              <a:t> </a:t>
            </a:r>
            <a:r>
              <a:rPr sz="2400" dirty="0">
                <a:solidFill>
                  <a:schemeClr val="bg2">
                    <a:lumMod val="10000"/>
                  </a:schemeClr>
                </a:solidFill>
                <a:latin typeface="Times New Roman" pitchFamily="18" charset="0"/>
                <a:cs typeface="Times New Roman" pitchFamily="18" charset="0"/>
              </a:rPr>
              <a:t>and</a:t>
            </a:r>
            <a:r>
              <a:rPr sz="2400" spc="-5" dirty="0">
                <a:solidFill>
                  <a:schemeClr val="bg2">
                    <a:lumMod val="10000"/>
                  </a:schemeClr>
                </a:solidFill>
                <a:latin typeface="Times New Roman" pitchFamily="18" charset="0"/>
                <a:cs typeface="Times New Roman" pitchFamily="18" charset="0"/>
              </a:rPr>
              <a:t> </a:t>
            </a:r>
            <a:r>
              <a:rPr sz="2400" dirty="0">
                <a:solidFill>
                  <a:schemeClr val="bg2">
                    <a:lumMod val="10000"/>
                  </a:schemeClr>
                </a:solidFill>
                <a:latin typeface="Times New Roman" pitchFamily="18" charset="0"/>
                <a:cs typeface="Times New Roman" pitchFamily="18" charset="0"/>
              </a:rPr>
              <a:t>it</a:t>
            </a:r>
            <a:r>
              <a:rPr sz="2400" spc="-10" dirty="0">
                <a:solidFill>
                  <a:schemeClr val="bg2">
                    <a:lumMod val="10000"/>
                  </a:schemeClr>
                </a:solidFill>
                <a:latin typeface="Times New Roman" pitchFamily="18" charset="0"/>
                <a:cs typeface="Times New Roman" pitchFamily="18" charset="0"/>
              </a:rPr>
              <a:t> </a:t>
            </a:r>
            <a:r>
              <a:rPr sz="2400" dirty="0">
                <a:solidFill>
                  <a:schemeClr val="bg2">
                    <a:lumMod val="10000"/>
                  </a:schemeClr>
                </a:solidFill>
                <a:latin typeface="Times New Roman" pitchFamily="18" charset="0"/>
                <a:cs typeface="Times New Roman" pitchFamily="18" charset="0"/>
              </a:rPr>
              <a:t>rests</a:t>
            </a:r>
            <a:r>
              <a:rPr sz="2400" spc="-5" dirty="0">
                <a:solidFill>
                  <a:schemeClr val="bg2">
                    <a:lumMod val="10000"/>
                  </a:schemeClr>
                </a:solidFill>
                <a:latin typeface="Times New Roman" pitchFamily="18" charset="0"/>
                <a:cs typeface="Times New Roman" pitchFamily="18" charset="0"/>
              </a:rPr>
              <a:t> </a:t>
            </a:r>
            <a:r>
              <a:rPr sz="2400" dirty="0">
                <a:solidFill>
                  <a:schemeClr val="bg2">
                    <a:lumMod val="10000"/>
                  </a:schemeClr>
                </a:solidFill>
                <a:latin typeface="Times New Roman" pitchFamily="18" charset="0"/>
                <a:cs typeface="Times New Roman" pitchFamily="18" charset="0"/>
              </a:rPr>
              <a:t>on</a:t>
            </a:r>
            <a:r>
              <a:rPr sz="2400" spc="-10" dirty="0">
                <a:solidFill>
                  <a:schemeClr val="bg2">
                    <a:lumMod val="10000"/>
                  </a:schemeClr>
                </a:solidFill>
                <a:latin typeface="Times New Roman" pitchFamily="18" charset="0"/>
                <a:cs typeface="Times New Roman" pitchFamily="18" charset="0"/>
              </a:rPr>
              <a:t> </a:t>
            </a:r>
            <a:r>
              <a:rPr sz="2400" dirty="0">
                <a:solidFill>
                  <a:schemeClr val="bg2">
                    <a:lumMod val="10000"/>
                  </a:schemeClr>
                </a:solidFill>
                <a:latin typeface="Times New Roman" pitchFamily="18" charset="0"/>
                <a:cs typeface="Times New Roman" pitchFamily="18" charset="0"/>
              </a:rPr>
              <a:t>either</a:t>
            </a:r>
            <a:r>
              <a:rPr sz="2400" spc="-5" dirty="0">
                <a:solidFill>
                  <a:schemeClr val="bg2">
                    <a:lumMod val="10000"/>
                  </a:schemeClr>
                </a:solidFill>
                <a:latin typeface="Times New Roman" pitchFamily="18" charset="0"/>
                <a:cs typeface="Times New Roman" pitchFamily="18" charset="0"/>
              </a:rPr>
              <a:t> </a:t>
            </a:r>
            <a:r>
              <a:rPr sz="2400" dirty="0">
                <a:solidFill>
                  <a:schemeClr val="bg2">
                    <a:lumMod val="10000"/>
                  </a:schemeClr>
                </a:solidFill>
                <a:latin typeface="Times New Roman" pitchFamily="18" charset="0"/>
                <a:cs typeface="Times New Roman" pitchFamily="18" charset="0"/>
              </a:rPr>
              <a:t>beam</a:t>
            </a:r>
            <a:r>
              <a:rPr sz="2400" spc="-10" dirty="0">
                <a:solidFill>
                  <a:schemeClr val="bg2">
                    <a:lumMod val="10000"/>
                  </a:schemeClr>
                </a:solidFill>
                <a:latin typeface="Times New Roman" pitchFamily="18" charset="0"/>
                <a:cs typeface="Times New Roman" pitchFamily="18" charset="0"/>
              </a:rPr>
              <a:t> </a:t>
            </a:r>
            <a:r>
              <a:rPr sz="2400" dirty="0">
                <a:solidFill>
                  <a:schemeClr val="bg2">
                    <a:lumMod val="10000"/>
                  </a:schemeClr>
                </a:solidFill>
                <a:latin typeface="Times New Roman" pitchFamily="18" charset="0"/>
                <a:cs typeface="Times New Roman" pitchFamily="18" charset="0"/>
              </a:rPr>
              <a:t>or</a:t>
            </a:r>
            <a:r>
              <a:rPr sz="2400" spc="-5" dirty="0">
                <a:solidFill>
                  <a:schemeClr val="bg2">
                    <a:lumMod val="10000"/>
                  </a:schemeClr>
                </a:solidFill>
                <a:latin typeface="Times New Roman" pitchFamily="18" charset="0"/>
                <a:cs typeface="Times New Roman" pitchFamily="18" charset="0"/>
              </a:rPr>
              <a:t> </a:t>
            </a:r>
            <a:r>
              <a:rPr sz="2400" dirty="0">
                <a:solidFill>
                  <a:schemeClr val="bg2">
                    <a:lumMod val="10000"/>
                  </a:schemeClr>
                </a:solidFill>
                <a:latin typeface="Times New Roman" pitchFamily="18" charset="0"/>
                <a:cs typeface="Times New Roman" pitchFamily="18" charset="0"/>
              </a:rPr>
              <a:t>column.</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60348"/>
            <a:ext cx="4749801" cy="372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34216374-E7D6-4C74-ADA3-2C9987A1DEB2}" type="slidenum">
              <a:rPr lang="en-US" smtClean="0"/>
              <a:t>27</a:t>
            </a:fld>
            <a:endParaRPr lang="en-US"/>
          </a:p>
        </p:txBody>
      </p:sp>
    </p:spTree>
    <p:extLst>
      <p:ext uri="{BB962C8B-B14F-4D97-AF65-F5344CB8AC3E}">
        <p14:creationId xmlns:p14="http://schemas.microsoft.com/office/powerpoint/2010/main" val="20017034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descr="AGROH INFRASTRUCTURE DEVELOPERS PRIVATE LIMITED Got New Flyover Bridge  Project In Indore. Mp – NPI"/>
          <p:cNvSpPr>
            <a:spLocks noChangeAspect="1" noChangeArrowheads="1"/>
          </p:cNvSpPr>
          <p:nvPr/>
        </p:nvSpPr>
        <p:spPr bwMode="auto">
          <a:xfrm>
            <a:off x="155574" y="-14445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object 6"/>
          <p:cNvSpPr txBox="1"/>
          <p:nvPr/>
        </p:nvSpPr>
        <p:spPr>
          <a:xfrm>
            <a:off x="460391" y="1218666"/>
            <a:ext cx="6080126" cy="3157275"/>
          </a:xfrm>
          <a:prstGeom prst="rect">
            <a:avLst/>
          </a:prstGeom>
        </p:spPr>
        <p:txBody>
          <a:bodyPr vert="horz" wrap="square" lIns="0" tIns="12700" rIns="0" bIns="0" rtlCol="0">
            <a:spAutoFit/>
          </a:bodyPr>
          <a:lstStyle/>
          <a:p>
            <a:pPr marL="12700">
              <a:lnSpc>
                <a:spcPct val="100000"/>
              </a:lnSpc>
              <a:spcBef>
                <a:spcPts val="100"/>
              </a:spcBef>
            </a:pPr>
            <a:r>
              <a:rPr lang="en-GB" sz="2800" spc="-45" dirty="0">
                <a:solidFill>
                  <a:srgbClr val="545454"/>
                </a:solidFill>
                <a:latin typeface="Times New Roman" pitchFamily="18" charset="0"/>
                <a:cs typeface="Times New Roman" pitchFamily="18" charset="0"/>
              </a:rPr>
              <a:t> </a:t>
            </a:r>
            <a:r>
              <a:rPr lang="en-GB" sz="2800" spc="-45" dirty="0" smtClean="0">
                <a:solidFill>
                  <a:srgbClr val="545454"/>
                </a:solidFill>
                <a:latin typeface="Times New Roman" pitchFamily="18" charset="0"/>
                <a:cs typeface="Times New Roman" pitchFamily="18" charset="0"/>
              </a:rPr>
              <a:t>  </a:t>
            </a:r>
            <a:r>
              <a:rPr sz="2800" b="1" dirty="0" smtClean="0">
                <a:solidFill>
                  <a:srgbClr val="292929"/>
                </a:solidFill>
                <a:latin typeface="Times New Roman" pitchFamily="18" charset="0"/>
                <a:cs typeface="Times New Roman" pitchFamily="18" charset="0"/>
              </a:rPr>
              <a:t>Neck</a:t>
            </a:r>
            <a:r>
              <a:rPr sz="2800" b="1" spc="-25" dirty="0" smtClean="0">
                <a:solidFill>
                  <a:srgbClr val="292929"/>
                </a:solidFill>
                <a:latin typeface="Times New Roman" pitchFamily="18" charset="0"/>
                <a:cs typeface="Times New Roman" pitchFamily="18" charset="0"/>
              </a:rPr>
              <a:t> </a:t>
            </a:r>
            <a:r>
              <a:rPr sz="2800" b="1" dirty="0">
                <a:solidFill>
                  <a:srgbClr val="292929"/>
                </a:solidFill>
                <a:latin typeface="Times New Roman" pitchFamily="18" charset="0"/>
                <a:cs typeface="Times New Roman" pitchFamily="18" charset="0"/>
              </a:rPr>
              <a:t>column:</a:t>
            </a:r>
            <a:endParaRPr sz="2800" dirty="0">
              <a:latin typeface="Times New Roman" pitchFamily="18" charset="0"/>
              <a:cs typeface="Times New Roman" pitchFamily="18" charset="0"/>
            </a:endParaRPr>
          </a:p>
          <a:p>
            <a:pPr marL="178435" marR="5080" algn="just">
              <a:lnSpc>
                <a:spcPct val="119800"/>
              </a:lnSpc>
              <a:spcBef>
                <a:spcPts val="975"/>
              </a:spcBef>
            </a:pPr>
            <a:r>
              <a:rPr sz="2800" dirty="0">
                <a:solidFill>
                  <a:srgbClr val="545454"/>
                </a:solidFill>
                <a:latin typeface="Times New Roman" pitchFamily="18" charset="0"/>
                <a:cs typeface="Times New Roman" pitchFamily="18" charset="0"/>
              </a:rPr>
              <a:t>It is a part of the column (any type of column) which is </a:t>
            </a:r>
            <a:r>
              <a:rPr sz="2800" spc="5" dirty="0">
                <a:solidFill>
                  <a:srgbClr val="545454"/>
                </a:solidFill>
                <a:latin typeface="Times New Roman" pitchFamily="18" charset="0"/>
                <a:cs typeface="Times New Roman" pitchFamily="18" charset="0"/>
              </a:rPr>
              <a:t> </a:t>
            </a:r>
            <a:r>
              <a:rPr sz="2800" dirty="0">
                <a:solidFill>
                  <a:srgbClr val="545454"/>
                </a:solidFill>
                <a:latin typeface="Times New Roman" pitchFamily="18" charset="0"/>
                <a:cs typeface="Times New Roman" pitchFamily="18" charset="0"/>
              </a:rPr>
              <a:t>buried in earth is called Neck column. The word Neck </a:t>
            </a:r>
            <a:r>
              <a:rPr sz="2800" spc="5" dirty="0">
                <a:solidFill>
                  <a:srgbClr val="545454"/>
                </a:solidFill>
                <a:latin typeface="Times New Roman" pitchFamily="18" charset="0"/>
                <a:cs typeface="Times New Roman" pitchFamily="18" charset="0"/>
              </a:rPr>
              <a:t> </a:t>
            </a:r>
            <a:r>
              <a:rPr sz="2800" dirty="0">
                <a:solidFill>
                  <a:srgbClr val="545454"/>
                </a:solidFill>
                <a:latin typeface="Times New Roman" pitchFamily="18" charset="0"/>
                <a:cs typeface="Times New Roman" pitchFamily="18" charset="0"/>
              </a:rPr>
              <a:t>column</a:t>
            </a:r>
            <a:r>
              <a:rPr sz="2800" spc="-5" dirty="0">
                <a:solidFill>
                  <a:srgbClr val="545454"/>
                </a:solidFill>
                <a:latin typeface="Times New Roman" pitchFamily="18" charset="0"/>
                <a:cs typeface="Times New Roman" pitchFamily="18" charset="0"/>
              </a:rPr>
              <a:t> </a:t>
            </a:r>
            <a:r>
              <a:rPr sz="2800" dirty="0">
                <a:solidFill>
                  <a:srgbClr val="545454"/>
                </a:solidFill>
                <a:latin typeface="Times New Roman" pitchFamily="18" charset="0"/>
                <a:cs typeface="Times New Roman" pitchFamily="18" charset="0"/>
              </a:rPr>
              <a:t>is</a:t>
            </a:r>
            <a:r>
              <a:rPr sz="2800" spc="-5" dirty="0">
                <a:solidFill>
                  <a:srgbClr val="545454"/>
                </a:solidFill>
                <a:latin typeface="Times New Roman" pitchFamily="18" charset="0"/>
                <a:cs typeface="Times New Roman" pitchFamily="18" charset="0"/>
              </a:rPr>
              <a:t> </a:t>
            </a:r>
            <a:r>
              <a:rPr sz="2800" dirty="0">
                <a:solidFill>
                  <a:srgbClr val="545454"/>
                </a:solidFill>
                <a:latin typeface="Times New Roman" pitchFamily="18" charset="0"/>
                <a:cs typeface="Times New Roman" pitchFamily="18" charset="0"/>
              </a:rPr>
              <a:t>usually</a:t>
            </a:r>
            <a:r>
              <a:rPr sz="2800" spc="-5" dirty="0">
                <a:solidFill>
                  <a:srgbClr val="545454"/>
                </a:solidFill>
                <a:latin typeface="Times New Roman" pitchFamily="18" charset="0"/>
                <a:cs typeface="Times New Roman" pitchFamily="18" charset="0"/>
              </a:rPr>
              <a:t> </a:t>
            </a:r>
            <a:r>
              <a:rPr sz="2800" dirty="0">
                <a:solidFill>
                  <a:srgbClr val="545454"/>
                </a:solidFill>
                <a:latin typeface="Times New Roman" pitchFamily="18" charset="0"/>
                <a:cs typeface="Times New Roman" pitchFamily="18" charset="0"/>
              </a:rPr>
              <a:t>used</a:t>
            </a:r>
            <a:r>
              <a:rPr sz="2800" spc="-5" dirty="0">
                <a:solidFill>
                  <a:srgbClr val="545454"/>
                </a:solidFill>
                <a:latin typeface="Times New Roman" pitchFamily="18" charset="0"/>
                <a:cs typeface="Times New Roman" pitchFamily="18" charset="0"/>
              </a:rPr>
              <a:t> </a:t>
            </a:r>
            <a:r>
              <a:rPr sz="2800" dirty="0">
                <a:solidFill>
                  <a:srgbClr val="545454"/>
                </a:solidFill>
                <a:latin typeface="Times New Roman" pitchFamily="18" charset="0"/>
                <a:cs typeface="Times New Roman" pitchFamily="18" charset="0"/>
              </a:rPr>
              <a:t>while</a:t>
            </a:r>
            <a:r>
              <a:rPr sz="2800" spc="-5" dirty="0">
                <a:solidFill>
                  <a:srgbClr val="545454"/>
                </a:solidFill>
                <a:latin typeface="Times New Roman" pitchFamily="18" charset="0"/>
                <a:cs typeface="Times New Roman" pitchFamily="18" charset="0"/>
              </a:rPr>
              <a:t> </a:t>
            </a:r>
            <a:r>
              <a:rPr sz="2800" dirty="0">
                <a:solidFill>
                  <a:srgbClr val="545454"/>
                </a:solidFill>
                <a:latin typeface="Times New Roman" pitchFamily="18" charset="0"/>
                <a:cs typeface="Times New Roman" pitchFamily="18" charset="0"/>
              </a:rPr>
              <a:t>building footings.</a:t>
            </a:r>
            <a:endParaRPr sz="2800" dirty="0">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2414" y="742998"/>
            <a:ext cx="5259586" cy="410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34216374-E7D6-4C74-ADA3-2C9987A1DEB2}" type="slidenum">
              <a:rPr lang="en-US" smtClean="0"/>
              <a:t>28</a:t>
            </a:fld>
            <a:endParaRPr lang="en-US"/>
          </a:p>
        </p:txBody>
      </p:sp>
    </p:spTree>
    <p:extLst>
      <p:ext uri="{BB962C8B-B14F-4D97-AF65-F5344CB8AC3E}">
        <p14:creationId xmlns:p14="http://schemas.microsoft.com/office/powerpoint/2010/main" val="4637078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7895" y="174568"/>
            <a:ext cx="10357450" cy="769441"/>
          </a:xfrm>
          <a:prstGeom prst="rect">
            <a:avLst/>
          </a:prstGeom>
        </p:spPr>
        <p:txBody>
          <a:bodyPr wrap="square">
            <a:spAutoFit/>
          </a:bodyPr>
          <a:lstStyle/>
          <a:p>
            <a:r>
              <a:rPr lang="en-GB" sz="2400" b="1" dirty="0">
                <a:solidFill>
                  <a:srgbClr val="001D35"/>
                </a:solidFill>
                <a:latin typeface="Times New Roman" pitchFamily="18" charset="0"/>
                <a:cs typeface="Times New Roman" pitchFamily="18" charset="0"/>
              </a:rPr>
              <a:t>Reinforced Concrete, Steel, timber, Brick, Block, and Stone Column:</a:t>
            </a:r>
            <a:endParaRPr lang="en-GB" sz="2400" b="1" dirty="0" smtClean="0">
              <a:solidFill>
                <a:srgbClr val="001D35"/>
              </a:solidFill>
              <a:latin typeface="Times New Roman" pitchFamily="18" charset="0"/>
              <a:cs typeface="Times New Roman" pitchFamily="18" charset="0"/>
            </a:endParaRPr>
          </a:p>
          <a:p>
            <a:r>
              <a:rPr lang="en-GB" sz="2000" dirty="0" smtClean="0">
                <a:solidFill>
                  <a:srgbClr val="001D35"/>
                </a:solidFill>
                <a:latin typeface="Times New Roman" pitchFamily="18" charset="0"/>
                <a:cs typeface="Times New Roman" pitchFamily="18" charset="0"/>
              </a:rPr>
              <a:t> </a:t>
            </a:r>
          </a:p>
        </p:txBody>
      </p:sp>
      <p:sp>
        <p:nvSpPr>
          <p:cNvPr id="2" name="AutoShape 5" descr="AGROH INFRASTRUCTURE DEVELOPERS PRIVATE LIMITED Got New Flyover Bridge  Project In Indore. Mp – NPI"/>
          <p:cNvSpPr>
            <a:spLocks noChangeAspect="1" noChangeArrowheads="1"/>
          </p:cNvSpPr>
          <p:nvPr/>
        </p:nvSpPr>
        <p:spPr bwMode="auto">
          <a:xfrm>
            <a:off x="155574" y="-14445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5900" y="709184"/>
            <a:ext cx="6896100" cy="6148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34216374-E7D6-4C74-ADA3-2C9987A1DEB2}" type="slidenum">
              <a:rPr lang="en-US" smtClean="0"/>
              <a:t>29</a:t>
            </a:fld>
            <a:endParaRPr lang="en-US"/>
          </a:p>
        </p:txBody>
      </p:sp>
    </p:spTree>
    <p:extLst>
      <p:ext uri="{BB962C8B-B14F-4D97-AF65-F5344CB8AC3E}">
        <p14:creationId xmlns:p14="http://schemas.microsoft.com/office/powerpoint/2010/main" val="26100841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180371225"/>
              </p:ext>
            </p:extLst>
          </p:nvPr>
        </p:nvGraphicFramePr>
        <p:xfrm>
          <a:off x="2005635" y="925746"/>
          <a:ext cx="8811479" cy="1986208"/>
        </p:xfrm>
        <a:graphic>
          <a:graphicData uri="http://schemas.openxmlformats.org/drawingml/2006/table">
            <a:tbl>
              <a:tblPr firstRow="1" firstCol="1" bandRow="1"/>
              <a:tblGrid>
                <a:gridCol w="4631269"/>
                <a:gridCol w="4180210"/>
              </a:tblGrid>
              <a:tr h="496552">
                <a:tc>
                  <a:txBody>
                    <a:bodyPr/>
                    <a:lstStyle/>
                    <a:p>
                      <a:pPr>
                        <a:lnSpc>
                          <a:spcPct val="115000"/>
                        </a:lnSpc>
                      </a:pPr>
                      <a:r>
                        <a:rPr lang="en-US" sz="2000" b="1" dirty="0" smtClean="0">
                          <a:solidFill>
                            <a:srgbClr val="000000"/>
                          </a:solidFill>
                          <a:effectLst/>
                          <a:latin typeface="Times New Roman" panose="02020603050405020304" pitchFamily="18" charset="0"/>
                        </a:rPr>
                        <a:t>Course Code: </a:t>
                      </a:r>
                      <a:r>
                        <a:rPr lang="en-US" sz="2000" b="1" dirty="0">
                          <a:solidFill>
                            <a:srgbClr val="000000"/>
                          </a:solidFill>
                          <a:effectLst/>
                          <a:latin typeface="Times New Roman" panose="02020603050405020304" pitchFamily="18" charset="0"/>
                        </a:rPr>
                        <a:t>CE 0732-3103</a:t>
                      </a:r>
                      <a:endParaRPr lang="en-US" sz="2000" dirty="0">
                        <a:effectLst/>
                        <a:latin typeface="Calibri" panose="020F0502020204030204" pitchFamily="34" charset="0"/>
                      </a:endParaRPr>
                    </a:p>
                  </a:txBody>
                  <a:tcPr marL="68581" marR="68581" marT="0" marB="0" anchor="ctr">
                    <a:lnL>
                      <a:noFill/>
                    </a:lnL>
                    <a:lnR>
                      <a:noFill/>
                    </a:lnR>
                    <a:lnT>
                      <a:noFill/>
                    </a:lnT>
                    <a:lnB>
                      <a:noFill/>
                    </a:lnB>
                  </a:tcPr>
                </a:tc>
                <a:tc>
                  <a:txBody>
                    <a:bodyPr/>
                    <a:lstStyle/>
                    <a:p>
                      <a:pPr algn="r">
                        <a:lnSpc>
                          <a:spcPct val="115000"/>
                        </a:lnSpc>
                      </a:pPr>
                      <a:r>
                        <a:rPr lang="en-US" sz="2000" b="1">
                          <a:solidFill>
                            <a:srgbClr val="000000"/>
                          </a:solidFill>
                          <a:effectLst/>
                          <a:latin typeface="Times New Roman" panose="02020603050405020304" pitchFamily="18" charset="0"/>
                        </a:rPr>
                        <a:t>CREDIT:04</a:t>
                      </a:r>
                      <a:endParaRPr lang="en-US" sz="2000">
                        <a:effectLst/>
                        <a:latin typeface="Calibri" panose="020F0502020204030204" pitchFamily="34" charset="0"/>
                      </a:endParaRPr>
                    </a:p>
                  </a:txBody>
                  <a:tcPr marL="68581" marR="68581" marT="0" marB="0" anchor="ctr">
                    <a:lnL>
                      <a:noFill/>
                    </a:lnL>
                    <a:lnR>
                      <a:noFill/>
                    </a:lnR>
                    <a:lnT>
                      <a:noFill/>
                    </a:lnT>
                    <a:lnB>
                      <a:noFill/>
                    </a:lnB>
                  </a:tcPr>
                </a:tc>
              </a:tr>
              <a:tr h="496552">
                <a:tc>
                  <a:txBody>
                    <a:bodyPr/>
                    <a:lstStyle/>
                    <a:p>
                      <a:pPr>
                        <a:lnSpc>
                          <a:spcPct val="115000"/>
                        </a:lnSpc>
                      </a:pPr>
                      <a:r>
                        <a:rPr lang="en-US" sz="2000" b="1" dirty="0">
                          <a:solidFill>
                            <a:srgbClr val="000000"/>
                          </a:solidFill>
                          <a:effectLst/>
                          <a:latin typeface="Times New Roman" panose="02020603050405020304" pitchFamily="18" charset="0"/>
                        </a:rPr>
                        <a:t> </a:t>
                      </a:r>
                      <a:endParaRPr lang="en-US" sz="2000" dirty="0">
                        <a:effectLst/>
                        <a:latin typeface="Calibri" panose="020F0502020204030204" pitchFamily="34" charset="0"/>
                      </a:endParaRPr>
                    </a:p>
                  </a:txBody>
                  <a:tcPr marL="68581" marR="68581" marT="0" marB="0" anchor="ctr">
                    <a:lnL>
                      <a:noFill/>
                    </a:lnL>
                    <a:lnR>
                      <a:noFill/>
                    </a:lnR>
                    <a:lnT>
                      <a:noFill/>
                    </a:lnT>
                    <a:lnB>
                      <a:noFill/>
                    </a:lnB>
                  </a:tcPr>
                </a:tc>
                <a:tc>
                  <a:txBody>
                    <a:bodyPr/>
                    <a:lstStyle/>
                    <a:p>
                      <a:pPr marL="457200" algn="r">
                        <a:lnSpc>
                          <a:spcPct val="115000"/>
                        </a:lnSpc>
                      </a:pPr>
                      <a:r>
                        <a:rPr lang="en-US" sz="2000" b="1" dirty="0">
                          <a:solidFill>
                            <a:srgbClr val="000000"/>
                          </a:solidFill>
                          <a:effectLst/>
                          <a:latin typeface="Times New Roman" panose="02020603050405020304" pitchFamily="18" charset="0"/>
                        </a:rPr>
                        <a:t>TOTAL MARKS:200</a:t>
                      </a:r>
                      <a:endParaRPr lang="en-US" sz="2000" dirty="0">
                        <a:effectLst/>
                        <a:latin typeface="Calibri" panose="020F0502020204030204" pitchFamily="34" charset="0"/>
                      </a:endParaRPr>
                    </a:p>
                  </a:txBody>
                  <a:tcPr marL="68581" marR="68581" marT="0" marB="0" anchor="ctr">
                    <a:lnL>
                      <a:noFill/>
                    </a:lnL>
                    <a:lnR>
                      <a:noFill/>
                    </a:lnR>
                    <a:lnT>
                      <a:noFill/>
                    </a:lnT>
                    <a:lnB>
                      <a:noFill/>
                    </a:lnB>
                  </a:tcPr>
                </a:tc>
              </a:tr>
              <a:tr h="496552">
                <a:tc>
                  <a:txBody>
                    <a:bodyPr/>
                    <a:lstStyle/>
                    <a:p>
                      <a:pPr>
                        <a:lnSpc>
                          <a:spcPct val="115000"/>
                        </a:lnSpc>
                      </a:pPr>
                      <a:r>
                        <a:rPr lang="en-US" sz="2000" b="1" dirty="0" smtClean="0">
                          <a:solidFill>
                            <a:srgbClr val="000000"/>
                          </a:solidFill>
                          <a:effectLst/>
                          <a:latin typeface="Times New Roman" panose="02020603050405020304" pitchFamily="18" charset="0"/>
                        </a:rPr>
                        <a:t>Mid Exam </a:t>
                      </a:r>
                      <a:r>
                        <a:rPr lang="en-US" sz="2000" b="1" dirty="0">
                          <a:solidFill>
                            <a:srgbClr val="000000"/>
                          </a:solidFill>
                          <a:effectLst/>
                          <a:latin typeface="Times New Roman" panose="02020603050405020304" pitchFamily="18" charset="0"/>
                        </a:rPr>
                        <a:t>Hours   2</a:t>
                      </a:r>
                      <a:endParaRPr lang="en-US" sz="2000" dirty="0">
                        <a:effectLst/>
                        <a:latin typeface="Calibri" panose="020F0502020204030204" pitchFamily="34" charset="0"/>
                      </a:endParaRPr>
                    </a:p>
                  </a:txBody>
                  <a:tcPr marL="68581" marR="68581" marT="0" marB="0" anchor="ctr">
                    <a:lnL>
                      <a:noFill/>
                    </a:lnL>
                    <a:lnR>
                      <a:noFill/>
                    </a:lnR>
                    <a:lnT>
                      <a:noFill/>
                    </a:lnT>
                    <a:lnB>
                      <a:noFill/>
                    </a:lnB>
                  </a:tcPr>
                </a:tc>
                <a:tc>
                  <a:txBody>
                    <a:bodyPr/>
                    <a:lstStyle/>
                    <a:p>
                      <a:pPr marL="457200" algn="r">
                        <a:lnSpc>
                          <a:spcPct val="115000"/>
                        </a:lnSpc>
                      </a:pPr>
                      <a:r>
                        <a:rPr lang="en-US" sz="2000" b="1" dirty="0">
                          <a:solidFill>
                            <a:srgbClr val="000000"/>
                          </a:solidFill>
                          <a:effectLst/>
                          <a:latin typeface="Times New Roman" panose="02020603050405020304" pitchFamily="18" charset="0"/>
                        </a:rPr>
                        <a:t>CIE MARKS: 120</a:t>
                      </a:r>
                      <a:endParaRPr lang="en-US" sz="2000" dirty="0">
                        <a:effectLst/>
                        <a:latin typeface="Calibri" panose="020F0502020204030204" pitchFamily="34" charset="0"/>
                      </a:endParaRPr>
                    </a:p>
                  </a:txBody>
                  <a:tcPr marL="68581" marR="68581" marT="0" marB="0" anchor="ctr">
                    <a:lnL>
                      <a:noFill/>
                    </a:lnL>
                    <a:lnR>
                      <a:noFill/>
                    </a:lnR>
                    <a:lnT>
                      <a:noFill/>
                    </a:lnT>
                    <a:lnB>
                      <a:noFill/>
                    </a:lnB>
                  </a:tcPr>
                </a:tc>
              </a:tr>
              <a:tr h="496552">
                <a:tc>
                  <a:txBody>
                    <a:bodyPr/>
                    <a:lstStyle/>
                    <a:p>
                      <a:pPr>
                        <a:lnSpc>
                          <a:spcPct val="115000"/>
                        </a:lnSpc>
                        <a:spcAft>
                          <a:spcPts val="600"/>
                        </a:spcAft>
                      </a:pPr>
                      <a:r>
                        <a:rPr lang="en-US" sz="2000" b="1" dirty="0" smtClean="0">
                          <a:solidFill>
                            <a:srgbClr val="000000"/>
                          </a:solidFill>
                          <a:effectLst/>
                          <a:latin typeface="Times New Roman" panose="02020603050405020304" pitchFamily="18" charset="0"/>
                        </a:rPr>
                        <a:t>Semester</a:t>
                      </a:r>
                      <a:r>
                        <a:rPr lang="en-US" sz="2000" b="1" baseline="0" dirty="0" smtClean="0">
                          <a:solidFill>
                            <a:srgbClr val="000000"/>
                          </a:solidFill>
                          <a:effectLst/>
                          <a:latin typeface="Times New Roman" panose="02020603050405020304" pitchFamily="18" charset="0"/>
                        </a:rPr>
                        <a:t> End </a:t>
                      </a:r>
                      <a:r>
                        <a:rPr lang="en-US" sz="2000" b="1" dirty="0" smtClean="0">
                          <a:solidFill>
                            <a:srgbClr val="000000"/>
                          </a:solidFill>
                          <a:effectLst/>
                          <a:latin typeface="Times New Roman" panose="02020603050405020304" pitchFamily="18" charset="0"/>
                        </a:rPr>
                        <a:t>Exam </a:t>
                      </a:r>
                      <a:r>
                        <a:rPr lang="en-US" sz="2000" b="1" dirty="0">
                          <a:solidFill>
                            <a:srgbClr val="000000"/>
                          </a:solidFill>
                          <a:effectLst/>
                          <a:latin typeface="Times New Roman" panose="02020603050405020304" pitchFamily="18" charset="0"/>
                        </a:rPr>
                        <a:t>Hours   3</a:t>
                      </a:r>
                      <a:endParaRPr lang="en-US" sz="2000" dirty="0">
                        <a:effectLst/>
                        <a:latin typeface="Calibri" panose="020F0502020204030204" pitchFamily="34" charset="0"/>
                      </a:endParaRPr>
                    </a:p>
                  </a:txBody>
                  <a:tcPr marL="68581" marR="68581" marT="0" marB="0" anchor="ctr">
                    <a:lnL>
                      <a:noFill/>
                    </a:lnL>
                    <a:lnR>
                      <a:noFill/>
                    </a:lnR>
                    <a:lnT>
                      <a:noFill/>
                    </a:lnT>
                    <a:lnB>
                      <a:noFill/>
                    </a:lnB>
                  </a:tcPr>
                </a:tc>
                <a:tc>
                  <a:txBody>
                    <a:bodyPr/>
                    <a:lstStyle/>
                    <a:p>
                      <a:pPr marL="457200" algn="r">
                        <a:lnSpc>
                          <a:spcPct val="115000"/>
                        </a:lnSpc>
                      </a:pPr>
                      <a:r>
                        <a:rPr lang="en-US" sz="2000" b="1" dirty="0">
                          <a:solidFill>
                            <a:srgbClr val="000000"/>
                          </a:solidFill>
                          <a:effectLst/>
                          <a:latin typeface="Times New Roman" panose="02020603050405020304" pitchFamily="18" charset="0"/>
                        </a:rPr>
                        <a:t>SEE MARKS: 80</a:t>
                      </a:r>
                      <a:endParaRPr lang="en-US" sz="2000" dirty="0">
                        <a:effectLst/>
                        <a:latin typeface="Calibri" panose="020F0502020204030204" pitchFamily="34" charset="0"/>
                      </a:endParaRPr>
                    </a:p>
                  </a:txBody>
                  <a:tcPr marL="68581" marR="68581" marT="0" marB="0" anchor="ctr">
                    <a:lnL>
                      <a:noFill/>
                    </a:lnL>
                    <a:lnR>
                      <a:noFill/>
                    </a:lnR>
                    <a:lnT>
                      <a:noFill/>
                    </a:lnT>
                    <a:lnB>
                      <a:noFill/>
                    </a:lnB>
                  </a:tcPr>
                </a:tc>
              </a:tr>
            </a:tbl>
          </a:graphicData>
        </a:graphic>
      </p:graphicFrame>
      <p:sp>
        <p:nvSpPr>
          <p:cNvPr id="7" name="Rectangle 1"/>
          <p:cNvSpPr>
            <a:spLocks noChangeArrowheads="1"/>
          </p:cNvSpPr>
          <p:nvPr/>
        </p:nvSpPr>
        <p:spPr bwMode="auto">
          <a:xfrm>
            <a:off x="4353777" y="347592"/>
            <a:ext cx="411522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rPr>
              <a:t>Design of Concrete Structures-II</a:t>
            </a:r>
            <a:endParaRPr kumimoji="0" lang="en-US" sz="11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4013285255"/>
              </p:ext>
            </p:extLst>
          </p:nvPr>
        </p:nvGraphicFramePr>
        <p:xfrm>
          <a:off x="635000" y="3671490"/>
          <a:ext cx="10756900" cy="3028950"/>
        </p:xfrm>
        <a:graphic>
          <a:graphicData uri="http://schemas.openxmlformats.org/drawingml/2006/table">
            <a:tbl>
              <a:tblPr firstRow="1" firstCol="1" bandRow="1"/>
              <a:tblGrid>
                <a:gridCol w="1738317"/>
                <a:gridCol w="9018583"/>
              </a:tblGrid>
              <a:tr h="654627">
                <a:tc>
                  <a:txBody>
                    <a:bodyPr/>
                    <a:lstStyle/>
                    <a:p>
                      <a:pPr marL="0" marR="0" algn="ctr">
                        <a:lnSpc>
                          <a:spcPct val="150000"/>
                        </a:lnSpc>
                        <a:spcBef>
                          <a:spcPts val="0"/>
                        </a:spcBef>
                        <a:spcAft>
                          <a:spcPts val="1000"/>
                        </a:spcAft>
                      </a:pPr>
                      <a:r>
                        <a:rPr lang="en-US" sz="2000" b="1" dirty="0">
                          <a:effectLst/>
                          <a:latin typeface="Times New Roman" panose="02020603050405020304" pitchFamily="18" charset="0"/>
                          <a:ea typeface="Calibri" panose="020F0502020204030204" pitchFamily="34" charset="0"/>
                        </a:rPr>
                        <a:t>CLO 1</a:t>
                      </a:r>
                      <a:endParaRPr lang="en-US" sz="2000" dirty="0">
                        <a:effectLst/>
                        <a:latin typeface="Calibri" panose="020F0502020204030204" pitchFamily="34" charset="0"/>
                        <a:ea typeface="Calibri" panose="020F0502020204030204" pitchFamily="34" charset="0"/>
                      </a:endParaRPr>
                    </a:p>
                  </a:txBody>
                  <a:tcPr marL="68581" marR="68581" marT="0" marB="0">
                    <a:lnL>
                      <a:noFill/>
                    </a:lnL>
                    <a:lnR>
                      <a:noFill/>
                    </a:lnR>
                    <a:lnT>
                      <a:noFill/>
                    </a:lnT>
                    <a:lnB>
                      <a:noFill/>
                    </a:lnB>
                  </a:tcPr>
                </a:tc>
                <a:tc>
                  <a:txBody>
                    <a:bodyPr/>
                    <a:lstStyle/>
                    <a:p>
                      <a:pPr marL="0" marR="0" algn="just">
                        <a:lnSpc>
                          <a:spcPct val="150000"/>
                        </a:lnSpc>
                        <a:spcBef>
                          <a:spcPts val="0"/>
                        </a:spcBef>
                        <a:spcAft>
                          <a:spcPts val="1000"/>
                        </a:spcAft>
                      </a:pPr>
                      <a:r>
                        <a:rPr lang="en-US" sz="2000" b="1" dirty="0" smtClean="0">
                          <a:effectLst/>
                          <a:latin typeface="Times New Roman" panose="02020603050405020304" pitchFamily="18" charset="0"/>
                          <a:ea typeface="Times New Roman" panose="02020603050405020304" pitchFamily="18" charset="0"/>
                        </a:rPr>
                        <a:t>Understand</a:t>
                      </a:r>
                      <a:r>
                        <a:rPr lang="en-US" sz="2000" dirty="0" smtClean="0">
                          <a:effectLst/>
                          <a:latin typeface="Times New Roman" panose="02020603050405020304" pitchFamily="18" charset="0"/>
                          <a:ea typeface="Times New Roman" panose="02020603050405020304" pitchFamily="18" charset="0"/>
                        </a:rPr>
                        <a:t> the concepts of Structural Design of Reinforced concrete members.</a:t>
                      </a:r>
                      <a:endParaRPr lang="en-US" sz="2000" dirty="0">
                        <a:effectLst/>
                        <a:latin typeface="Calibri" panose="020F0502020204030204" pitchFamily="34" charset="0"/>
                        <a:ea typeface="Calibri" panose="020F0502020204030204" pitchFamily="34" charset="0"/>
                      </a:endParaRPr>
                    </a:p>
                  </a:txBody>
                  <a:tcPr marL="68581" marR="68581" marT="0" marB="0">
                    <a:lnL>
                      <a:noFill/>
                    </a:lnL>
                    <a:lnR>
                      <a:noFill/>
                    </a:lnR>
                    <a:lnT>
                      <a:noFill/>
                    </a:lnT>
                    <a:lnB>
                      <a:noFill/>
                    </a:lnB>
                  </a:tcPr>
                </a:tc>
              </a:tr>
              <a:tr h="981941">
                <a:tc>
                  <a:txBody>
                    <a:bodyPr/>
                    <a:lstStyle/>
                    <a:p>
                      <a:pPr marL="0" marR="0" algn="ctr">
                        <a:lnSpc>
                          <a:spcPct val="150000"/>
                        </a:lnSpc>
                        <a:spcBef>
                          <a:spcPts val="0"/>
                        </a:spcBef>
                        <a:spcAft>
                          <a:spcPts val="1000"/>
                        </a:spcAft>
                      </a:pPr>
                      <a:r>
                        <a:rPr lang="en-US" sz="2000" b="1">
                          <a:effectLst/>
                          <a:latin typeface="Times New Roman" panose="02020603050405020304" pitchFamily="18" charset="0"/>
                          <a:ea typeface="Calibri" panose="020F0502020204030204" pitchFamily="34" charset="0"/>
                        </a:rPr>
                        <a:t>CLO 2</a:t>
                      </a:r>
                      <a:endParaRPr lang="en-US" sz="2000">
                        <a:effectLst/>
                        <a:latin typeface="Calibri" panose="020F0502020204030204" pitchFamily="34" charset="0"/>
                        <a:ea typeface="Calibri" panose="020F0502020204030204" pitchFamily="34" charset="0"/>
                      </a:endParaRPr>
                    </a:p>
                  </a:txBody>
                  <a:tcPr marL="68581" marR="68581" marT="0" marB="0">
                    <a:lnL>
                      <a:noFill/>
                    </a:lnL>
                    <a:lnR>
                      <a:noFill/>
                    </a:lnR>
                    <a:lnT>
                      <a:noFill/>
                    </a:lnT>
                    <a:lnB>
                      <a:noFill/>
                    </a:lnB>
                  </a:tcPr>
                </a:tc>
                <a:tc>
                  <a:txBody>
                    <a:bodyPr/>
                    <a:lstStyle/>
                    <a:p>
                      <a:pPr marL="0" marR="0" algn="just">
                        <a:lnSpc>
                          <a:spcPct val="150000"/>
                        </a:lnSpc>
                        <a:spcBef>
                          <a:spcPts val="0"/>
                        </a:spcBef>
                        <a:spcAft>
                          <a:spcPts val="1000"/>
                        </a:spcAft>
                      </a:pPr>
                      <a:r>
                        <a:rPr lang="en-US" sz="2000" b="1" dirty="0" smtClean="0">
                          <a:effectLst/>
                          <a:latin typeface="Times New Roman" panose="02020603050405020304" pitchFamily="18" charset="0"/>
                          <a:ea typeface="Times New Roman" panose="02020603050405020304" pitchFamily="18" charset="0"/>
                        </a:rPr>
                        <a:t>Apply</a:t>
                      </a:r>
                      <a:r>
                        <a:rPr lang="en-US" sz="2000" dirty="0" smtClean="0">
                          <a:effectLst/>
                          <a:latin typeface="Times New Roman" panose="02020603050405020304" pitchFamily="18" charset="0"/>
                          <a:ea typeface="Times New Roman" panose="02020603050405020304" pitchFamily="18" charset="0"/>
                        </a:rPr>
                        <a:t> the knowledge to analyze and design column supported slab system (Two-way slab) as per code provisions.</a:t>
                      </a:r>
                      <a:endParaRPr lang="en-US" sz="2000" dirty="0">
                        <a:effectLst/>
                        <a:latin typeface="Calibri" panose="020F0502020204030204" pitchFamily="34" charset="0"/>
                        <a:ea typeface="Calibri" panose="020F0502020204030204" pitchFamily="34" charset="0"/>
                      </a:endParaRPr>
                    </a:p>
                  </a:txBody>
                  <a:tcPr marL="68581" marR="68581" marT="0" marB="0">
                    <a:lnL>
                      <a:noFill/>
                    </a:lnL>
                    <a:lnR>
                      <a:noFill/>
                    </a:lnR>
                    <a:lnT>
                      <a:noFill/>
                    </a:lnT>
                    <a:lnB>
                      <a:noFill/>
                    </a:lnB>
                  </a:tcPr>
                </a:tc>
              </a:tr>
              <a:tr h="327314">
                <a:tc>
                  <a:txBody>
                    <a:bodyPr/>
                    <a:lstStyle/>
                    <a:p>
                      <a:pPr marL="0" marR="0" algn="ctr">
                        <a:lnSpc>
                          <a:spcPct val="150000"/>
                        </a:lnSpc>
                        <a:spcBef>
                          <a:spcPts val="0"/>
                        </a:spcBef>
                        <a:spcAft>
                          <a:spcPts val="1000"/>
                        </a:spcAft>
                      </a:pPr>
                      <a:r>
                        <a:rPr lang="en-US" sz="2000" b="1">
                          <a:effectLst/>
                          <a:latin typeface="Times New Roman" panose="02020603050405020304" pitchFamily="18" charset="0"/>
                          <a:ea typeface="Calibri" panose="020F0502020204030204" pitchFamily="34" charset="0"/>
                        </a:rPr>
                        <a:t>CLO 3</a:t>
                      </a:r>
                      <a:endParaRPr lang="en-US" sz="2000">
                        <a:effectLst/>
                        <a:latin typeface="Calibri" panose="020F0502020204030204" pitchFamily="34" charset="0"/>
                        <a:ea typeface="Calibri" panose="020F0502020204030204" pitchFamily="34" charset="0"/>
                      </a:endParaRPr>
                    </a:p>
                  </a:txBody>
                  <a:tcPr marL="68581" marR="68581" marT="0" marB="0">
                    <a:lnL>
                      <a:noFill/>
                    </a:lnL>
                    <a:lnR>
                      <a:noFill/>
                    </a:lnR>
                    <a:lnT>
                      <a:noFill/>
                    </a:lnT>
                    <a:lnB>
                      <a:noFill/>
                    </a:lnB>
                  </a:tcPr>
                </a:tc>
                <a:tc>
                  <a:txBody>
                    <a:bodyPr/>
                    <a:lstStyle/>
                    <a:p>
                      <a:pPr marL="0" marR="0" algn="just">
                        <a:lnSpc>
                          <a:spcPct val="150000"/>
                        </a:lnSpc>
                        <a:spcBef>
                          <a:spcPts val="0"/>
                        </a:spcBef>
                        <a:spcAft>
                          <a:spcPts val="1000"/>
                        </a:spcAft>
                      </a:pPr>
                      <a:r>
                        <a:rPr lang="en-US" sz="2000" b="1" dirty="0" smtClean="0">
                          <a:effectLst/>
                          <a:latin typeface="Times New Roman" panose="02020603050405020304" pitchFamily="18" charset="0"/>
                          <a:ea typeface="Times New Roman" panose="02020603050405020304" pitchFamily="18" charset="0"/>
                        </a:rPr>
                        <a:t>Design</a:t>
                      </a:r>
                      <a:r>
                        <a:rPr lang="en-US" sz="2000" dirty="0" smtClean="0">
                          <a:effectLst/>
                          <a:latin typeface="Times New Roman" panose="02020603050405020304" pitchFamily="18" charset="0"/>
                          <a:ea typeface="Times New Roman" panose="02020603050405020304" pitchFamily="18" charset="0"/>
                        </a:rPr>
                        <a:t> columns, slab, and footing</a:t>
                      </a:r>
                      <a:endParaRPr lang="en-US" sz="2000" dirty="0">
                        <a:effectLst/>
                        <a:latin typeface="Calibri" panose="020F0502020204030204" pitchFamily="34" charset="0"/>
                        <a:ea typeface="Calibri" panose="020F0502020204030204" pitchFamily="34" charset="0"/>
                      </a:endParaRPr>
                    </a:p>
                  </a:txBody>
                  <a:tcPr marL="68581" marR="68581" marT="0" marB="0">
                    <a:lnL>
                      <a:noFill/>
                    </a:lnL>
                    <a:lnR>
                      <a:noFill/>
                    </a:lnR>
                    <a:lnT>
                      <a:noFill/>
                    </a:lnT>
                    <a:lnB>
                      <a:noFill/>
                    </a:lnB>
                  </a:tcPr>
                </a:tc>
              </a:tr>
              <a:tr h="654627">
                <a:tc>
                  <a:txBody>
                    <a:bodyPr/>
                    <a:lstStyle/>
                    <a:p>
                      <a:pPr marL="0" marR="0" algn="ctr">
                        <a:lnSpc>
                          <a:spcPct val="150000"/>
                        </a:lnSpc>
                        <a:spcBef>
                          <a:spcPts val="0"/>
                        </a:spcBef>
                        <a:spcAft>
                          <a:spcPts val="1000"/>
                        </a:spcAft>
                      </a:pPr>
                      <a:r>
                        <a:rPr lang="en-US" sz="2000" b="1">
                          <a:effectLst/>
                          <a:latin typeface="Times New Roman" panose="02020603050405020304" pitchFamily="18" charset="0"/>
                          <a:ea typeface="Calibri" panose="020F0502020204030204" pitchFamily="34" charset="0"/>
                        </a:rPr>
                        <a:t>CLO 4</a:t>
                      </a:r>
                      <a:endParaRPr lang="en-US" sz="2000">
                        <a:effectLst/>
                        <a:latin typeface="Calibri" panose="020F0502020204030204" pitchFamily="34" charset="0"/>
                        <a:ea typeface="Calibri" panose="020F0502020204030204" pitchFamily="34" charset="0"/>
                      </a:endParaRPr>
                    </a:p>
                  </a:txBody>
                  <a:tcPr marL="68581" marR="68581" marT="0" marB="0">
                    <a:lnL>
                      <a:noFill/>
                    </a:lnL>
                    <a:lnR>
                      <a:noFill/>
                    </a:lnR>
                    <a:lnT>
                      <a:noFill/>
                    </a:lnT>
                    <a:lnB>
                      <a:noFill/>
                    </a:lnB>
                  </a:tcPr>
                </a:tc>
                <a:tc>
                  <a:txBody>
                    <a:bodyPr/>
                    <a:lstStyle/>
                    <a:p>
                      <a:pPr marL="0" marR="0" algn="just">
                        <a:lnSpc>
                          <a:spcPct val="150000"/>
                        </a:lnSpc>
                        <a:spcBef>
                          <a:spcPts val="0"/>
                        </a:spcBef>
                        <a:spcAft>
                          <a:spcPts val="1000"/>
                        </a:spcAft>
                      </a:pPr>
                      <a:r>
                        <a:rPr lang="en-US" sz="2000" b="1" dirty="0" smtClean="0">
                          <a:effectLst/>
                          <a:latin typeface="Times New Roman" panose="02020603050405020304" pitchFamily="18" charset="0"/>
                          <a:ea typeface="Times New Roman" panose="02020603050405020304" pitchFamily="18" charset="0"/>
                        </a:rPr>
                        <a:t>Generate</a:t>
                      </a:r>
                      <a:r>
                        <a:rPr lang="en-US" sz="2000" dirty="0" smtClean="0">
                          <a:effectLst/>
                          <a:latin typeface="Times New Roman" panose="02020603050405020304" pitchFamily="18" charset="0"/>
                          <a:ea typeface="Times New Roman" panose="02020603050405020304" pitchFamily="18" charset="0"/>
                        </a:rPr>
                        <a:t> the detailing of various structural components of buildings and bridges.</a:t>
                      </a:r>
                      <a:endParaRPr lang="en-US" sz="2000" dirty="0">
                        <a:effectLst/>
                        <a:latin typeface="Calibri" panose="020F0502020204030204" pitchFamily="34" charset="0"/>
                        <a:ea typeface="Calibri" panose="020F0502020204030204" pitchFamily="34" charset="0"/>
                      </a:endParaRPr>
                    </a:p>
                  </a:txBody>
                  <a:tcPr marL="68581" marR="68581" marT="0" marB="0">
                    <a:lnL>
                      <a:noFill/>
                    </a:lnL>
                    <a:lnR>
                      <a:noFill/>
                    </a:lnR>
                    <a:lnT>
                      <a:noFill/>
                    </a:lnT>
                    <a:lnB>
                      <a:noFill/>
                    </a:lnB>
                  </a:tcPr>
                </a:tc>
              </a:tr>
              <a:tr h="280555">
                <a:tc>
                  <a:txBody>
                    <a:bodyPr/>
                    <a:lstStyle/>
                    <a:p>
                      <a:pPr marL="0" marR="0" algn="ctr">
                        <a:lnSpc>
                          <a:spcPct val="150000"/>
                        </a:lnSpc>
                        <a:spcBef>
                          <a:spcPts val="0"/>
                        </a:spcBef>
                        <a:spcAft>
                          <a:spcPts val="1000"/>
                        </a:spcAft>
                      </a:pPr>
                      <a:endParaRPr lang="en-US" sz="1200" dirty="0">
                        <a:effectLst/>
                        <a:latin typeface="Calibri" panose="020F0502020204030204" pitchFamily="34" charset="0"/>
                        <a:ea typeface="Calibri" panose="020F0502020204030204" pitchFamily="34" charset="0"/>
                      </a:endParaRPr>
                    </a:p>
                  </a:txBody>
                  <a:tcPr marL="68581" marR="68581" marT="0" marB="0">
                    <a:lnL>
                      <a:noFill/>
                    </a:lnL>
                    <a:lnR>
                      <a:noFill/>
                    </a:lnR>
                    <a:lnT>
                      <a:noFill/>
                    </a:lnT>
                    <a:lnB>
                      <a:noFill/>
                    </a:lnB>
                  </a:tcPr>
                </a:tc>
                <a:tc>
                  <a:txBody>
                    <a:bodyPr/>
                    <a:lstStyle/>
                    <a:p>
                      <a:pPr marL="0" marR="0" algn="just">
                        <a:lnSpc>
                          <a:spcPct val="115000"/>
                        </a:lnSpc>
                        <a:spcBef>
                          <a:spcPts val="0"/>
                        </a:spcBef>
                        <a:spcAft>
                          <a:spcPts val="1000"/>
                        </a:spcAft>
                      </a:pPr>
                      <a:endParaRPr lang="en-US" sz="1200" dirty="0">
                        <a:effectLst/>
                        <a:latin typeface="Calibri" panose="020F0502020204030204" pitchFamily="34" charset="0"/>
                        <a:ea typeface="Calibri" panose="020F0502020204030204" pitchFamily="34" charset="0"/>
                      </a:endParaRPr>
                    </a:p>
                  </a:txBody>
                  <a:tcPr marL="68581" marR="68581" marT="0" marB="0">
                    <a:lnL>
                      <a:noFill/>
                    </a:lnL>
                    <a:lnR>
                      <a:noFill/>
                    </a:lnR>
                    <a:lnT>
                      <a:noFill/>
                    </a:lnT>
                    <a:lnB>
                      <a:noFill/>
                    </a:lnB>
                  </a:tcPr>
                </a:tc>
              </a:tr>
            </a:tbl>
          </a:graphicData>
        </a:graphic>
      </p:graphicFrame>
      <p:sp>
        <p:nvSpPr>
          <p:cNvPr id="9" name="Rectangle 2"/>
          <p:cNvSpPr>
            <a:spLocks noChangeArrowheads="1"/>
          </p:cNvSpPr>
          <p:nvPr/>
        </p:nvSpPr>
        <p:spPr bwMode="auto">
          <a:xfrm>
            <a:off x="1257849" y="3025193"/>
            <a:ext cx="1030705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Course Learning Outcomes (CLOs): </a:t>
            </a:r>
            <a:r>
              <a:rPr kumimoji="0" lang="en-US"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After completing this course successfully, the students will be able to-</a:t>
            </a:r>
            <a:endParaRPr kumimoji="0" lang="en-US"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
        <p:nvSpPr>
          <p:cNvPr id="2" name="TextBox 1"/>
          <p:cNvSpPr txBox="1"/>
          <p:nvPr/>
        </p:nvSpPr>
        <p:spPr>
          <a:xfrm>
            <a:off x="2017652" y="1611073"/>
            <a:ext cx="3608448" cy="369332"/>
          </a:xfrm>
          <a:prstGeom prst="rect">
            <a:avLst/>
          </a:prstGeom>
          <a:noFill/>
        </p:spPr>
        <p:txBody>
          <a:bodyPr wrap="square" rtlCol="0">
            <a:spAutoFit/>
          </a:bodyPr>
          <a:lstStyle/>
          <a:p>
            <a:r>
              <a:rPr lang="en-GB" b="1" dirty="0" smtClean="0">
                <a:latin typeface="Times New Roman" pitchFamily="18" charset="0"/>
                <a:cs typeface="Times New Roman" pitchFamily="18" charset="0"/>
              </a:rPr>
              <a:t>Course Teacher: </a:t>
            </a:r>
            <a:r>
              <a:rPr lang="en-GB" b="1" dirty="0" err="1" smtClean="0">
                <a:latin typeface="Times New Roman" pitchFamily="18" charset="0"/>
                <a:cs typeface="Times New Roman" pitchFamily="18" charset="0"/>
              </a:rPr>
              <a:t>Rubieyat</a:t>
            </a:r>
            <a:r>
              <a:rPr lang="en-GB" b="1" dirty="0" smtClean="0">
                <a:latin typeface="Times New Roman" pitchFamily="18" charset="0"/>
                <a:cs typeface="Times New Roman" pitchFamily="18" charset="0"/>
              </a:rPr>
              <a:t> Bin Ali</a:t>
            </a:r>
            <a:endParaRPr lang="en-US" b="1" dirty="0">
              <a:latin typeface="Times New Roman" pitchFamily="18" charset="0"/>
              <a:cs typeface="Times New Roman" pitchFamily="18" charset="0"/>
            </a:endParaRPr>
          </a:p>
        </p:txBody>
      </p:sp>
      <p:sp>
        <p:nvSpPr>
          <p:cNvPr id="3" name="Slide Number Placeholder 2"/>
          <p:cNvSpPr>
            <a:spLocks noGrp="1"/>
          </p:cNvSpPr>
          <p:nvPr>
            <p:ph type="sldNum" sz="quarter" idx="12"/>
          </p:nvPr>
        </p:nvSpPr>
        <p:spPr/>
        <p:txBody>
          <a:bodyPr/>
          <a:lstStyle/>
          <a:p>
            <a:fld id="{34216374-E7D6-4C74-ADA3-2C9987A1DEB2}" type="slidenum">
              <a:rPr lang="en-US" smtClean="0"/>
              <a:t>3</a:t>
            </a:fld>
            <a:endParaRPr lang="en-US"/>
          </a:p>
        </p:txBody>
      </p:sp>
      <p:sp>
        <p:nvSpPr>
          <p:cNvPr id="10" name="Freeform 28"/>
          <p:cNvSpPr/>
          <p:nvPr/>
        </p:nvSpPr>
        <p:spPr>
          <a:xfrm>
            <a:off x="17" y="35"/>
            <a:ext cx="972228"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Tree>
    <p:extLst>
      <p:ext uri="{BB962C8B-B14F-4D97-AF65-F5344CB8AC3E}">
        <p14:creationId xmlns:p14="http://schemas.microsoft.com/office/powerpoint/2010/main" val="37896234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833852" y="2483553"/>
            <a:ext cx="4364536" cy="264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60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Week 4</a:t>
            </a:r>
          </a:p>
          <a:p>
            <a:pPr lvl="0"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31-32</a:t>
            </a:r>
            <a:endParaRPr lang="en-US" sz="2800" dirty="0">
              <a:solidFill>
                <a:prstClr val="black"/>
              </a:solidFill>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6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t>30</a:t>
            </a:fld>
            <a:endParaRPr lang="en-US"/>
          </a:p>
        </p:txBody>
      </p:sp>
      <p:sp>
        <p:nvSpPr>
          <p:cNvPr id="5" name="Freeform 28"/>
          <p:cNvSpPr/>
          <p:nvPr/>
        </p:nvSpPr>
        <p:spPr>
          <a:xfrm>
            <a:off x="17" y="35"/>
            <a:ext cx="972228"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6" name="TextBox 5"/>
          <p:cNvSpPr txBox="1"/>
          <p:nvPr/>
        </p:nvSpPr>
        <p:spPr>
          <a:xfrm>
            <a:off x="3580327" y="914400"/>
            <a:ext cx="5009881" cy="923330"/>
          </a:xfrm>
          <a:prstGeom prst="rect">
            <a:avLst/>
          </a:prstGeom>
          <a:noFill/>
        </p:spPr>
        <p:txBody>
          <a:bodyPr wrap="square" rtlCol="0">
            <a:spAutoFit/>
          </a:bodyPr>
          <a:lstStyle/>
          <a:p>
            <a:pPr algn="ctr"/>
            <a:r>
              <a:rPr lang="en-US" sz="5400" b="1" dirty="0" smtClean="0">
                <a:solidFill>
                  <a:srgbClr val="00B050"/>
                </a:solidFill>
                <a:latin typeface="Times New Roman" panose="02020603050405020304" pitchFamily="18" charset="0"/>
                <a:cs typeface="Times New Roman" panose="02020603050405020304" pitchFamily="18" charset="0"/>
              </a:rPr>
              <a:t>Column Types</a:t>
            </a:r>
            <a:endParaRPr lang="en-US" sz="5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47989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1237928"/>
            <a:ext cx="5702300" cy="4678204"/>
          </a:xfrm>
          <a:prstGeom prst="rect">
            <a:avLst/>
          </a:prstGeom>
        </p:spPr>
        <p:txBody>
          <a:bodyPr wrap="square">
            <a:spAutoFit/>
          </a:bodyPr>
          <a:lstStyle/>
          <a:p>
            <a:pPr>
              <a:spcAft>
                <a:spcPts val="600"/>
              </a:spcAft>
            </a:pPr>
            <a:r>
              <a:rPr lang="en-GB" sz="2400" b="1" dirty="0">
                <a:solidFill>
                  <a:srgbClr val="001D35"/>
                </a:solidFill>
                <a:latin typeface="Times New Roman" pitchFamily="18" charset="0"/>
                <a:cs typeface="Times New Roman" pitchFamily="18" charset="0"/>
              </a:rPr>
              <a:t>Types of Columns in Building </a:t>
            </a:r>
            <a:r>
              <a:rPr lang="en-GB" sz="2400" b="1" dirty="0" smtClean="0">
                <a:solidFill>
                  <a:srgbClr val="001D35"/>
                </a:solidFill>
                <a:latin typeface="Times New Roman" pitchFamily="18" charset="0"/>
                <a:cs typeface="Times New Roman" pitchFamily="18" charset="0"/>
              </a:rPr>
              <a:t>Construction:</a:t>
            </a:r>
            <a:endParaRPr lang="en-GB" sz="2400" dirty="0" smtClean="0">
              <a:solidFill>
                <a:srgbClr val="001D35"/>
              </a:solidFill>
              <a:latin typeface="Times New Roman" pitchFamily="18" charset="0"/>
              <a:cs typeface="Times New Roman" pitchFamily="18" charset="0"/>
            </a:endParaRPr>
          </a:p>
          <a:p>
            <a:pPr algn="just">
              <a:spcAft>
                <a:spcPts val="600"/>
              </a:spcAft>
            </a:pPr>
            <a:r>
              <a:rPr lang="en-GB" sz="2400" dirty="0">
                <a:solidFill>
                  <a:srgbClr val="001D35"/>
                </a:solidFill>
                <a:latin typeface="Times New Roman" pitchFamily="18" charset="0"/>
                <a:cs typeface="Times New Roman" pitchFamily="18" charset="0"/>
              </a:rPr>
              <a:t>Based on </a:t>
            </a:r>
            <a:r>
              <a:rPr lang="en-GB" sz="2400" dirty="0" smtClean="0">
                <a:solidFill>
                  <a:srgbClr val="001D35"/>
                </a:solidFill>
                <a:latin typeface="Times New Roman" pitchFamily="18" charset="0"/>
                <a:cs typeface="Times New Roman" pitchFamily="18" charset="0"/>
              </a:rPr>
              <a:t>Materials</a:t>
            </a:r>
          </a:p>
          <a:p>
            <a:pPr algn="just"/>
            <a:r>
              <a:rPr lang="en-GB" sz="2400" b="1" dirty="0" smtClean="0">
                <a:solidFill>
                  <a:srgbClr val="001D35"/>
                </a:solidFill>
                <a:latin typeface="Times New Roman" pitchFamily="18" charset="0"/>
                <a:cs typeface="Times New Roman" pitchFamily="18" charset="0"/>
              </a:rPr>
              <a:t>Composite column</a:t>
            </a:r>
          </a:p>
          <a:p>
            <a:pPr algn="just"/>
            <a:endParaRPr lang="en-GB" sz="2400" dirty="0" smtClean="0">
              <a:solidFill>
                <a:srgbClr val="001D35"/>
              </a:solidFill>
              <a:latin typeface="Times New Roman" pitchFamily="18" charset="0"/>
              <a:cs typeface="Times New Roman" pitchFamily="18" charset="0"/>
            </a:endParaRPr>
          </a:p>
          <a:p>
            <a:pPr algn="just"/>
            <a:r>
              <a:rPr lang="en-GB" sz="2400" dirty="0">
                <a:solidFill>
                  <a:srgbClr val="001D35"/>
                </a:solidFill>
                <a:latin typeface="Times New Roman" pitchFamily="18" charset="0"/>
                <a:cs typeface="Times New Roman" pitchFamily="18" charset="0"/>
              </a:rPr>
              <a:t>When the longitudinal reinforcement is in the form of structural steel section or pipe with or without longitudinal bars, it is called as composite column. This type of column have high strength with fairly small cross section, in addition to exhibit good fire performance</a:t>
            </a:r>
            <a:r>
              <a:rPr lang="en-GB" sz="2400" dirty="0" smtClean="0">
                <a:solidFill>
                  <a:srgbClr val="001D35"/>
                </a:solidFill>
                <a:latin typeface="Times New Roman" pitchFamily="18" charset="0"/>
                <a:cs typeface="Times New Roman" pitchFamily="18" charset="0"/>
              </a:rPr>
              <a:t>.</a:t>
            </a:r>
            <a:endParaRPr lang="en-GB" sz="2400" dirty="0">
              <a:solidFill>
                <a:srgbClr val="001D35"/>
              </a:solidFill>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02301" y="342900"/>
            <a:ext cx="6603898"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34216374-E7D6-4C74-ADA3-2C9987A1DEB2}" type="slidenum">
              <a:rPr lang="en-US" smtClean="0"/>
              <a:t>31</a:t>
            </a:fld>
            <a:endParaRPr lang="en-US"/>
          </a:p>
        </p:txBody>
      </p:sp>
    </p:spTree>
    <p:extLst>
      <p:ext uri="{BB962C8B-B14F-4D97-AF65-F5344CB8AC3E}">
        <p14:creationId xmlns:p14="http://schemas.microsoft.com/office/powerpoint/2010/main" val="10939382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743201" y="622301"/>
            <a:ext cx="8898424" cy="4302872"/>
            <a:chOff x="2445347" y="924771"/>
            <a:chExt cx="7158990" cy="4657090"/>
          </a:xfrm>
        </p:grpSpPr>
        <p:pic>
          <p:nvPicPr>
            <p:cNvPr id="3" name="object 3"/>
            <p:cNvPicPr/>
            <p:nvPr/>
          </p:nvPicPr>
          <p:blipFill>
            <a:blip r:embed="rId2" cstate="print"/>
            <a:stretch>
              <a:fillRect/>
            </a:stretch>
          </p:blipFill>
          <p:spPr>
            <a:xfrm>
              <a:off x="2445347" y="924771"/>
              <a:ext cx="5177700" cy="4656878"/>
            </a:xfrm>
            <a:prstGeom prst="rect">
              <a:avLst/>
            </a:prstGeom>
          </p:spPr>
        </p:pic>
        <p:sp>
          <p:nvSpPr>
            <p:cNvPr id="4" name="object 4"/>
            <p:cNvSpPr/>
            <p:nvPr/>
          </p:nvSpPr>
          <p:spPr>
            <a:xfrm>
              <a:off x="7474585" y="2955785"/>
              <a:ext cx="2125980" cy="606425"/>
            </a:xfrm>
            <a:custGeom>
              <a:avLst/>
              <a:gdLst/>
              <a:ahLst/>
              <a:cxnLst/>
              <a:rect l="l" t="t" r="r" b="b"/>
              <a:pathLst>
                <a:path w="2125979" h="606425">
                  <a:moveTo>
                    <a:pt x="0" y="605929"/>
                  </a:moveTo>
                  <a:lnTo>
                    <a:pt x="2125979" y="605929"/>
                  </a:lnTo>
                  <a:lnTo>
                    <a:pt x="2125979" y="0"/>
                  </a:lnTo>
                  <a:lnTo>
                    <a:pt x="0" y="0"/>
                  </a:lnTo>
                  <a:lnTo>
                    <a:pt x="0" y="605929"/>
                  </a:lnTo>
                  <a:close/>
                </a:path>
              </a:pathLst>
            </a:custGeom>
            <a:ln w="6350">
              <a:solidFill>
                <a:srgbClr val="FFFFFF"/>
              </a:solidFill>
            </a:ln>
          </p:spPr>
          <p:txBody>
            <a:bodyPr wrap="square" lIns="0" tIns="0" rIns="0" bIns="0" rtlCol="0"/>
            <a:lstStyle/>
            <a:p>
              <a:endParaRPr/>
            </a:p>
          </p:txBody>
        </p:sp>
      </p:grpSp>
      <p:sp>
        <p:nvSpPr>
          <p:cNvPr id="5" name="object 5"/>
          <p:cNvSpPr txBox="1"/>
          <p:nvPr/>
        </p:nvSpPr>
        <p:spPr>
          <a:xfrm>
            <a:off x="9161086" y="2624988"/>
            <a:ext cx="2586414" cy="577722"/>
          </a:xfrm>
          <a:prstGeom prst="rect">
            <a:avLst/>
          </a:prstGeom>
        </p:spPr>
        <p:txBody>
          <a:bodyPr vert="horz" wrap="square" lIns="0" tIns="6985" rIns="0" bIns="0" rtlCol="0">
            <a:spAutoFit/>
          </a:bodyPr>
          <a:lstStyle/>
          <a:p>
            <a:pPr marL="12700" marR="5080" algn="ctr">
              <a:lnSpc>
                <a:spcPct val="102899"/>
              </a:lnSpc>
              <a:spcBef>
                <a:spcPts val="55"/>
              </a:spcBef>
              <a:tabLst>
                <a:tab pos="951865" algn="l"/>
                <a:tab pos="1622425" algn="l"/>
              </a:tabLst>
            </a:pPr>
            <a:r>
              <a:rPr b="1" dirty="0">
                <a:latin typeface="Times New Roman"/>
                <a:cs typeface="Times New Roman"/>
              </a:rPr>
              <a:t>C</a:t>
            </a:r>
            <a:r>
              <a:rPr b="1" spc="-10" dirty="0">
                <a:latin typeface="Times New Roman"/>
                <a:cs typeface="Times New Roman"/>
              </a:rPr>
              <a:t>o</a:t>
            </a:r>
            <a:r>
              <a:rPr b="1" dirty="0">
                <a:latin typeface="Times New Roman"/>
                <a:cs typeface="Times New Roman"/>
              </a:rPr>
              <a:t>ncr</a:t>
            </a:r>
            <a:r>
              <a:rPr b="1" spc="-10" dirty="0">
                <a:latin typeface="Times New Roman"/>
                <a:cs typeface="Times New Roman"/>
              </a:rPr>
              <a:t>e</a:t>
            </a:r>
            <a:r>
              <a:rPr b="1" dirty="0">
                <a:latin typeface="Times New Roman"/>
                <a:cs typeface="Times New Roman"/>
              </a:rPr>
              <a:t>te	</a:t>
            </a:r>
            <a:r>
              <a:rPr b="1" spc="-15" dirty="0">
                <a:latin typeface="Times New Roman"/>
                <a:cs typeface="Times New Roman"/>
              </a:rPr>
              <a:t>f</a:t>
            </a:r>
            <a:r>
              <a:rPr b="1" dirty="0">
                <a:latin typeface="Times New Roman"/>
                <a:cs typeface="Times New Roman"/>
              </a:rPr>
              <a:t>i</a:t>
            </a:r>
            <a:r>
              <a:rPr b="1" spc="-10" dirty="0">
                <a:latin typeface="Times New Roman"/>
                <a:cs typeface="Times New Roman"/>
              </a:rPr>
              <a:t>l</a:t>
            </a:r>
            <a:r>
              <a:rPr b="1" dirty="0">
                <a:latin typeface="Times New Roman"/>
                <a:cs typeface="Times New Roman"/>
              </a:rPr>
              <a:t>l</a:t>
            </a:r>
            <a:r>
              <a:rPr b="1" spc="-15" dirty="0">
                <a:latin typeface="Times New Roman"/>
                <a:cs typeface="Times New Roman"/>
              </a:rPr>
              <a:t>e</a:t>
            </a:r>
            <a:r>
              <a:rPr b="1" dirty="0">
                <a:latin typeface="Times New Roman"/>
                <a:cs typeface="Times New Roman"/>
              </a:rPr>
              <a:t>d	s</a:t>
            </a:r>
            <a:r>
              <a:rPr b="1" spc="-10" dirty="0">
                <a:latin typeface="Times New Roman"/>
                <a:cs typeface="Times New Roman"/>
              </a:rPr>
              <a:t>t</a:t>
            </a:r>
            <a:r>
              <a:rPr b="1" dirty="0">
                <a:latin typeface="Times New Roman"/>
                <a:cs typeface="Times New Roman"/>
              </a:rPr>
              <a:t>eel  </a:t>
            </a:r>
            <a:r>
              <a:rPr b="1" spc="-5" dirty="0">
                <a:latin typeface="Times New Roman"/>
                <a:cs typeface="Times New Roman"/>
              </a:rPr>
              <a:t>tubular</a:t>
            </a:r>
            <a:r>
              <a:rPr b="1" spc="-10" dirty="0">
                <a:latin typeface="Times New Roman"/>
                <a:cs typeface="Times New Roman"/>
              </a:rPr>
              <a:t> </a:t>
            </a:r>
            <a:r>
              <a:rPr b="1" spc="-5" dirty="0">
                <a:latin typeface="Times New Roman"/>
                <a:cs typeface="Times New Roman"/>
              </a:rPr>
              <a:t>Column (CFST)</a:t>
            </a:r>
            <a:endParaRPr b="1" dirty="0">
              <a:latin typeface="Times New Roman"/>
              <a:cs typeface="Times New Roman"/>
            </a:endParaRPr>
          </a:p>
        </p:txBody>
      </p:sp>
      <p:grpSp>
        <p:nvGrpSpPr>
          <p:cNvPr id="6" name="object 6"/>
          <p:cNvGrpSpPr/>
          <p:nvPr/>
        </p:nvGrpSpPr>
        <p:grpSpPr>
          <a:xfrm>
            <a:off x="76970" y="2380129"/>
            <a:ext cx="9502678" cy="2995332"/>
            <a:chOff x="63500" y="2697479"/>
            <a:chExt cx="7839709" cy="3394710"/>
          </a:xfrm>
        </p:grpSpPr>
        <p:sp>
          <p:nvSpPr>
            <p:cNvPr id="7" name="object 7"/>
            <p:cNvSpPr/>
            <p:nvPr/>
          </p:nvSpPr>
          <p:spPr>
            <a:xfrm>
              <a:off x="5274818" y="2697479"/>
              <a:ext cx="2628265" cy="3394710"/>
            </a:xfrm>
            <a:custGeom>
              <a:avLst/>
              <a:gdLst/>
              <a:ahLst/>
              <a:cxnLst/>
              <a:rect l="l" t="t" r="r" b="b"/>
              <a:pathLst>
                <a:path w="2628265" h="3394710">
                  <a:moveTo>
                    <a:pt x="398272" y="3392678"/>
                  </a:moveTo>
                  <a:lnTo>
                    <a:pt x="51803" y="346290"/>
                  </a:lnTo>
                  <a:lnTo>
                    <a:pt x="90551" y="398145"/>
                  </a:lnTo>
                  <a:lnTo>
                    <a:pt x="92583" y="400939"/>
                  </a:lnTo>
                  <a:lnTo>
                    <a:pt x="96647" y="401574"/>
                  </a:lnTo>
                  <a:lnTo>
                    <a:pt x="99441" y="399415"/>
                  </a:lnTo>
                  <a:lnTo>
                    <a:pt x="102235" y="397383"/>
                  </a:lnTo>
                  <a:lnTo>
                    <a:pt x="102743" y="393319"/>
                  </a:lnTo>
                  <a:lnTo>
                    <a:pt x="100711" y="390525"/>
                  </a:lnTo>
                  <a:lnTo>
                    <a:pt x="50126" y="322834"/>
                  </a:lnTo>
                  <a:lnTo>
                    <a:pt x="41402" y="311150"/>
                  </a:lnTo>
                  <a:lnTo>
                    <a:pt x="0" y="405003"/>
                  </a:lnTo>
                  <a:lnTo>
                    <a:pt x="1524" y="408813"/>
                  </a:lnTo>
                  <a:lnTo>
                    <a:pt x="7874" y="411607"/>
                  </a:lnTo>
                  <a:lnTo>
                    <a:pt x="11684" y="410083"/>
                  </a:lnTo>
                  <a:lnTo>
                    <a:pt x="39128" y="347840"/>
                  </a:lnTo>
                  <a:lnTo>
                    <a:pt x="385572" y="3394202"/>
                  </a:lnTo>
                  <a:lnTo>
                    <a:pt x="398272" y="3392678"/>
                  </a:lnTo>
                  <a:close/>
                </a:path>
                <a:path w="2628265" h="3394710">
                  <a:moveTo>
                    <a:pt x="2628011" y="199517"/>
                  </a:moveTo>
                  <a:lnTo>
                    <a:pt x="2287625" y="14795"/>
                  </a:lnTo>
                  <a:lnTo>
                    <a:pt x="2355850" y="12700"/>
                  </a:lnTo>
                  <a:lnTo>
                    <a:pt x="2358644" y="9779"/>
                  </a:lnTo>
                  <a:lnTo>
                    <a:pt x="2358415" y="3556"/>
                  </a:lnTo>
                  <a:lnTo>
                    <a:pt x="2358390" y="2794"/>
                  </a:lnTo>
                  <a:lnTo>
                    <a:pt x="2355469" y="0"/>
                  </a:lnTo>
                  <a:lnTo>
                    <a:pt x="2252853" y="3175"/>
                  </a:lnTo>
                  <a:lnTo>
                    <a:pt x="2304288" y="87884"/>
                  </a:lnTo>
                  <a:lnTo>
                    <a:pt x="2306066" y="90932"/>
                  </a:lnTo>
                  <a:lnTo>
                    <a:pt x="2310003" y="91821"/>
                  </a:lnTo>
                  <a:lnTo>
                    <a:pt x="2313051" y="90043"/>
                  </a:lnTo>
                  <a:lnTo>
                    <a:pt x="2315972" y="88265"/>
                  </a:lnTo>
                  <a:lnTo>
                    <a:pt x="2316988" y="84328"/>
                  </a:lnTo>
                  <a:lnTo>
                    <a:pt x="2315210" y="81280"/>
                  </a:lnTo>
                  <a:lnTo>
                    <a:pt x="2281542" y="25908"/>
                  </a:lnTo>
                  <a:lnTo>
                    <a:pt x="2621915" y="210693"/>
                  </a:lnTo>
                  <a:lnTo>
                    <a:pt x="2628011" y="199517"/>
                  </a:lnTo>
                  <a:close/>
                </a:path>
              </a:pathLst>
            </a:custGeom>
            <a:solidFill>
              <a:srgbClr val="000000"/>
            </a:solidFill>
          </p:spPr>
          <p:txBody>
            <a:bodyPr wrap="square" lIns="0" tIns="0" rIns="0" bIns="0" rtlCol="0"/>
            <a:lstStyle/>
            <a:p>
              <a:endParaRPr/>
            </a:p>
          </p:txBody>
        </p:sp>
        <p:sp>
          <p:nvSpPr>
            <p:cNvPr id="8" name="object 8"/>
            <p:cNvSpPr/>
            <p:nvPr/>
          </p:nvSpPr>
          <p:spPr>
            <a:xfrm>
              <a:off x="66675" y="3681729"/>
              <a:ext cx="2614930" cy="605790"/>
            </a:xfrm>
            <a:custGeom>
              <a:avLst/>
              <a:gdLst/>
              <a:ahLst/>
              <a:cxnLst/>
              <a:rect l="l" t="t" r="r" b="b"/>
              <a:pathLst>
                <a:path w="2614930" h="605789">
                  <a:moveTo>
                    <a:pt x="0" y="605789"/>
                  </a:moveTo>
                  <a:lnTo>
                    <a:pt x="2614930" y="605789"/>
                  </a:lnTo>
                  <a:lnTo>
                    <a:pt x="2614930" y="0"/>
                  </a:lnTo>
                  <a:lnTo>
                    <a:pt x="0" y="0"/>
                  </a:lnTo>
                  <a:lnTo>
                    <a:pt x="0" y="605789"/>
                  </a:lnTo>
                  <a:close/>
                </a:path>
              </a:pathLst>
            </a:custGeom>
            <a:ln w="6349">
              <a:solidFill>
                <a:srgbClr val="FFFFFF"/>
              </a:solidFill>
            </a:ln>
          </p:spPr>
          <p:txBody>
            <a:bodyPr wrap="square" lIns="0" tIns="0" rIns="0" bIns="0" rtlCol="0"/>
            <a:lstStyle/>
            <a:p>
              <a:endParaRPr/>
            </a:p>
          </p:txBody>
        </p:sp>
      </p:grpSp>
      <p:sp>
        <p:nvSpPr>
          <p:cNvPr id="9" name="object 9"/>
          <p:cNvSpPr txBox="1"/>
          <p:nvPr/>
        </p:nvSpPr>
        <p:spPr>
          <a:xfrm>
            <a:off x="4876800" y="5461557"/>
            <a:ext cx="3513671" cy="289823"/>
          </a:xfrm>
          <a:prstGeom prst="rect">
            <a:avLst/>
          </a:prstGeom>
        </p:spPr>
        <p:txBody>
          <a:bodyPr vert="horz" wrap="square" lIns="0" tIns="12700" rIns="0" bIns="0" rtlCol="0">
            <a:spAutoFit/>
          </a:bodyPr>
          <a:lstStyle/>
          <a:p>
            <a:pPr marL="12700">
              <a:lnSpc>
                <a:spcPct val="100000"/>
              </a:lnSpc>
              <a:spcBef>
                <a:spcPts val="100"/>
              </a:spcBef>
            </a:pPr>
            <a:r>
              <a:rPr b="1" spc="-5" dirty="0">
                <a:latin typeface="Times New Roman"/>
                <a:cs typeface="Times New Roman"/>
              </a:rPr>
              <a:t>Fully</a:t>
            </a:r>
            <a:r>
              <a:rPr b="1" spc="-35" dirty="0">
                <a:latin typeface="Times New Roman"/>
                <a:cs typeface="Times New Roman"/>
              </a:rPr>
              <a:t> </a:t>
            </a:r>
            <a:r>
              <a:rPr b="1" dirty="0">
                <a:latin typeface="Times New Roman"/>
                <a:cs typeface="Times New Roman"/>
              </a:rPr>
              <a:t>encased</a:t>
            </a:r>
            <a:r>
              <a:rPr b="1" spc="-10" dirty="0">
                <a:latin typeface="Times New Roman"/>
                <a:cs typeface="Times New Roman"/>
              </a:rPr>
              <a:t> </a:t>
            </a:r>
            <a:r>
              <a:rPr b="1" spc="-5" dirty="0">
                <a:latin typeface="Times New Roman"/>
                <a:cs typeface="Times New Roman"/>
              </a:rPr>
              <a:t>Composite</a:t>
            </a:r>
            <a:r>
              <a:rPr b="1" spc="-15" dirty="0">
                <a:latin typeface="Times New Roman"/>
                <a:cs typeface="Times New Roman"/>
              </a:rPr>
              <a:t> </a:t>
            </a:r>
            <a:r>
              <a:rPr b="1" spc="-10" dirty="0">
                <a:latin typeface="Times New Roman"/>
                <a:cs typeface="Times New Roman"/>
              </a:rPr>
              <a:t>Column</a:t>
            </a:r>
            <a:endParaRPr b="1" dirty="0">
              <a:latin typeface="Times New Roman"/>
              <a:cs typeface="Times New Roman"/>
            </a:endParaRPr>
          </a:p>
        </p:txBody>
      </p:sp>
      <p:sp>
        <p:nvSpPr>
          <p:cNvPr id="10" name="object 10"/>
          <p:cNvSpPr txBox="1"/>
          <p:nvPr/>
        </p:nvSpPr>
        <p:spPr>
          <a:xfrm>
            <a:off x="252153" y="3190259"/>
            <a:ext cx="2826942" cy="581313"/>
          </a:xfrm>
          <a:prstGeom prst="rect">
            <a:avLst/>
          </a:prstGeom>
        </p:spPr>
        <p:txBody>
          <a:bodyPr vert="horz" wrap="square" lIns="0" tIns="5080" rIns="0" bIns="0" rtlCol="0">
            <a:spAutoFit/>
          </a:bodyPr>
          <a:lstStyle/>
          <a:p>
            <a:pPr marL="739775" marR="5080" indent="-727710">
              <a:lnSpc>
                <a:spcPct val="103699"/>
              </a:lnSpc>
              <a:spcBef>
                <a:spcPts val="40"/>
              </a:spcBef>
            </a:pPr>
            <a:r>
              <a:rPr b="1" spc="-5" dirty="0">
                <a:latin typeface="Times New Roman"/>
                <a:cs typeface="Times New Roman"/>
              </a:rPr>
              <a:t>Partially </a:t>
            </a:r>
            <a:r>
              <a:rPr b="1" dirty="0">
                <a:latin typeface="Times New Roman"/>
                <a:cs typeface="Times New Roman"/>
              </a:rPr>
              <a:t>encased </a:t>
            </a:r>
            <a:r>
              <a:rPr b="1" spc="-10" dirty="0">
                <a:latin typeface="Times New Roman"/>
                <a:cs typeface="Times New Roman"/>
              </a:rPr>
              <a:t>Composite </a:t>
            </a:r>
            <a:r>
              <a:rPr b="1" spc="-335" dirty="0">
                <a:latin typeface="Times New Roman"/>
                <a:cs typeface="Times New Roman"/>
              </a:rPr>
              <a:t> </a:t>
            </a:r>
            <a:r>
              <a:rPr b="1" spc="-5" dirty="0">
                <a:latin typeface="Times New Roman"/>
                <a:cs typeface="Times New Roman"/>
              </a:rPr>
              <a:t>Column</a:t>
            </a:r>
            <a:endParaRPr b="1" dirty="0">
              <a:latin typeface="Times New Roman"/>
              <a:cs typeface="Times New Roman"/>
            </a:endParaRPr>
          </a:p>
        </p:txBody>
      </p:sp>
      <p:sp>
        <p:nvSpPr>
          <p:cNvPr id="11" name="object 11"/>
          <p:cNvSpPr/>
          <p:nvPr/>
        </p:nvSpPr>
        <p:spPr>
          <a:xfrm>
            <a:off x="2441479" y="2157133"/>
            <a:ext cx="869758" cy="855568"/>
          </a:xfrm>
          <a:custGeom>
            <a:avLst/>
            <a:gdLst/>
            <a:ahLst/>
            <a:cxnLst/>
            <a:rect l="l" t="t" r="r" b="b"/>
            <a:pathLst>
              <a:path w="717550" h="969645">
                <a:moveTo>
                  <a:pt x="702650" y="20289"/>
                </a:moveTo>
                <a:lnTo>
                  <a:pt x="690985" y="25317"/>
                </a:lnTo>
                <a:lnTo>
                  <a:pt x="0" y="962025"/>
                </a:lnTo>
                <a:lnTo>
                  <a:pt x="10160" y="969645"/>
                </a:lnTo>
                <a:lnTo>
                  <a:pt x="701315" y="32582"/>
                </a:lnTo>
                <a:lnTo>
                  <a:pt x="702650" y="20289"/>
                </a:lnTo>
                <a:close/>
              </a:path>
              <a:path w="717550" h="969645">
                <a:moveTo>
                  <a:pt x="716862" y="6350"/>
                </a:moveTo>
                <a:lnTo>
                  <a:pt x="704977" y="6350"/>
                </a:lnTo>
                <a:lnTo>
                  <a:pt x="715137" y="13842"/>
                </a:lnTo>
                <a:lnTo>
                  <a:pt x="701315" y="32582"/>
                </a:lnTo>
                <a:lnTo>
                  <a:pt x="693928" y="100584"/>
                </a:lnTo>
                <a:lnTo>
                  <a:pt x="696468" y="103759"/>
                </a:lnTo>
                <a:lnTo>
                  <a:pt x="703453" y="104521"/>
                </a:lnTo>
                <a:lnTo>
                  <a:pt x="706501" y="101980"/>
                </a:lnTo>
                <a:lnTo>
                  <a:pt x="716862" y="6350"/>
                </a:lnTo>
                <a:close/>
              </a:path>
              <a:path w="717550" h="969645">
                <a:moveTo>
                  <a:pt x="717550" y="0"/>
                </a:moveTo>
                <a:lnTo>
                  <a:pt x="623316" y="40639"/>
                </a:lnTo>
                <a:lnTo>
                  <a:pt x="621919" y="44323"/>
                </a:lnTo>
                <a:lnTo>
                  <a:pt x="623188" y="47625"/>
                </a:lnTo>
                <a:lnTo>
                  <a:pt x="624586" y="50800"/>
                </a:lnTo>
                <a:lnTo>
                  <a:pt x="628396" y="52324"/>
                </a:lnTo>
                <a:lnTo>
                  <a:pt x="690985" y="25317"/>
                </a:lnTo>
                <a:lnTo>
                  <a:pt x="704977" y="6350"/>
                </a:lnTo>
                <a:lnTo>
                  <a:pt x="716862" y="6350"/>
                </a:lnTo>
                <a:lnTo>
                  <a:pt x="717550" y="0"/>
                </a:lnTo>
                <a:close/>
              </a:path>
              <a:path w="717550" h="969645">
                <a:moveTo>
                  <a:pt x="709109" y="9398"/>
                </a:moveTo>
                <a:lnTo>
                  <a:pt x="703834" y="9398"/>
                </a:lnTo>
                <a:lnTo>
                  <a:pt x="712597" y="16001"/>
                </a:lnTo>
                <a:lnTo>
                  <a:pt x="702650" y="20289"/>
                </a:lnTo>
                <a:lnTo>
                  <a:pt x="701315" y="32582"/>
                </a:lnTo>
                <a:lnTo>
                  <a:pt x="715137" y="13842"/>
                </a:lnTo>
                <a:lnTo>
                  <a:pt x="709109" y="9398"/>
                </a:lnTo>
                <a:close/>
              </a:path>
              <a:path w="717550" h="969645">
                <a:moveTo>
                  <a:pt x="704977" y="6350"/>
                </a:moveTo>
                <a:lnTo>
                  <a:pt x="690985" y="25317"/>
                </a:lnTo>
                <a:lnTo>
                  <a:pt x="702650" y="20289"/>
                </a:lnTo>
                <a:lnTo>
                  <a:pt x="703834" y="9398"/>
                </a:lnTo>
                <a:lnTo>
                  <a:pt x="709109" y="9398"/>
                </a:lnTo>
                <a:lnTo>
                  <a:pt x="704977" y="6350"/>
                </a:lnTo>
                <a:close/>
              </a:path>
              <a:path w="717550" h="969645">
                <a:moveTo>
                  <a:pt x="703834" y="9398"/>
                </a:moveTo>
                <a:lnTo>
                  <a:pt x="702650" y="20289"/>
                </a:lnTo>
                <a:lnTo>
                  <a:pt x="712597" y="16001"/>
                </a:lnTo>
                <a:lnTo>
                  <a:pt x="703834" y="9398"/>
                </a:lnTo>
                <a:close/>
              </a:path>
            </a:pathLst>
          </a:custGeom>
          <a:solidFill>
            <a:srgbClr val="000000"/>
          </a:solidFill>
        </p:spPr>
        <p:txBody>
          <a:bodyPr wrap="square" lIns="0" tIns="0" rIns="0" bIns="0" rtlCol="0"/>
          <a:lstStyle/>
          <a:p>
            <a:endParaRPr/>
          </a:p>
        </p:txBody>
      </p:sp>
      <p:sp>
        <p:nvSpPr>
          <p:cNvPr id="12" name="Slide Number Placeholder 11"/>
          <p:cNvSpPr>
            <a:spLocks noGrp="1"/>
          </p:cNvSpPr>
          <p:nvPr>
            <p:ph type="sldNum" sz="quarter" idx="12"/>
          </p:nvPr>
        </p:nvSpPr>
        <p:spPr/>
        <p:txBody>
          <a:bodyPr/>
          <a:lstStyle/>
          <a:p>
            <a:fld id="{34216374-E7D6-4C74-ADA3-2C9987A1DEB2}" type="slidenum">
              <a:rPr lang="en-US" smtClean="0"/>
              <a:t>32</a:t>
            </a:fld>
            <a:endParaRPr lang="en-US"/>
          </a:p>
        </p:txBody>
      </p:sp>
    </p:spTree>
    <p:extLst>
      <p:ext uri="{BB962C8B-B14F-4D97-AF65-F5344CB8AC3E}">
        <p14:creationId xmlns:p14="http://schemas.microsoft.com/office/powerpoint/2010/main" val="32171450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849618" y="2402473"/>
            <a:ext cx="4364536" cy="264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60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Week 5</a:t>
            </a:r>
          </a:p>
          <a:p>
            <a:pPr lvl="0"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34-37</a:t>
            </a:r>
            <a:endParaRPr lang="en-US" sz="2800" dirty="0">
              <a:solidFill>
                <a:prstClr val="black"/>
              </a:solidFill>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6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t>33</a:t>
            </a:fld>
            <a:endParaRPr lang="en-US"/>
          </a:p>
        </p:txBody>
      </p:sp>
      <p:sp>
        <p:nvSpPr>
          <p:cNvPr id="5" name="Freeform 28"/>
          <p:cNvSpPr/>
          <p:nvPr/>
        </p:nvSpPr>
        <p:spPr>
          <a:xfrm>
            <a:off x="17" y="35"/>
            <a:ext cx="972228"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6" name="TextBox 5"/>
          <p:cNvSpPr txBox="1"/>
          <p:nvPr/>
        </p:nvSpPr>
        <p:spPr>
          <a:xfrm>
            <a:off x="3580327" y="914400"/>
            <a:ext cx="5009881" cy="923330"/>
          </a:xfrm>
          <a:prstGeom prst="rect">
            <a:avLst/>
          </a:prstGeom>
          <a:noFill/>
        </p:spPr>
        <p:txBody>
          <a:bodyPr wrap="square" rtlCol="0">
            <a:spAutoFit/>
          </a:bodyPr>
          <a:lstStyle/>
          <a:p>
            <a:pPr algn="ctr"/>
            <a:r>
              <a:rPr lang="en-US" sz="5400" b="1" dirty="0" smtClean="0">
                <a:solidFill>
                  <a:srgbClr val="00B050"/>
                </a:solidFill>
                <a:latin typeface="Times New Roman" panose="02020603050405020304" pitchFamily="18" charset="0"/>
                <a:cs typeface="Times New Roman" panose="02020603050405020304" pitchFamily="18" charset="0"/>
              </a:rPr>
              <a:t>Column Types</a:t>
            </a:r>
            <a:endParaRPr lang="en-US" sz="5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19426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6787" y="34"/>
            <a:ext cx="11096992" cy="6678751"/>
          </a:xfrm>
          <a:prstGeom prst="rect">
            <a:avLst/>
          </a:prstGeom>
        </p:spPr>
        <p:txBody>
          <a:bodyPr wrap="square">
            <a:spAutoFit/>
          </a:bodyPr>
          <a:lstStyle/>
          <a:p>
            <a:r>
              <a:rPr lang="en-GB" sz="2400" b="1" dirty="0" smtClean="0">
                <a:latin typeface="Times New Roman" pitchFamily="18" charset="0"/>
                <a:cs typeface="Times New Roman" pitchFamily="18" charset="0"/>
              </a:rPr>
              <a:t>Fully Encased Composite column (FEC):</a:t>
            </a:r>
            <a:endParaRPr lang="en-GB" sz="2400" b="1" dirty="0">
              <a:latin typeface="Times New Roman" pitchFamily="18" charset="0"/>
              <a:cs typeface="Times New Roman" pitchFamily="18" charset="0"/>
            </a:endParaRPr>
          </a:p>
          <a:p>
            <a:endParaRPr lang="en-GB" sz="2400" dirty="0"/>
          </a:p>
          <a:p>
            <a:pPr algn="just">
              <a:spcAft>
                <a:spcPts val="600"/>
              </a:spcAft>
            </a:pPr>
            <a:r>
              <a:rPr lang="en-GB" sz="2400" dirty="0">
                <a:latin typeface="Times New Roman" pitchFamily="18" charset="0"/>
                <a:cs typeface="Times New Roman" pitchFamily="18" charset="0"/>
              </a:rPr>
              <a:t>A fully encased composite column is a load-bearing member made of structural steel encased in reinforced concrete: </a:t>
            </a:r>
            <a:endParaRPr lang="en-GB" sz="2400" dirty="0" smtClean="0">
              <a:latin typeface="Times New Roman" pitchFamily="18" charset="0"/>
              <a:cs typeface="Times New Roman" pitchFamily="18" charset="0"/>
            </a:endParaRPr>
          </a:p>
          <a:p>
            <a:pPr algn="just"/>
            <a:r>
              <a:rPr lang="en-GB" sz="2400" b="1" dirty="0" smtClean="0">
                <a:latin typeface="Times New Roman" pitchFamily="18" charset="0"/>
                <a:cs typeface="Times New Roman" pitchFamily="18" charset="0"/>
              </a:rPr>
              <a:t>Composition</a:t>
            </a:r>
            <a:endParaRPr lang="en-GB" sz="2400" b="1" dirty="0">
              <a:latin typeface="Times New Roman" pitchFamily="18" charset="0"/>
              <a:cs typeface="Times New Roman" pitchFamily="18" charset="0"/>
            </a:endParaRPr>
          </a:p>
          <a:p>
            <a:pPr algn="just">
              <a:spcAft>
                <a:spcPts val="600"/>
              </a:spcAft>
            </a:pPr>
            <a:r>
              <a:rPr lang="en-GB" sz="2400" dirty="0">
                <a:latin typeface="Times New Roman" pitchFamily="18" charset="0"/>
                <a:cs typeface="Times New Roman" pitchFamily="18" charset="0"/>
              </a:rPr>
              <a:t>A fully encased composite column is made up of a structural steel section, longitudinal and transverse reinforcement, and concrete. </a:t>
            </a:r>
          </a:p>
          <a:p>
            <a:pPr algn="just"/>
            <a:r>
              <a:rPr lang="en-GB" sz="2400" b="1" dirty="0">
                <a:latin typeface="Times New Roman" pitchFamily="18" charset="0"/>
                <a:cs typeface="Times New Roman" pitchFamily="18" charset="0"/>
              </a:rPr>
              <a:t>Benefits</a:t>
            </a:r>
          </a:p>
          <a:p>
            <a:pPr algn="just">
              <a:spcAft>
                <a:spcPts val="600"/>
              </a:spcAft>
            </a:pPr>
            <a:r>
              <a:rPr lang="en-GB" sz="2400" dirty="0">
                <a:latin typeface="Times New Roman" pitchFamily="18" charset="0"/>
                <a:cs typeface="Times New Roman" pitchFamily="18" charset="0"/>
              </a:rPr>
              <a:t>The concrete encasement stiffens the steel member, which helps prevent buckling and fireproofs the column. The combination of materials also allows the column to support a large amount of load while having a smaller cross-sectional area. </a:t>
            </a:r>
          </a:p>
          <a:p>
            <a:pPr algn="just"/>
            <a:r>
              <a:rPr lang="en-GB" sz="2400" b="1" dirty="0">
                <a:latin typeface="Times New Roman" pitchFamily="18" charset="0"/>
                <a:cs typeface="Times New Roman" pitchFamily="18" charset="0"/>
              </a:rPr>
              <a:t>Uses</a:t>
            </a:r>
          </a:p>
          <a:p>
            <a:pPr algn="just">
              <a:spcAft>
                <a:spcPts val="600"/>
              </a:spcAft>
            </a:pPr>
            <a:r>
              <a:rPr lang="en-GB" sz="2400" dirty="0">
                <a:latin typeface="Times New Roman" pitchFamily="18" charset="0"/>
                <a:cs typeface="Times New Roman" pitchFamily="18" charset="0"/>
              </a:rPr>
              <a:t>Fully encased composite columns are often used in composite framed structures. </a:t>
            </a:r>
          </a:p>
          <a:p>
            <a:pPr algn="just"/>
            <a:r>
              <a:rPr lang="en-GB" sz="2400" b="1" dirty="0">
                <a:latin typeface="Times New Roman" pitchFamily="18" charset="0"/>
                <a:cs typeface="Times New Roman" pitchFamily="18" charset="0"/>
              </a:rPr>
              <a:t>Design</a:t>
            </a:r>
          </a:p>
          <a:p>
            <a:pPr algn="just"/>
            <a:r>
              <a:rPr lang="en-GB" sz="2400" dirty="0">
                <a:latin typeface="Times New Roman" pitchFamily="18" charset="0"/>
                <a:cs typeface="Times New Roman" pitchFamily="18" charset="0"/>
              </a:rPr>
              <a:t>The design and analysis of concrete encased steel composite columns can be done under various loading conditions, such as seismic loading, fire, impact loading, and blast loading. </a:t>
            </a:r>
          </a:p>
        </p:txBody>
      </p:sp>
      <p:sp>
        <p:nvSpPr>
          <p:cNvPr id="3" name="Slide Number Placeholder 2"/>
          <p:cNvSpPr>
            <a:spLocks noGrp="1"/>
          </p:cNvSpPr>
          <p:nvPr>
            <p:ph type="sldNum" sz="quarter" idx="12"/>
          </p:nvPr>
        </p:nvSpPr>
        <p:spPr/>
        <p:txBody>
          <a:bodyPr/>
          <a:lstStyle/>
          <a:p>
            <a:fld id="{34216374-E7D6-4C74-ADA3-2C9987A1DEB2}" type="slidenum">
              <a:rPr lang="en-US" smtClean="0"/>
              <a:t>34</a:t>
            </a:fld>
            <a:endParaRPr lang="en-US"/>
          </a:p>
        </p:txBody>
      </p:sp>
    </p:spTree>
    <p:extLst>
      <p:ext uri="{BB962C8B-B14F-4D97-AF65-F5344CB8AC3E}">
        <p14:creationId xmlns:p14="http://schemas.microsoft.com/office/powerpoint/2010/main" val="4641001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1317" y="278217"/>
            <a:ext cx="6718299" cy="497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34216374-E7D6-4C74-ADA3-2C9987A1DEB2}" type="slidenum">
              <a:rPr lang="en-US" smtClean="0"/>
              <a:t>35</a:t>
            </a:fld>
            <a:endParaRPr lang="en-US"/>
          </a:p>
        </p:txBody>
      </p:sp>
    </p:spTree>
    <p:extLst>
      <p:ext uri="{BB962C8B-B14F-4D97-AF65-F5344CB8AC3E}">
        <p14:creationId xmlns:p14="http://schemas.microsoft.com/office/powerpoint/2010/main" val="4641001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3717" y="170512"/>
            <a:ext cx="11607800" cy="6155531"/>
          </a:xfrm>
          <a:prstGeom prst="rect">
            <a:avLst/>
          </a:prstGeom>
        </p:spPr>
        <p:txBody>
          <a:bodyPr wrap="square">
            <a:spAutoFit/>
          </a:bodyPr>
          <a:lstStyle/>
          <a:p>
            <a:r>
              <a:rPr lang="en-GB" sz="2400" b="1" dirty="0" smtClean="0">
                <a:latin typeface="Times New Roman" pitchFamily="18" charset="0"/>
                <a:cs typeface="Times New Roman" pitchFamily="18" charset="0"/>
              </a:rPr>
              <a:t>Partially Encased Composite column (PEC):</a:t>
            </a:r>
            <a:endParaRPr lang="en-GB" sz="2400" b="1" dirty="0">
              <a:latin typeface="Times New Roman" pitchFamily="18" charset="0"/>
              <a:cs typeface="Times New Roman" pitchFamily="18" charset="0"/>
            </a:endParaRPr>
          </a:p>
          <a:p>
            <a:endParaRPr lang="en-GB" dirty="0"/>
          </a:p>
          <a:p>
            <a:pPr algn="just">
              <a:spcAft>
                <a:spcPts val="600"/>
              </a:spcAft>
            </a:pPr>
            <a:r>
              <a:rPr lang="en-GB" sz="2400" dirty="0">
                <a:latin typeface="Times New Roman" pitchFamily="18" charset="0"/>
                <a:cs typeface="Times New Roman" pitchFamily="18" charset="0"/>
              </a:rPr>
              <a:t>A partially encased composite column (PEC) is a column made of a thin-walled steel section and concrete poured in the space between the flanges of the steel section. The </a:t>
            </a:r>
            <a:r>
              <a:rPr lang="en-GB" sz="2400" dirty="0" smtClean="0">
                <a:latin typeface="Times New Roman" pitchFamily="18" charset="0"/>
                <a:cs typeface="Times New Roman" pitchFamily="18" charset="0"/>
              </a:rPr>
              <a:t>behaviour </a:t>
            </a:r>
            <a:r>
              <a:rPr lang="en-GB" sz="2400" dirty="0">
                <a:latin typeface="Times New Roman" pitchFamily="18" charset="0"/>
                <a:cs typeface="Times New Roman" pitchFamily="18" charset="0"/>
              </a:rPr>
              <a:t>of PEC columns can be complex due to the interaction between the concrete and the steel. </a:t>
            </a:r>
          </a:p>
          <a:p>
            <a:pPr algn="just">
              <a:spcAft>
                <a:spcPts val="600"/>
              </a:spcAft>
            </a:pPr>
            <a:r>
              <a:rPr lang="en-GB" sz="2400" dirty="0">
                <a:latin typeface="Times New Roman" pitchFamily="18" charset="0"/>
                <a:cs typeface="Times New Roman" pitchFamily="18" charset="0"/>
              </a:rPr>
              <a:t>Here are some things to know about PEC columns:</a:t>
            </a:r>
          </a:p>
          <a:p>
            <a:pPr algn="just">
              <a:spcAft>
                <a:spcPts val="600"/>
              </a:spcAft>
            </a:pPr>
            <a:r>
              <a:rPr lang="en-GB" sz="2400" b="1" dirty="0" smtClean="0">
                <a:latin typeface="Times New Roman" pitchFamily="18" charset="0"/>
                <a:cs typeface="Times New Roman" pitchFamily="18" charset="0"/>
              </a:rPr>
              <a:t>Behaviour</a:t>
            </a:r>
            <a:endParaRPr lang="en-GB" sz="2400" b="1" dirty="0">
              <a:latin typeface="Times New Roman" pitchFamily="18" charset="0"/>
              <a:cs typeface="Times New Roman" pitchFamily="18" charset="0"/>
            </a:endParaRPr>
          </a:p>
          <a:p>
            <a:pPr algn="just">
              <a:spcAft>
                <a:spcPts val="600"/>
              </a:spcAft>
            </a:pPr>
            <a:r>
              <a:rPr lang="en-GB" sz="2400" dirty="0">
                <a:latin typeface="Times New Roman" pitchFamily="18" charset="0"/>
                <a:cs typeface="Times New Roman" pitchFamily="18" charset="0"/>
              </a:rPr>
              <a:t>The </a:t>
            </a:r>
            <a:r>
              <a:rPr lang="en-GB" sz="2400" dirty="0" smtClean="0">
                <a:latin typeface="Times New Roman" pitchFamily="18" charset="0"/>
                <a:cs typeface="Times New Roman" pitchFamily="18" charset="0"/>
              </a:rPr>
              <a:t>behaviour </a:t>
            </a:r>
            <a:r>
              <a:rPr lang="en-GB" sz="2400" dirty="0">
                <a:latin typeface="Times New Roman" pitchFamily="18" charset="0"/>
                <a:cs typeface="Times New Roman" pitchFamily="18" charset="0"/>
              </a:rPr>
              <a:t>of PEC columns under axial loading can be complex, especially when using high strength concrete. </a:t>
            </a:r>
          </a:p>
          <a:p>
            <a:pPr algn="just">
              <a:spcAft>
                <a:spcPts val="600"/>
              </a:spcAft>
            </a:pPr>
            <a:r>
              <a:rPr lang="en-GB" sz="2400" b="1" dirty="0">
                <a:latin typeface="Times New Roman" pitchFamily="18" charset="0"/>
                <a:cs typeface="Times New Roman" pitchFamily="18" charset="0"/>
              </a:rPr>
              <a:t>Failure modes</a:t>
            </a:r>
          </a:p>
          <a:p>
            <a:pPr algn="just">
              <a:spcAft>
                <a:spcPts val="600"/>
              </a:spcAft>
            </a:pPr>
            <a:r>
              <a:rPr lang="en-GB" sz="2400" dirty="0">
                <a:latin typeface="Times New Roman" pitchFamily="18" charset="0"/>
                <a:cs typeface="Times New Roman" pitchFamily="18" charset="0"/>
              </a:rPr>
              <a:t>PEC columns can fail due to global buckling, concrete </a:t>
            </a:r>
            <a:r>
              <a:rPr lang="en-GB" sz="2400" dirty="0" err="1">
                <a:latin typeface="Times New Roman" pitchFamily="18" charset="0"/>
                <a:cs typeface="Times New Roman" pitchFamily="18" charset="0"/>
              </a:rPr>
              <a:t>spalling</a:t>
            </a:r>
            <a:r>
              <a:rPr lang="en-GB" sz="2400" dirty="0">
                <a:latin typeface="Times New Roman" pitchFamily="18" charset="0"/>
                <a:cs typeface="Times New Roman" pitchFamily="18" charset="0"/>
              </a:rPr>
              <a:t>, and crushing. </a:t>
            </a:r>
          </a:p>
          <a:p>
            <a:pPr algn="just">
              <a:spcAft>
                <a:spcPts val="600"/>
              </a:spcAft>
            </a:pPr>
            <a:r>
              <a:rPr lang="en-GB" sz="2400" b="1" dirty="0">
                <a:latin typeface="Times New Roman" pitchFamily="18" charset="0"/>
                <a:cs typeface="Times New Roman" pitchFamily="18" charset="0"/>
              </a:rPr>
              <a:t>Factors that affect </a:t>
            </a:r>
            <a:r>
              <a:rPr lang="en-GB" sz="2400" b="1" dirty="0" smtClean="0">
                <a:latin typeface="Times New Roman" pitchFamily="18" charset="0"/>
                <a:cs typeface="Times New Roman" pitchFamily="18" charset="0"/>
              </a:rPr>
              <a:t>behaviour</a:t>
            </a:r>
            <a:endParaRPr lang="en-GB" sz="2400" b="1" dirty="0">
              <a:latin typeface="Times New Roman" pitchFamily="18" charset="0"/>
              <a:cs typeface="Times New Roman" pitchFamily="18" charset="0"/>
            </a:endParaRPr>
          </a:p>
          <a:p>
            <a:pPr algn="just">
              <a:spcAft>
                <a:spcPts val="600"/>
              </a:spcAft>
            </a:pPr>
            <a:r>
              <a:rPr lang="en-GB" sz="2400" dirty="0">
                <a:latin typeface="Times New Roman" pitchFamily="18" charset="0"/>
                <a:cs typeface="Times New Roman" pitchFamily="18" charset="0"/>
              </a:rPr>
              <a:t>Factors that can affect the </a:t>
            </a:r>
            <a:r>
              <a:rPr lang="en-GB" sz="2400" dirty="0" smtClean="0">
                <a:latin typeface="Times New Roman" pitchFamily="18" charset="0"/>
                <a:cs typeface="Times New Roman" pitchFamily="18" charset="0"/>
              </a:rPr>
              <a:t>behaviour </a:t>
            </a:r>
            <a:r>
              <a:rPr lang="en-GB" sz="2400" dirty="0">
                <a:latin typeface="Times New Roman" pitchFamily="18" charset="0"/>
                <a:cs typeface="Times New Roman" pitchFamily="18" charset="0"/>
              </a:rPr>
              <a:t>of PEC columns include:</a:t>
            </a:r>
          </a:p>
          <a:p>
            <a:pPr algn="just">
              <a:spcAft>
                <a:spcPts val="600"/>
              </a:spcAft>
            </a:pPr>
            <a:r>
              <a:rPr lang="en-GB" sz="2400" b="1" dirty="0" smtClean="0">
                <a:latin typeface="Times New Roman" pitchFamily="18" charset="0"/>
                <a:cs typeface="Times New Roman" pitchFamily="18" charset="0"/>
              </a:rPr>
              <a:t>Concrete </a:t>
            </a:r>
            <a:r>
              <a:rPr lang="en-GB" sz="2400" b="1" dirty="0">
                <a:latin typeface="Times New Roman" pitchFamily="18" charset="0"/>
                <a:cs typeface="Times New Roman" pitchFamily="18" charset="0"/>
              </a:rPr>
              <a:t>strength</a:t>
            </a:r>
            <a:r>
              <a:rPr lang="en-GB" sz="2400" dirty="0">
                <a:latin typeface="Times New Roman" pitchFamily="18" charset="0"/>
                <a:cs typeface="Times New Roman" pitchFamily="18" charset="0"/>
              </a:rPr>
              <a:t>: Increasing concrete strength can increase the stiffness and bearing capacity of the connection </a:t>
            </a:r>
          </a:p>
        </p:txBody>
      </p:sp>
      <p:sp>
        <p:nvSpPr>
          <p:cNvPr id="3" name="Slide Number Placeholder 2"/>
          <p:cNvSpPr>
            <a:spLocks noGrp="1"/>
          </p:cNvSpPr>
          <p:nvPr>
            <p:ph type="sldNum" sz="quarter" idx="12"/>
          </p:nvPr>
        </p:nvSpPr>
        <p:spPr/>
        <p:txBody>
          <a:bodyPr/>
          <a:lstStyle/>
          <a:p>
            <a:fld id="{34216374-E7D6-4C74-ADA3-2C9987A1DEB2}" type="slidenum">
              <a:rPr lang="en-US" smtClean="0"/>
              <a:t>36</a:t>
            </a:fld>
            <a:endParaRPr lang="en-US"/>
          </a:p>
        </p:txBody>
      </p:sp>
    </p:spTree>
    <p:extLst>
      <p:ext uri="{BB962C8B-B14F-4D97-AF65-F5344CB8AC3E}">
        <p14:creationId xmlns:p14="http://schemas.microsoft.com/office/powerpoint/2010/main" val="27254549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6566" y="269190"/>
            <a:ext cx="8169934" cy="546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34216374-E7D6-4C74-ADA3-2C9987A1DEB2}" type="slidenum">
              <a:rPr lang="en-US" smtClean="0"/>
              <a:t>37</a:t>
            </a:fld>
            <a:endParaRPr lang="en-US"/>
          </a:p>
        </p:txBody>
      </p:sp>
    </p:spTree>
    <p:extLst>
      <p:ext uri="{BB962C8B-B14F-4D97-AF65-F5344CB8AC3E}">
        <p14:creationId xmlns:p14="http://schemas.microsoft.com/office/powerpoint/2010/main" val="8361765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755007" y="2486931"/>
            <a:ext cx="4364536" cy="264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60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Week 6</a:t>
            </a:r>
          </a:p>
          <a:p>
            <a:pPr lvl="0"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39-50</a:t>
            </a:r>
            <a:endParaRPr lang="en-US" sz="2800" dirty="0">
              <a:solidFill>
                <a:prstClr val="black"/>
              </a:solidFill>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6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t>38</a:t>
            </a:fld>
            <a:endParaRPr lang="en-US"/>
          </a:p>
        </p:txBody>
      </p:sp>
      <p:sp>
        <p:nvSpPr>
          <p:cNvPr id="5" name="Freeform 28"/>
          <p:cNvSpPr/>
          <p:nvPr/>
        </p:nvSpPr>
        <p:spPr>
          <a:xfrm>
            <a:off x="17" y="35"/>
            <a:ext cx="972228"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6" name="TextBox 5"/>
          <p:cNvSpPr txBox="1"/>
          <p:nvPr/>
        </p:nvSpPr>
        <p:spPr>
          <a:xfrm>
            <a:off x="3580327" y="914400"/>
            <a:ext cx="5009881" cy="923330"/>
          </a:xfrm>
          <a:prstGeom prst="rect">
            <a:avLst/>
          </a:prstGeom>
          <a:noFill/>
        </p:spPr>
        <p:txBody>
          <a:bodyPr wrap="square" rtlCol="0">
            <a:spAutoFit/>
          </a:bodyPr>
          <a:lstStyle/>
          <a:p>
            <a:pPr algn="ctr"/>
            <a:r>
              <a:rPr lang="en-US" sz="5400" b="1" dirty="0" smtClean="0">
                <a:solidFill>
                  <a:srgbClr val="00B050"/>
                </a:solidFill>
                <a:latin typeface="Times New Roman" panose="02020603050405020304" pitchFamily="18" charset="0"/>
                <a:cs typeface="Times New Roman" panose="02020603050405020304" pitchFamily="18" charset="0"/>
              </a:rPr>
              <a:t>Column Types</a:t>
            </a:r>
            <a:endParaRPr lang="en-US" sz="5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86643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600" y="204532"/>
            <a:ext cx="11455400" cy="4431983"/>
          </a:xfrm>
          <a:prstGeom prst="rect">
            <a:avLst/>
          </a:prstGeom>
        </p:spPr>
        <p:txBody>
          <a:bodyPr wrap="square">
            <a:spAutoFit/>
          </a:bodyPr>
          <a:lstStyle/>
          <a:p>
            <a:r>
              <a:rPr lang="en-GB" sz="2400" b="1" dirty="0" smtClean="0">
                <a:latin typeface="Times New Roman" pitchFamily="18" charset="0"/>
                <a:cs typeface="Times New Roman" pitchFamily="18" charset="0"/>
              </a:rPr>
              <a:t>Confinement Effect For CFST Column:</a:t>
            </a:r>
          </a:p>
          <a:p>
            <a:endParaRPr lang="en-GB" sz="2400" b="1" dirty="0">
              <a:latin typeface="Times New Roman" pitchFamily="18" charset="0"/>
              <a:cs typeface="Times New Roman" pitchFamily="18" charset="0"/>
            </a:endParaRPr>
          </a:p>
          <a:p>
            <a:endParaRPr lang="en-GB" dirty="0"/>
          </a:p>
          <a:p>
            <a:pPr algn="just">
              <a:spcAft>
                <a:spcPts val="600"/>
              </a:spcAft>
            </a:pPr>
            <a:r>
              <a:rPr lang="en-GB" sz="2400" dirty="0" smtClean="0">
                <a:latin typeface="Times New Roman" pitchFamily="18" charset="0"/>
                <a:cs typeface="Times New Roman" pitchFamily="18" charset="0"/>
              </a:rPr>
              <a:t>The </a:t>
            </a:r>
            <a:r>
              <a:rPr lang="en-GB" sz="2400" dirty="0">
                <a:latin typeface="Times New Roman" pitchFamily="18" charset="0"/>
                <a:cs typeface="Times New Roman" pitchFamily="18" charset="0"/>
              </a:rPr>
              <a:t>confinement effect is an important feature of the structural behaviour of CFST columns, where is related </a:t>
            </a:r>
            <a:r>
              <a:rPr lang="en-GB" sz="2400" dirty="0" smtClean="0">
                <a:latin typeface="Times New Roman" pitchFamily="18" charset="0"/>
                <a:cs typeface="Times New Roman" pitchFamily="18" charset="0"/>
              </a:rPr>
              <a:t>to the </a:t>
            </a:r>
            <a:r>
              <a:rPr lang="en-GB" sz="2400" dirty="0">
                <a:latin typeface="Times New Roman" pitchFamily="18" charset="0"/>
                <a:cs typeface="Times New Roman" pitchFamily="18" charset="0"/>
              </a:rPr>
              <a:t>cross-sectional properties as well as the material </a:t>
            </a:r>
            <a:r>
              <a:rPr lang="en-GB" sz="2400" dirty="0" smtClean="0">
                <a:latin typeface="Times New Roman" pitchFamily="18" charset="0"/>
                <a:cs typeface="Times New Roman" pitchFamily="18" charset="0"/>
              </a:rPr>
              <a:t>properties. </a:t>
            </a:r>
            <a:r>
              <a:rPr lang="en-GB" sz="2400" dirty="0">
                <a:latin typeface="Times New Roman" pitchFamily="18" charset="0"/>
                <a:cs typeface="Times New Roman" pitchFamily="18" charset="0"/>
              </a:rPr>
              <a:t>The confinement effect in the first phase of loading can </a:t>
            </a:r>
            <a:r>
              <a:rPr lang="en-GB" sz="2400" dirty="0" smtClean="0">
                <a:latin typeface="Times New Roman" pitchFamily="18" charset="0"/>
                <a:cs typeface="Times New Roman" pitchFamily="18" charset="0"/>
              </a:rPr>
              <a:t>be neglected</a:t>
            </a:r>
            <a:r>
              <a:rPr lang="en-GB" sz="2400" dirty="0">
                <a:latin typeface="Times New Roman" pitchFamily="18" charset="0"/>
                <a:cs typeface="Times New Roman" pitchFamily="18" charset="0"/>
              </a:rPr>
              <a:t>, where the Poisson's ratio of the concrete is smaller than that of the steel. Therefore, the steel tube expands faster than the concrete core in the radial direction in the first (elastic) stage. This behaviour leads to an unconfined or free concrete behaviour </a:t>
            </a:r>
            <a:r>
              <a:rPr lang="en-GB" sz="2400" dirty="0" smtClean="0">
                <a:latin typeface="Times New Roman" pitchFamily="18" charset="0"/>
                <a:cs typeface="Times New Roman" pitchFamily="18" charset="0"/>
              </a:rPr>
              <a:t>until the </a:t>
            </a:r>
            <a:r>
              <a:rPr lang="en-GB" sz="2400" dirty="0">
                <a:latin typeface="Times New Roman" pitchFamily="18" charset="0"/>
                <a:cs typeface="Times New Roman" pitchFamily="18" charset="0"/>
              </a:rPr>
              <a:t>concrete cracks occur. Likewise, this behaviour postpones the confinement effect and decreases the effectiveness of the steel </a:t>
            </a:r>
            <a:r>
              <a:rPr lang="en-GB" sz="2400" dirty="0" smtClean="0">
                <a:latin typeface="Times New Roman" pitchFamily="18" charset="0"/>
                <a:cs typeface="Times New Roman" pitchFamily="18" charset="0"/>
              </a:rPr>
              <a:t>tube in </a:t>
            </a:r>
            <a:r>
              <a:rPr lang="en-GB" sz="2400" dirty="0">
                <a:latin typeface="Times New Roman" pitchFamily="18" charset="0"/>
                <a:cs typeface="Times New Roman" pitchFamily="18" charset="0"/>
              </a:rPr>
              <a:t>the elastic </a:t>
            </a:r>
            <a:r>
              <a:rPr lang="en-GB" sz="2400" dirty="0" smtClean="0">
                <a:latin typeface="Times New Roman" pitchFamily="18" charset="0"/>
                <a:cs typeface="Times New Roman" pitchFamily="18" charset="0"/>
              </a:rPr>
              <a:t>stage. </a:t>
            </a:r>
            <a:r>
              <a:rPr lang="en-GB" sz="2400" dirty="0">
                <a:latin typeface="Times New Roman" pitchFamily="18" charset="0"/>
                <a:cs typeface="Times New Roman" pitchFamily="18" charset="0"/>
              </a:rPr>
              <a:t>Micro-cracking of concrete increases under loading and Poisson's ratio of the concrete increases in a </a:t>
            </a:r>
            <a:r>
              <a:rPr lang="en-GB" sz="2400" dirty="0" smtClean="0">
                <a:latin typeface="Times New Roman" pitchFamily="18" charset="0"/>
                <a:cs typeface="Times New Roman" pitchFamily="18" charset="0"/>
              </a:rPr>
              <a:t>lateral direction</a:t>
            </a:r>
            <a:r>
              <a:rPr lang="en-GB" sz="2400" dirty="0">
                <a:latin typeface="Times New Roman" pitchFamily="18" charset="0"/>
                <a:cs typeface="Times New Roman" pitchFamily="18" charset="0"/>
              </a:rPr>
              <a:t>, hence the confinement of steel </a:t>
            </a:r>
            <a:r>
              <a:rPr lang="en-GB" sz="2400" dirty="0" smtClean="0">
                <a:latin typeface="Times New Roman" pitchFamily="18" charset="0"/>
                <a:cs typeface="Times New Roman" pitchFamily="18" charset="0"/>
              </a:rPr>
              <a:t>develops.</a:t>
            </a:r>
            <a:endParaRPr lang="en-GB" sz="2400" dirty="0">
              <a:latin typeface="Times New Roman" pitchFamily="18" charset="0"/>
              <a:cs typeface="Times New Roman" pitchFamily="18" charset="0"/>
            </a:endParaRPr>
          </a:p>
        </p:txBody>
      </p:sp>
      <p:sp>
        <p:nvSpPr>
          <p:cNvPr id="3" name="Slide Number Placeholder 2"/>
          <p:cNvSpPr>
            <a:spLocks noGrp="1"/>
          </p:cNvSpPr>
          <p:nvPr>
            <p:ph type="sldNum" sz="quarter" idx="12"/>
          </p:nvPr>
        </p:nvSpPr>
        <p:spPr/>
        <p:txBody>
          <a:bodyPr/>
          <a:lstStyle/>
          <a:p>
            <a:fld id="{34216374-E7D6-4C74-ADA3-2C9987A1DEB2}" type="slidenum">
              <a:rPr lang="en-US" smtClean="0"/>
              <a:t>39</a:t>
            </a:fld>
            <a:endParaRPr lang="en-US"/>
          </a:p>
        </p:txBody>
      </p:sp>
    </p:spTree>
    <p:extLst>
      <p:ext uri="{BB962C8B-B14F-4D97-AF65-F5344CB8AC3E}">
        <p14:creationId xmlns:p14="http://schemas.microsoft.com/office/powerpoint/2010/main" val="20285414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34982224"/>
              </p:ext>
            </p:extLst>
          </p:nvPr>
        </p:nvGraphicFramePr>
        <p:xfrm>
          <a:off x="620486" y="189469"/>
          <a:ext cx="10771414" cy="5318259"/>
        </p:xfrm>
        <a:graphic>
          <a:graphicData uri="http://schemas.openxmlformats.org/drawingml/2006/table">
            <a:tbl>
              <a:tblPr firstRow="1" firstCol="1" bandRow="1"/>
              <a:tblGrid>
                <a:gridCol w="750469"/>
                <a:gridCol w="7946123"/>
                <a:gridCol w="809328"/>
                <a:gridCol w="1265494"/>
              </a:tblGrid>
              <a:tr h="462026">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Content of Course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6985">
                <a:tc>
                  <a:txBody>
                    <a:bodyPr/>
                    <a:lstStyle/>
                    <a:p>
                      <a:pPr marL="0" marR="0" algn="ctr">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Load Transferring Mechanism of Structure, Basic of frame structures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CLO1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86078">
                <a:tc>
                  <a:txBody>
                    <a:bodyPr/>
                    <a:lstStyle/>
                    <a:p>
                      <a:pPr marL="0" marR="0" algn="ctr">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Introduction to column, Tied column, spiral column, short column, long column, composite column, Steel column, Column under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uni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/bi-axial loading condition, Confinement effect, Design of </a:t>
                      </a:r>
                      <a:r>
                        <a:rPr lang="en-US" sz="2000">
                          <a:effectLst/>
                          <a:latin typeface="Times New Roman" panose="02020603050405020304" pitchFamily="18" charset="0"/>
                          <a:ea typeface="Calibri" panose="020F0502020204030204" pitchFamily="34" charset="0"/>
                          <a:cs typeface="Times New Roman" panose="02020603050405020304" pitchFamily="18" charset="0"/>
                        </a:rPr>
                        <a:t>spiral </a:t>
                      </a:r>
                      <a:r>
                        <a:rPr lang="en-US" sz="2000" smtClean="0">
                          <a:effectLst/>
                          <a:latin typeface="Times New Roman" panose="02020603050405020304" pitchFamily="18" charset="0"/>
                          <a:ea typeface="Calibri" panose="020F0502020204030204" pitchFamily="34" charset="0"/>
                          <a:cs typeface="Times New Roman" panose="02020603050405020304" pitchFamily="18" charset="0"/>
                        </a:rPr>
                        <a:t>column.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CLO3, CLO4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86078">
                <a:tc>
                  <a:txBody>
                    <a:bodyPr/>
                    <a:lstStyle/>
                    <a:p>
                      <a:pPr marL="0" marR="0" algn="ctr">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Differences between one way and two-way slab, Crank bar, straight bottom bar, extra top, distribution bar, temperature reinforcement, shrinkage reinforcement, binding bar, corner reinforcement.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CLO2, CLO4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17092">
                <a:tc>
                  <a:txBody>
                    <a:bodyPr/>
                    <a:lstStyle/>
                    <a:p>
                      <a:pPr marL="0" marR="0" algn="ctr">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Introduction for footing and foundation, single column footing, combined footing, strip footing, strap beam, mat foundation, skin friction pile, end bearing pile, negative skin friction, Design of single column footing.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CLO1, CLO3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1"/>
          <p:cNvSpPr>
            <a:spLocks noChangeArrowheads="1"/>
          </p:cNvSpPr>
          <p:nvPr/>
        </p:nvSpPr>
        <p:spPr bwMode="auto">
          <a:xfrm>
            <a:off x="1529349" y="5677913"/>
            <a:ext cx="10502298"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Text Book:</a:t>
            </a:r>
            <a:endParaRPr kumimoji="0" 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 Design of Concrete Structures by Arthur H. </a:t>
            </a:r>
            <a:r>
              <a:rPr kumimoji="0" lang="en-US" sz="12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Nilson</a:t>
            </a:r>
            <a:r>
              <a:rPr kumimoji="0" 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David Darwin, Charles W. Dolan (</a:t>
            </a:r>
            <a:r>
              <a:rPr kumimoji="0" lang="en-US" sz="12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Mc</a:t>
            </a:r>
            <a:r>
              <a:rPr kumimoji="0" 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Graw</a:t>
            </a:r>
            <a:r>
              <a:rPr kumimoji="0" 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Hill) – 13th edition.</a:t>
            </a:r>
            <a:endParaRPr kumimoji="0" lang="en-US"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 Design of Concrete Structures by Arthur H. </a:t>
            </a:r>
            <a:r>
              <a:rPr kumimoji="0" lang="en-US" sz="12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Nilson</a:t>
            </a:r>
            <a:r>
              <a:rPr kumimoji="0" 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7th edition.</a:t>
            </a:r>
            <a:endParaRPr kumimoji="0" lang="en-US"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 Design of Reinforced Concrete by Jack C. </a:t>
            </a:r>
            <a:r>
              <a:rPr kumimoji="0" lang="en-US" sz="12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McCormac</a:t>
            </a:r>
            <a:r>
              <a:rPr kumimoji="0" 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Russell H. Brown – 9th edition </a:t>
            </a:r>
            <a:endParaRPr kumimoji="0" lang="en-US"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 Design of </a:t>
            </a:r>
            <a:r>
              <a:rPr kumimoji="0" lang="en-US" sz="12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Prestressed</a:t>
            </a:r>
            <a:r>
              <a:rPr kumimoji="0" 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Concrete Structures by T. Y. Lin and Ned H. Burns</a:t>
            </a:r>
            <a:endParaRPr kumimoji="0" lang="en-US"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t>4</a:t>
            </a:fld>
            <a:endParaRPr lang="en-US"/>
          </a:p>
        </p:txBody>
      </p:sp>
    </p:spTree>
    <p:extLst>
      <p:ext uri="{BB962C8B-B14F-4D97-AF65-F5344CB8AC3E}">
        <p14:creationId xmlns:p14="http://schemas.microsoft.com/office/powerpoint/2010/main" val="12774343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2"/>
          <p:cNvPicPr/>
          <p:nvPr/>
        </p:nvPicPr>
        <p:blipFill>
          <a:blip r:embed="rId2" cstate="print"/>
          <a:stretch>
            <a:fillRect/>
          </a:stretch>
        </p:blipFill>
        <p:spPr>
          <a:xfrm>
            <a:off x="6716274" y="716026"/>
            <a:ext cx="4748232" cy="4295955"/>
          </a:xfrm>
          <a:prstGeom prst="rect">
            <a:avLst/>
          </a:prstGeom>
        </p:spPr>
      </p:pic>
      <p:sp>
        <p:nvSpPr>
          <p:cNvPr id="2" name="TextBox 1"/>
          <p:cNvSpPr txBox="1"/>
          <p:nvPr/>
        </p:nvSpPr>
        <p:spPr>
          <a:xfrm>
            <a:off x="276064" y="2111860"/>
            <a:ext cx="6556078" cy="2246769"/>
          </a:xfrm>
          <a:prstGeom prst="rect">
            <a:avLst/>
          </a:prstGeom>
          <a:noFill/>
        </p:spPr>
        <p:txBody>
          <a:bodyPr wrap="square" rtlCol="0">
            <a:spAutoFit/>
          </a:bodyPr>
          <a:lstStyle/>
          <a:p>
            <a:r>
              <a:rPr lang="en-GB" sz="2800" b="1" dirty="0" smtClean="0">
                <a:latin typeface="Times New Roman" pitchFamily="18" charset="0"/>
                <a:cs typeface="Times New Roman" pitchFamily="18" charset="0"/>
              </a:rPr>
              <a:t>Improving Confinement for Square/Rectangular CFST:</a:t>
            </a:r>
          </a:p>
          <a:p>
            <a:endParaRPr lang="en-GB" sz="2800" b="1" dirty="0">
              <a:latin typeface="Times New Roman" pitchFamily="18" charset="0"/>
              <a:cs typeface="Times New Roman" pitchFamily="18" charset="0"/>
            </a:endParaRPr>
          </a:p>
          <a:p>
            <a:pPr marL="457200" indent="-457200">
              <a:buAutoNum type="arabicPeriod"/>
            </a:pPr>
            <a:r>
              <a:rPr lang="en-GB" sz="2800" dirty="0" smtClean="0">
                <a:latin typeface="Times New Roman" pitchFamily="18" charset="0"/>
                <a:cs typeface="Times New Roman" pitchFamily="18" charset="0"/>
              </a:rPr>
              <a:t>Rounded Corner</a:t>
            </a:r>
          </a:p>
          <a:p>
            <a:pPr marL="457200" indent="-457200">
              <a:buAutoNum type="arabicPeriod"/>
            </a:pPr>
            <a:r>
              <a:rPr lang="en-GB" sz="2800" dirty="0" smtClean="0">
                <a:latin typeface="Times New Roman" pitchFamily="18" charset="0"/>
                <a:cs typeface="Times New Roman" pitchFamily="18" charset="0"/>
              </a:rPr>
              <a:t>Welded longitudinal Steel Plates</a:t>
            </a:r>
            <a:endParaRPr lang="en-US" sz="2800" dirty="0">
              <a:latin typeface="Times New Roman" pitchFamily="18" charset="0"/>
              <a:cs typeface="Times New Roman" pitchFamily="18" charset="0"/>
            </a:endParaRPr>
          </a:p>
        </p:txBody>
      </p:sp>
      <p:sp>
        <p:nvSpPr>
          <p:cNvPr id="3" name="Slide Number Placeholder 2"/>
          <p:cNvSpPr>
            <a:spLocks noGrp="1"/>
          </p:cNvSpPr>
          <p:nvPr>
            <p:ph type="sldNum" sz="quarter" idx="12"/>
          </p:nvPr>
        </p:nvSpPr>
        <p:spPr/>
        <p:txBody>
          <a:bodyPr/>
          <a:lstStyle/>
          <a:p>
            <a:fld id="{34216374-E7D6-4C74-ADA3-2C9987A1DEB2}" type="slidenum">
              <a:rPr lang="en-US" smtClean="0"/>
              <a:t>40</a:t>
            </a:fld>
            <a:endParaRPr lang="en-US"/>
          </a:p>
        </p:txBody>
      </p:sp>
    </p:spTree>
    <p:extLst>
      <p:ext uri="{BB962C8B-B14F-4D97-AF65-F5344CB8AC3E}">
        <p14:creationId xmlns:p14="http://schemas.microsoft.com/office/powerpoint/2010/main" val="2772798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917" y="0"/>
            <a:ext cx="11785600" cy="4909036"/>
          </a:xfrm>
          <a:prstGeom prst="rect">
            <a:avLst/>
          </a:prstGeom>
        </p:spPr>
        <p:txBody>
          <a:bodyPr wrap="square">
            <a:spAutoFit/>
          </a:bodyPr>
          <a:lstStyle/>
          <a:p>
            <a:pPr>
              <a:spcAft>
                <a:spcPts val="600"/>
              </a:spcAft>
            </a:pPr>
            <a:r>
              <a:rPr lang="en-GB" sz="2400" b="1" dirty="0" smtClean="0">
                <a:latin typeface="Times New Roman" pitchFamily="18" charset="0"/>
                <a:cs typeface="Times New Roman" pitchFamily="18" charset="0"/>
              </a:rPr>
              <a:t>Steel Column:</a:t>
            </a:r>
            <a:endParaRPr lang="en-GB" sz="2400" dirty="0">
              <a:latin typeface="Times New Roman" pitchFamily="18" charset="0"/>
              <a:cs typeface="Times New Roman" pitchFamily="18" charset="0"/>
            </a:endParaRPr>
          </a:p>
          <a:p>
            <a:pPr algn="just">
              <a:spcAft>
                <a:spcPts val="600"/>
              </a:spcAft>
            </a:pPr>
            <a:r>
              <a:rPr lang="en-GB" sz="2400" dirty="0">
                <a:latin typeface="Times New Roman" pitchFamily="18" charset="0"/>
                <a:cs typeface="Times New Roman" pitchFamily="18" charset="0"/>
              </a:rPr>
              <a:t>S</a:t>
            </a:r>
            <a:r>
              <a:rPr lang="en-GB" sz="2400" dirty="0" smtClean="0">
                <a:latin typeface="Times New Roman" pitchFamily="18" charset="0"/>
                <a:cs typeface="Times New Roman" pitchFamily="18" charset="0"/>
              </a:rPr>
              <a:t>teel </a:t>
            </a:r>
            <a:r>
              <a:rPr lang="en-GB" sz="2400" dirty="0">
                <a:latin typeface="Times New Roman" pitchFamily="18" charset="0"/>
                <a:cs typeface="Times New Roman" pitchFamily="18" charset="0"/>
              </a:rPr>
              <a:t>column is a vertical structural element that provides support to buildings and other structures. It's a key part of a building's frame, transferring loads from upper floors, roofs, or beams to the foundation or other supporting members. </a:t>
            </a:r>
          </a:p>
          <a:p>
            <a:pPr algn="just">
              <a:spcAft>
                <a:spcPts val="600"/>
              </a:spcAft>
            </a:pPr>
            <a:r>
              <a:rPr lang="en-GB" sz="2400" dirty="0">
                <a:latin typeface="Times New Roman" pitchFamily="18" charset="0"/>
                <a:cs typeface="Times New Roman" pitchFamily="18" charset="0"/>
              </a:rPr>
              <a:t>Steel columns are made from high-strength steel, which allows them to withstand heavy loads and forces without deforming. They are known for their resilience, sturdiness, and ability to support massive weights. </a:t>
            </a:r>
          </a:p>
          <a:p>
            <a:pPr algn="just">
              <a:spcAft>
                <a:spcPts val="600"/>
              </a:spcAft>
            </a:pPr>
            <a:r>
              <a:rPr lang="en-GB" sz="2400" dirty="0">
                <a:latin typeface="Times New Roman" pitchFamily="18" charset="0"/>
                <a:cs typeface="Times New Roman" pitchFamily="18" charset="0"/>
              </a:rPr>
              <a:t>Steel columns have several advantages over concrete or timber columns, including:</a:t>
            </a:r>
          </a:p>
          <a:p>
            <a:pPr algn="just">
              <a:spcAft>
                <a:spcPts val="600"/>
              </a:spcAft>
            </a:pPr>
            <a:r>
              <a:rPr lang="en-GB" sz="2400" dirty="0">
                <a:latin typeface="Times New Roman" pitchFamily="18" charset="0"/>
                <a:cs typeface="Times New Roman" pitchFamily="18" charset="0"/>
              </a:rPr>
              <a:t>High strength-to-weight ratio, Better ductility, Recyclability, Design flexibility, Earthquake resistance, and Structural integrity. </a:t>
            </a:r>
          </a:p>
          <a:p>
            <a:pPr algn="just">
              <a:spcAft>
                <a:spcPts val="600"/>
              </a:spcAft>
            </a:pPr>
            <a:r>
              <a:rPr lang="en-GB" sz="2400" dirty="0">
                <a:latin typeface="Times New Roman" pitchFamily="18" charset="0"/>
                <a:cs typeface="Times New Roman" pitchFamily="18" charset="0"/>
              </a:rPr>
              <a:t>Steel columns are also known as stanchions. They are used in industrial structures to support beams and trusses.</a:t>
            </a:r>
          </a:p>
        </p:txBody>
      </p:sp>
      <p:sp>
        <p:nvSpPr>
          <p:cNvPr id="3" name="Slide Number Placeholder 2"/>
          <p:cNvSpPr>
            <a:spLocks noGrp="1"/>
          </p:cNvSpPr>
          <p:nvPr>
            <p:ph type="sldNum" sz="quarter" idx="12"/>
          </p:nvPr>
        </p:nvSpPr>
        <p:spPr/>
        <p:txBody>
          <a:bodyPr/>
          <a:lstStyle/>
          <a:p>
            <a:fld id="{34216374-E7D6-4C74-ADA3-2C9987A1DEB2}" type="slidenum">
              <a:rPr lang="en-US" smtClean="0"/>
              <a:t>41</a:t>
            </a:fld>
            <a:endParaRPr lang="en-US"/>
          </a:p>
        </p:txBody>
      </p:sp>
    </p:spTree>
    <p:extLst>
      <p:ext uri="{BB962C8B-B14F-4D97-AF65-F5344CB8AC3E}">
        <p14:creationId xmlns:p14="http://schemas.microsoft.com/office/powerpoint/2010/main" val="1102592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2"/>
          <p:cNvPicPr/>
          <p:nvPr/>
        </p:nvPicPr>
        <p:blipFill>
          <a:blip r:embed="rId2" cstate="print"/>
          <a:stretch>
            <a:fillRect/>
          </a:stretch>
        </p:blipFill>
        <p:spPr>
          <a:xfrm>
            <a:off x="2332980" y="141656"/>
            <a:ext cx="6925320" cy="4891179"/>
          </a:xfrm>
          <a:prstGeom prst="rect">
            <a:avLst/>
          </a:prstGeom>
        </p:spPr>
      </p:pic>
      <p:sp>
        <p:nvSpPr>
          <p:cNvPr id="2" name="TextBox 1"/>
          <p:cNvSpPr txBox="1"/>
          <p:nvPr/>
        </p:nvSpPr>
        <p:spPr>
          <a:xfrm>
            <a:off x="4917087" y="5840118"/>
            <a:ext cx="3071003" cy="461665"/>
          </a:xfrm>
          <a:prstGeom prst="rect">
            <a:avLst/>
          </a:prstGeom>
          <a:noFill/>
        </p:spPr>
        <p:txBody>
          <a:bodyPr wrap="square" rtlCol="0">
            <a:spAutoFit/>
          </a:bodyPr>
          <a:lstStyle/>
          <a:p>
            <a:r>
              <a:rPr lang="en-GB" sz="2400" b="1" dirty="0" smtClean="0">
                <a:latin typeface="Times New Roman" pitchFamily="18" charset="0"/>
                <a:cs typeface="Times New Roman" pitchFamily="18" charset="0"/>
              </a:rPr>
              <a:t>Steel Column</a:t>
            </a:r>
            <a:endParaRPr lang="en-US" sz="2400" b="1"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34216374-E7D6-4C74-ADA3-2C9987A1DEB2}" type="slidenum">
              <a:rPr lang="en-US" smtClean="0"/>
              <a:t>42</a:t>
            </a:fld>
            <a:endParaRPr lang="en-US"/>
          </a:p>
        </p:txBody>
      </p:sp>
    </p:spTree>
    <p:extLst>
      <p:ext uri="{BB962C8B-B14F-4D97-AF65-F5344CB8AC3E}">
        <p14:creationId xmlns:p14="http://schemas.microsoft.com/office/powerpoint/2010/main" val="27955880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052300" cy="4985980"/>
          </a:xfrm>
          <a:prstGeom prst="rect">
            <a:avLst/>
          </a:prstGeom>
        </p:spPr>
        <p:txBody>
          <a:bodyPr wrap="square">
            <a:spAutoFit/>
          </a:bodyPr>
          <a:lstStyle/>
          <a:p>
            <a:pPr>
              <a:spcAft>
                <a:spcPts val="600"/>
              </a:spcAft>
            </a:pPr>
            <a:r>
              <a:rPr lang="en-GB" sz="2400" b="1" dirty="0" smtClean="0">
                <a:latin typeface="Times New Roman" pitchFamily="18" charset="0"/>
                <a:cs typeface="Times New Roman" pitchFamily="18" charset="0"/>
              </a:rPr>
              <a:t>Hot rolled versus Cold Formed Steel:</a:t>
            </a:r>
            <a:endParaRPr lang="en-GB" sz="2400" dirty="0"/>
          </a:p>
          <a:p>
            <a:pPr algn="just">
              <a:spcAft>
                <a:spcPts val="600"/>
              </a:spcAft>
            </a:pPr>
            <a:r>
              <a:rPr lang="en-GB" sz="2400" dirty="0">
                <a:latin typeface="Times New Roman" pitchFamily="18" charset="0"/>
                <a:cs typeface="Times New Roman" pitchFamily="18" charset="0"/>
              </a:rPr>
              <a:t>The main difference between hot rolled and cold formed steel is the temperature at which they are processed: </a:t>
            </a:r>
          </a:p>
          <a:p>
            <a:pPr algn="just">
              <a:spcAft>
                <a:spcPts val="600"/>
              </a:spcAft>
            </a:pPr>
            <a:r>
              <a:rPr lang="en-GB" sz="2400" b="1" dirty="0">
                <a:latin typeface="Times New Roman" pitchFamily="18" charset="0"/>
                <a:cs typeface="Times New Roman" pitchFamily="18" charset="0"/>
              </a:rPr>
              <a:t>Hot rolled steel</a:t>
            </a:r>
          </a:p>
          <a:p>
            <a:pPr algn="just">
              <a:spcAft>
                <a:spcPts val="600"/>
              </a:spcAft>
            </a:pPr>
            <a:r>
              <a:rPr lang="en-GB" sz="2400" dirty="0">
                <a:latin typeface="Times New Roman" pitchFamily="18" charset="0"/>
                <a:cs typeface="Times New Roman" pitchFamily="18" charset="0"/>
              </a:rPr>
              <a:t>Rolled at a temperature above the material's recrystallization temperature, usually over 1,700°F. This process allows the steel to be easily shaped and formed into larger sizes. Hot rolled steel is often used in large, rugged structural sections like bridges, railway tracks, and structural frames. </a:t>
            </a:r>
          </a:p>
          <a:p>
            <a:pPr algn="just">
              <a:spcAft>
                <a:spcPts val="600"/>
              </a:spcAft>
            </a:pPr>
            <a:r>
              <a:rPr lang="en-GB" sz="2400" b="1" dirty="0">
                <a:latin typeface="Times New Roman" pitchFamily="18" charset="0"/>
                <a:cs typeface="Times New Roman" pitchFamily="18" charset="0"/>
              </a:rPr>
              <a:t>Cold formed steel</a:t>
            </a:r>
          </a:p>
          <a:p>
            <a:pPr algn="just">
              <a:spcAft>
                <a:spcPts val="600"/>
              </a:spcAft>
            </a:pPr>
            <a:r>
              <a:rPr lang="en-GB" sz="2400" dirty="0">
                <a:latin typeface="Times New Roman" pitchFamily="18" charset="0"/>
                <a:cs typeface="Times New Roman" pitchFamily="18" charset="0"/>
              </a:rPr>
              <a:t>Rolled or bent at room temperature without heat. Cold formed steel is often used for smaller shapes and thinner gauges, and is more precise and stronger than hot rolled steel. Cold rolled steel is often used for more aesthetic applications like furniture or appliances. </a:t>
            </a:r>
          </a:p>
          <a:p>
            <a:pPr algn="just">
              <a:spcAft>
                <a:spcPts val="600"/>
              </a:spcAft>
            </a:pPr>
            <a:r>
              <a:rPr lang="en-GB" sz="2400" dirty="0">
                <a:latin typeface="Times New Roman" pitchFamily="18" charset="0"/>
                <a:cs typeface="Times New Roman" pitchFamily="18" charset="0"/>
              </a:rPr>
              <a:t>Here are some other differences between hot rolled and cold formed steel: </a:t>
            </a:r>
          </a:p>
        </p:txBody>
      </p:sp>
      <p:sp>
        <p:nvSpPr>
          <p:cNvPr id="3" name="Slide Number Placeholder 2"/>
          <p:cNvSpPr>
            <a:spLocks noGrp="1"/>
          </p:cNvSpPr>
          <p:nvPr>
            <p:ph type="sldNum" sz="quarter" idx="12"/>
          </p:nvPr>
        </p:nvSpPr>
        <p:spPr/>
        <p:txBody>
          <a:bodyPr/>
          <a:lstStyle/>
          <a:p>
            <a:fld id="{34216374-E7D6-4C74-ADA3-2C9987A1DEB2}" type="slidenum">
              <a:rPr lang="en-US" smtClean="0"/>
              <a:t>43</a:t>
            </a:fld>
            <a:endParaRPr lang="en-US"/>
          </a:p>
        </p:txBody>
      </p:sp>
    </p:spTree>
    <p:extLst>
      <p:ext uri="{BB962C8B-B14F-4D97-AF65-F5344CB8AC3E}">
        <p14:creationId xmlns:p14="http://schemas.microsoft.com/office/powerpoint/2010/main" val="8886090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92134"/>
            <a:ext cx="12052300" cy="5216813"/>
          </a:xfrm>
          <a:prstGeom prst="rect">
            <a:avLst/>
          </a:prstGeom>
        </p:spPr>
        <p:txBody>
          <a:bodyPr wrap="square">
            <a:spAutoFit/>
          </a:bodyPr>
          <a:lstStyle/>
          <a:p>
            <a:pPr algn="just">
              <a:spcAft>
                <a:spcPts val="600"/>
              </a:spcAft>
            </a:pPr>
            <a:r>
              <a:rPr lang="en-GB" sz="2400" b="1" dirty="0">
                <a:latin typeface="Times New Roman" pitchFamily="18" charset="0"/>
                <a:cs typeface="Times New Roman" pitchFamily="18" charset="0"/>
              </a:rPr>
              <a:t>Surface quality</a:t>
            </a:r>
          </a:p>
          <a:p>
            <a:pPr algn="just">
              <a:spcAft>
                <a:spcPts val="600"/>
              </a:spcAft>
            </a:pPr>
            <a:r>
              <a:rPr lang="en-GB" sz="2400" dirty="0">
                <a:latin typeface="Times New Roman" pitchFamily="18" charset="0"/>
                <a:cs typeface="Times New Roman" pitchFamily="18" charset="0"/>
              </a:rPr>
              <a:t>Hot rolled steel has rough edges and surfaces, while cold rolled steel has a shiny, smooth surface. </a:t>
            </a:r>
          </a:p>
          <a:p>
            <a:pPr algn="just">
              <a:spcAft>
                <a:spcPts val="600"/>
              </a:spcAft>
            </a:pPr>
            <a:r>
              <a:rPr lang="en-GB" sz="2400" b="1" dirty="0">
                <a:latin typeface="Times New Roman" pitchFamily="18" charset="0"/>
                <a:cs typeface="Times New Roman" pitchFamily="18" charset="0"/>
              </a:rPr>
              <a:t>Material hardness</a:t>
            </a:r>
          </a:p>
          <a:p>
            <a:pPr algn="just">
              <a:spcAft>
                <a:spcPts val="600"/>
              </a:spcAft>
            </a:pPr>
            <a:r>
              <a:rPr lang="en-GB" sz="2400" dirty="0">
                <a:latin typeface="Times New Roman" pitchFamily="18" charset="0"/>
                <a:cs typeface="Times New Roman" pitchFamily="18" charset="0"/>
              </a:rPr>
              <a:t>Cold rolled steel is harder and stronger than hot rolled steel. </a:t>
            </a:r>
          </a:p>
          <a:p>
            <a:pPr algn="just">
              <a:spcAft>
                <a:spcPts val="600"/>
              </a:spcAft>
            </a:pPr>
            <a:r>
              <a:rPr lang="en-GB" sz="2400" b="1" dirty="0">
                <a:latin typeface="Times New Roman" pitchFamily="18" charset="0"/>
                <a:cs typeface="Times New Roman" pitchFamily="18" charset="0"/>
              </a:rPr>
              <a:t>Internal stress</a:t>
            </a:r>
          </a:p>
          <a:p>
            <a:pPr algn="just">
              <a:spcAft>
                <a:spcPts val="600"/>
              </a:spcAft>
            </a:pPr>
            <a:r>
              <a:rPr lang="en-GB" sz="2400" dirty="0">
                <a:latin typeface="Times New Roman" pitchFamily="18" charset="0"/>
                <a:cs typeface="Times New Roman" pitchFamily="18" charset="0"/>
              </a:rPr>
              <a:t>Cold rolled steel has greater internal stresses than hot rolled steel, which must be relieved before processing. </a:t>
            </a:r>
          </a:p>
          <a:p>
            <a:pPr algn="just">
              <a:spcAft>
                <a:spcPts val="600"/>
              </a:spcAft>
            </a:pPr>
            <a:r>
              <a:rPr lang="en-GB" sz="2400" b="1" dirty="0">
                <a:latin typeface="Times New Roman" pitchFamily="18" charset="0"/>
                <a:cs typeface="Times New Roman" pitchFamily="18" charset="0"/>
              </a:rPr>
              <a:t>Cost</a:t>
            </a:r>
          </a:p>
          <a:p>
            <a:pPr algn="just">
              <a:spcAft>
                <a:spcPts val="600"/>
              </a:spcAft>
            </a:pPr>
            <a:r>
              <a:rPr lang="en-GB" sz="2400" dirty="0">
                <a:latin typeface="Times New Roman" pitchFamily="18" charset="0"/>
                <a:cs typeface="Times New Roman" pitchFamily="18" charset="0"/>
              </a:rPr>
              <a:t>Hot rolled steel sections are often more cost-effective for large quantities. </a:t>
            </a:r>
          </a:p>
          <a:p>
            <a:pPr algn="just">
              <a:spcAft>
                <a:spcPts val="600"/>
              </a:spcAft>
            </a:pPr>
            <a:r>
              <a:rPr lang="en-GB" sz="2400" b="1" dirty="0">
                <a:latin typeface="Times New Roman" pitchFamily="18" charset="0"/>
                <a:cs typeface="Times New Roman" pitchFamily="18" charset="0"/>
              </a:rPr>
              <a:t>Ductility</a:t>
            </a:r>
          </a:p>
          <a:p>
            <a:pPr algn="just">
              <a:spcAft>
                <a:spcPts val="600"/>
              </a:spcAft>
            </a:pPr>
            <a:r>
              <a:rPr lang="en-GB" sz="2400" dirty="0">
                <a:latin typeface="Times New Roman" pitchFamily="18" charset="0"/>
                <a:cs typeface="Times New Roman" pitchFamily="18" charset="0"/>
              </a:rPr>
              <a:t>Cold rolled steel is more ductile than hot rolled steel, meaning it can bend under greater stress without breaking. </a:t>
            </a:r>
          </a:p>
        </p:txBody>
      </p:sp>
      <p:sp>
        <p:nvSpPr>
          <p:cNvPr id="3" name="Slide Number Placeholder 2"/>
          <p:cNvSpPr>
            <a:spLocks noGrp="1"/>
          </p:cNvSpPr>
          <p:nvPr>
            <p:ph type="sldNum" sz="quarter" idx="12"/>
          </p:nvPr>
        </p:nvSpPr>
        <p:spPr/>
        <p:txBody>
          <a:bodyPr/>
          <a:lstStyle/>
          <a:p>
            <a:fld id="{34216374-E7D6-4C74-ADA3-2C9987A1DEB2}" type="slidenum">
              <a:rPr lang="en-US" smtClean="0"/>
              <a:t>44</a:t>
            </a:fld>
            <a:endParaRPr lang="en-US"/>
          </a:p>
        </p:txBody>
      </p:sp>
    </p:spTree>
    <p:extLst>
      <p:ext uri="{BB962C8B-B14F-4D97-AF65-F5344CB8AC3E}">
        <p14:creationId xmlns:p14="http://schemas.microsoft.com/office/powerpoint/2010/main" val="25571265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58329" y="4281423"/>
            <a:ext cx="5827429" cy="400110"/>
          </a:xfrm>
          <a:prstGeom prst="rect">
            <a:avLst/>
          </a:prstGeom>
          <a:noFill/>
        </p:spPr>
        <p:txBody>
          <a:bodyPr wrap="none" rtlCol="0">
            <a:spAutoFit/>
          </a:bodyPr>
          <a:lstStyle/>
          <a:p>
            <a:r>
              <a:rPr lang="en-GB" sz="2000" dirty="0" smtClean="0">
                <a:latin typeface="Times New Roman" pitchFamily="18" charset="0"/>
                <a:cs typeface="Times New Roman" pitchFamily="18" charset="0"/>
                <a:hlinkClick r:id="rId2"/>
              </a:rPr>
              <a:t>Differences Between Hot rolled and cold formed Steel </a:t>
            </a:r>
            <a:endParaRPr lang="en-US" sz="2000" dirty="0">
              <a:latin typeface="Times New Roman" pitchFamily="18" charset="0"/>
              <a:cs typeface="Times New Roman" pitchFamily="18" charset="0"/>
            </a:endParaRPr>
          </a:p>
        </p:txBody>
      </p:sp>
      <p:sp>
        <p:nvSpPr>
          <p:cNvPr id="6" name="TextBox 5"/>
          <p:cNvSpPr txBox="1"/>
          <p:nvPr/>
        </p:nvSpPr>
        <p:spPr>
          <a:xfrm>
            <a:off x="4037161" y="3728752"/>
            <a:ext cx="4261450" cy="369332"/>
          </a:xfrm>
          <a:prstGeom prst="rect">
            <a:avLst/>
          </a:prstGeom>
          <a:noFill/>
        </p:spPr>
        <p:txBody>
          <a:bodyPr wrap="square" rtlCol="0">
            <a:spAutoFit/>
          </a:bodyPr>
          <a:lstStyle/>
          <a:p>
            <a:pPr algn="ctr"/>
            <a:r>
              <a:rPr lang="en-GB" b="1" dirty="0" smtClean="0">
                <a:latin typeface="Times New Roman" pitchFamily="18" charset="0"/>
                <a:cs typeface="Times New Roman" pitchFamily="18" charset="0"/>
              </a:rPr>
              <a:t>Click the link</a:t>
            </a:r>
            <a:endParaRPr lang="en-US" b="1" dirty="0">
              <a:latin typeface="Times New Roman" pitchFamily="18" charset="0"/>
              <a:cs typeface="Times New Roman" pitchFamily="18" charset="0"/>
            </a:endParaRPr>
          </a:p>
        </p:txBody>
      </p:sp>
      <p:sp>
        <p:nvSpPr>
          <p:cNvPr id="7" name="Rectangle 6"/>
          <p:cNvSpPr/>
          <p:nvPr/>
        </p:nvSpPr>
        <p:spPr>
          <a:xfrm>
            <a:off x="1035169" y="590409"/>
            <a:ext cx="10265434" cy="2677656"/>
          </a:xfrm>
          <a:prstGeom prst="rect">
            <a:avLst/>
          </a:prstGeom>
        </p:spPr>
        <p:txBody>
          <a:bodyPr wrap="square">
            <a:spAutoFit/>
          </a:bodyPr>
          <a:lstStyle/>
          <a:p>
            <a:r>
              <a:rPr lang="en-GB" sz="2400" b="1" dirty="0" smtClean="0">
                <a:latin typeface="Times New Roman" pitchFamily="18" charset="0"/>
                <a:cs typeface="Times New Roman" pitchFamily="18" charset="0"/>
              </a:rPr>
              <a:t>Hot </a:t>
            </a:r>
            <a:r>
              <a:rPr lang="en-GB" sz="2400" b="1" dirty="0">
                <a:latin typeface="Times New Roman" pitchFamily="18" charset="0"/>
                <a:cs typeface="Times New Roman" pitchFamily="18" charset="0"/>
              </a:rPr>
              <a:t>Rolled Steel Uses </a:t>
            </a:r>
            <a:r>
              <a:rPr lang="en-GB" sz="2400" b="1" dirty="0" smtClean="0">
                <a:latin typeface="Times New Roman" pitchFamily="18" charset="0"/>
                <a:cs typeface="Times New Roman" pitchFamily="18" charset="0"/>
              </a:rPr>
              <a:t>in: </a:t>
            </a:r>
          </a:p>
          <a:p>
            <a:endParaRPr lang="en-GB" sz="2400" dirty="0" smtClean="0">
              <a:latin typeface="Times New Roman" pitchFamily="18" charset="0"/>
              <a:cs typeface="Times New Roman" pitchFamily="18" charset="0"/>
            </a:endParaRPr>
          </a:p>
          <a:p>
            <a:r>
              <a:rPr lang="en-GB" sz="2400" dirty="0" smtClean="0">
                <a:latin typeface="Times New Roman" pitchFamily="18" charset="0"/>
                <a:cs typeface="Times New Roman" pitchFamily="18" charset="0"/>
              </a:rPr>
              <a:t>Constructions, Pipes </a:t>
            </a:r>
            <a:r>
              <a:rPr lang="en-GB" sz="2400" dirty="0">
                <a:latin typeface="Times New Roman" pitchFamily="18" charset="0"/>
                <a:cs typeface="Times New Roman" pitchFamily="18" charset="0"/>
              </a:rPr>
              <a:t>and </a:t>
            </a:r>
            <a:r>
              <a:rPr lang="en-GB" sz="2400" dirty="0" smtClean="0">
                <a:latin typeface="Times New Roman" pitchFamily="18" charset="0"/>
                <a:cs typeface="Times New Roman" pitchFamily="18" charset="0"/>
              </a:rPr>
              <a:t>tubes, Truck frames, Doors </a:t>
            </a:r>
            <a:r>
              <a:rPr lang="en-GB" sz="2400" dirty="0">
                <a:latin typeface="Times New Roman" pitchFamily="18" charset="0"/>
                <a:cs typeface="Times New Roman" pitchFamily="18" charset="0"/>
              </a:rPr>
              <a:t>and </a:t>
            </a:r>
            <a:r>
              <a:rPr lang="en-GB" sz="2400" dirty="0" smtClean="0">
                <a:latin typeface="Times New Roman" pitchFamily="18" charset="0"/>
                <a:cs typeface="Times New Roman" pitchFamily="18" charset="0"/>
              </a:rPr>
              <a:t>shelving, Railroad tracks, Railroad </a:t>
            </a:r>
            <a:r>
              <a:rPr lang="en-GB" sz="2400" dirty="0">
                <a:latin typeface="Times New Roman" pitchFamily="18" charset="0"/>
                <a:cs typeface="Times New Roman" pitchFamily="18" charset="0"/>
              </a:rPr>
              <a:t>car parts</a:t>
            </a:r>
          </a:p>
          <a:p>
            <a:endParaRPr lang="en-GB" sz="2400" dirty="0">
              <a:latin typeface="Times New Roman" pitchFamily="18" charset="0"/>
              <a:cs typeface="Times New Roman" pitchFamily="18" charset="0"/>
            </a:endParaRPr>
          </a:p>
          <a:p>
            <a:r>
              <a:rPr lang="en-GB" sz="2400" dirty="0">
                <a:latin typeface="Times New Roman" pitchFamily="18" charset="0"/>
                <a:cs typeface="Times New Roman" pitchFamily="18" charset="0"/>
              </a:rPr>
              <a:t>Examples of cold rolled steel products include; bars, strips, rods and sheets. These products are normally smaller than </a:t>
            </a:r>
            <a:r>
              <a:rPr lang="en-GB" sz="2400" dirty="0" smtClean="0">
                <a:latin typeface="Times New Roman" pitchFamily="18" charset="0"/>
                <a:cs typeface="Times New Roman" pitchFamily="18" charset="0"/>
              </a:rPr>
              <a:t>hot-rolled ones</a:t>
            </a:r>
            <a:r>
              <a:rPr lang="en-GB"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t>45</a:t>
            </a:fld>
            <a:endParaRPr lang="en-US"/>
          </a:p>
        </p:txBody>
      </p:sp>
    </p:spTree>
    <p:extLst>
      <p:ext uri="{BB962C8B-B14F-4D97-AF65-F5344CB8AC3E}">
        <p14:creationId xmlns:p14="http://schemas.microsoft.com/office/powerpoint/2010/main" val="34886752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18" y="366853"/>
            <a:ext cx="11493500" cy="6340197"/>
          </a:xfrm>
          <a:prstGeom prst="rect">
            <a:avLst/>
          </a:prstGeom>
        </p:spPr>
        <p:txBody>
          <a:bodyPr wrap="square">
            <a:spAutoFit/>
          </a:bodyPr>
          <a:lstStyle/>
          <a:p>
            <a:pPr>
              <a:spcAft>
                <a:spcPts val="600"/>
              </a:spcAft>
            </a:pPr>
            <a:r>
              <a:rPr lang="en-GB" sz="2400" b="1" dirty="0" smtClean="0">
                <a:latin typeface="Times New Roman" pitchFamily="18" charset="0"/>
                <a:cs typeface="Times New Roman" pitchFamily="18" charset="0"/>
              </a:rPr>
              <a:t>Residual stress:</a:t>
            </a:r>
            <a:endParaRPr lang="en-GB" sz="2400" dirty="0"/>
          </a:p>
          <a:p>
            <a:pPr algn="just">
              <a:spcAft>
                <a:spcPts val="600"/>
              </a:spcAft>
            </a:pPr>
            <a:r>
              <a:rPr lang="en-GB" sz="2400" dirty="0">
                <a:latin typeface="Times New Roman" pitchFamily="18" charset="0"/>
                <a:cs typeface="Times New Roman" pitchFamily="18" charset="0"/>
              </a:rPr>
              <a:t>Surface residual compressive stresses are generally helpful because they reduce the effects of applied tensile stresses. In most cases, surface compressive stresses contribute to the improvement of fatigue strength and resistance to stress-corrosion </a:t>
            </a:r>
            <a:r>
              <a:rPr lang="en-GB" sz="2400" dirty="0" smtClean="0">
                <a:latin typeface="Times New Roman" pitchFamily="18" charset="0"/>
                <a:cs typeface="Times New Roman" pitchFamily="18" charset="0"/>
              </a:rPr>
              <a:t>cracking</a:t>
            </a:r>
            <a:endParaRPr lang="en-GB" sz="2400" dirty="0">
              <a:latin typeface="Times New Roman" pitchFamily="18" charset="0"/>
              <a:cs typeface="Times New Roman" pitchFamily="18" charset="0"/>
            </a:endParaRPr>
          </a:p>
          <a:p>
            <a:pPr algn="just">
              <a:spcAft>
                <a:spcPts val="600"/>
              </a:spcAft>
            </a:pPr>
            <a:r>
              <a:rPr lang="en-GB" sz="2400" dirty="0">
                <a:latin typeface="Times New Roman" pitchFamily="18" charset="0"/>
                <a:cs typeface="Times New Roman" pitchFamily="18" charset="0"/>
              </a:rPr>
              <a:t>In general, compressive residual stress at the surface of a component is beneficial: it tends to increase fatigue strength and fatigue life, slow crack propagation, and increase resistance to environmentally assisted cracking, such as stress corrosion cracking and hydrogen-induced cracking</a:t>
            </a:r>
            <a:r>
              <a:rPr lang="en-GB" sz="2400" dirty="0" smtClean="0">
                <a:latin typeface="Times New Roman" pitchFamily="18" charset="0"/>
                <a:cs typeface="Times New Roman" pitchFamily="18" charset="0"/>
              </a:rPr>
              <a:t>.</a:t>
            </a:r>
            <a:endParaRPr lang="en-GB" sz="2400" dirty="0">
              <a:latin typeface="Times New Roman" pitchFamily="18" charset="0"/>
              <a:cs typeface="Times New Roman" pitchFamily="18" charset="0"/>
            </a:endParaRPr>
          </a:p>
          <a:p>
            <a:pPr algn="just">
              <a:spcAft>
                <a:spcPts val="600"/>
              </a:spcAft>
            </a:pPr>
            <a:r>
              <a:rPr lang="en-GB" sz="2400" dirty="0">
                <a:latin typeface="Times New Roman" pitchFamily="18" charset="0"/>
                <a:cs typeface="Times New Roman" pitchFamily="18" charset="0"/>
              </a:rPr>
              <a:t>Usually Residual stresses have negative effects on the performance of structures. For example, tensile stresses within un-heat-treated welds can lead to premature cracking when combined with applied alternating service loads. Thus they may treat as negative effects</a:t>
            </a:r>
            <a:r>
              <a:rPr lang="en-GB" sz="2400" dirty="0" smtClean="0">
                <a:latin typeface="Times New Roman" pitchFamily="18" charset="0"/>
                <a:cs typeface="Times New Roman" pitchFamily="18" charset="0"/>
              </a:rPr>
              <a:t>.</a:t>
            </a:r>
          </a:p>
          <a:p>
            <a:pPr algn="just">
              <a:spcAft>
                <a:spcPts val="600"/>
              </a:spcAft>
            </a:pPr>
            <a:endParaRPr lang="en-GB" sz="2400" dirty="0">
              <a:latin typeface="Times New Roman" pitchFamily="18" charset="0"/>
              <a:cs typeface="Times New Roman" pitchFamily="18" charset="0"/>
            </a:endParaRPr>
          </a:p>
          <a:p>
            <a:pPr algn="just">
              <a:spcAft>
                <a:spcPts val="600"/>
              </a:spcAft>
            </a:pPr>
            <a:r>
              <a:rPr lang="en-GB" sz="2400" dirty="0">
                <a:latin typeface="Times New Roman" pitchFamily="18" charset="0"/>
                <a:cs typeface="Times New Roman" pitchFamily="18" charset="0"/>
              </a:rPr>
              <a:t>The compressive residual stresses resist cracking because cracking is brought on by tensile forces, tearing at the surface of the material, and the negative compressive stresses increase the tensile stresses required to form a crack</a:t>
            </a:r>
            <a:r>
              <a:rPr lang="en-GB" sz="2400" dirty="0" smtClean="0">
                <a:latin typeface="Times New Roman" pitchFamily="18" charset="0"/>
                <a:cs typeface="Times New Roman" pitchFamily="18" charset="0"/>
              </a:rPr>
              <a:t>.</a:t>
            </a:r>
            <a:endParaRPr lang="en-GB" sz="2400" dirty="0">
              <a:latin typeface="Times New Roman" pitchFamily="18" charset="0"/>
              <a:cs typeface="Times New Roman" pitchFamily="18" charset="0"/>
            </a:endParaRPr>
          </a:p>
          <a:p>
            <a:pPr algn="just">
              <a:spcAft>
                <a:spcPts val="600"/>
              </a:spcAft>
            </a:pPr>
            <a:endParaRPr lang="en-GB" sz="1600" dirty="0">
              <a:latin typeface="Times New Roman" pitchFamily="18" charset="0"/>
              <a:cs typeface="Times New Roman" pitchFamily="18" charset="0"/>
            </a:endParaRPr>
          </a:p>
        </p:txBody>
      </p:sp>
      <p:sp>
        <p:nvSpPr>
          <p:cNvPr id="3" name="Slide Number Placeholder 2"/>
          <p:cNvSpPr>
            <a:spLocks noGrp="1"/>
          </p:cNvSpPr>
          <p:nvPr>
            <p:ph type="sldNum" sz="quarter" idx="12"/>
          </p:nvPr>
        </p:nvSpPr>
        <p:spPr/>
        <p:txBody>
          <a:bodyPr/>
          <a:lstStyle/>
          <a:p>
            <a:fld id="{34216374-E7D6-4C74-ADA3-2C9987A1DEB2}" type="slidenum">
              <a:rPr lang="en-US" smtClean="0"/>
              <a:t>46</a:t>
            </a:fld>
            <a:endParaRPr lang="en-US"/>
          </a:p>
        </p:txBody>
      </p:sp>
    </p:spTree>
    <p:extLst>
      <p:ext uri="{BB962C8B-B14F-4D97-AF65-F5344CB8AC3E}">
        <p14:creationId xmlns:p14="http://schemas.microsoft.com/office/powerpoint/2010/main" val="20835962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UGV\Design of Concrete Structures II\Khososra\Tensile.PNG_page-0001.jpg"/>
          <p:cNvPicPr>
            <a:picLocks noChangeAspect="1" noChangeArrowheads="1"/>
          </p:cNvPicPr>
          <p:nvPr/>
        </p:nvPicPr>
        <p:blipFill rotWithShape="1">
          <a:blip r:embed="rId2">
            <a:extLst>
              <a:ext uri="{28A0092B-C50C-407E-A947-70E740481C1C}">
                <a14:useLocalDpi xmlns:a14="http://schemas.microsoft.com/office/drawing/2010/main" val="0"/>
              </a:ext>
            </a:extLst>
          </a:blip>
          <a:srcRect t="3903" r="21772" b="52443"/>
          <a:stretch/>
        </p:blipFill>
        <p:spPr bwMode="auto">
          <a:xfrm>
            <a:off x="16" y="12290"/>
            <a:ext cx="5947841" cy="504231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UGV\Design of Concrete Structures II\Khososra\ResidualStress_AfterDeform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7563" y="1188202"/>
            <a:ext cx="5795964" cy="230429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34216374-E7D6-4C74-ADA3-2C9987A1DEB2}" type="slidenum">
              <a:rPr lang="en-US" smtClean="0"/>
              <a:t>47</a:t>
            </a:fld>
            <a:endParaRPr lang="en-US"/>
          </a:p>
        </p:txBody>
      </p:sp>
    </p:spTree>
    <p:extLst>
      <p:ext uri="{BB962C8B-B14F-4D97-AF65-F5344CB8AC3E}">
        <p14:creationId xmlns:p14="http://schemas.microsoft.com/office/powerpoint/2010/main" val="24066294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7454899" cy="5047536"/>
          </a:xfrm>
          <a:prstGeom prst="rect">
            <a:avLst/>
          </a:prstGeom>
        </p:spPr>
        <p:txBody>
          <a:bodyPr wrap="square">
            <a:spAutoFit/>
          </a:bodyPr>
          <a:lstStyle/>
          <a:p>
            <a:r>
              <a:rPr lang="en-GB" sz="2400" b="1" dirty="0">
                <a:solidFill>
                  <a:srgbClr val="001D35"/>
                </a:solidFill>
                <a:latin typeface="Times New Roman" pitchFamily="18" charset="0"/>
                <a:cs typeface="Times New Roman" pitchFamily="18" charset="0"/>
              </a:rPr>
              <a:t>Types of Columns in Building </a:t>
            </a:r>
            <a:r>
              <a:rPr lang="en-GB" sz="2400" b="1" dirty="0" smtClean="0">
                <a:solidFill>
                  <a:srgbClr val="001D35"/>
                </a:solidFill>
                <a:latin typeface="Times New Roman" pitchFamily="18" charset="0"/>
                <a:cs typeface="Times New Roman" pitchFamily="18" charset="0"/>
              </a:rPr>
              <a:t>Construction:</a:t>
            </a:r>
          </a:p>
          <a:p>
            <a:r>
              <a:rPr lang="en-GB" sz="2400" dirty="0" smtClean="0">
                <a:solidFill>
                  <a:srgbClr val="001D35"/>
                </a:solidFill>
                <a:latin typeface="Times New Roman" pitchFamily="18" charset="0"/>
                <a:cs typeface="Times New Roman" pitchFamily="18" charset="0"/>
              </a:rPr>
              <a:t>Columns </a:t>
            </a:r>
            <a:r>
              <a:rPr lang="en-GB" sz="2400" dirty="0">
                <a:solidFill>
                  <a:srgbClr val="001D35"/>
                </a:solidFill>
                <a:latin typeface="Times New Roman" pitchFamily="18" charset="0"/>
                <a:cs typeface="Times New Roman" pitchFamily="18" charset="0"/>
              </a:rPr>
              <a:t>are classified based on the several conditions which include:</a:t>
            </a:r>
          </a:p>
          <a:p>
            <a:pPr algn="just">
              <a:spcAft>
                <a:spcPts val="600"/>
              </a:spcAft>
            </a:pPr>
            <a:r>
              <a:rPr lang="en-GB" sz="2400" b="1" dirty="0">
                <a:solidFill>
                  <a:srgbClr val="001D35"/>
                </a:solidFill>
                <a:latin typeface="Times New Roman" pitchFamily="18" charset="0"/>
                <a:cs typeface="Times New Roman" pitchFamily="18" charset="0"/>
              </a:rPr>
              <a:t>Based on Types of </a:t>
            </a:r>
            <a:r>
              <a:rPr lang="en-GB" sz="2400" b="1" dirty="0" smtClean="0">
                <a:solidFill>
                  <a:srgbClr val="001D35"/>
                </a:solidFill>
                <a:latin typeface="Times New Roman" pitchFamily="18" charset="0"/>
                <a:cs typeface="Times New Roman" pitchFamily="18" charset="0"/>
              </a:rPr>
              <a:t>Loading</a:t>
            </a:r>
            <a:endParaRPr lang="en-GB" sz="2400" dirty="0" smtClean="0">
              <a:solidFill>
                <a:srgbClr val="001D35"/>
              </a:solidFill>
              <a:latin typeface="Times New Roman" pitchFamily="18" charset="0"/>
              <a:cs typeface="Times New Roman" pitchFamily="18" charset="0"/>
            </a:endParaRPr>
          </a:p>
          <a:p>
            <a:pPr algn="just">
              <a:spcAft>
                <a:spcPts val="600"/>
              </a:spcAft>
            </a:pPr>
            <a:r>
              <a:rPr lang="en-GB" sz="2400" b="1" dirty="0">
                <a:solidFill>
                  <a:srgbClr val="001D35"/>
                </a:solidFill>
                <a:latin typeface="Times New Roman" pitchFamily="18" charset="0"/>
                <a:cs typeface="Times New Roman" pitchFamily="18" charset="0"/>
              </a:rPr>
              <a:t>Axially Loaded Column</a:t>
            </a:r>
          </a:p>
          <a:p>
            <a:pPr algn="just"/>
            <a:r>
              <a:rPr lang="en-GB" sz="2400" dirty="0" smtClean="0">
                <a:solidFill>
                  <a:srgbClr val="001D35"/>
                </a:solidFill>
                <a:latin typeface="Times New Roman" pitchFamily="18" charset="0"/>
                <a:cs typeface="Times New Roman" pitchFamily="18" charset="0"/>
              </a:rPr>
              <a:t>If </a:t>
            </a:r>
            <a:r>
              <a:rPr lang="en-GB" sz="2400" dirty="0">
                <a:solidFill>
                  <a:srgbClr val="001D35"/>
                </a:solidFill>
                <a:latin typeface="Times New Roman" pitchFamily="18" charset="0"/>
                <a:cs typeface="Times New Roman" pitchFamily="18" charset="0"/>
              </a:rPr>
              <a:t>vertical axial loads act on the </a:t>
            </a:r>
            <a:r>
              <a:rPr lang="en-GB" sz="2400" dirty="0" smtClean="0">
                <a:solidFill>
                  <a:srgbClr val="001D35"/>
                </a:solidFill>
                <a:latin typeface="Times New Roman" pitchFamily="18" charset="0"/>
                <a:cs typeface="Times New Roman" pitchFamily="18" charset="0"/>
              </a:rPr>
              <a:t>centre </a:t>
            </a:r>
            <a:r>
              <a:rPr lang="en-GB" sz="2400" dirty="0">
                <a:solidFill>
                  <a:srgbClr val="001D35"/>
                </a:solidFill>
                <a:latin typeface="Times New Roman" pitchFamily="18" charset="0"/>
                <a:cs typeface="Times New Roman" pitchFamily="18" charset="0"/>
              </a:rPr>
              <a:t>of gravity of the cross-section of the column, then it is termed as axially loaded </a:t>
            </a:r>
            <a:r>
              <a:rPr lang="en-GB" sz="2400" dirty="0" smtClean="0">
                <a:solidFill>
                  <a:srgbClr val="001D35"/>
                </a:solidFill>
                <a:latin typeface="Times New Roman" pitchFamily="18" charset="0"/>
                <a:cs typeface="Times New Roman" pitchFamily="18" charset="0"/>
              </a:rPr>
              <a:t>column. Axially </a:t>
            </a:r>
            <a:r>
              <a:rPr lang="en-GB" sz="2400" dirty="0">
                <a:solidFill>
                  <a:srgbClr val="001D35"/>
                </a:solidFill>
                <a:latin typeface="Times New Roman" pitchFamily="18" charset="0"/>
                <a:cs typeface="Times New Roman" pitchFamily="18" charset="0"/>
              </a:rPr>
              <a:t>loaded column is rare in construction since coinciding vertical loads on the </a:t>
            </a:r>
            <a:r>
              <a:rPr lang="en-GB" sz="2400" dirty="0" smtClean="0">
                <a:solidFill>
                  <a:srgbClr val="001D35"/>
                </a:solidFill>
                <a:latin typeface="Times New Roman" pitchFamily="18" charset="0"/>
                <a:cs typeface="Times New Roman" pitchFamily="18" charset="0"/>
              </a:rPr>
              <a:t>centre </a:t>
            </a:r>
            <a:r>
              <a:rPr lang="en-GB" sz="2400" dirty="0">
                <a:solidFill>
                  <a:srgbClr val="001D35"/>
                </a:solidFill>
                <a:latin typeface="Times New Roman" pitchFamily="18" charset="0"/>
                <a:cs typeface="Times New Roman" pitchFamily="18" charset="0"/>
              </a:rPr>
              <a:t>of gravity of column cross section is not practical. Interior column of multi-storey buildings with symmetrical loads from floor slabs from all sides is an example of this type of </a:t>
            </a:r>
            <a:r>
              <a:rPr lang="en-GB" sz="2400" dirty="0" smtClean="0">
                <a:solidFill>
                  <a:srgbClr val="001D35"/>
                </a:solidFill>
                <a:latin typeface="Times New Roman" pitchFamily="18" charset="0"/>
                <a:cs typeface="Times New Roman" pitchFamily="18" charset="0"/>
              </a:rPr>
              <a:t>column.</a:t>
            </a:r>
            <a:endParaRPr lang="en-GB" sz="2400" dirty="0">
              <a:solidFill>
                <a:srgbClr val="001D35"/>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4358" y="286387"/>
            <a:ext cx="3637442" cy="4021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bject 36"/>
          <p:cNvSpPr txBox="1"/>
          <p:nvPr/>
        </p:nvSpPr>
        <p:spPr>
          <a:xfrm>
            <a:off x="8703480" y="4561020"/>
            <a:ext cx="2196598" cy="262892"/>
          </a:xfrm>
          <a:prstGeom prst="rect">
            <a:avLst/>
          </a:prstGeom>
        </p:spPr>
        <p:txBody>
          <a:bodyPr vert="horz" wrap="square" lIns="0" tIns="46990" rIns="0" bIns="0" rtlCol="0">
            <a:spAutoFit/>
          </a:bodyPr>
          <a:lstStyle/>
          <a:p>
            <a:pPr marR="5080" algn="r">
              <a:lnSpc>
                <a:spcPct val="100000"/>
              </a:lnSpc>
              <a:spcBef>
                <a:spcPts val="370"/>
              </a:spcBef>
            </a:pPr>
            <a:r>
              <a:rPr sz="1400" b="1" dirty="0" smtClean="0">
                <a:latin typeface="Times New Roman" pitchFamily="18" charset="0"/>
                <a:cs typeface="Times New Roman" pitchFamily="18" charset="0"/>
              </a:rPr>
              <a:t>Axially</a:t>
            </a:r>
            <a:r>
              <a:rPr sz="1400" b="1" spc="55" dirty="0" smtClean="0">
                <a:latin typeface="Times New Roman" pitchFamily="18" charset="0"/>
                <a:cs typeface="Times New Roman" pitchFamily="18" charset="0"/>
              </a:rPr>
              <a:t> </a:t>
            </a:r>
            <a:r>
              <a:rPr sz="1400" b="1" dirty="0">
                <a:latin typeface="Times New Roman" pitchFamily="18" charset="0"/>
                <a:cs typeface="Times New Roman" pitchFamily="18" charset="0"/>
              </a:rPr>
              <a:t>loaded</a:t>
            </a:r>
            <a:r>
              <a:rPr sz="1400" b="1" spc="55" dirty="0">
                <a:latin typeface="Times New Roman" pitchFamily="18" charset="0"/>
                <a:cs typeface="Times New Roman" pitchFamily="18" charset="0"/>
              </a:rPr>
              <a:t> </a:t>
            </a:r>
            <a:r>
              <a:rPr sz="1400" b="1" spc="-10" dirty="0" smtClean="0">
                <a:latin typeface="Times New Roman" pitchFamily="18" charset="0"/>
                <a:cs typeface="Times New Roman" pitchFamily="18" charset="0"/>
              </a:rPr>
              <a:t>column</a:t>
            </a:r>
            <a:endParaRPr sz="1400" b="1" dirty="0">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t>48</a:t>
            </a:fld>
            <a:endParaRPr lang="en-US"/>
          </a:p>
        </p:txBody>
      </p:sp>
    </p:spTree>
    <p:extLst>
      <p:ext uri="{BB962C8B-B14F-4D97-AF65-F5344CB8AC3E}">
        <p14:creationId xmlns:p14="http://schemas.microsoft.com/office/powerpoint/2010/main" val="10761769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6189" y="123923"/>
            <a:ext cx="6980927" cy="3893374"/>
          </a:xfrm>
          <a:prstGeom prst="rect">
            <a:avLst/>
          </a:prstGeom>
        </p:spPr>
        <p:txBody>
          <a:bodyPr wrap="square">
            <a:spAutoFit/>
          </a:bodyPr>
          <a:lstStyle/>
          <a:p>
            <a:pPr algn="just">
              <a:spcAft>
                <a:spcPts val="600"/>
              </a:spcAft>
            </a:pPr>
            <a:r>
              <a:rPr lang="en-GB" sz="2400" b="1" dirty="0" smtClean="0">
                <a:solidFill>
                  <a:srgbClr val="001D35"/>
                </a:solidFill>
                <a:latin typeface="Times New Roman" pitchFamily="18" charset="0"/>
                <a:cs typeface="Times New Roman" pitchFamily="18" charset="0"/>
              </a:rPr>
              <a:t>Column </a:t>
            </a:r>
            <a:r>
              <a:rPr lang="en-GB" sz="2400" b="1" dirty="0">
                <a:solidFill>
                  <a:srgbClr val="001D35"/>
                </a:solidFill>
                <a:latin typeface="Times New Roman" pitchFamily="18" charset="0"/>
                <a:cs typeface="Times New Roman" pitchFamily="18" charset="0"/>
              </a:rPr>
              <a:t>with Uniaxial Eccentric </a:t>
            </a:r>
            <a:r>
              <a:rPr lang="en-GB" sz="2400" b="1" dirty="0" smtClean="0">
                <a:solidFill>
                  <a:srgbClr val="001D35"/>
                </a:solidFill>
                <a:latin typeface="Times New Roman" pitchFamily="18" charset="0"/>
                <a:cs typeface="Times New Roman" pitchFamily="18" charset="0"/>
              </a:rPr>
              <a:t>Loading</a:t>
            </a:r>
          </a:p>
          <a:p>
            <a:pPr algn="just">
              <a:spcAft>
                <a:spcPts val="600"/>
              </a:spcAft>
            </a:pPr>
            <a:endParaRPr lang="en-GB" sz="2400" b="1" dirty="0" smtClean="0">
              <a:solidFill>
                <a:srgbClr val="001D35"/>
              </a:solidFill>
              <a:latin typeface="Times New Roman" pitchFamily="18" charset="0"/>
              <a:cs typeface="Times New Roman" pitchFamily="18" charset="0"/>
            </a:endParaRPr>
          </a:p>
          <a:p>
            <a:pPr algn="just">
              <a:spcAft>
                <a:spcPts val="600"/>
              </a:spcAft>
            </a:pPr>
            <a:r>
              <a:rPr lang="en-GB" sz="2400" dirty="0">
                <a:solidFill>
                  <a:srgbClr val="001D35"/>
                </a:solidFill>
                <a:latin typeface="Times New Roman" pitchFamily="18" charset="0"/>
                <a:cs typeface="Times New Roman" pitchFamily="18" charset="0"/>
              </a:rPr>
              <a:t>When vertical loads do not coincide with </a:t>
            </a:r>
            <a:r>
              <a:rPr lang="en-GB" sz="2400" dirty="0" smtClean="0">
                <a:solidFill>
                  <a:srgbClr val="001D35"/>
                </a:solidFill>
                <a:latin typeface="Times New Roman" pitchFamily="18" charset="0"/>
                <a:cs typeface="Times New Roman" pitchFamily="18" charset="0"/>
              </a:rPr>
              <a:t>centre </a:t>
            </a:r>
            <a:r>
              <a:rPr lang="en-GB" sz="2400" dirty="0">
                <a:solidFill>
                  <a:srgbClr val="001D35"/>
                </a:solidFill>
                <a:latin typeface="Times New Roman" pitchFamily="18" charset="0"/>
                <a:cs typeface="Times New Roman" pitchFamily="18" charset="0"/>
              </a:rPr>
              <a:t>of gravity of column cross section, but rather act eccentrically either on X or Y axis of the column cross section, then it is called </a:t>
            </a:r>
            <a:r>
              <a:rPr lang="en-GB" sz="2400" dirty="0" err="1" smtClean="0">
                <a:solidFill>
                  <a:srgbClr val="001D35"/>
                </a:solidFill>
                <a:latin typeface="Times New Roman" pitchFamily="18" charset="0"/>
                <a:cs typeface="Times New Roman" pitchFamily="18" charset="0"/>
              </a:rPr>
              <a:t>uni</a:t>
            </a:r>
            <a:r>
              <a:rPr lang="en-GB" sz="2400" dirty="0" smtClean="0">
                <a:solidFill>
                  <a:srgbClr val="001D35"/>
                </a:solidFill>
                <a:latin typeface="Times New Roman" pitchFamily="18" charset="0"/>
                <a:cs typeface="Times New Roman" pitchFamily="18" charset="0"/>
              </a:rPr>
              <a:t>-axially </a:t>
            </a:r>
            <a:r>
              <a:rPr lang="en-GB" sz="2400" dirty="0">
                <a:solidFill>
                  <a:srgbClr val="001D35"/>
                </a:solidFill>
                <a:latin typeface="Times New Roman" pitchFamily="18" charset="0"/>
                <a:cs typeface="Times New Roman" pitchFamily="18" charset="0"/>
              </a:rPr>
              <a:t>eccentric loading </a:t>
            </a:r>
            <a:r>
              <a:rPr lang="en-GB" sz="2400" dirty="0" smtClean="0">
                <a:solidFill>
                  <a:srgbClr val="001D35"/>
                </a:solidFill>
                <a:latin typeface="Times New Roman" pitchFamily="18" charset="0"/>
                <a:cs typeface="Times New Roman" pitchFamily="18" charset="0"/>
              </a:rPr>
              <a:t>column. Column </a:t>
            </a:r>
            <a:r>
              <a:rPr lang="en-GB" sz="2400" dirty="0">
                <a:solidFill>
                  <a:srgbClr val="001D35"/>
                </a:solidFill>
                <a:latin typeface="Times New Roman" pitchFamily="18" charset="0"/>
                <a:cs typeface="Times New Roman" pitchFamily="18" charset="0"/>
              </a:rPr>
              <a:t>with uniaxial loading are generally encountered in the case of columns rigidly connected beam from one side only such as edge columns.</a:t>
            </a:r>
          </a:p>
          <a:p>
            <a:pPr algn="just">
              <a:spcAft>
                <a:spcPts val="600"/>
              </a:spcAft>
            </a:pPr>
            <a:endParaRPr lang="en-GB" sz="1600" dirty="0">
              <a:solidFill>
                <a:srgbClr val="001D35"/>
              </a:solidFill>
              <a:latin typeface="Times New Roman" pitchFamily="18" charset="0"/>
              <a:cs typeface="Times New Roman" pitchFamily="18" charset="0"/>
            </a:endParaRPr>
          </a:p>
        </p:txBody>
      </p:sp>
      <p:sp>
        <p:nvSpPr>
          <p:cNvPr id="6" name="Rectangle 5"/>
          <p:cNvSpPr/>
          <p:nvPr/>
        </p:nvSpPr>
        <p:spPr>
          <a:xfrm>
            <a:off x="397789" y="3767605"/>
            <a:ext cx="7387327" cy="3200876"/>
          </a:xfrm>
          <a:prstGeom prst="rect">
            <a:avLst/>
          </a:prstGeom>
        </p:spPr>
        <p:txBody>
          <a:bodyPr wrap="square">
            <a:spAutoFit/>
          </a:bodyPr>
          <a:lstStyle/>
          <a:p>
            <a:pPr algn="just">
              <a:spcAft>
                <a:spcPts val="600"/>
              </a:spcAft>
            </a:pPr>
            <a:r>
              <a:rPr lang="en-GB" sz="2400" b="1" dirty="0">
                <a:solidFill>
                  <a:srgbClr val="001D35"/>
                </a:solidFill>
                <a:latin typeface="Times New Roman" pitchFamily="18" charset="0"/>
                <a:cs typeface="Times New Roman" pitchFamily="18" charset="0"/>
              </a:rPr>
              <a:t>Column with Biaxial Eccentric </a:t>
            </a:r>
            <a:r>
              <a:rPr lang="en-GB" sz="2400" b="1" dirty="0" smtClean="0">
                <a:solidFill>
                  <a:srgbClr val="001D35"/>
                </a:solidFill>
                <a:latin typeface="Times New Roman" pitchFamily="18" charset="0"/>
                <a:cs typeface="Times New Roman" pitchFamily="18" charset="0"/>
              </a:rPr>
              <a:t>Loading</a:t>
            </a:r>
          </a:p>
          <a:p>
            <a:pPr algn="just">
              <a:spcAft>
                <a:spcPts val="600"/>
              </a:spcAft>
            </a:pPr>
            <a:endParaRPr lang="en-GB" sz="2400" b="1" dirty="0" smtClean="0">
              <a:solidFill>
                <a:srgbClr val="001D35"/>
              </a:solidFill>
              <a:latin typeface="Times New Roman" pitchFamily="18" charset="0"/>
              <a:cs typeface="Times New Roman" pitchFamily="18" charset="0"/>
            </a:endParaRPr>
          </a:p>
          <a:p>
            <a:pPr algn="just">
              <a:spcAft>
                <a:spcPts val="600"/>
              </a:spcAft>
            </a:pPr>
            <a:r>
              <a:rPr lang="en-GB" sz="2400" dirty="0">
                <a:solidFill>
                  <a:srgbClr val="001D35"/>
                </a:solidFill>
                <a:latin typeface="Times New Roman" pitchFamily="18" charset="0"/>
                <a:cs typeface="Times New Roman" pitchFamily="18" charset="0"/>
              </a:rPr>
              <a:t>When vertical on the column is not coincide with </a:t>
            </a:r>
            <a:r>
              <a:rPr lang="en-GB" sz="2400" dirty="0" smtClean="0">
                <a:solidFill>
                  <a:srgbClr val="001D35"/>
                </a:solidFill>
                <a:latin typeface="Times New Roman" pitchFamily="18" charset="0"/>
                <a:cs typeface="Times New Roman" pitchFamily="18" charset="0"/>
              </a:rPr>
              <a:t>centre </a:t>
            </a:r>
            <a:r>
              <a:rPr lang="en-GB" sz="2400" dirty="0">
                <a:solidFill>
                  <a:srgbClr val="001D35"/>
                </a:solidFill>
                <a:latin typeface="Times New Roman" pitchFamily="18" charset="0"/>
                <a:cs typeface="Times New Roman" pitchFamily="18" charset="0"/>
              </a:rPr>
              <a:t>of gravity of column cross section and does not act on either axis (X and </a:t>
            </a:r>
            <a:r>
              <a:rPr lang="en-GB" sz="2400" dirty="0" smtClean="0">
                <a:solidFill>
                  <a:srgbClr val="001D35"/>
                </a:solidFill>
                <a:latin typeface="Times New Roman" pitchFamily="18" charset="0"/>
                <a:cs typeface="Times New Roman" pitchFamily="18" charset="0"/>
              </a:rPr>
              <a:t>Y axis</a:t>
            </a:r>
            <a:r>
              <a:rPr lang="en-GB" sz="2400" dirty="0">
                <a:solidFill>
                  <a:srgbClr val="001D35"/>
                </a:solidFill>
                <a:latin typeface="Times New Roman" pitchFamily="18" charset="0"/>
                <a:cs typeface="Times New Roman" pitchFamily="18" charset="0"/>
              </a:rPr>
              <a:t>), then the column is called </a:t>
            </a:r>
            <a:r>
              <a:rPr lang="en-GB" sz="2400" dirty="0" smtClean="0">
                <a:solidFill>
                  <a:srgbClr val="001D35"/>
                </a:solidFill>
                <a:latin typeface="Times New Roman" pitchFamily="18" charset="0"/>
                <a:cs typeface="Times New Roman" pitchFamily="18" charset="0"/>
              </a:rPr>
              <a:t>bi-axially </a:t>
            </a:r>
            <a:r>
              <a:rPr lang="en-GB" sz="2400" dirty="0">
                <a:solidFill>
                  <a:srgbClr val="001D35"/>
                </a:solidFill>
                <a:latin typeface="Times New Roman" pitchFamily="18" charset="0"/>
                <a:cs typeface="Times New Roman" pitchFamily="18" charset="0"/>
              </a:rPr>
              <a:t>eccentric loaded column. Columns with biaxial loading is common in corner columns with beams rigidly connected at right angles at the top of columns</a:t>
            </a:r>
            <a:r>
              <a:rPr lang="en-GB" sz="2400" dirty="0" smtClean="0">
                <a:solidFill>
                  <a:srgbClr val="001D35"/>
                </a:solidFill>
                <a:latin typeface="Times New Roman" pitchFamily="18" charset="0"/>
                <a:cs typeface="Times New Roman" pitchFamily="18" charset="0"/>
              </a:rPr>
              <a:t>.</a:t>
            </a:r>
            <a:endParaRPr lang="en-GB" sz="2400" dirty="0">
              <a:solidFill>
                <a:srgbClr val="001D35"/>
              </a:solidFill>
              <a:latin typeface="Times New Roman" pitchFamily="18" charset="0"/>
              <a:cs typeface="Times New Roman" pitchFamily="18" charset="0"/>
            </a:endParaRPr>
          </a:p>
        </p:txBody>
      </p:sp>
      <p:pic>
        <p:nvPicPr>
          <p:cNvPr id="7" name="object 39"/>
          <p:cNvPicPr/>
          <p:nvPr/>
        </p:nvPicPr>
        <p:blipFill>
          <a:blip r:embed="rId2" cstate="print"/>
          <a:stretch>
            <a:fillRect/>
          </a:stretch>
        </p:blipFill>
        <p:spPr>
          <a:xfrm>
            <a:off x="8045479" y="34"/>
            <a:ext cx="3136892" cy="2919879"/>
          </a:xfrm>
          <a:prstGeom prst="rect">
            <a:avLst/>
          </a:prstGeom>
        </p:spPr>
      </p:pic>
      <p:sp>
        <p:nvSpPr>
          <p:cNvPr id="8" name="object 40"/>
          <p:cNvSpPr txBox="1"/>
          <p:nvPr/>
        </p:nvSpPr>
        <p:spPr>
          <a:xfrm>
            <a:off x="5519695" y="3043802"/>
            <a:ext cx="6169002" cy="293670"/>
          </a:xfrm>
          <a:prstGeom prst="rect">
            <a:avLst/>
          </a:prstGeom>
        </p:spPr>
        <p:txBody>
          <a:bodyPr vert="horz" wrap="square" lIns="0" tIns="46990" rIns="0" bIns="0" rtlCol="0">
            <a:spAutoFit/>
          </a:bodyPr>
          <a:lstStyle/>
          <a:p>
            <a:pPr marL="2621915">
              <a:lnSpc>
                <a:spcPct val="100000"/>
              </a:lnSpc>
              <a:spcBef>
                <a:spcPts val="370"/>
              </a:spcBef>
            </a:pPr>
            <a:r>
              <a:rPr sz="1600" b="1" dirty="0" smtClean="0">
                <a:latin typeface="Times New Roman" pitchFamily="18" charset="0"/>
                <a:cs typeface="Times New Roman" pitchFamily="18" charset="0"/>
              </a:rPr>
              <a:t>Column</a:t>
            </a:r>
            <a:r>
              <a:rPr sz="1600" b="1" spc="110" dirty="0" smtClean="0">
                <a:latin typeface="Times New Roman" pitchFamily="18" charset="0"/>
                <a:cs typeface="Times New Roman" pitchFamily="18" charset="0"/>
              </a:rPr>
              <a:t> </a:t>
            </a:r>
            <a:r>
              <a:rPr sz="1600" b="1" dirty="0">
                <a:latin typeface="Times New Roman" pitchFamily="18" charset="0"/>
                <a:cs typeface="Times New Roman" pitchFamily="18" charset="0"/>
              </a:rPr>
              <a:t>with</a:t>
            </a:r>
            <a:r>
              <a:rPr sz="1600" b="1" spc="114" dirty="0">
                <a:latin typeface="Times New Roman" pitchFamily="18" charset="0"/>
                <a:cs typeface="Times New Roman" pitchFamily="18" charset="0"/>
              </a:rPr>
              <a:t> </a:t>
            </a:r>
            <a:r>
              <a:rPr sz="1600" b="1" dirty="0">
                <a:latin typeface="Times New Roman" pitchFamily="18" charset="0"/>
                <a:cs typeface="Times New Roman" pitchFamily="18" charset="0"/>
              </a:rPr>
              <a:t>uniaxial</a:t>
            </a:r>
            <a:r>
              <a:rPr sz="1600" b="1" spc="110" dirty="0">
                <a:latin typeface="Times New Roman" pitchFamily="18" charset="0"/>
                <a:cs typeface="Times New Roman" pitchFamily="18" charset="0"/>
              </a:rPr>
              <a:t> </a:t>
            </a:r>
            <a:r>
              <a:rPr sz="1600" b="1" dirty="0">
                <a:latin typeface="Times New Roman" pitchFamily="18" charset="0"/>
                <a:cs typeface="Times New Roman" pitchFamily="18" charset="0"/>
              </a:rPr>
              <a:t>eccentric</a:t>
            </a:r>
            <a:r>
              <a:rPr sz="1600" b="1" spc="114" dirty="0">
                <a:latin typeface="Times New Roman" pitchFamily="18" charset="0"/>
                <a:cs typeface="Times New Roman" pitchFamily="18" charset="0"/>
              </a:rPr>
              <a:t> </a:t>
            </a:r>
            <a:r>
              <a:rPr sz="1600" b="1" spc="-10" dirty="0" smtClean="0">
                <a:latin typeface="Times New Roman" pitchFamily="18" charset="0"/>
                <a:cs typeface="Times New Roman" pitchFamily="18" charset="0"/>
              </a:rPr>
              <a:t>loading</a:t>
            </a:r>
            <a:endParaRPr sz="1600" b="1" dirty="0">
              <a:latin typeface="Times New Roman" pitchFamily="18" charset="0"/>
              <a:cs typeface="Times New Roman" pitchFamily="18" charset="0"/>
            </a:endParaRPr>
          </a:p>
        </p:txBody>
      </p:sp>
      <p:pic>
        <p:nvPicPr>
          <p:cNvPr id="9" name="object 34"/>
          <p:cNvPicPr/>
          <p:nvPr/>
        </p:nvPicPr>
        <p:blipFill>
          <a:blip r:embed="rId3" cstate="print"/>
          <a:stretch>
            <a:fillRect/>
          </a:stretch>
        </p:blipFill>
        <p:spPr>
          <a:xfrm>
            <a:off x="8604196" y="3297022"/>
            <a:ext cx="2019457" cy="2316378"/>
          </a:xfrm>
          <a:prstGeom prst="rect">
            <a:avLst/>
          </a:prstGeom>
        </p:spPr>
      </p:pic>
      <p:sp>
        <p:nvSpPr>
          <p:cNvPr id="10" name="object 40"/>
          <p:cNvSpPr txBox="1"/>
          <p:nvPr/>
        </p:nvSpPr>
        <p:spPr>
          <a:xfrm>
            <a:off x="6023015" y="5943316"/>
            <a:ext cx="6169002" cy="293670"/>
          </a:xfrm>
          <a:prstGeom prst="rect">
            <a:avLst/>
          </a:prstGeom>
        </p:spPr>
        <p:txBody>
          <a:bodyPr vert="horz" wrap="square" lIns="0" tIns="46990" rIns="0" bIns="0" rtlCol="0">
            <a:spAutoFit/>
          </a:bodyPr>
          <a:lstStyle/>
          <a:p>
            <a:pPr marL="2621915">
              <a:lnSpc>
                <a:spcPct val="100000"/>
              </a:lnSpc>
              <a:spcBef>
                <a:spcPts val="370"/>
              </a:spcBef>
            </a:pPr>
            <a:r>
              <a:rPr sz="1600" b="1" dirty="0" smtClean="0">
                <a:latin typeface="Times New Roman" pitchFamily="18" charset="0"/>
                <a:cs typeface="Times New Roman" pitchFamily="18" charset="0"/>
              </a:rPr>
              <a:t>Column</a:t>
            </a:r>
            <a:r>
              <a:rPr sz="1600" b="1" spc="110" dirty="0" smtClean="0">
                <a:latin typeface="Times New Roman" pitchFamily="18" charset="0"/>
                <a:cs typeface="Times New Roman" pitchFamily="18" charset="0"/>
              </a:rPr>
              <a:t> </a:t>
            </a:r>
            <a:r>
              <a:rPr sz="1600" b="1" dirty="0">
                <a:latin typeface="Times New Roman" pitchFamily="18" charset="0"/>
                <a:cs typeface="Times New Roman" pitchFamily="18" charset="0"/>
              </a:rPr>
              <a:t>with</a:t>
            </a:r>
            <a:r>
              <a:rPr sz="1600" b="1" spc="114" dirty="0">
                <a:latin typeface="Times New Roman" pitchFamily="18" charset="0"/>
                <a:cs typeface="Times New Roman" pitchFamily="18" charset="0"/>
              </a:rPr>
              <a:t> </a:t>
            </a:r>
            <a:r>
              <a:rPr lang="en-GB" sz="1600" b="1" dirty="0">
                <a:latin typeface="Times New Roman" pitchFamily="18" charset="0"/>
                <a:cs typeface="Times New Roman" pitchFamily="18" charset="0"/>
              </a:rPr>
              <a:t>b</a:t>
            </a:r>
            <a:r>
              <a:rPr sz="1600" b="1" dirty="0" err="1" smtClean="0">
                <a:latin typeface="Times New Roman" pitchFamily="18" charset="0"/>
                <a:cs typeface="Times New Roman" pitchFamily="18" charset="0"/>
              </a:rPr>
              <a:t>iaxial</a:t>
            </a:r>
            <a:r>
              <a:rPr sz="1600" b="1" spc="110" dirty="0" smtClean="0">
                <a:latin typeface="Times New Roman" pitchFamily="18" charset="0"/>
                <a:cs typeface="Times New Roman" pitchFamily="18" charset="0"/>
              </a:rPr>
              <a:t> </a:t>
            </a:r>
            <a:r>
              <a:rPr sz="1600" b="1" dirty="0">
                <a:latin typeface="Times New Roman" pitchFamily="18" charset="0"/>
                <a:cs typeface="Times New Roman" pitchFamily="18" charset="0"/>
              </a:rPr>
              <a:t>eccentric</a:t>
            </a:r>
            <a:r>
              <a:rPr sz="1600" b="1" spc="114" dirty="0">
                <a:latin typeface="Times New Roman" pitchFamily="18" charset="0"/>
                <a:cs typeface="Times New Roman" pitchFamily="18" charset="0"/>
              </a:rPr>
              <a:t> </a:t>
            </a:r>
            <a:r>
              <a:rPr sz="1600" b="1" spc="-10" dirty="0" smtClean="0">
                <a:latin typeface="Times New Roman" pitchFamily="18" charset="0"/>
                <a:cs typeface="Times New Roman" pitchFamily="18" charset="0"/>
              </a:rPr>
              <a:t>loading</a:t>
            </a:r>
            <a:endParaRPr sz="1600" b="1" dirty="0">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t>49</a:t>
            </a:fld>
            <a:endParaRPr lang="en-US"/>
          </a:p>
        </p:txBody>
      </p:sp>
    </p:spTree>
    <p:extLst>
      <p:ext uri="{BB962C8B-B14F-4D97-AF65-F5344CB8AC3E}">
        <p14:creationId xmlns:p14="http://schemas.microsoft.com/office/powerpoint/2010/main" val="29390988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95214279"/>
              </p:ext>
            </p:extLst>
          </p:nvPr>
        </p:nvGraphicFramePr>
        <p:xfrm>
          <a:off x="819804" y="3570030"/>
          <a:ext cx="10937999" cy="3154680"/>
        </p:xfrm>
        <a:graphic>
          <a:graphicData uri="http://schemas.openxmlformats.org/drawingml/2006/table">
            <a:tbl>
              <a:tblPr firstRow="1" firstCol="1" lastRow="1" lastCol="1" bandRow="1" bandCol="1"/>
              <a:tblGrid>
                <a:gridCol w="4001307"/>
                <a:gridCol w="918332"/>
                <a:gridCol w="1585423"/>
                <a:gridCol w="972790"/>
                <a:gridCol w="3460147"/>
              </a:tblGrid>
              <a:tr h="747395">
                <a:tc>
                  <a:txBody>
                    <a:bodyPr/>
                    <a:lstStyle/>
                    <a:p>
                      <a:pPr marL="63500" marR="0" algn="ctr">
                        <a:lnSpc>
                          <a:spcPct val="115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Bloom’s Category Marks (out of 120)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0" algn="ctr">
                        <a:lnSpc>
                          <a:spcPct val="115000"/>
                        </a:lnSpc>
                        <a:spcBef>
                          <a:spcPts val="0"/>
                        </a:spcBef>
                        <a:spcAft>
                          <a:spcPts val="0"/>
                        </a:spcAft>
                      </a:pPr>
                      <a:r>
                        <a:rPr lang="en-US" sz="2000" b="1" dirty="0" smtClean="0">
                          <a:effectLst/>
                          <a:latin typeface="Times New Roman" panose="02020603050405020304" pitchFamily="18" charset="0"/>
                          <a:ea typeface="Times New Roman" panose="02020603050405020304" pitchFamily="18" charset="0"/>
                          <a:cs typeface="Times New Roman" panose="02020603050405020304" pitchFamily="18" charset="0"/>
                        </a:rPr>
                        <a:t>Tests</a:t>
                      </a:r>
                    </a:p>
                    <a:p>
                      <a:pPr marL="62865" marR="0" lvl="0" indent="0" algn="ctr" defTabSz="914293"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Times New Roman"/>
                          <a:ea typeface="Times New Roman"/>
                          <a:cs typeface="+mn-cs"/>
                        </a:rPr>
                        <a:t>(min 4)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62865" marR="0" algn="ctr">
                        <a:lnSpc>
                          <a:spcPct val="115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(60)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0" algn="ctr">
                        <a:lnSpc>
                          <a:spcPct val="115000"/>
                        </a:lnSpc>
                        <a:spcBef>
                          <a:spcPts val="0"/>
                        </a:spcBef>
                        <a:spcAft>
                          <a:spcPts val="0"/>
                        </a:spcAft>
                      </a:pPr>
                      <a:r>
                        <a:rPr lang="en-US" sz="2000" b="1" dirty="0" smtClean="0">
                          <a:effectLst/>
                          <a:latin typeface="Times New Roman" panose="02020603050405020304" pitchFamily="18" charset="0"/>
                          <a:ea typeface="Times New Roman" panose="02020603050405020304" pitchFamily="18" charset="0"/>
                          <a:cs typeface="Times New Roman" panose="02020603050405020304" pitchFamily="18" charset="0"/>
                        </a:rPr>
                        <a:t>Assignments</a:t>
                      </a:r>
                    </a:p>
                    <a:p>
                      <a:pPr marL="62865" marR="0" lvl="0" indent="0" algn="ctr"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(min 4)</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88900" algn="ctr">
                        <a:lnSpc>
                          <a:spcPct val="115000"/>
                        </a:lnSpc>
                        <a:spcBef>
                          <a:spcPts val="0"/>
                        </a:spcBef>
                        <a:spcAft>
                          <a:spcPts val="0"/>
                        </a:spcAft>
                      </a:pPr>
                      <a:r>
                        <a:rPr lang="en-US" sz="2000" b="1" spc="-5">
                          <a:effectLst/>
                          <a:latin typeface="Times New Roman" panose="02020603050405020304" pitchFamily="18" charset="0"/>
                          <a:ea typeface="Times New Roman" panose="02020603050405020304" pitchFamily="18" charset="0"/>
                          <a:cs typeface="Times New Roman" panose="02020603050405020304" pitchFamily="18" charset="0"/>
                        </a:rPr>
                        <a:t>Quizzes</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113665" algn="ctr">
                        <a:lnSpc>
                          <a:spcPct val="115000"/>
                        </a:lnSpc>
                        <a:spcBef>
                          <a:spcPts val="0"/>
                        </a:spcBef>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62865" algn="ctr">
                        <a:lnSpc>
                          <a:spcPct val="115000"/>
                        </a:lnSpc>
                        <a:spcBef>
                          <a:spcPts val="0"/>
                        </a:spcBef>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External Participation in Curricular/Co-Curricular Activities (20)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40">
                <a:tc>
                  <a:txBody>
                    <a:bodyPr/>
                    <a:lstStyle/>
                    <a:p>
                      <a:pPr marL="63500" marR="0" algn="ctr">
                        <a:lnSpc>
                          <a:spcPct val="115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Remember</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marL="808355" marR="847725" algn="ctr">
                        <a:lnSpc>
                          <a:spcPct val="115000"/>
                        </a:lnSpc>
                        <a:spcBef>
                          <a:spcPts val="0"/>
                        </a:spcBef>
                        <a:spcAft>
                          <a:spcPts val="0"/>
                        </a:spcAft>
                      </a:pPr>
                      <a:r>
                        <a:rPr lang="en-GB"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Attendance/Field Visit/Presentation/Project Exhibition</a:t>
                      </a:r>
                    </a:p>
                    <a:p>
                      <a:pPr marL="808355" marR="847725" algn="ctr">
                        <a:lnSpc>
                          <a:spcPct val="115000"/>
                        </a:lnSpc>
                        <a:spcBef>
                          <a:spcPts val="0"/>
                        </a:spcBef>
                        <a:spcAft>
                          <a:spcPts val="0"/>
                        </a:spcAft>
                      </a:pPr>
                      <a:r>
                        <a:rPr lang="en-GB"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(20)</a:t>
                      </a:r>
                    </a:p>
                    <a:p>
                      <a:pPr marL="808355" marR="847725" algn="ctr">
                        <a:lnSpc>
                          <a:spcPct val="115000"/>
                        </a:lnSpc>
                        <a:spcBef>
                          <a:spcPts val="0"/>
                        </a:spcBef>
                        <a:spcAft>
                          <a:spcPts val="0"/>
                        </a:spcAft>
                      </a:pPr>
                      <a:endParaRPr lang="en-GB"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40">
                <a:tc>
                  <a:txBody>
                    <a:bodyPr/>
                    <a:lstStyle/>
                    <a:p>
                      <a:pPr marL="63500" marR="0" algn="ctr">
                        <a:lnSpc>
                          <a:spcPct val="115000"/>
                        </a:lnSpc>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Understand</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245745" algn="ctr">
                        <a:lnSpc>
                          <a:spcPct val="115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198755">
                <a:tc>
                  <a:txBody>
                    <a:bodyPr/>
                    <a:lstStyle/>
                    <a:p>
                      <a:pPr marL="63500" marR="0" algn="ctr">
                        <a:lnSpc>
                          <a:spcPct val="115000"/>
                        </a:lnSpc>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Apply</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194310">
                <a:tc>
                  <a:txBody>
                    <a:bodyPr/>
                    <a:lstStyle/>
                    <a:p>
                      <a:pPr marL="63500" marR="0" algn="ctr">
                        <a:lnSpc>
                          <a:spcPct val="115000"/>
                        </a:lnSpc>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Analyze</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193040">
                <a:tc>
                  <a:txBody>
                    <a:bodyPr/>
                    <a:lstStyle/>
                    <a:p>
                      <a:pPr marL="63500" marR="0" algn="ctr">
                        <a:lnSpc>
                          <a:spcPct val="115000"/>
                        </a:lnSpc>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Evaluate</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192405">
                <a:tc>
                  <a:txBody>
                    <a:bodyPr/>
                    <a:lstStyle/>
                    <a:p>
                      <a:pPr marL="63500" marR="0" algn="ctr">
                        <a:lnSpc>
                          <a:spcPct val="115000"/>
                        </a:lnSpc>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Create</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245745" algn="ctr">
                        <a:lnSpc>
                          <a:spcPct val="115000"/>
                        </a:lnSpc>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20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157890190"/>
              </p:ext>
            </p:extLst>
          </p:nvPr>
        </p:nvGraphicFramePr>
        <p:xfrm>
          <a:off x="819807" y="1128574"/>
          <a:ext cx="10515600" cy="2208276"/>
        </p:xfrm>
        <a:graphic>
          <a:graphicData uri="http://schemas.openxmlformats.org/drawingml/2006/table">
            <a:tbl>
              <a:tblPr firstRow="1" firstCol="1" lastRow="1" lastCol="1" bandRow="1" bandCol="1"/>
              <a:tblGrid>
                <a:gridCol w="5535412"/>
                <a:gridCol w="4980188"/>
              </a:tblGrid>
              <a:tr h="234061">
                <a:tc>
                  <a:txBody>
                    <a:bodyPr/>
                    <a:lstStyle/>
                    <a:p>
                      <a:pPr marL="63500" marR="0" algn="ctr">
                        <a:lnSpc>
                          <a:spcPct val="11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Bloom’s Category</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Tests</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4061">
                <a:tc>
                  <a:txBody>
                    <a:bodyPr/>
                    <a:lstStyle/>
                    <a:p>
                      <a:pPr marL="63500" marR="0">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Remember</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a:effectLst/>
                          <a:latin typeface="Times New Roman" panose="02020603050405020304" pitchFamily="18" charset="0"/>
                          <a:ea typeface="Times New Roman" panose="02020603050405020304" pitchFamily="18" charset="0"/>
                        </a:rPr>
                        <a:t>10</a:t>
                      </a:r>
                      <a:endParaRPr lang="en-US" sz="160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4061">
                <a:tc>
                  <a:txBody>
                    <a:bodyPr/>
                    <a:lstStyle/>
                    <a:p>
                      <a:pPr marL="63500" marR="0">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Understand</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a:effectLst/>
                          <a:latin typeface="Times New Roman" panose="02020603050405020304" pitchFamily="18" charset="0"/>
                          <a:ea typeface="Times New Roman" panose="02020603050405020304" pitchFamily="18" charset="0"/>
                        </a:rPr>
                        <a:t>15</a:t>
                      </a:r>
                      <a:endParaRPr lang="en-US" sz="160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4693">
                <a:tc>
                  <a:txBody>
                    <a:bodyPr/>
                    <a:lstStyle/>
                    <a:p>
                      <a:pPr marL="63500" marR="0">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Apply</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a:effectLst/>
                          <a:latin typeface="Times New Roman" panose="02020603050405020304" pitchFamily="18" charset="0"/>
                          <a:ea typeface="Times New Roman" panose="02020603050405020304" pitchFamily="18" charset="0"/>
                        </a:rPr>
                        <a:t>15</a:t>
                      </a:r>
                      <a:endParaRPr lang="en-US" sz="160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4693">
                <a:tc>
                  <a:txBody>
                    <a:bodyPr/>
                    <a:lstStyle/>
                    <a:p>
                      <a:pPr marL="63500" marR="0">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Analyze</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15</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4693">
                <a:tc>
                  <a:txBody>
                    <a:bodyPr/>
                    <a:lstStyle/>
                    <a:p>
                      <a:pPr marL="63500" marR="0">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Evaluate</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15</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8367">
                <a:tc>
                  <a:txBody>
                    <a:bodyPr/>
                    <a:lstStyle/>
                    <a:p>
                      <a:pPr marL="63500" marR="0">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Create</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effectLst/>
                          <a:latin typeface="Times New Roman" panose="02020603050405020304" pitchFamily="18" charset="0"/>
                          <a:ea typeface="Times New Roman" panose="02020603050405020304" pitchFamily="18" charset="0"/>
                        </a:rPr>
                        <a:t>10</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1"/>
          <p:cNvSpPr>
            <a:spLocks noChangeArrowheads="1"/>
          </p:cNvSpPr>
          <p:nvPr/>
        </p:nvSpPr>
        <p:spPr bwMode="auto">
          <a:xfrm>
            <a:off x="790903" y="144324"/>
            <a:ext cx="1054450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ASSESSMENT PATTERN</a:t>
            </a:r>
            <a:endParaRPr kumimoji="0" lang="en-US"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CIE- Continuous Internal Evaluation (120 Marks)</a:t>
            </a:r>
            <a:endParaRPr kumimoji="0" lang="en-US"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SEE- Semester End Examination (80 Marks)</a:t>
            </a:r>
            <a:endParaRPr kumimoji="0" 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34216374-E7D6-4C74-ADA3-2C9987A1DEB2}" type="slidenum">
              <a:rPr lang="en-US" smtClean="0"/>
              <a:t>5</a:t>
            </a:fld>
            <a:endParaRPr lang="en-US"/>
          </a:p>
        </p:txBody>
      </p:sp>
    </p:spTree>
    <p:extLst>
      <p:ext uri="{BB962C8B-B14F-4D97-AF65-F5344CB8AC3E}">
        <p14:creationId xmlns:p14="http://schemas.microsoft.com/office/powerpoint/2010/main" val="22321157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67354" y="1432787"/>
            <a:ext cx="4418197" cy="338554"/>
          </a:xfrm>
          <a:prstGeom prst="rect">
            <a:avLst/>
          </a:prstGeom>
        </p:spPr>
        <p:txBody>
          <a:bodyPr wrap="none">
            <a:spAutoFit/>
          </a:bodyPr>
          <a:lstStyle/>
          <a:p>
            <a:r>
              <a:rPr lang="en-GB" sz="1600" dirty="0" smtClean="0">
                <a:latin typeface="Times New Roman" pitchFamily="18" charset="0"/>
                <a:cs typeface="Times New Roman" pitchFamily="18" charset="0"/>
                <a:hlinkClick r:id="rId2"/>
              </a:rPr>
              <a:t>Basic </a:t>
            </a:r>
            <a:r>
              <a:rPr lang="en-GB" sz="1600" dirty="0">
                <a:latin typeface="Times New Roman" pitchFamily="18" charset="0"/>
                <a:cs typeface="Times New Roman" pitchFamily="18" charset="0"/>
                <a:hlinkClick r:id="rId2"/>
              </a:rPr>
              <a:t>Rules of Column design rebar reinforcement </a:t>
            </a:r>
            <a:endParaRPr lang="en-US" sz="1600" dirty="0">
              <a:latin typeface="Times New Roman" pitchFamily="18" charset="0"/>
              <a:cs typeface="Times New Roman" pitchFamily="18" charset="0"/>
            </a:endParaRPr>
          </a:p>
        </p:txBody>
      </p:sp>
      <p:sp>
        <p:nvSpPr>
          <p:cNvPr id="5" name="Rectangle 4"/>
          <p:cNvSpPr/>
          <p:nvPr/>
        </p:nvSpPr>
        <p:spPr>
          <a:xfrm>
            <a:off x="5293523" y="800183"/>
            <a:ext cx="1372492" cy="338554"/>
          </a:xfrm>
          <a:prstGeom prst="rect">
            <a:avLst/>
          </a:prstGeom>
        </p:spPr>
        <p:txBody>
          <a:bodyPr wrap="none">
            <a:spAutoFit/>
          </a:bodyPr>
          <a:lstStyle/>
          <a:p>
            <a:r>
              <a:rPr lang="en-GB" sz="1600" b="1" dirty="0" smtClean="0">
                <a:latin typeface="Times New Roman" pitchFamily="18" charset="0"/>
                <a:cs typeface="Times New Roman" pitchFamily="18" charset="0"/>
              </a:rPr>
              <a:t>Click the link</a:t>
            </a:r>
            <a:endParaRPr lang="en-US" sz="1600" b="1" dirty="0">
              <a:latin typeface="Times New Roman" pitchFamily="18" charset="0"/>
              <a:cs typeface="Times New Roman" pitchFamily="18" charset="0"/>
            </a:endParaRPr>
          </a:p>
        </p:txBody>
      </p:sp>
      <p:sp>
        <p:nvSpPr>
          <p:cNvPr id="6" name="Rectangle 5"/>
          <p:cNvSpPr/>
          <p:nvPr/>
        </p:nvSpPr>
        <p:spPr>
          <a:xfrm>
            <a:off x="1797888" y="1941605"/>
            <a:ext cx="9049109" cy="307777"/>
          </a:xfrm>
          <a:prstGeom prst="rect">
            <a:avLst/>
          </a:prstGeom>
        </p:spPr>
        <p:txBody>
          <a:bodyPr wrap="square">
            <a:spAutoFit/>
          </a:bodyPr>
          <a:lstStyle/>
          <a:p>
            <a:pPr algn="ctr"/>
            <a:r>
              <a:rPr lang="en-GB" sz="1400" b="1" dirty="0">
                <a:solidFill>
                  <a:srgbClr val="0F0F0F"/>
                </a:solidFill>
                <a:latin typeface="Times New Roman" pitchFamily="18" charset="0"/>
                <a:cs typeface="Times New Roman" pitchFamily="18" charset="0"/>
                <a:hlinkClick r:id="rId3"/>
              </a:rPr>
              <a:t>10 Basic Rules of Column Design - Don't Forget Basic Rules of RCC Column</a:t>
            </a:r>
            <a:endParaRPr lang="en-GB" sz="1400" b="1" i="0" dirty="0">
              <a:solidFill>
                <a:srgbClr val="0F0F0F"/>
              </a:solidFill>
              <a:effectLst/>
              <a:latin typeface="Times New Roman" pitchFamily="18" charset="0"/>
              <a:cs typeface="Times New Roman" pitchFamily="18" charset="0"/>
            </a:endParaRPr>
          </a:p>
        </p:txBody>
      </p:sp>
      <p:pic>
        <p:nvPicPr>
          <p:cNvPr id="12290" name="Picture 2" descr="Nominal Cover, Clear Cover and Effective cover | Civilre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580" y="3088988"/>
            <a:ext cx="5644846" cy="2999477"/>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What Is Clear Cover In RCC | 2020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2425" y="2770015"/>
            <a:ext cx="5869575" cy="331841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34216374-E7D6-4C74-ADA3-2C9987A1DEB2}" type="slidenum">
              <a:rPr lang="en-US" smtClean="0"/>
              <a:t>50</a:t>
            </a:fld>
            <a:endParaRPr lang="en-US"/>
          </a:p>
        </p:txBody>
      </p:sp>
    </p:spTree>
    <p:extLst>
      <p:ext uri="{BB962C8B-B14F-4D97-AF65-F5344CB8AC3E}">
        <p14:creationId xmlns:p14="http://schemas.microsoft.com/office/powerpoint/2010/main" val="38780106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682560" y="2373946"/>
            <a:ext cx="4364536" cy="264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60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Week </a:t>
            </a:r>
            <a:r>
              <a:rPr lang="en-US" sz="6000" b="1" dirty="0" smtClean="0">
                <a:solidFill>
                  <a:srgbClr val="000000"/>
                </a:solidFill>
                <a:latin typeface="Times New Roman" pitchFamily="18" charset="0"/>
                <a:ea typeface="Times New Roman" pitchFamily="18" charset="0"/>
                <a:cs typeface="Times New Roman" pitchFamily="18" charset="0"/>
              </a:rPr>
              <a:t>7</a:t>
            </a:r>
          </a:p>
          <a:p>
            <a:pPr lvl="0"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52-73</a:t>
            </a:r>
            <a:endParaRPr lang="en-US" sz="2800" dirty="0">
              <a:solidFill>
                <a:prstClr val="black"/>
              </a:solidFill>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6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t>51</a:t>
            </a:fld>
            <a:endParaRPr lang="en-US"/>
          </a:p>
        </p:txBody>
      </p:sp>
      <p:sp>
        <p:nvSpPr>
          <p:cNvPr id="5" name="Freeform 28"/>
          <p:cNvSpPr/>
          <p:nvPr/>
        </p:nvSpPr>
        <p:spPr>
          <a:xfrm>
            <a:off x="17" y="35"/>
            <a:ext cx="972228"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6" name="TextBox 5"/>
          <p:cNvSpPr txBox="1"/>
          <p:nvPr/>
        </p:nvSpPr>
        <p:spPr>
          <a:xfrm>
            <a:off x="3580327" y="914400"/>
            <a:ext cx="5009881" cy="923330"/>
          </a:xfrm>
          <a:prstGeom prst="rect">
            <a:avLst/>
          </a:prstGeom>
          <a:noFill/>
        </p:spPr>
        <p:txBody>
          <a:bodyPr wrap="square" rtlCol="0">
            <a:spAutoFit/>
          </a:bodyPr>
          <a:lstStyle/>
          <a:p>
            <a:pPr algn="ctr"/>
            <a:r>
              <a:rPr lang="en-US" sz="5400" b="1" dirty="0" smtClean="0">
                <a:solidFill>
                  <a:srgbClr val="00B050"/>
                </a:solidFill>
                <a:latin typeface="Times New Roman" panose="02020603050405020304" pitchFamily="18" charset="0"/>
                <a:cs typeface="Times New Roman" panose="02020603050405020304" pitchFamily="18" charset="0"/>
              </a:rPr>
              <a:t>Column Types</a:t>
            </a:r>
            <a:endParaRPr lang="en-US" sz="5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33825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442" y="140070"/>
            <a:ext cx="5613158" cy="3123932"/>
          </a:xfrm>
          <a:prstGeom prst="rect">
            <a:avLst/>
          </a:prstGeom>
        </p:spPr>
        <p:txBody>
          <a:bodyPr wrap="square">
            <a:spAutoFit/>
          </a:bodyPr>
          <a:lstStyle/>
          <a:p>
            <a:pPr algn="just">
              <a:spcAft>
                <a:spcPts val="600"/>
              </a:spcAft>
            </a:pPr>
            <a:r>
              <a:rPr lang="en-GB" sz="2400" b="1" dirty="0">
                <a:latin typeface="Times New Roman" pitchFamily="18" charset="0"/>
                <a:cs typeface="Times New Roman" pitchFamily="18" charset="0"/>
              </a:rPr>
              <a:t>Strut</a:t>
            </a:r>
            <a:r>
              <a:rPr lang="en-GB" sz="2400" dirty="0">
                <a:latin typeface="Times New Roman" pitchFamily="18" charset="0"/>
                <a:cs typeface="Times New Roman" pitchFamily="18" charset="0"/>
              </a:rPr>
              <a:t>:</a:t>
            </a:r>
          </a:p>
          <a:p>
            <a:pPr algn="just"/>
            <a:r>
              <a:rPr lang="en-GB" sz="2400" dirty="0">
                <a:latin typeface="Times New Roman" pitchFamily="18" charset="0"/>
                <a:cs typeface="Times New Roman" pitchFamily="18" charset="0"/>
              </a:rPr>
              <a:t>Struts are supports, generally made of steel or concrete but sometimes also of timber, which are used to retain the walls of a vertical excavation. They are installed inside the excavation as the earthworks progress and generally support each side of the </a:t>
            </a:r>
            <a:r>
              <a:rPr lang="en-GB" sz="2400" dirty="0" smtClean="0">
                <a:latin typeface="Times New Roman" pitchFamily="18" charset="0"/>
                <a:cs typeface="Times New Roman" pitchFamily="18" charset="0"/>
              </a:rPr>
              <a:t>excavation.</a:t>
            </a:r>
            <a:endParaRPr lang="en-GB" sz="2400" dirty="0">
              <a:latin typeface="Times New Roman" pitchFamily="18" charset="0"/>
              <a:cs typeface="Times New Roman" pitchFamily="18" charset="0"/>
            </a:endParaRPr>
          </a:p>
        </p:txBody>
      </p:sp>
      <p:pic>
        <p:nvPicPr>
          <p:cNvPr id="14338" name="Picture 2" descr="Difference between Column &amp; Strut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9262" y="175024"/>
            <a:ext cx="4543426" cy="25336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04083" y="2956259"/>
            <a:ext cx="4908588" cy="307777"/>
          </a:xfrm>
          <a:prstGeom prst="rect">
            <a:avLst/>
          </a:prstGeom>
        </p:spPr>
        <p:txBody>
          <a:bodyPr wrap="none">
            <a:spAutoFit/>
          </a:bodyPr>
          <a:lstStyle/>
          <a:p>
            <a:pPr algn="just"/>
            <a:r>
              <a:rPr lang="en-GB" sz="1400" b="1" dirty="0" smtClean="0">
                <a:latin typeface="Times New Roman" pitchFamily="18" charset="0"/>
                <a:cs typeface="Times New Roman" pitchFamily="18" charset="0"/>
              </a:rPr>
              <a:t>Figure: </a:t>
            </a:r>
            <a:r>
              <a:rPr lang="en-GB" sz="1400" b="1" dirty="0">
                <a:latin typeface="Times New Roman" pitchFamily="18" charset="0"/>
                <a:cs typeface="Times New Roman" pitchFamily="18" charset="0"/>
              </a:rPr>
              <a:t>Column (only vertical member), Strut (Any direction)</a:t>
            </a:r>
            <a:endParaRPr lang="en-US" sz="1400" b="1" dirty="0">
              <a:latin typeface="Times New Roman" pitchFamily="18" charset="0"/>
              <a:cs typeface="Times New Roman" pitchFamily="18" charset="0"/>
            </a:endParaRPr>
          </a:p>
        </p:txBody>
      </p:sp>
      <p:sp>
        <p:nvSpPr>
          <p:cNvPr id="5" name="Rectangle 4"/>
          <p:cNvSpPr/>
          <p:nvPr/>
        </p:nvSpPr>
        <p:spPr>
          <a:xfrm>
            <a:off x="457442" y="3302204"/>
            <a:ext cx="6513124" cy="4154984"/>
          </a:xfrm>
          <a:prstGeom prst="rect">
            <a:avLst/>
          </a:prstGeom>
        </p:spPr>
        <p:txBody>
          <a:bodyPr wrap="square">
            <a:spAutoFit/>
          </a:bodyPr>
          <a:lstStyle/>
          <a:p>
            <a:pPr algn="just"/>
            <a:r>
              <a:rPr lang="en-GB" sz="2400" dirty="0">
                <a:latin typeface="Times New Roman" pitchFamily="18" charset="0"/>
                <a:cs typeface="Times New Roman" pitchFamily="18" charset="0"/>
              </a:rPr>
              <a:t>Point of </a:t>
            </a:r>
            <a:r>
              <a:rPr lang="en-GB" sz="2400" dirty="0" err="1">
                <a:latin typeface="Times New Roman" pitchFamily="18" charset="0"/>
                <a:cs typeface="Times New Roman" pitchFamily="18" charset="0"/>
              </a:rPr>
              <a:t>contraflexure</a:t>
            </a:r>
            <a:r>
              <a:rPr lang="en-GB" sz="2400" dirty="0">
                <a:latin typeface="Times New Roman" pitchFamily="18" charset="0"/>
                <a:cs typeface="Times New Roman" pitchFamily="18" charset="0"/>
              </a:rPr>
              <a:t> is defined for bending moment DIAGRAM is the point at which BMD is zero. And point of inflection is defined for deflected shape where there is change in curvature.</a:t>
            </a:r>
          </a:p>
          <a:p>
            <a:pPr algn="just"/>
            <a:r>
              <a:rPr lang="en-GB" sz="2400" dirty="0">
                <a:latin typeface="Times New Roman" pitchFamily="18" charset="0"/>
                <a:cs typeface="Times New Roman" pitchFamily="18" charset="0"/>
              </a:rPr>
              <a:t>Curvature in structural analysis refers to the degree of bending or deformation in a structural element, such as a beam or column. It is typically quantified as the change in angle per unit length along the member.</a:t>
            </a:r>
          </a:p>
          <a:p>
            <a:r>
              <a:rPr lang="en-GB" sz="2400" dirty="0"/>
              <a:t/>
            </a:r>
            <a:br>
              <a:rPr lang="en-GB" sz="2400" dirty="0"/>
            </a:br>
            <a:endParaRPr lang="en-US" sz="2400" dirty="0"/>
          </a:p>
        </p:txBody>
      </p:sp>
      <p:pic>
        <p:nvPicPr>
          <p:cNvPr id="14340" name="Picture 4" descr="A beam column is alternately bent either 1 in single curvature, or 2 in  double curvature. The secondary moments induced are to be compared. These  are indicated SM1 and SM2 as 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8988" y="3264002"/>
            <a:ext cx="3220829" cy="340197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34216374-E7D6-4C74-ADA3-2C9987A1DEB2}" type="slidenum">
              <a:rPr lang="en-US" smtClean="0"/>
              <a:t>52</a:t>
            </a:fld>
            <a:endParaRPr lang="en-US"/>
          </a:p>
        </p:txBody>
      </p:sp>
    </p:spTree>
    <p:extLst>
      <p:ext uri="{BB962C8B-B14F-4D97-AF65-F5344CB8AC3E}">
        <p14:creationId xmlns:p14="http://schemas.microsoft.com/office/powerpoint/2010/main" val="5538134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1820" y="1085776"/>
            <a:ext cx="6183695" cy="2492990"/>
          </a:xfrm>
          <a:prstGeom prst="rect">
            <a:avLst/>
          </a:prstGeom>
        </p:spPr>
        <p:txBody>
          <a:bodyPr wrap="square">
            <a:spAutoFit/>
          </a:bodyPr>
          <a:lstStyle/>
          <a:p>
            <a:pPr algn="just"/>
            <a:r>
              <a:rPr lang="en-GB" sz="2400" dirty="0">
                <a:latin typeface="Times New Roman" pitchFamily="18" charset="0"/>
                <a:cs typeface="Times New Roman" pitchFamily="18" charset="0"/>
              </a:rPr>
              <a:t>Pedestals are structural members between columns and footings, which distribute loads evenly on the footings. The construction of Pedestals on footings and columns reduces this tendency of loads.</a:t>
            </a:r>
          </a:p>
          <a:p>
            <a:r>
              <a:rPr lang="en-GB" dirty="0"/>
              <a:t/>
            </a:r>
            <a:br>
              <a:rPr lang="en-GB" dirty="0"/>
            </a:br>
            <a:endParaRPr lang="en-US" dirty="0"/>
          </a:p>
        </p:txBody>
      </p:sp>
      <p:pic>
        <p:nvPicPr>
          <p:cNvPr id="15364" name="Picture 4" descr="Pedestal The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9208" y="421851"/>
            <a:ext cx="4206392" cy="44031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398831" y="5986732"/>
            <a:ext cx="5615797" cy="400110"/>
          </a:xfrm>
          <a:prstGeom prst="rect">
            <a:avLst/>
          </a:prstGeom>
          <a:noFill/>
        </p:spPr>
        <p:txBody>
          <a:bodyPr wrap="square" rtlCol="0">
            <a:spAutoFit/>
          </a:bodyPr>
          <a:lstStyle/>
          <a:p>
            <a:pPr algn="ctr"/>
            <a:r>
              <a:rPr lang="en-GB" sz="2000" b="1" dirty="0" smtClean="0">
                <a:latin typeface="Times New Roman" pitchFamily="18" charset="0"/>
                <a:cs typeface="Times New Roman" pitchFamily="18" charset="0"/>
                <a:hlinkClick r:id="rId3"/>
              </a:rPr>
              <a:t>Column and Strut</a:t>
            </a:r>
            <a:endParaRPr lang="en-US" sz="2000" b="1" dirty="0">
              <a:latin typeface="Times New Roman" pitchFamily="18" charset="0"/>
              <a:cs typeface="Times New Roman" pitchFamily="18" charset="0"/>
            </a:endParaRPr>
          </a:p>
        </p:txBody>
      </p:sp>
      <p:sp>
        <p:nvSpPr>
          <p:cNvPr id="6" name="TextBox 5"/>
          <p:cNvSpPr txBox="1"/>
          <p:nvPr/>
        </p:nvSpPr>
        <p:spPr>
          <a:xfrm>
            <a:off x="5512279" y="5417908"/>
            <a:ext cx="1906438" cy="276999"/>
          </a:xfrm>
          <a:prstGeom prst="rect">
            <a:avLst/>
          </a:prstGeom>
          <a:noFill/>
        </p:spPr>
        <p:txBody>
          <a:bodyPr wrap="square" rtlCol="0">
            <a:spAutoFit/>
          </a:bodyPr>
          <a:lstStyle/>
          <a:p>
            <a:r>
              <a:rPr lang="en-GB" sz="1200" b="1" dirty="0" smtClean="0">
                <a:latin typeface="Times New Roman" pitchFamily="18" charset="0"/>
                <a:cs typeface="Times New Roman" pitchFamily="18" charset="0"/>
              </a:rPr>
              <a:t>Click this link</a:t>
            </a:r>
            <a:endParaRPr lang="en-US" sz="1200" b="1" dirty="0">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t>53</a:t>
            </a:fld>
            <a:endParaRPr lang="en-US"/>
          </a:p>
        </p:txBody>
      </p:sp>
    </p:spTree>
    <p:extLst>
      <p:ext uri="{BB962C8B-B14F-4D97-AF65-F5344CB8AC3E}">
        <p14:creationId xmlns:p14="http://schemas.microsoft.com/office/powerpoint/2010/main" val="1212917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Buckling-of-Columns-5-638.jpg"/>
          <p:cNvPicPr>
            <a:picLocks noChangeAspect="1"/>
          </p:cNvPicPr>
          <p:nvPr/>
        </p:nvPicPr>
        <p:blipFill>
          <a:blip r:embed="rId2"/>
          <a:stretch>
            <a:fillRect/>
          </a:stretch>
        </p:blipFill>
        <p:spPr>
          <a:xfrm>
            <a:off x="676275" y="278735"/>
            <a:ext cx="10829926" cy="6091833"/>
          </a:xfrm>
          <a:prstGeom prst="rect">
            <a:avLst/>
          </a:prstGeom>
        </p:spPr>
      </p:pic>
      <p:sp>
        <p:nvSpPr>
          <p:cNvPr id="3" name="Slide Number Placeholder 2"/>
          <p:cNvSpPr>
            <a:spLocks noGrp="1"/>
          </p:cNvSpPr>
          <p:nvPr>
            <p:ph type="sldNum" sz="quarter" idx="12"/>
          </p:nvPr>
        </p:nvSpPr>
        <p:spPr/>
        <p:txBody>
          <a:bodyPr/>
          <a:lstStyle/>
          <a:p>
            <a:fld id="{34216374-E7D6-4C74-ADA3-2C9987A1DEB2}" type="slidenum">
              <a:rPr lang="en-US" smtClean="0"/>
              <a:t>54</a:t>
            </a:fld>
            <a:endParaRPr lang="en-US"/>
          </a:p>
        </p:txBody>
      </p:sp>
    </p:spTree>
    <p:extLst>
      <p:ext uri="{BB962C8B-B14F-4D97-AF65-F5344CB8AC3E}">
        <p14:creationId xmlns:p14="http://schemas.microsoft.com/office/powerpoint/2010/main" val="422112252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Buckling-of-Columns-6-638.jpg"/>
          <p:cNvPicPr>
            <a:picLocks noChangeAspect="1"/>
          </p:cNvPicPr>
          <p:nvPr/>
        </p:nvPicPr>
        <p:blipFill>
          <a:blip r:embed="rId2"/>
          <a:stretch>
            <a:fillRect/>
          </a:stretch>
        </p:blipFill>
        <p:spPr>
          <a:xfrm>
            <a:off x="863433" y="581035"/>
            <a:ext cx="10414170" cy="5857971"/>
          </a:xfrm>
          <a:prstGeom prst="rect">
            <a:avLst/>
          </a:prstGeom>
        </p:spPr>
      </p:pic>
      <p:sp>
        <p:nvSpPr>
          <p:cNvPr id="3" name="Slide Number Placeholder 2"/>
          <p:cNvSpPr>
            <a:spLocks noGrp="1"/>
          </p:cNvSpPr>
          <p:nvPr>
            <p:ph type="sldNum" sz="quarter" idx="12"/>
          </p:nvPr>
        </p:nvSpPr>
        <p:spPr/>
        <p:txBody>
          <a:bodyPr/>
          <a:lstStyle/>
          <a:p>
            <a:fld id="{34216374-E7D6-4C74-ADA3-2C9987A1DEB2}" type="slidenum">
              <a:rPr lang="en-US" smtClean="0"/>
              <a:t>55</a:t>
            </a:fld>
            <a:endParaRPr lang="en-US"/>
          </a:p>
        </p:txBody>
      </p:sp>
    </p:spTree>
    <p:extLst>
      <p:ext uri="{BB962C8B-B14F-4D97-AF65-F5344CB8AC3E}">
        <p14:creationId xmlns:p14="http://schemas.microsoft.com/office/powerpoint/2010/main" val="42021686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jpg"/>
          <p:cNvPicPr>
            <a:picLocks noChangeAspect="1"/>
          </p:cNvPicPr>
          <p:nvPr/>
        </p:nvPicPr>
        <p:blipFill>
          <a:blip r:embed="rId2"/>
          <a:stretch>
            <a:fillRect/>
          </a:stretch>
        </p:blipFill>
        <p:spPr>
          <a:xfrm>
            <a:off x="11"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56</a:t>
            </a:fld>
            <a:endParaRPr lang="en-US">
              <a:solidFill>
                <a:prstClr val="black">
                  <a:tint val="75000"/>
                </a:prstClr>
              </a:solidFill>
            </a:endParaRPr>
          </a:p>
        </p:txBody>
      </p:sp>
    </p:spTree>
    <p:extLst>
      <p:ext uri="{BB962C8B-B14F-4D97-AF65-F5344CB8AC3E}">
        <p14:creationId xmlns:p14="http://schemas.microsoft.com/office/powerpoint/2010/main" val="21667872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2.jpg"/>
          <p:cNvPicPr>
            <a:picLocks noChangeAspect="1"/>
          </p:cNvPicPr>
          <p:nvPr/>
        </p:nvPicPr>
        <p:blipFill>
          <a:blip r:embed="rId2"/>
          <a:stretch>
            <a:fillRect/>
          </a:stretch>
        </p:blipFill>
        <p:spPr>
          <a:xfrm>
            <a:off x="11"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57</a:t>
            </a:fld>
            <a:endParaRPr lang="en-US">
              <a:solidFill>
                <a:prstClr val="black">
                  <a:tint val="75000"/>
                </a:prstClr>
              </a:solidFill>
            </a:endParaRPr>
          </a:p>
        </p:txBody>
      </p:sp>
    </p:spTree>
    <p:extLst>
      <p:ext uri="{BB962C8B-B14F-4D97-AF65-F5344CB8AC3E}">
        <p14:creationId xmlns:p14="http://schemas.microsoft.com/office/powerpoint/2010/main" val="19716284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3.jpg"/>
          <p:cNvPicPr>
            <a:picLocks noChangeAspect="1"/>
          </p:cNvPicPr>
          <p:nvPr/>
        </p:nvPicPr>
        <p:blipFill>
          <a:blip r:embed="rId2"/>
          <a:stretch>
            <a:fillRect/>
          </a:stretch>
        </p:blipFill>
        <p:spPr>
          <a:xfrm>
            <a:off x="11"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58</a:t>
            </a:fld>
            <a:endParaRPr lang="en-US">
              <a:solidFill>
                <a:prstClr val="black">
                  <a:tint val="75000"/>
                </a:prstClr>
              </a:solidFill>
            </a:endParaRPr>
          </a:p>
        </p:txBody>
      </p:sp>
    </p:spTree>
    <p:extLst>
      <p:ext uri="{BB962C8B-B14F-4D97-AF65-F5344CB8AC3E}">
        <p14:creationId xmlns:p14="http://schemas.microsoft.com/office/powerpoint/2010/main" val="23747894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4.jpg"/>
          <p:cNvPicPr>
            <a:picLocks noChangeAspect="1"/>
          </p:cNvPicPr>
          <p:nvPr/>
        </p:nvPicPr>
        <p:blipFill>
          <a:blip r:embed="rId2"/>
          <a:stretch>
            <a:fillRect/>
          </a:stretch>
        </p:blipFill>
        <p:spPr>
          <a:xfrm>
            <a:off x="11"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59</a:t>
            </a:fld>
            <a:endParaRPr lang="en-US">
              <a:solidFill>
                <a:prstClr val="black">
                  <a:tint val="75000"/>
                </a:prstClr>
              </a:solidFill>
            </a:endParaRPr>
          </a:p>
        </p:txBody>
      </p:sp>
    </p:spTree>
    <p:extLst>
      <p:ext uri="{BB962C8B-B14F-4D97-AF65-F5344CB8AC3E}">
        <p14:creationId xmlns:p14="http://schemas.microsoft.com/office/powerpoint/2010/main" val="3004002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5239659"/>
              </p:ext>
            </p:extLst>
          </p:nvPr>
        </p:nvGraphicFramePr>
        <p:xfrm>
          <a:off x="293054" y="563559"/>
          <a:ext cx="11759246" cy="6391783"/>
        </p:xfrm>
        <a:graphic>
          <a:graphicData uri="http://schemas.openxmlformats.org/drawingml/2006/table">
            <a:tbl>
              <a:tblPr firstRow="1" firstCol="1" bandRow="1"/>
              <a:tblGrid>
                <a:gridCol w="683850"/>
                <a:gridCol w="5203202"/>
                <a:gridCol w="2229946"/>
                <a:gridCol w="2155616"/>
                <a:gridCol w="1486632"/>
              </a:tblGrid>
              <a:tr h="239578">
                <a:tc>
                  <a:txBody>
                    <a:bodyPr/>
                    <a:lstStyle/>
                    <a:p>
                      <a:pPr marL="0" marR="0" algn="ctr">
                        <a:lnSpc>
                          <a:spcPct val="107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Week</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Topic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Teaching-Learning Strategy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Assessment Strategy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Corresponding CLOs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554">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Basic of load transfer, Load Transferring Mechanism of Structure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discussion, group work</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Quiz, Written Exam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554">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Basic of frame structures, Definition of Column, Tied column and spiral column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Oral Presentation, debate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Assignment, Written, Quiz</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3291">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Short column and long </a:t>
                      </a: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column, L,T,Y shape column, Stub and neck column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Video lecture, Field visit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Report writing, Demonstration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702">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Composite column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Viva, Quiz</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CLO1, CLO3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702">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FEC Column, PEC Column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Project exhibition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Project, Field visit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CLO1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9114">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Confinement Effect, Steel column, Column under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uni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-axial loading condition, Column under bi-axial loading condition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Discussion, Video Presentation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Quiz, Written Exam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3291">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Slender Column, Buckling Formula, </a:t>
                      </a: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USD and WSD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Case-based Learning, Demonstration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Assignment, Written, Quiz</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CLO1, CLO4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3291">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Design of spiral </a:t>
                      </a: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column-I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Design of spiral </a:t>
                      </a: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column-II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discussion, group work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Report writing, Demonstration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CLO3, CLO4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554">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Differences between one way and two-way slab, Crank bar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Oral Presentation, debate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Viva, Quiz</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554">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Straight bottom bar and extra top, Distribution Bar/Binder,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Corner Reinforcement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Video lecture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Project, Field visit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angle 1"/>
          <p:cNvSpPr>
            <a:spLocks noChangeArrowheads="1"/>
          </p:cNvSpPr>
          <p:nvPr/>
        </p:nvSpPr>
        <p:spPr bwMode="auto">
          <a:xfrm>
            <a:off x="768867" y="30155"/>
            <a:ext cx="1058494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Course plan specifying content, CLOs, teaching learning and assessment strategy mapped with CLOs</a:t>
            </a:r>
            <a:endParaRPr kumimoji="0" lang="en-US" sz="2000" b="0" i="0" u="none" strike="noStrike" cap="none" normalizeH="0" baseline="0" dirty="0" smtClean="0">
              <a:ln>
                <a:noFill/>
              </a:ln>
              <a:solidFill>
                <a:schemeClr val="tx1"/>
              </a:solidFill>
              <a:effectLst/>
              <a:latin typeface="Arial" panose="020B0604020202020204" pitchFamily="34" charset="0"/>
            </a:endParaRPr>
          </a:p>
        </p:txBody>
      </p:sp>
      <p:sp>
        <p:nvSpPr>
          <p:cNvPr id="4" name="Slide Number Placeholder 3"/>
          <p:cNvSpPr>
            <a:spLocks noGrp="1"/>
          </p:cNvSpPr>
          <p:nvPr>
            <p:ph type="sldNum" sz="quarter" idx="12"/>
          </p:nvPr>
        </p:nvSpPr>
        <p:spPr>
          <a:xfrm>
            <a:off x="9870457" y="6355080"/>
            <a:ext cx="670560" cy="502920"/>
          </a:xfrm>
        </p:spPr>
        <p:txBody>
          <a:bodyPr/>
          <a:lstStyle/>
          <a:p>
            <a:fld id="{34216374-E7D6-4C74-ADA3-2C9987A1DEB2}" type="slidenum">
              <a:rPr lang="en-US" smtClean="0"/>
              <a:t>6</a:t>
            </a:fld>
            <a:endParaRPr lang="en-US"/>
          </a:p>
        </p:txBody>
      </p:sp>
    </p:spTree>
    <p:extLst>
      <p:ext uri="{BB962C8B-B14F-4D97-AF65-F5344CB8AC3E}">
        <p14:creationId xmlns:p14="http://schemas.microsoft.com/office/powerpoint/2010/main" val="26397849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5.jpg"/>
          <p:cNvPicPr>
            <a:picLocks noChangeAspect="1"/>
          </p:cNvPicPr>
          <p:nvPr/>
        </p:nvPicPr>
        <p:blipFill>
          <a:blip r:embed="rId2"/>
          <a:stretch>
            <a:fillRect/>
          </a:stretch>
        </p:blipFill>
        <p:spPr>
          <a:xfrm>
            <a:off x="11"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60</a:t>
            </a:fld>
            <a:endParaRPr lang="en-US">
              <a:solidFill>
                <a:prstClr val="black">
                  <a:tint val="75000"/>
                </a:prstClr>
              </a:solidFill>
            </a:endParaRPr>
          </a:p>
        </p:txBody>
      </p:sp>
    </p:spTree>
    <p:extLst>
      <p:ext uri="{BB962C8B-B14F-4D97-AF65-F5344CB8AC3E}">
        <p14:creationId xmlns:p14="http://schemas.microsoft.com/office/powerpoint/2010/main" val="1346993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6.jpg"/>
          <p:cNvPicPr>
            <a:picLocks noChangeAspect="1"/>
          </p:cNvPicPr>
          <p:nvPr/>
        </p:nvPicPr>
        <p:blipFill>
          <a:blip r:embed="rId2"/>
          <a:stretch>
            <a:fillRect/>
          </a:stretch>
        </p:blipFill>
        <p:spPr>
          <a:xfrm>
            <a:off x="11"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61</a:t>
            </a:fld>
            <a:endParaRPr lang="en-US">
              <a:solidFill>
                <a:prstClr val="black">
                  <a:tint val="75000"/>
                </a:prstClr>
              </a:solidFill>
            </a:endParaRPr>
          </a:p>
        </p:txBody>
      </p:sp>
    </p:spTree>
    <p:extLst>
      <p:ext uri="{BB962C8B-B14F-4D97-AF65-F5344CB8AC3E}">
        <p14:creationId xmlns:p14="http://schemas.microsoft.com/office/powerpoint/2010/main" val="5728874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7.jpg"/>
          <p:cNvPicPr>
            <a:picLocks noChangeAspect="1"/>
          </p:cNvPicPr>
          <p:nvPr/>
        </p:nvPicPr>
        <p:blipFill>
          <a:blip r:embed="rId2"/>
          <a:stretch>
            <a:fillRect/>
          </a:stretch>
        </p:blipFill>
        <p:spPr>
          <a:xfrm>
            <a:off x="11"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62</a:t>
            </a:fld>
            <a:endParaRPr lang="en-US">
              <a:solidFill>
                <a:prstClr val="black">
                  <a:tint val="75000"/>
                </a:prstClr>
              </a:solidFill>
            </a:endParaRPr>
          </a:p>
        </p:txBody>
      </p:sp>
    </p:spTree>
    <p:extLst>
      <p:ext uri="{BB962C8B-B14F-4D97-AF65-F5344CB8AC3E}">
        <p14:creationId xmlns:p14="http://schemas.microsoft.com/office/powerpoint/2010/main" val="36304567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8.jpg"/>
          <p:cNvPicPr>
            <a:picLocks noChangeAspect="1"/>
          </p:cNvPicPr>
          <p:nvPr/>
        </p:nvPicPr>
        <p:blipFill>
          <a:blip r:embed="rId2"/>
          <a:stretch>
            <a:fillRect/>
          </a:stretch>
        </p:blipFill>
        <p:spPr>
          <a:xfrm>
            <a:off x="11"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63</a:t>
            </a:fld>
            <a:endParaRPr lang="en-US">
              <a:solidFill>
                <a:prstClr val="black">
                  <a:tint val="75000"/>
                </a:prstClr>
              </a:solidFill>
            </a:endParaRPr>
          </a:p>
        </p:txBody>
      </p:sp>
    </p:spTree>
    <p:extLst>
      <p:ext uri="{BB962C8B-B14F-4D97-AF65-F5344CB8AC3E}">
        <p14:creationId xmlns:p14="http://schemas.microsoft.com/office/powerpoint/2010/main" val="29626510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9.jpg"/>
          <p:cNvPicPr>
            <a:picLocks noChangeAspect="1"/>
          </p:cNvPicPr>
          <p:nvPr/>
        </p:nvPicPr>
        <p:blipFill>
          <a:blip r:embed="rId2"/>
          <a:stretch>
            <a:fillRect/>
          </a:stretch>
        </p:blipFill>
        <p:spPr>
          <a:xfrm>
            <a:off x="11"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64</a:t>
            </a:fld>
            <a:endParaRPr lang="en-US">
              <a:solidFill>
                <a:prstClr val="black">
                  <a:tint val="75000"/>
                </a:prstClr>
              </a:solidFill>
            </a:endParaRPr>
          </a:p>
        </p:txBody>
      </p:sp>
    </p:spTree>
    <p:extLst>
      <p:ext uri="{BB962C8B-B14F-4D97-AF65-F5344CB8AC3E}">
        <p14:creationId xmlns:p14="http://schemas.microsoft.com/office/powerpoint/2010/main" val="8052404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Buckling-of-Columns-10-638.jpg"/>
          <p:cNvPicPr>
            <a:picLocks noChangeAspect="1"/>
          </p:cNvPicPr>
          <p:nvPr/>
        </p:nvPicPr>
        <p:blipFill>
          <a:blip r:embed="rId2"/>
          <a:stretch>
            <a:fillRect/>
          </a:stretch>
        </p:blipFill>
        <p:spPr>
          <a:xfrm>
            <a:off x="348368" y="212744"/>
            <a:ext cx="11375573" cy="6398759"/>
          </a:xfrm>
          <a:prstGeom prst="rect">
            <a:avLst/>
          </a:prstGeom>
        </p:spPr>
      </p:pic>
      <p:sp>
        <p:nvSpPr>
          <p:cNvPr id="3" name="Slide Number Placeholder 2"/>
          <p:cNvSpPr>
            <a:spLocks noGrp="1"/>
          </p:cNvSpPr>
          <p:nvPr>
            <p:ph type="sldNum" sz="quarter" idx="12"/>
          </p:nvPr>
        </p:nvSpPr>
        <p:spPr/>
        <p:txBody>
          <a:bodyPr/>
          <a:lstStyle/>
          <a:p>
            <a:fld id="{34216374-E7D6-4C74-ADA3-2C9987A1DEB2}" type="slidenum">
              <a:rPr lang="en-US" smtClean="0"/>
              <a:pPr/>
              <a:t>65</a:t>
            </a:fld>
            <a:endParaRPr lang="en-US"/>
          </a:p>
        </p:txBody>
      </p:sp>
    </p:spTree>
    <p:extLst>
      <p:ext uri="{BB962C8B-B14F-4D97-AF65-F5344CB8AC3E}">
        <p14:creationId xmlns:p14="http://schemas.microsoft.com/office/powerpoint/2010/main" val="238996225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0.jpg"/>
          <p:cNvPicPr>
            <a:picLocks noChangeAspect="1"/>
          </p:cNvPicPr>
          <p:nvPr/>
        </p:nvPicPr>
        <p:blipFill>
          <a:blip r:embed="rId2"/>
          <a:stretch>
            <a:fillRect/>
          </a:stretch>
        </p:blipFill>
        <p:spPr>
          <a:xfrm>
            <a:off x="11"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66</a:t>
            </a:fld>
            <a:endParaRPr lang="en-US">
              <a:solidFill>
                <a:prstClr val="black">
                  <a:tint val="75000"/>
                </a:prstClr>
              </a:solidFill>
            </a:endParaRPr>
          </a:p>
        </p:txBody>
      </p:sp>
    </p:spTree>
    <p:extLst>
      <p:ext uri="{BB962C8B-B14F-4D97-AF65-F5344CB8AC3E}">
        <p14:creationId xmlns:p14="http://schemas.microsoft.com/office/powerpoint/2010/main" val="15512274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1.jpg"/>
          <p:cNvPicPr>
            <a:picLocks noChangeAspect="1"/>
          </p:cNvPicPr>
          <p:nvPr/>
        </p:nvPicPr>
        <p:blipFill>
          <a:blip r:embed="rId2"/>
          <a:stretch>
            <a:fillRect/>
          </a:stretch>
        </p:blipFill>
        <p:spPr>
          <a:xfrm>
            <a:off x="11"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67</a:t>
            </a:fld>
            <a:endParaRPr lang="en-US">
              <a:solidFill>
                <a:prstClr val="black">
                  <a:tint val="75000"/>
                </a:prstClr>
              </a:solidFill>
            </a:endParaRPr>
          </a:p>
        </p:txBody>
      </p:sp>
    </p:spTree>
    <p:extLst>
      <p:ext uri="{BB962C8B-B14F-4D97-AF65-F5344CB8AC3E}">
        <p14:creationId xmlns:p14="http://schemas.microsoft.com/office/powerpoint/2010/main" val="25313857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2.jpg"/>
          <p:cNvPicPr>
            <a:picLocks noChangeAspect="1"/>
          </p:cNvPicPr>
          <p:nvPr/>
        </p:nvPicPr>
        <p:blipFill>
          <a:blip r:embed="rId2"/>
          <a:stretch>
            <a:fillRect/>
          </a:stretch>
        </p:blipFill>
        <p:spPr>
          <a:xfrm>
            <a:off x="11"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68</a:t>
            </a:fld>
            <a:endParaRPr lang="en-US">
              <a:solidFill>
                <a:prstClr val="black">
                  <a:tint val="75000"/>
                </a:prstClr>
              </a:solidFill>
            </a:endParaRPr>
          </a:p>
        </p:txBody>
      </p:sp>
    </p:spTree>
    <p:extLst>
      <p:ext uri="{BB962C8B-B14F-4D97-AF65-F5344CB8AC3E}">
        <p14:creationId xmlns:p14="http://schemas.microsoft.com/office/powerpoint/2010/main" val="24261569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3.jpg"/>
          <p:cNvPicPr>
            <a:picLocks noChangeAspect="1"/>
          </p:cNvPicPr>
          <p:nvPr/>
        </p:nvPicPr>
        <p:blipFill>
          <a:blip r:embed="rId2"/>
          <a:stretch>
            <a:fillRect/>
          </a:stretch>
        </p:blipFill>
        <p:spPr>
          <a:xfrm>
            <a:off x="3"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69</a:t>
            </a:fld>
            <a:endParaRPr lang="en-US">
              <a:solidFill>
                <a:prstClr val="black">
                  <a:tint val="75000"/>
                </a:prstClr>
              </a:solidFill>
            </a:endParaRPr>
          </a:p>
        </p:txBody>
      </p:sp>
    </p:spTree>
    <p:extLst>
      <p:ext uri="{BB962C8B-B14F-4D97-AF65-F5344CB8AC3E}">
        <p14:creationId xmlns:p14="http://schemas.microsoft.com/office/powerpoint/2010/main" val="1078896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75552235"/>
              </p:ext>
            </p:extLst>
          </p:nvPr>
        </p:nvGraphicFramePr>
        <p:xfrm>
          <a:off x="159299" y="1108782"/>
          <a:ext cx="11824140" cy="5282946"/>
        </p:xfrm>
        <a:graphic>
          <a:graphicData uri="http://schemas.openxmlformats.org/drawingml/2006/table">
            <a:tbl>
              <a:tblPr firstRow="1" firstCol="1" bandRow="1"/>
              <a:tblGrid>
                <a:gridCol w="680973"/>
                <a:gridCol w="5181304"/>
                <a:gridCol w="2220560"/>
                <a:gridCol w="2146544"/>
                <a:gridCol w="1594759"/>
              </a:tblGrid>
              <a:tr h="239578">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Week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Topic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Teaching-Learning Strategy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Assessment Strategy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Corresponding CLOs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7468">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 Two-way Slab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Design Problem-I, Slab Design Problem-II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Quiz, Written Exam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CLO3,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7468">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Two-way Slab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Design Problem-III, Slab Design Problem-IV</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Project exhibition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Assignment, Written, Quiz</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CLO3,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3291">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Introduction for footing and foundation, Single column footing and combined footing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Discussion, Video Presentation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Report writing, Demonstration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CLO1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3291">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Strip footing and strap beam, Mat Foundation, Skin friction pile and end bearing pile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Case-based Learning, Demonstration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Viva, Quiz</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3291">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Negative skin friction, Design of single column footing-I,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Design of single column footing-II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discussion, group work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Project, Field visit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CLO3,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3291">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Design of single column footing-III, Caisson and Cofferdam,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Viaduct and aqueduct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Oral Presentation, debate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Quiz, Written Exam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CLO3, CLO4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7468">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Practice and Exercise, Practice and Exercise, Practice and Exercise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Video lecture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Assignment, Written, Quiz</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CLO3,</a:t>
                      </a:r>
                      <a:r>
                        <a:rPr lang="en-US" sz="1800" baseline="0" dirty="0" smtClean="0">
                          <a:effectLst/>
                          <a:latin typeface="Times New Roman" panose="02020603050405020304" pitchFamily="18" charset="0"/>
                          <a:ea typeface="Calibri" panose="020F0502020204030204" pitchFamily="34" charset="0"/>
                          <a:cs typeface="Times New Roman" panose="02020603050405020304" pitchFamily="18" charset="0"/>
                        </a:rPr>
                        <a:t> CLO4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17" marR="551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angle 1"/>
          <p:cNvSpPr>
            <a:spLocks noChangeArrowheads="1"/>
          </p:cNvSpPr>
          <p:nvPr/>
        </p:nvSpPr>
        <p:spPr bwMode="auto">
          <a:xfrm>
            <a:off x="826208" y="268390"/>
            <a:ext cx="1058494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Course plan specifying content, CLOs, teaching learning and assessment strategy mapped with CLOs</a:t>
            </a:r>
            <a:endParaRPr kumimoji="0" lang="en-US" sz="2000" b="0" i="0" u="none" strike="noStrike" cap="none" normalizeH="0" baseline="0" dirty="0" smtClean="0">
              <a:ln>
                <a:noFill/>
              </a:ln>
              <a:solidFill>
                <a:schemeClr val="tx1"/>
              </a:solidFill>
              <a:effectLst/>
              <a:latin typeface="Arial" panose="020B0604020202020204" pitchFamily="34" charset="0"/>
            </a:endParaRPr>
          </a:p>
        </p:txBody>
      </p:sp>
      <p:sp>
        <p:nvSpPr>
          <p:cNvPr id="4" name="Slide Number Placeholder 3"/>
          <p:cNvSpPr>
            <a:spLocks noGrp="1"/>
          </p:cNvSpPr>
          <p:nvPr>
            <p:ph type="sldNum" sz="quarter" idx="12"/>
          </p:nvPr>
        </p:nvSpPr>
        <p:spPr/>
        <p:txBody>
          <a:bodyPr/>
          <a:lstStyle/>
          <a:p>
            <a:fld id="{34216374-E7D6-4C74-ADA3-2C9987A1DEB2}" type="slidenum">
              <a:rPr lang="en-US" smtClean="0"/>
              <a:t>7</a:t>
            </a:fld>
            <a:endParaRPr lang="en-US"/>
          </a:p>
        </p:txBody>
      </p:sp>
    </p:spTree>
    <p:extLst>
      <p:ext uri="{BB962C8B-B14F-4D97-AF65-F5344CB8AC3E}">
        <p14:creationId xmlns:p14="http://schemas.microsoft.com/office/powerpoint/2010/main" val="9826077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4.jpg"/>
          <p:cNvPicPr>
            <a:picLocks noChangeAspect="1"/>
          </p:cNvPicPr>
          <p:nvPr/>
        </p:nvPicPr>
        <p:blipFill>
          <a:blip r:embed="rId2"/>
          <a:stretch>
            <a:fillRect/>
          </a:stretch>
        </p:blipFill>
        <p:spPr>
          <a:xfrm>
            <a:off x="3"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70</a:t>
            </a:fld>
            <a:endParaRPr lang="en-US">
              <a:solidFill>
                <a:prstClr val="black">
                  <a:tint val="75000"/>
                </a:prstClr>
              </a:solidFill>
            </a:endParaRPr>
          </a:p>
        </p:txBody>
      </p:sp>
    </p:spTree>
    <p:extLst>
      <p:ext uri="{BB962C8B-B14F-4D97-AF65-F5344CB8AC3E}">
        <p14:creationId xmlns:p14="http://schemas.microsoft.com/office/powerpoint/2010/main" val="35045730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35245" y="544442"/>
            <a:ext cx="8771467" cy="4239622"/>
          </a:xfrm>
          <a:prstGeom prst="rect">
            <a:avLst/>
          </a:prstGeom>
        </p:spPr>
        <p:txBody>
          <a:bodyPr vert="horz" wrap="square" lIns="0" tIns="101600" rIns="0" bIns="0" rtlCol="0">
            <a:spAutoFit/>
          </a:bodyPr>
          <a:lstStyle/>
          <a:p>
            <a:pPr marL="476884" algn="ctr">
              <a:lnSpc>
                <a:spcPct val="100000"/>
              </a:lnSpc>
              <a:spcBef>
                <a:spcPts val="800"/>
              </a:spcBef>
            </a:pPr>
            <a:r>
              <a:rPr sz="2400" b="1" dirty="0">
                <a:latin typeface="Times New Roman"/>
                <a:cs typeface="Times New Roman"/>
              </a:rPr>
              <a:t>USD</a:t>
            </a:r>
            <a:r>
              <a:rPr sz="2400" b="1" spc="-40" dirty="0">
                <a:latin typeface="Times New Roman"/>
                <a:cs typeface="Times New Roman"/>
              </a:rPr>
              <a:t> </a:t>
            </a:r>
            <a:r>
              <a:rPr sz="2400" b="1" dirty="0">
                <a:latin typeface="Times New Roman"/>
                <a:cs typeface="Times New Roman"/>
              </a:rPr>
              <a:t>(Ultimate</a:t>
            </a:r>
            <a:r>
              <a:rPr sz="2400" b="1" spc="-40" dirty="0">
                <a:latin typeface="Times New Roman"/>
                <a:cs typeface="Times New Roman"/>
              </a:rPr>
              <a:t> </a:t>
            </a:r>
            <a:r>
              <a:rPr sz="2400" b="1" dirty="0">
                <a:latin typeface="Times New Roman"/>
                <a:cs typeface="Times New Roman"/>
              </a:rPr>
              <a:t>strength</a:t>
            </a:r>
            <a:r>
              <a:rPr sz="2400" b="1" spc="-45" dirty="0">
                <a:latin typeface="Times New Roman"/>
                <a:cs typeface="Times New Roman"/>
              </a:rPr>
              <a:t> </a:t>
            </a:r>
            <a:r>
              <a:rPr sz="2400" b="1" dirty="0">
                <a:latin typeface="Times New Roman"/>
                <a:cs typeface="Times New Roman"/>
              </a:rPr>
              <a:t>Design)</a:t>
            </a:r>
            <a:r>
              <a:rPr sz="2400" b="1" spc="-25" dirty="0">
                <a:latin typeface="Times New Roman"/>
                <a:cs typeface="Times New Roman"/>
              </a:rPr>
              <a:t> </a:t>
            </a:r>
            <a:r>
              <a:rPr sz="2400" b="1" dirty="0">
                <a:latin typeface="Times New Roman"/>
                <a:cs typeface="Times New Roman"/>
              </a:rPr>
              <a:t>(New</a:t>
            </a:r>
            <a:r>
              <a:rPr sz="2400" b="1" spc="-15" dirty="0">
                <a:latin typeface="Times New Roman"/>
                <a:cs typeface="Times New Roman"/>
              </a:rPr>
              <a:t> </a:t>
            </a:r>
            <a:r>
              <a:rPr sz="2400" b="1" dirty="0">
                <a:latin typeface="Times New Roman"/>
                <a:cs typeface="Times New Roman"/>
              </a:rPr>
              <a:t>and</a:t>
            </a:r>
            <a:r>
              <a:rPr sz="2400" b="1" spc="-40" dirty="0">
                <a:latin typeface="Times New Roman"/>
                <a:cs typeface="Times New Roman"/>
              </a:rPr>
              <a:t> </a:t>
            </a:r>
            <a:r>
              <a:rPr sz="2400" b="1" spc="-10" dirty="0">
                <a:latin typeface="Times New Roman"/>
                <a:cs typeface="Times New Roman"/>
              </a:rPr>
              <a:t>Popular)</a:t>
            </a:r>
            <a:endParaRPr sz="2400" dirty="0">
              <a:latin typeface="Times New Roman"/>
              <a:cs typeface="Times New Roman"/>
            </a:endParaRPr>
          </a:p>
          <a:p>
            <a:pPr marL="477520" algn="ctr">
              <a:lnSpc>
                <a:spcPct val="100000"/>
              </a:lnSpc>
              <a:spcBef>
                <a:spcPts val="795"/>
              </a:spcBef>
            </a:pPr>
            <a:r>
              <a:rPr sz="2400" spc="-10" dirty="0">
                <a:solidFill>
                  <a:srgbClr val="FF0000"/>
                </a:solidFill>
                <a:latin typeface="Times New Roman"/>
                <a:cs typeface="Times New Roman"/>
              </a:rPr>
              <a:t>Column</a:t>
            </a:r>
            <a:endParaRPr sz="2400" dirty="0">
              <a:latin typeface="Times New Roman"/>
              <a:cs typeface="Times New Roman"/>
            </a:endParaRPr>
          </a:p>
          <a:p>
            <a:pPr>
              <a:lnSpc>
                <a:spcPct val="100000"/>
              </a:lnSpc>
            </a:pPr>
            <a:endParaRPr sz="1800" dirty="0">
              <a:latin typeface="Times New Roman"/>
              <a:cs typeface="Times New Roman"/>
            </a:endParaRPr>
          </a:p>
          <a:p>
            <a:pPr>
              <a:lnSpc>
                <a:spcPct val="100000"/>
              </a:lnSpc>
              <a:spcBef>
                <a:spcPts val="330"/>
              </a:spcBef>
            </a:pPr>
            <a:endParaRPr sz="1800" dirty="0">
              <a:latin typeface="Times New Roman"/>
              <a:cs typeface="Times New Roman"/>
            </a:endParaRPr>
          </a:p>
          <a:p>
            <a:pPr marL="63500">
              <a:lnSpc>
                <a:spcPct val="100000"/>
              </a:lnSpc>
              <a:tabLst>
                <a:tab pos="959485" algn="l"/>
              </a:tabLst>
            </a:pPr>
            <a:r>
              <a:rPr sz="3600" baseline="8333" dirty="0">
                <a:latin typeface="Times New Roman"/>
                <a:cs typeface="Times New Roman"/>
              </a:rPr>
              <a:t>Φ</a:t>
            </a:r>
            <a:r>
              <a:rPr sz="3600" spc="-15" baseline="8333" dirty="0">
                <a:latin typeface="Times New Roman"/>
                <a:cs typeface="Times New Roman"/>
              </a:rPr>
              <a:t> </a:t>
            </a:r>
            <a:r>
              <a:rPr sz="3600" baseline="8333" dirty="0" err="1">
                <a:latin typeface="Times New Roman"/>
                <a:cs typeface="Times New Roman"/>
              </a:rPr>
              <a:t>P</a:t>
            </a:r>
            <a:r>
              <a:rPr sz="1600" dirty="0" err="1">
                <a:latin typeface="Times New Roman"/>
                <a:cs typeface="Times New Roman"/>
              </a:rPr>
              <a:t>ue</a:t>
            </a:r>
            <a:r>
              <a:rPr sz="1600" spc="315" dirty="0">
                <a:latin typeface="Times New Roman"/>
                <a:cs typeface="Times New Roman"/>
              </a:rPr>
              <a:t> </a:t>
            </a:r>
            <a:r>
              <a:rPr sz="3600" spc="-75" baseline="8333" dirty="0" smtClean="0">
                <a:latin typeface="Times New Roman"/>
                <a:cs typeface="Times New Roman"/>
              </a:rPr>
              <a:t>≥</a:t>
            </a:r>
            <a:r>
              <a:rPr lang="en-GB" sz="3600" baseline="8333" dirty="0">
                <a:latin typeface="Times New Roman"/>
                <a:cs typeface="Times New Roman"/>
              </a:rPr>
              <a:t> </a:t>
            </a:r>
            <a:r>
              <a:rPr sz="3600" spc="-15" baseline="8333" dirty="0" err="1" smtClean="0">
                <a:latin typeface="Times New Roman"/>
                <a:cs typeface="Times New Roman"/>
              </a:rPr>
              <a:t>P</a:t>
            </a:r>
            <a:r>
              <a:rPr sz="1600" spc="-10" dirty="0" err="1" smtClean="0">
                <a:latin typeface="Times New Roman"/>
                <a:cs typeface="Times New Roman"/>
              </a:rPr>
              <a:t>factored</a:t>
            </a:r>
            <a:endParaRPr sz="1600" dirty="0">
              <a:latin typeface="Times New Roman"/>
              <a:cs typeface="Times New Roman"/>
            </a:endParaRPr>
          </a:p>
          <a:p>
            <a:pPr marL="63500">
              <a:lnSpc>
                <a:spcPct val="100000"/>
              </a:lnSpc>
              <a:spcBef>
                <a:spcPts val="605"/>
              </a:spcBef>
            </a:pPr>
            <a:r>
              <a:rPr sz="2000" dirty="0">
                <a:latin typeface="Times New Roman"/>
                <a:cs typeface="Times New Roman"/>
              </a:rPr>
              <a:t>P</a:t>
            </a:r>
            <a:r>
              <a:rPr baseline="-13227" dirty="0">
                <a:latin typeface="Times New Roman"/>
                <a:cs typeface="Times New Roman"/>
              </a:rPr>
              <a:t>factored</a:t>
            </a:r>
            <a:r>
              <a:rPr spc="172" baseline="-13227" dirty="0">
                <a:latin typeface="Times New Roman"/>
                <a:cs typeface="Times New Roman"/>
              </a:rPr>
              <a:t> </a:t>
            </a:r>
            <a:r>
              <a:rPr sz="2000" dirty="0">
                <a:latin typeface="Times New Roman"/>
                <a:cs typeface="Times New Roman"/>
              </a:rPr>
              <a:t>=</a:t>
            </a:r>
            <a:r>
              <a:rPr sz="2000" spc="-15" dirty="0">
                <a:latin typeface="Times New Roman"/>
                <a:cs typeface="Times New Roman"/>
              </a:rPr>
              <a:t> </a:t>
            </a:r>
            <a:r>
              <a:rPr sz="2000" dirty="0">
                <a:latin typeface="Times New Roman"/>
                <a:cs typeface="Times New Roman"/>
              </a:rPr>
              <a:t>1.2</a:t>
            </a:r>
            <a:r>
              <a:rPr sz="2000" spc="-10" dirty="0">
                <a:latin typeface="Times New Roman"/>
                <a:cs typeface="Times New Roman"/>
              </a:rPr>
              <a:t> </a:t>
            </a:r>
            <a:r>
              <a:rPr sz="2000" dirty="0">
                <a:latin typeface="Times New Roman"/>
                <a:cs typeface="Times New Roman"/>
              </a:rPr>
              <a:t>D.L</a:t>
            </a:r>
            <a:r>
              <a:rPr sz="2000" spc="-20" dirty="0">
                <a:latin typeface="Times New Roman"/>
                <a:cs typeface="Times New Roman"/>
              </a:rPr>
              <a:t> </a:t>
            </a:r>
            <a:r>
              <a:rPr sz="2000" dirty="0">
                <a:latin typeface="Times New Roman"/>
                <a:cs typeface="Times New Roman"/>
              </a:rPr>
              <a:t>+</a:t>
            </a:r>
            <a:r>
              <a:rPr sz="2000" spc="-5" dirty="0">
                <a:latin typeface="Times New Roman"/>
                <a:cs typeface="Times New Roman"/>
              </a:rPr>
              <a:t> </a:t>
            </a:r>
            <a:r>
              <a:rPr sz="2000" dirty="0">
                <a:latin typeface="Times New Roman"/>
                <a:cs typeface="Times New Roman"/>
              </a:rPr>
              <a:t>1.6</a:t>
            </a:r>
            <a:r>
              <a:rPr sz="2000" spc="-10" dirty="0">
                <a:latin typeface="Times New Roman"/>
                <a:cs typeface="Times New Roman"/>
              </a:rPr>
              <a:t> </a:t>
            </a:r>
            <a:r>
              <a:rPr sz="2000" spc="-25" dirty="0">
                <a:latin typeface="Times New Roman"/>
                <a:cs typeface="Times New Roman"/>
              </a:rPr>
              <a:t>L.L</a:t>
            </a:r>
            <a:endParaRPr sz="2000" dirty="0">
              <a:latin typeface="Times New Roman"/>
              <a:cs typeface="Times New Roman"/>
            </a:endParaRPr>
          </a:p>
          <a:p>
            <a:pPr marL="63500" marR="3046095">
              <a:lnSpc>
                <a:spcPts val="2790"/>
              </a:lnSpc>
              <a:spcBef>
                <a:spcPts val="229"/>
              </a:spcBef>
            </a:pPr>
            <a:r>
              <a:rPr sz="2000" dirty="0">
                <a:latin typeface="Times New Roman"/>
                <a:cs typeface="Times New Roman"/>
              </a:rPr>
              <a:t>P</a:t>
            </a:r>
            <a:r>
              <a:rPr baseline="-13227" dirty="0">
                <a:latin typeface="Times New Roman"/>
                <a:cs typeface="Times New Roman"/>
              </a:rPr>
              <a:t>ue</a:t>
            </a:r>
            <a:r>
              <a:rPr spc="157" baseline="-13227" dirty="0">
                <a:latin typeface="Times New Roman"/>
                <a:cs typeface="Times New Roman"/>
              </a:rPr>
              <a:t> </a:t>
            </a:r>
            <a:r>
              <a:rPr sz="2000" dirty="0">
                <a:latin typeface="Times New Roman"/>
                <a:cs typeface="Times New Roman"/>
              </a:rPr>
              <a:t>=</a:t>
            </a:r>
            <a:r>
              <a:rPr sz="2000" spc="-25" dirty="0">
                <a:latin typeface="Times New Roman"/>
                <a:cs typeface="Times New Roman"/>
              </a:rPr>
              <a:t> </a:t>
            </a:r>
            <a:r>
              <a:rPr sz="2000" dirty="0">
                <a:latin typeface="Times New Roman"/>
                <a:cs typeface="Times New Roman"/>
              </a:rPr>
              <a:t>Actual</a:t>
            </a:r>
            <a:r>
              <a:rPr sz="2000" spc="-15" dirty="0">
                <a:latin typeface="Times New Roman"/>
                <a:cs typeface="Times New Roman"/>
              </a:rPr>
              <a:t> </a:t>
            </a:r>
            <a:r>
              <a:rPr sz="2000" dirty="0">
                <a:latin typeface="Times New Roman"/>
                <a:cs typeface="Times New Roman"/>
              </a:rPr>
              <a:t>capacity</a:t>
            </a:r>
            <a:r>
              <a:rPr sz="2000" spc="-25" dirty="0">
                <a:latin typeface="Times New Roman"/>
                <a:cs typeface="Times New Roman"/>
              </a:rPr>
              <a:t> </a:t>
            </a:r>
            <a:r>
              <a:rPr sz="2000" spc="-10" dirty="0">
                <a:latin typeface="Times New Roman"/>
                <a:cs typeface="Times New Roman"/>
              </a:rPr>
              <a:t>(kN/kip) </a:t>
            </a:r>
            <a:r>
              <a:rPr sz="2000" dirty="0">
                <a:latin typeface="Times New Roman"/>
                <a:cs typeface="Times New Roman"/>
              </a:rPr>
              <a:t>Φ</a:t>
            </a:r>
            <a:r>
              <a:rPr sz="2000" spc="-25" dirty="0">
                <a:latin typeface="Times New Roman"/>
                <a:cs typeface="Times New Roman"/>
              </a:rPr>
              <a:t> </a:t>
            </a:r>
            <a:r>
              <a:rPr sz="2000" dirty="0">
                <a:latin typeface="Times New Roman"/>
                <a:cs typeface="Times New Roman"/>
              </a:rPr>
              <a:t>P</a:t>
            </a:r>
            <a:r>
              <a:rPr baseline="-13227" dirty="0">
                <a:latin typeface="Times New Roman"/>
                <a:cs typeface="Times New Roman"/>
              </a:rPr>
              <a:t>ue</a:t>
            </a:r>
            <a:r>
              <a:rPr spc="367" baseline="-13227" dirty="0">
                <a:latin typeface="Times New Roman"/>
                <a:cs typeface="Times New Roman"/>
              </a:rPr>
              <a:t> </a:t>
            </a:r>
            <a:r>
              <a:rPr sz="2000" dirty="0">
                <a:latin typeface="Times New Roman"/>
                <a:cs typeface="Times New Roman"/>
              </a:rPr>
              <a:t>=</a:t>
            </a:r>
            <a:r>
              <a:rPr sz="2000" spc="-20" dirty="0">
                <a:latin typeface="Times New Roman"/>
                <a:cs typeface="Times New Roman"/>
              </a:rPr>
              <a:t> </a:t>
            </a:r>
            <a:r>
              <a:rPr sz="2000" dirty="0">
                <a:latin typeface="Times New Roman"/>
                <a:cs typeface="Times New Roman"/>
              </a:rPr>
              <a:t>Design</a:t>
            </a:r>
            <a:r>
              <a:rPr sz="2000" spc="-10" dirty="0">
                <a:latin typeface="Times New Roman"/>
                <a:cs typeface="Times New Roman"/>
              </a:rPr>
              <a:t> Strength</a:t>
            </a:r>
            <a:endParaRPr sz="2000" dirty="0">
              <a:latin typeface="Times New Roman"/>
              <a:cs typeface="Times New Roman"/>
            </a:endParaRPr>
          </a:p>
          <a:p>
            <a:pPr marL="63500" marR="55880">
              <a:lnSpc>
                <a:spcPts val="2780"/>
              </a:lnSpc>
            </a:pPr>
            <a:r>
              <a:rPr sz="2000" dirty="0">
                <a:latin typeface="Times New Roman"/>
                <a:cs typeface="Times New Roman"/>
              </a:rPr>
              <a:t>Φ</a:t>
            </a:r>
            <a:r>
              <a:rPr sz="2000" spc="-40" dirty="0">
                <a:latin typeface="Times New Roman"/>
                <a:cs typeface="Times New Roman"/>
              </a:rPr>
              <a:t> </a:t>
            </a:r>
            <a:r>
              <a:rPr sz="2000" dirty="0">
                <a:latin typeface="Times New Roman"/>
                <a:cs typeface="Times New Roman"/>
              </a:rPr>
              <a:t>=</a:t>
            </a:r>
            <a:r>
              <a:rPr sz="2000" spc="-35" dirty="0">
                <a:latin typeface="Times New Roman"/>
                <a:cs typeface="Times New Roman"/>
              </a:rPr>
              <a:t> </a:t>
            </a:r>
            <a:r>
              <a:rPr sz="2000" dirty="0">
                <a:latin typeface="Times New Roman"/>
                <a:cs typeface="Times New Roman"/>
              </a:rPr>
              <a:t>0.65</a:t>
            </a:r>
            <a:r>
              <a:rPr sz="2000" spc="-30" dirty="0">
                <a:latin typeface="Times New Roman"/>
                <a:cs typeface="Times New Roman"/>
              </a:rPr>
              <a:t> </a:t>
            </a:r>
            <a:r>
              <a:rPr sz="2000" dirty="0">
                <a:latin typeface="Times New Roman"/>
                <a:cs typeface="Times New Roman"/>
              </a:rPr>
              <a:t>to</a:t>
            </a:r>
            <a:r>
              <a:rPr sz="2000" spc="-35" dirty="0">
                <a:latin typeface="Times New Roman"/>
                <a:cs typeface="Times New Roman"/>
              </a:rPr>
              <a:t> </a:t>
            </a:r>
            <a:r>
              <a:rPr sz="2000" dirty="0">
                <a:latin typeface="Times New Roman"/>
                <a:cs typeface="Times New Roman"/>
              </a:rPr>
              <a:t>0.75</a:t>
            </a:r>
            <a:r>
              <a:rPr sz="2000" spc="-25" dirty="0">
                <a:latin typeface="Times New Roman"/>
                <a:cs typeface="Times New Roman"/>
              </a:rPr>
              <a:t> </a:t>
            </a:r>
            <a:r>
              <a:rPr sz="2000" spc="-10" dirty="0">
                <a:latin typeface="Times New Roman"/>
                <a:cs typeface="Times New Roman"/>
              </a:rPr>
              <a:t>(approximate)</a:t>
            </a:r>
            <a:r>
              <a:rPr sz="2000" spc="-35" dirty="0">
                <a:latin typeface="Times New Roman"/>
                <a:cs typeface="Times New Roman"/>
              </a:rPr>
              <a:t> </a:t>
            </a:r>
            <a:r>
              <a:rPr sz="2000" dirty="0">
                <a:latin typeface="Times New Roman"/>
                <a:cs typeface="Times New Roman"/>
              </a:rPr>
              <a:t>(column)</a:t>
            </a:r>
            <a:r>
              <a:rPr sz="2000" spc="-5" dirty="0">
                <a:latin typeface="Times New Roman"/>
                <a:cs typeface="Times New Roman"/>
              </a:rPr>
              <a:t> </a:t>
            </a:r>
            <a:r>
              <a:rPr sz="2000" dirty="0">
                <a:latin typeface="Times New Roman"/>
                <a:cs typeface="Times New Roman"/>
              </a:rPr>
              <a:t>(Compression</a:t>
            </a:r>
            <a:r>
              <a:rPr sz="2000" spc="-30" dirty="0">
                <a:latin typeface="Times New Roman"/>
                <a:cs typeface="Times New Roman"/>
              </a:rPr>
              <a:t> </a:t>
            </a:r>
            <a:r>
              <a:rPr sz="2000" spc="-10" dirty="0">
                <a:latin typeface="Times New Roman"/>
                <a:cs typeface="Times New Roman"/>
              </a:rPr>
              <a:t>controlled) </a:t>
            </a:r>
            <a:r>
              <a:rPr sz="2000" dirty="0">
                <a:latin typeface="Times New Roman"/>
                <a:cs typeface="Times New Roman"/>
              </a:rPr>
              <a:t>Φ</a:t>
            </a:r>
            <a:r>
              <a:rPr sz="2000" spc="-30" dirty="0">
                <a:latin typeface="Times New Roman"/>
                <a:cs typeface="Times New Roman"/>
              </a:rPr>
              <a:t> </a:t>
            </a:r>
            <a:r>
              <a:rPr sz="2000" dirty="0">
                <a:latin typeface="Times New Roman"/>
                <a:cs typeface="Times New Roman"/>
              </a:rPr>
              <a:t>=</a:t>
            </a:r>
            <a:r>
              <a:rPr sz="2000" spc="-25" dirty="0">
                <a:latin typeface="Times New Roman"/>
                <a:cs typeface="Times New Roman"/>
              </a:rPr>
              <a:t> </a:t>
            </a:r>
            <a:r>
              <a:rPr sz="2000" dirty="0">
                <a:solidFill>
                  <a:srgbClr val="FF0000"/>
                </a:solidFill>
                <a:latin typeface="Times New Roman"/>
                <a:cs typeface="Times New Roman"/>
              </a:rPr>
              <a:t>0.90</a:t>
            </a:r>
            <a:r>
              <a:rPr sz="2000" spc="-15" dirty="0">
                <a:solidFill>
                  <a:srgbClr val="FF0000"/>
                </a:solidFill>
                <a:latin typeface="Times New Roman"/>
                <a:cs typeface="Times New Roman"/>
              </a:rPr>
              <a:t> </a:t>
            </a:r>
            <a:r>
              <a:rPr sz="2000" dirty="0">
                <a:latin typeface="Times New Roman"/>
                <a:cs typeface="Times New Roman"/>
              </a:rPr>
              <a:t>to</a:t>
            </a:r>
            <a:r>
              <a:rPr sz="2000" spc="-20" dirty="0">
                <a:latin typeface="Times New Roman"/>
                <a:cs typeface="Times New Roman"/>
              </a:rPr>
              <a:t> </a:t>
            </a:r>
            <a:r>
              <a:rPr sz="2000" dirty="0">
                <a:latin typeface="Times New Roman"/>
                <a:cs typeface="Times New Roman"/>
              </a:rPr>
              <a:t>0.95</a:t>
            </a:r>
            <a:r>
              <a:rPr sz="2000" spc="-20" dirty="0">
                <a:latin typeface="Times New Roman"/>
                <a:cs typeface="Times New Roman"/>
              </a:rPr>
              <a:t> </a:t>
            </a:r>
            <a:r>
              <a:rPr sz="2000" spc="-10" dirty="0">
                <a:latin typeface="Times New Roman"/>
                <a:cs typeface="Times New Roman"/>
              </a:rPr>
              <a:t>(approximate)</a:t>
            </a:r>
            <a:r>
              <a:rPr sz="2000" spc="-30" dirty="0">
                <a:latin typeface="Times New Roman"/>
                <a:cs typeface="Times New Roman"/>
              </a:rPr>
              <a:t> </a:t>
            </a:r>
            <a:r>
              <a:rPr sz="2000" dirty="0">
                <a:latin typeface="Times New Roman"/>
                <a:cs typeface="Times New Roman"/>
              </a:rPr>
              <a:t>(Beam)</a:t>
            </a:r>
            <a:r>
              <a:rPr sz="2000" spc="-5" dirty="0">
                <a:latin typeface="Times New Roman"/>
                <a:cs typeface="Times New Roman"/>
              </a:rPr>
              <a:t> </a:t>
            </a:r>
            <a:r>
              <a:rPr sz="2000" dirty="0">
                <a:latin typeface="Times New Roman"/>
                <a:cs typeface="Times New Roman"/>
              </a:rPr>
              <a:t>(Tension</a:t>
            </a:r>
            <a:r>
              <a:rPr sz="2000" spc="-20" dirty="0">
                <a:latin typeface="Times New Roman"/>
                <a:cs typeface="Times New Roman"/>
              </a:rPr>
              <a:t> </a:t>
            </a:r>
            <a:r>
              <a:rPr sz="2000" spc="-10" dirty="0">
                <a:latin typeface="Times New Roman"/>
                <a:cs typeface="Times New Roman"/>
              </a:rPr>
              <a:t>controlled)</a:t>
            </a:r>
            <a:endParaRPr sz="2000" dirty="0">
              <a:latin typeface="Times New Roman"/>
              <a:cs typeface="Times New Roman"/>
            </a:endParaRPr>
          </a:p>
          <a:p>
            <a:pPr>
              <a:lnSpc>
                <a:spcPct val="100000"/>
              </a:lnSpc>
              <a:spcBef>
                <a:spcPts val="1795"/>
              </a:spcBef>
            </a:pPr>
            <a:endParaRPr sz="1600" dirty="0">
              <a:latin typeface="Times New Roman"/>
              <a:cs typeface="Times New Roman"/>
            </a:endParaRPr>
          </a:p>
          <a:p>
            <a:pPr marL="480059" algn="ctr">
              <a:lnSpc>
                <a:spcPct val="100000"/>
              </a:lnSpc>
            </a:pPr>
            <a:r>
              <a:rPr sz="2400" spc="-20" dirty="0">
                <a:solidFill>
                  <a:srgbClr val="FF0000"/>
                </a:solidFill>
                <a:latin typeface="Times New Roman"/>
                <a:cs typeface="Times New Roman"/>
              </a:rPr>
              <a:t>Beam</a:t>
            </a:r>
            <a:endParaRPr sz="2400" dirty="0">
              <a:latin typeface="Times New Roman"/>
              <a:cs typeface="Times New Roman"/>
            </a:endParaRPr>
          </a:p>
        </p:txBody>
      </p:sp>
      <p:sp>
        <p:nvSpPr>
          <p:cNvPr id="3" name="object 3"/>
          <p:cNvSpPr txBox="1"/>
          <p:nvPr/>
        </p:nvSpPr>
        <p:spPr>
          <a:xfrm>
            <a:off x="1536717" y="5180797"/>
            <a:ext cx="9359900" cy="1294072"/>
          </a:xfrm>
          <a:prstGeom prst="rect">
            <a:avLst/>
          </a:prstGeom>
        </p:spPr>
        <p:txBody>
          <a:bodyPr vert="horz" wrap="square" lIns="0" tIns="12065" rIns="0" bIns="0" rtlCol="0">
            <a:spAutoFit/>
          </a:bodyPr>
          <a:lstStyle/>
          <a:p>
            <a:pPr marL="50800">
              <a:lnSpc>
                <a:spcPct val="100000"/>
              </a:lnSpc>
              <a:spcBef>
                <a:spcPts val="95"/>
              </a:spcBef>
            </a:pPr>
            <a:r>
              <a:rPr sz="4000" baseline="8680" dirty="0">
                <a:latin typeface="Times New Roman"/>
                <a:cs typeface="Times New Roman"/>
              </a:rPr>
              <a:t>Φ</a:t>
            </a:r>
            <a:r>
              <a:rPr sz="4000" spc="-30" baseline="8680" dirty="0">
                <a:latin typeface="Times New Roman"/>
                <a:cs typeface="Times New Roman"/>
              </a:rPr>
              <a:t> </a:t>
            </a:r>
            <a:r>
              <a:rPr sz="4000" baseline="8680" dirty="0">
                <a:latin typeface="Times New Roman"/>
                <a:cs typeface="Times New Roman"/>
              </a:rPr>
              <a:t>M</a:t>
            </a:r>
            <a:r>
              <a:rPr sz="1600" dirty="0">
                <a:latin typeface="Times New Roman"/>
                <a:cs typeface="Times New Roman"/>
              </a:rPr>
              <a:t>n</a:t>
            </a:r>
            <a:r>
              <a:rPr sz="1600" spc="254" dirty="0">
                <a:latin typeface="Times New Roman"/>
                <a:cs typeface="Times New Roman"/>
              </a:rPr>
              <a:t> </a:t>
            </a:r>
            <a:r>
              <a:rPr sz="4000" baseline="8680" dirty="0">
                <a:latin typeface="Times New Roman"/>
                <a:cs typeface="Times New Roman"/>
              </a:rPr>
              <a:t>≥</a:t>
            </a:r>
            <a:r>
              <a:rPr sz="4000" spc="577" baseline="8680" dirty="0">
                <a:latin typeface="Times New Roman"/>
                <a:cs typeface="Times New Roman"/>
              </a:rPr>
              <a:t> </a:t>
            </a:r>
            <a:r>
              <a:rPr sz="4000" spc="-15" baseline="8680" dirty="0">
                <a:latin typeface="Times New Roman"/>
                <a:cs typeface="Times New Roman"/>
              </a:rPr>
              <a:t>M</a:t>
            </a:r>
            <a:r>
              <a:rPr sz="1600" spc="-10" dirty="0">
                <a:latin typeface="Times New Roman"/>
                <a:cs typeface="Times New Roman"/>
              </a:rPr>
              <a:t>factored</a:t>
            </a:r>
            <a:endParaRPr sz="1600" dirty="0">
              <a:latin typeface="Times New Roman"/>
              <a:cs typeface="Times New Roman"/>
            </a:endParaRPr>
          </a:p>
          <a:p>
            <a:pPr>
              <a:lnSpc>
                <a:spcPct val="100000"/>
              </a:lnSpc>
            </a:pPr>
            <a:endParaRPr sz="1050" dirty="0">
              <a:latin typeface="Times New Roman"/>
              <a:cs typeface="Times New Roman"/>
            </a:endParaRPr>
          </a:p>
          <a:p>
            <a:pPr>
              <a:lnSpc>
                <a:spcPct val="100000"/>
              </a:lnSpc>
              <a:spcBef>
                <a:spcPts val="130"/>
              </a:spcBef>
            </a:pPr>
            <a:endParaRPr sz="1050" dirty="0">
              <a:latin typeface="Times New Roman"/>
              <a:cs typeface="Times New Roman"/>
            </a:endParaRPr>
          </a:p>
          <a:p>
            <a:pPr marL="50800" marR="43180">
              <a:lnSpc>
                <a:spcPct val="145000"/>
              </a:lnSpc>
            </a:pPr>
            <a:r>
              <a:rPr sz="2400" dirty="0">
                <a:latin typeface="Times New Roman"/>
                <a:cs typeface="Times New Roman"/>
              </a:rPr>
              <a:t>M</a:t>
            </a:r>
            <a:r>
              <a:rPr sz="2000" baseline="-13227" dirty="0">
                <a:latin typeface="Times New Roman"/>
                <a:cs typeface="Times New Roman"/>
              </a:rPr>
              <a:t>n</a:t>
            </a:r>
            <a:r>
              <a:rPr sz="2000" spc="135" baseline="-13227" dirty="0">
                <a:latin typeface="Times New Roman"/>
                <a:cs typeface="Times New Roman"/>
              </a:rPr>
              <a:t> </a:t>
            </a:r>
            <a:r>
              <a:rPr sz="2400" dirty="0">
                <a:latin typeface="Times New Roman"/>
                <a:cs typeface="Times New Roman"/>
              </a:rPr>
              <a:t>=</a:t>
            </a:r>
            <a:r>
              <a:rPr sz="2400" spc="-45" dirty="0">
                <a:latin typeface="Times New Roman"/>
                <a:cs typeface="Times New Roman"/>
              </a:rPr>
              <a:t> </a:t>
            </a:r>
            <a:r>
              <a:rPr sz="2400" dirty="0">
                <a:latin typeface="Times New Roman"/>
                <a:cs typeface="Times New Roman"/>
              </a:rPr>
              <a:t>Nominal</a:t>
            </a:r>
            <a:r>
              <a:rPr sz="2400" spc="-40" dirty="0">
                <a:latin typeface="Times New Roman"/>
                <a:cs typeface="Times New Roman"/>
              </a:rPr>
              <a:t> </a:t>
            </a:r>
            <a:r>
              <a:rPr sz="2400" dirty="0">
                <a:latin typeface="Times New Roman"/>
                <a:cs typeface="Times New Roman"/>
              </a:rPr>
              <a:t>Monent</a:t>
            </a:r>
            <a:r>
              <a:rPr sz="2400" spc="-45" dirty="0">
                <a:latin typeface="Times New Roman"/>
                <a:cs typeface="Times New Roman"/>
              </a:rPr>
              <a:t> </a:t>
            </a:r>
            <a:r>
              <a:rPr sz="2400" dirty="0">
                <a:latin typeface="Times New Roman"/>
                <a:cs typeface="Times New Roman"/>
              </a:rPr>
              <a:t>(Actual</a:t>
            </a:r>
            <a:r>
              <a:rPr sz="2400" spc="-25" dirty="0">
                <a:latin typeface="Times New Roman"/>
                <a:cs typeface="Times New Roman"/>
              </a:rPr>
              <a:t> </a:t>
            </a:r>
            <a:r>
              <a:rPr sz="2400" dirty="0">
                <a:latin typeface="Times New Roman"/>
                <a:cs typeface="Times New Roman"/>
              </a:rPr>
              <a:t>moment)</a:t>
            </a:r>
            <a:r>
              <a:rPr sz="2400" spc="-50" dirty="0">
                <a:latin typeface="Times New Roman"/>
                <a:cs typeface="Times New Roman"/>
              </a:rPr>
              <a:t> </a:t>
            </a:r>
            <a:r>
              <a:rPr sz="2400" dirty="0">
                <a:latin typeface="Times New Roman"/>
                <a:cs typeface="Times New Roman"/>
              </a:rPr>
              <a:t>(kN-</a:t>
            </a:r>
            <a:r>
              <a:rPr sz="2400" spc="-25" dirty="0">
                <a:latin typeface="Times New Roman"/>
                <a:cs typeface="Times New Roman"/>
              </a:rPr>
              <a:t>m) </a:t>
            </a:r>
            <a:r>
              <a:rPr sz="2400" dirty="0">
                <a:latin typeface="Times New Roman"/>
                <a:cs typeface="Times New Roman"/>
              </a:rPr>
              <a:t>Φ</a:t>
            </a:r>
            <a:r>
              <a:rPr sz="2400" spc="-30" dirty="0">
                <a:latin typeface="Times New Roman"/>
                <a:cs typeface="Times New Roman"/>
              </a:rPr>
              <a:t> </a:t>
            </a:r>
            <a:r>
              <a:rPr sz="2400" dirty="0">
                <a:latin typeface="Times New Roman"/>
                <a:cs typeface="Times New Roman"/>
              </a:rPr>
              <a:t>M</a:t>
            </a:r>
            <a:r>
              <a:rPr sz="2000" baseline="-13227" dirty="0">
                <a:latin typeface="Times New Roman"/>
                <a:cs typeface="Times New Roman"/>
              </a:rPr>
              <a:t>n</a:t>
            </a:r>
            <a:r>
              <a:rPr sz="2000" spc="359" baseline="-13227" dirty="0">
                <a:latin typeface="Times New Roman"/>
                <a:cs typeface="Times New Roman"/>
              </a:rPr>
              <a:t> </a:t>
            </a:r>
            <a:r>
              <a:rPr sz="2400" dirty="0">
                <a:latin typeface="Times New Roman"/>
                <a:cs typeface="Times New Roman"/>
              </a:rPr>
              <a:t>=</a:t>
            </a:r>
            <a:r>
              <a:rPr sz="2400" spc="-10" dirty="0">
                <a:latin typeface="Times New Roman"/>
                <a:cs typeface="Times New Roman"/>
              </a:rPr>
              <a:t> </a:t>
            </a:r>
            <a:r>
              <a:rPr sz="2400" dirty="0">
                <a:latin typeface="Times New Roman"/>
                <a:cs typeface="Times New Roman"/>
              </a:rPr>
              <a:t>Design</a:t>
            </a:r>
            <a:r>
              <a:rPr sz="2400" spc="-15" dirty="0">
                <a:latin typeface="Times New Roman"/>
                <a:cs typeface="Times New Roman"/>
              </a:rPr>
              <a:t> </a:t>
            </a:r>
            <a:r>
              <a:rPr sz="2400" spc="-10" dirty="0">
                <a:latin typeface="Times New Roman"/>
                <a:cs typeface="Times New Roman"/>
              </a:rPr>
              <a:t>Moment</a:t>
            </a:r>
            <a:endParaRPr sz="2400" dirty="0">
              <a:latin typeface="Times New Roman"/>
              <a:cs typeface="Times New Roman"/>
            </a:endParaRPr>
          </a:p>
        </p:txBody>
      </p:sp>
      <p:sp>
        <p:nvSpPr>
          <p:cNvPr id="4" name="Slide Number Placeholder 3"/>
          <p:cNvSpPr>
            <a:spLocks noGrp="1"/>
          </p:cNvSpPr>
          <p:nvPr>
            <p:ph type="sldNum" sz="quarter" idx="12"/>
          </p:nvPr>
        </p:nvSpPr>
        <p:spPr/>
        <p:txBody>
          <a:bodyPr/>
          <a:lstStyle/>
          <a:p>
            <a:fld id="{34216374-E7D6-4C74-ADA3-2C9987A1DEB2}" type="slidenum">
              <a:rPr lang="en-US" smtClean="0"/>
              <a:t>71</a:t>
            </a:fld>
            <a:endParaRPr lang="en-US"/>
          </a:p>
        </p:txBody>
      </p:sp>
    </p:spTree>
    <p:extLst>
      <p:ext uri="{BB962C8B-B14F-4D97-AF65-F5344CB8AC3E}">
        <p14:creationId xmlns:p14="http://schemas.microsoft.com/office/powerpoint/2010/main" val="262577901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625173" y="427830"/>
            <a:ext cx="6866965" cy="2671885"/>
          </a:xfrm>
          <a:prstGeom prst="rect">
            <a:avLst/>
          </a:prstGeom>
        </p:spPr>
        <p:txBody>
          <a:bodyPr vert="horz" wrap="square" lIns="0" tIns="12065" rIns="0" bIns="0" rtlCol="0">
            <a:spAutoFit/>
          </a:bodyPr>
          <a:lstStyle/>
          <a:p>
            <a:pPr marL="1666239" algn="ctr">
              <a:lnSpc>
                <a:spcPct val="100000"/>
              </a:lnSpc>
              <a:spcBef>
                <a:spcPts val="95"/>
              </a:spcBef>
            </a:pPr>
            <a:r>
              <a:rPr sz="2000" b="1" dirty="0">
                <a:latin typeface="Times New Roman"/>
                <a:cs typeface="Times New Roman"/>
              </a:rPr>
              <a:t>WSD</a:t>
            </a:r>
            <a:r>
              <a:rPr sz="2000" b="1" spc="-40" dirty="0">
                <a:latin typeface="Times New Roman"/>
                <a:cs typeface="Times New Roman"/>
              </a:rPr>
              <a:t> </a:t>
            </a:r>
            <a:r>
              <a:rPr sz="2000" b="1" dirty="0">
                <a:latin typeface="Times New Roman"/>
                <a:cs typeface="Times New Roman"/>
              </a:rPr>
              <a:t>(Working</a:t>
            </a:r>
            <a:r>
              <a:rPr sz="2000" b="1" spc="-40" dirty="0">
                <a:latin typeface="Times New Roman"/>
                <a:cs typeface="Times New Roman"/>
              </a:rPr>
              <a:t> </a:t>
            </a:r>
            <a:r>
              <a:rPr sz="2000" b="1" dirty="0">
                <a:latin typeface="Times New Roman"/>
                <a:cs typeface="Times New Roman"/>
              </a:rPr>
              <a:t>Stress</a:t>
            </a:r>
            <a:r>
              <a:rPr sz="2000" b="1" spc="-50" dirty="0">
                <a:latin typeface="Times New Roman"/>
                <a:cs typeface="Times New Roman"/>
              </a:rPr>
              <a:t> </a:t>
            </a:r>
            <a:r>
              <a:rPr sz="2000" b="1" spc="-10" dirty="0">
                <a:latin typeface="Times New Roman"/>
                <a:cs typeface="Times New Roman"/>
              </a:rPr>
              <a:t>Design)</a:t>
            </a:r>
            <a:endParaRPr sz="2000" dirty="0">
              <a:latin typeface="Times New Roman"/>
              <a:cs typeface="Times New Roman"/>
            </a:endParaRPr>
          </a:p>
          <a:p>
            <a:pPr>
              <a:lnSpc>
                <a:spcPct val="100000"/>
              </a:lnSpc>
            </a:pPr>
            <a:endParaRPr sz="1600" dirty="0">
              <a:latin typeface="Times New Roman"/>
              <a:cs typeface="Times New Roman"/>
            </a:endParaRPr>
          </a:p>
          <a:p>
            <a:pPr>
              <a:lnSpc>
                <a:spcPct val="100000"/>
              </a:lnSpc>
              <a:spcBef>
                <a:spcPts val="215"/>
              </a:spcBef>
            </a:pPr>
            <a:endParaRPr sz="1600" dirty="0">
              <a:latin typeface="Times New Roman"/>
              <a:cs typeface="Times New Roman"/>
            </a:endParaRPr>
          </a:p>
          <a:p>
            <a:pPr marL="1668780" algn="ctr">
              <a:lnSpc>
                <a:spcPct val="100000"/>
              </a:lnSpc>
              <a:tabLst>
                <a:tab pos="2316480" algn="l"/>
              </a:tabLst>
            </a:pPr>
            <a:r>
              <a:rPr sz="4000" baseline="8333" dirty="0">
                <a:latin typeface="Times New Roman"/>
                <a:cs typeface="Times New Roman"/>
              </a:rPr>
              <a:t>P</a:t>
            </a:r>
            <a:r>
              <a:rPr dirty="0">
                <a:latin typeface="Times New Roman"/>
                <a:cs typeface="Times New Roman"/>
              </a:rPr>
              <a:t>ue</a:t>
            </a:r>
            <a:r>
              <a:rPr spc="305" dirty="0">
                <a:latin typeface="Times New Roman"/>
                <a:cs typeface="Times New Roman"/>
              </a:rPr>
              <a:t> </a:t>
            </a:r>
            <a:r>
              <a:rPr sz="4000" spc="-75" baseline="8333" dirty="0">
                <a:latin typeface="Times New Roman"/>
                <a:cs typeface="Times New Roman"/>
              </a:rPr>
              <a:t>≥</a:t>
            </a:r>
            <a:r>
              <a:rPr sz="4000" baseline="8333" dirty="0">
                <a:latin typeface="Times New Roman"/>
                <a:cs typeface="Times New Roman"/>
              </a:rPr>
              <a:t>	</a:t>
            </a:r>
            <a:r>
              <a:rPr sz="4000" spc="-15" baseline="8333" dirty="0">
                <a:latin typeface="Times New Roman"/>
                <a:cs typeface="Times New Roman"/>
              </a:rPr>
              <a:t>P</a:t>
            </a:r>
            <a:r>
              <a:rPr spc="-10" dirty="0">
                <a:latin typeface="Times New Roman"/>
                <a:cs typeface="Times New Roman"/>
              </a:rPr>
              <a:t>D.L+L.L</a:t>
            </a:r>
            <a:r>
              <a:rPr spc="-10" dirty="0" smtClean="0">
                <a:latin typeface="Times New Roman"/>
                <a:cs typeface="Times New Roman"/>
              </a:rPr>
              <a:t>.</a:t>
            </a:r>
            <a:endParaRPr sz="1300" dirty="0">
              <a:latin typeface="Times New Roman"/>
              <a:cs typeface="Times New Roman"/>
            </a:endParaRPr>
          </a:p>
          <a:p>
            <a:pPr marL="50800">
              <a:lnSpc>
                <a:spcPct val="100000"/>
              </a:lnSpc>
            </a:pPr>
            <a:r>
              <a:rPr sz="3600" spc="-37" baseline="8333" dirty="0">
                <a:latin typeface="Times New Roman"/>
                <a:cs typeface="Times New Roman"/>
              </a:rPr>
              <a:t>P</a:t>
            </a:r>
            <a:r>
              <a:rPr sz="1600" spc="-25" dirty="0">
                <a:latin typeface="Times New Roman"/>
                <a:cs typeface="Times New Roman"/>
              </a:rPr>
              <a:t>ue</a:t>
            </a:r>
            <a:endParaRPr sz="1600" dirty="0">
              <a:latin typeface="Times New Roman"/>
              <a:cs typeface="Times New Roman"/>
            </a:endParaRPr>
          </a:p>
          <a:p>
            <a:pPr marL="50800">
              <a:lnSpc>
                <a:spcPct val="100000"/>
              </a:lnSpc>
              <a:spcBef>
                <a:spcPts val="590"/>
              </a:spcBef>
            </a:pPr>
            <a:r>
              <a:rPr sz="2800" dirty="0">
                <a:latin typeface="Times New Roman"/>
                <a:cs typeface="Times New Roman"/>
              </a:rPr>
              <a:t>(</a:t>
            </a:r>
            <a:r>
              <a:rPr sz="2800" i="1" dirty="0">
                <a:latin typeface="Times New Roman"/>
                <a:cs typeface="Times New Roman"/>
              </a:rPr>
              <a:t>f</a:t>
            </a:r>
            <a:r>
              <a:rPr sz="2400" baseline="-12820" dirty="0">
                <a:latin typeface="Times New Roman"/>
                <a:cs typeface="Times New Roman"/>
              </a:rPr>
              <a:t>c</a:t>
            </a:r>
            <a:r>
              <a:rPr sz="2400" spc="247" baseline="-12820" dirty="0">
                <a:latin typeface="Times New Roman"/>
                <a:cs typeface="Times New Roman"/>
              </a:rPr>
              <a:t> </a:t>
            </a:r>
            <a:r>
              <a:rPr sz="2800" dirty="0">
                <a:latin typeface="Times New Roman"/>
                <a:cs typeface="Times New Roman"/>
              </a:rPr>
              <a:t>=</a:t>
            </a:r>
            <a:r>
              <a:rPr sz="2800" spc="-10" dirty="0">
                <a:latin typeface="Times New Roman"/>
                <a:cs typeface="Times New Roman"/>
              </a:rPr>
              <a:t> </a:t>
            </a:r>
            <a:r>
              <a:rPr sz="2800" dirty="0">
                <a:latin typeface="Times New Roman"/>
                <a:cs typeface="Times New Roman"/>
              </a:rPr>
              <a:t>Allowable</a:t>
            </a:r>
            <a:r>
              <a:rPr sz="2800" spc="-10" dirty="0">
                <a:latin typeface="Times New Roman"/>
                <a:cs typeface="Times New Roman"/>
              </a:rPr>
              <a:t> </a:t>
            </a:r>
            <a:r>
              <a:rPr sz="2800" dirty="0">
                <a:latin typeface="Times New Roman"/>
                <a:cs typeface="Times New Roman"/>
              </a:rPr>
              <a:t>concrete</a:t>
            </a:r>
            <a:r>
              <a:rPr sz="2800" spc="-10" dirty="0">
                <a:latin typeface="Times New Roman"/>
                <a:cs typeface="Times New Roman"/>
              </a:rPr>
              <a:t> </a:t>
            </a:r>
            <a:r>
              <a:rPr sz="2800" dirty="0">
                <a:latin typeface="Times New Roman"/>
                <a:cs typeface="Times New Roman"/>
              </a:rPr>
              <a:t>stress</a:t>
            </a:r>
            <a:r>
              <a:rPr sz="2800" spc="-15" dirty="0">
                <a:latin typeface="Times New Roman"/>
                <a:cs typeface="Times New Roman"/>
              </a:rPr>
              <a:t> </a:t>
            </a:r>
            <a:r>
              <a:rPr sz="2800" dirty="0">
                <a:latin typeface="Times New Roman"/>
                <a:cs typeface="Times New Roman"/>
              </a:rPr>
              <a:t>=</a:t>
            </a:r>
            <a:r>
              <a:rPr sz="2800" spc="-10" dirty="0">
                <a:latin typeface="Times New Roman"/>
                <a:cs typeface="Times New Roman"/>
              </a:rPr>
              <a:t> </a:t>
            </a:r>
            <a:r>
              <a:rPr sz="2800" dirty="0">
                <a:latin typeface="Times New Roman"/>
                <a:cs typeface="Times New Roman"/>
              </a:rPr>
              <a:t>0.45 </a:t>
            </a:r>
            <a:r>
              <a:rPr sz="2800" i="1" spc="-20" dirty="0">
                <a:latin typeface="Times New Roman"/>
                <a:cs typeface="Times New Roman"/>
              </a:rPr>
              <a:t>f</a:t>
            </a:r>
            <a:r>
              <a:rPr sz="2400" spc="-30" baseline="-12820" dirty="0">
                <a:latin typeface="Times New Roman"/>
                <a:cs typeface="Times New Roman"/>
              </a:rPr>
              <a:t>c</a:t>
            </a:r>
            <a:r>
              <a:rPr sz="2400" spc="-30" baseline="38461" dirty="0">
                <a:latin typeface="Times New Roman"/>
                <a:cs typeface="Times New Roman"/>
              </a:rPr>
              <a:t>/</a:t>
            </a:r>
            <a:r>
              <a:rPr sz="2800" spc="-20" dirty="0">
                <a:latin typeface="Times New Roman"/>
                <a:cs typeface="Times New Roman"/>
              </a:rPr>
              <a:t>)</a:t>
            </a:r>
            <a:endParaRPr sz="2800" dirty="0">
              <a:latin typeface="Times New Roman"/>
              <a:cs typeface="Times New Roman"/>
            </a:endParaRPr>
          </a:p>
          <a:p>
            <a:pPr marL="50800">
              <a:lnSpc>
                <a:spcPct val="100000"/>
              </a:lnSpc>
              <a:spcBef>
                <a:spcPts val="875"/>
              </a:spcBef>
            </a:pPr>
            <a:r>
              <a:rPr sz="2800" dirty="0">
                <a:latin typeface="Times New Roman"/>
                <a:cs typeface="Times New Roman"/>
              </a:rPr>
              <a:t>(</a:t>
            </a:r>
            <a:r>
              <a:rPr sz="2800" i="1" dirty="0">
                <a:latin typeface="Times New Roman"/>
                <a:cs typeface="Times New Roman"/>
              </a:rPr>
              <a:t>f</a:t>
            </a:r>
            <a:r>
              <a:rPr sz="2400" baseline="-12820" dirty="0">
                <a:latin typeface="Times New Roman"/>
                <a:cs typeface="Times New Roman"/>
              </a:rPr>
              <a:t>s</a:t>
            </a:r>
            <a:r>
              <a:rPr sz="2400" spc="247" baseline="-12820" dirty="0">
                <a:latin typeface="Times New Roman"/>
                <a:cs typeface="Times New Roman"/>
              </a:rPr>
              <a:t> </a:t>
            </a:r>
            <a:r>
              <a:rPr sz="2800" dirty="0">
                <a:latin typeface="Times New Roman"/>
                <a:cs typeface="Times New Roman"/>
              </a:rPr>
              <a:t>=</a:t>
            </a:r>
            <a:r>
              <a:rPr sz="2800" spc="-10" dirty="0">
                <a:latin typeface="Times New Roman"/>
                <a:cs typeface="Times New Roman"/>
              </a:rPr>
              <a:t> </a:t>
            </a:r>
            <a:r>
              <a:rPr sz="2800" dirty="0">
                <a:latin typeface="Times New Roman"/>
                <a:cs typeface="Times New Roman"/>
              </a:rPr>
              <a:t>Allowable</a:t>
            </a:r>
            <a:r>
              <a:rPr sz="2800" spc="-10" dirty="0">
                <a:latin typeface="Times New Roman"/>
                <a:cs typeface="Times New Roman"/>
              </a:rPr>
              <a:t> </a:t>
            </a:r>
            <a:r>
              <a:rPr sz="2800" dirty="0">
                <a:latin typeface="Times New Roman"/>
                <a:cs typeface="Times New Roman"/>
              </a:rPr>
              <a:t>steel</a:t>
            </a:r>
            <a:r>
              <a:rPr sz="2800" spc="-10" dirty="0">
                <a:latin typeface="Times New Roman"/>
                <a:cs typeface="Times New Roman"/>
              </a:rPr>
              <a:t> </a:t>
            </a:r>
            <a:r>
              <a:rPr sz="2800" dirty="0">
                <a:latin typeface="Times New Roman"/>
                <a:cs typeface="Times New Roman"/>
              </a:rPr>
              <a:t>stress</a:t>
            </a:r>
            <a:r>
              <a:rPr sz="2800" spc="-5" dirty="0">
                <a:latin typeface="Times New Roman"/>
                <a:cs typeface="Times New Roman"/>
              </a:rPr>
              <a:t> </a:t>
            </a:r>
            <a:r>
              <a:rPr sz="2800" dirty="0">
                <a:latin typeface="Times New Roman"/>
                <a:cs typeface="Times New Roman"/>
              </a:rPr>
              <a:t>=</a:t>
            </a:r>
            <a:r>
              <a:rPr sz="2800" spc="-25" dirty="0">
                <a:latin typeface="Times New Roman"/>
                <a:cs typeface="Times New Roman"/>
              </a:rPr>
              <a:t> </a:t>
            </a:r>
            <a:r>
              <a:rPr sz="2800" dirty="0">
                <a:latin typeface="Times New Roman"/>
                <a:cs typeface="Times New Roman"/>
              </a:rPr>
              <a:t>0.40</a:t>
            </a:r>
            <a:r>
              <a:rPr sz="2800" spc="5" dirty="0">
                <a:latin typeface="Times New Roman"/>
                <a:cs typeface="Times New Roman"/>
              </a:rPr>
              <a:t> </a:t>
            </a:r>
            <a:r>
              <a:rPr sz="2800" i="1" spc="-25" dirty="0">
                <a:latin typeface="Times New Roman"/>
                <a:cs typeface="Times New Roman"/>
              </a:rPr>
              <a:t>f</a:t>
            </a:r>
            <a:r>
              <a:rPr sz="2400" spc="-37" baseline="-12820" dirty="0">
                <a:latin typeface="Times New Roman"/>
                <a:cs typeface="Times New Roman"/>
              </a:rPr>
              <a:t>y</a:t>
            </a:r>
            <a:r>
              <a:rPr sz="2800" spc="-25" dirty="0">
                <a:latin typeface="Times New Roman"/>
                <a:cs typeface="Times New Roman"/>
              </a:rPr>
              <a:t>)</a:t>
            </a:r>
            <a:endParaRPr sz="2800" dirty="0">
              <a:latin typeface="Times New Roman"/>
              <a:cs typeface="Times New Roman"/>
            </a:endParaRPr>
          </a:p>
        </p:txBody>
      </p:sp>
      <p:graphicFrame>
        <p:nvGraphicFramePr>
          <p:cNvPr id="3" name="object 3"/>
          <p:cNvGraphicFramePr>
            <a:graphicFrameLocks noGrp="1"/>
          </p:cNvGraphicFramePr>
          <p:nvPr>
            <p:extLst>
              <p:ext uri="{D42A27DB-BD31-4B8C-83A1-F6EECF244321}">
                <p14:modId xmlns:p14="http://schemas.microsoft.com/office/powerpoint/2010/main" val="1115168819"/>
              </p:ext>
            </p:extLst>
          </p:nvPr>
        </p:nvGraphicFramePr>
        <p:xfrm>
          <a:off x="406401" y="3468046"/>
          <a:ext cx="10697374" cy="3039255"/>
        </p:xfrm>
        <a:graphic>
          <a:graphicData uri="http://schemas.openxmlformats.org/drawingml/2006/table">
            <a:tbl>
              <a:tblPr firstRow="1" bandRow="1">
                <a:tableStyleId>{2D5ABB26-0587-4C30-8999-92F81FD0307C}</a:tableStyleId>
              </a:tblPr>
              <a:tblGrid>
                <a:gridCol w="5219699"/>
                <a:gridCol w="5477675"/>
              </a:tblGrid>
              <a:tr h="266834">
                <a:tc>
                  <a:txBody>
                    <a:bodyPr/>
                    <a:lstStyle/>
                    <a:p>
                      <a:pPr algn="ctr">
                        <a:lnSpc>
                          <a:spcPts val="1785"/>
                        </a:lnSpc>
                      </a:pPr>
                      <a:r>
                        <a:rPr sz="2400" b="1" spc="-25" dirty="0">
                          <a:latin typeface="Times New Roman"/>
                          <a:cs typeface="Times New Roman"/>
                        </a:rPr>
                        <a:t>USD</a:t>
                      </a:r>
                      <a:endParaRPr sz="2400" b="1"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785"/>
                        </a:lnSpc>
                      </a:pPr>
                      <a:r>
                        <a:rPr sz="2400" b="1" spc="-25" dirty="0">
                          <a:latin typeface="Times New Roman"/>
                          <a:cs typeface="Times New Roman"/>
                        </a:rPr>
                        <a:t>WSD</a:t>
                      </a:r>
                      <a:endParaRPr sz="2400" b="1"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r>
              <a:tr h="528436">
                <a:tc>
                  <a:txBody>
                    <a:bodyPr/>
                    <a:lstStyle/>
                    <a:p>
                      <a:pPr algn="ctr">
                        <a:lnSpc>
                          <a:spcPts val="1760"/>
                        </a:lnSpc>
                      </a:pPr>
                      <a:r>
                        <a:rPr sz="2400" dirty="0">
                          <a:latin typeface="Times New Roman"/>
                          <a:cs typeface="Times New Roman"/>
                        </a:rPr>
                        <a:t>It</a:t>
                      </a:r>
                      <a:r>
                        <a:rPr sz="2400" spc="-45" dirty="0">
                          <a:latin typeface="Times New Roman"/>
                          <a:cs typeface="Times New Roman"/>
                        </a:rPr>
                        <a:t> </a:t>
                      </a:r>
                      <a:r>
                        <a:rPr sz="2400" dirty="0">
                          <a:latin typeface="Times New Roman"/>
                          <a:cs typeface="Times New Roman"/>
                        </a:rPr>
                        <a:t>is</a:t>
                      </a:r>
                      <a:r>
                        <a:rPr sz="2400" spc="-40" dirty="0">
                          <a:latin typeface="Times New Roman"/>
                          <a:cs typeface="Times New Roman"/>
                        </a:rPr>
                        <a:t> </a:t>
                      </a:r>
                      <a:r>
                        <a:rPr sz="2400" dirty="0">
                          <a:latin typeface="Times New Roman"/>
                          <a:cs typeface="Times New Roman"/>
                        </a:rPr>
                        <a:t>the</a:t>
                      </a:r>
                      <a:r>
                        <a:rPr sz="2400" spc="-25" dirty="0">
                          <a:latin typeface="Times New Roman"/>
                          <a:cs typeface="Times New Roman"/>
                        </a:rPr>
                        <a:t> </a:t>
                      </a:r>
                      <a:r>
                        <a:rPr sz="2400" dirty="0">
                          <a:latin typeface="Times New Roman"/>
                          <a:cs typeface="Times New Roman"/>
                        </a:rPr>
                        <a:t>modern</a:t>
                      </a:r>
                      <a:r>
                        <a:rPr sz="2400" spc="-20" dirty="0">
                          <a:latin typeface="Times New Roman"/>
                          <a:cs typeface="Times New Roman"/>
                        </a:rPr>
                        <a:t> </a:t>
                      </a:r>
                      <a:r>
                        <a:rPr sz="2400" dirty="0">
                          <a:latin typeface="Times New Roman"/>
                          <a:cs typeface="Times New Roman"/>
                        </a:rPr>
                        <a:t>method</a:t>
                      </a:r>
                      <a:r>
                        <a:rPr sz="2400" spc="-35" dirty="0">
                          <a:latin typeface="Times New Roman"/>
                          <a:cs typeface="Times New Roman"/>
                        </a:rPr>
                        <a:t> </a:t>
                      </a:r>
                      <a:r>
                        <a:rPr sz="2400" spc="-25" dirty="0">
                          <a:latin typeface="Times New Roman"/>
                          <a:cs typeface="Times New Roman"/>
                        </a:rPr>
                        <a:t>and</a:t>
                      </a:r>
                      <a:endParaRPr sz="2400" dirty="0">
                        <a:latin typeface="Times New Roman"/>
                        <a:cs typeface="Times New Roman"/>
                      </a:endParaRPr>
                    </a:p>
                    <a:p>
                      <a:pPr algn="ctr">
                        <a:lnSpc>
                          <a:spcPts val="1870"/>
                        </a:lnSpc>
                      </a:pPr>
                      <a:r>
                        <a:rPr sz="2400" dirty="0">
                          <a:latin typeface="Times New Roman"/>
                          <a:cs typeface="Times New Roman"/>
                        </a:rPr>
                        <a:t>universally</a:t>
                      </a:r>
                      <a:r>
                        <a:rPr sz="2400" spc="-85" dirty="0">
                          <a:latin typeface="Times New Roman"/>
                          <a:cs typeface="Times New Roman"/>
                        </a:rPr>
                        <a:t> </a:t>
                      </a:r>
                      <a:r>
                        <a:rPr sz="2400" spc="-20" dirty="0">
                          <a:latin typeface="Times New Roman"/>
                          <a:cs typeface="Times New Roman"/>
                        </a:rPr>
                        <a:t>used</a:t>
                      </a:r>
                      <a:endParaRPr sz="24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760"/>
                        </a:lnSpc>
                      </a:pPr>
                      <a:r>
                        <a:rPr sz="2400" dirty="0">
                          <a:latin typeface="Times New Roman"/>
                          <a:cs typeface="Times New Roman"/>
                        </a:rPr>
                        <a:t>It</a:t>
                      </a:r>
                      <a:r>
                        <a:rPr sz="2400" spc="-40" dirty="0">
                          <a:latin typeface="Times New Roman"/>
                          <a:cs typeface="Times New Roman"/>
                        </a:rPr>
                        <a:t> </a:t>
                      </a:r>
                      <a:r>
                        <a:rPr sz="2400" dirty="0">
                          <a:latin typeface="Times New Roman"/>
                          <a:cs typeface="Times New Roman"/>
                        </a:rPr>
                        <a:t>is</a:t>
                      </a:r>
                      <a:r>
                        <a:rPr sz="2400" spc="-30" dirty="0">
                          <a:latin typeface="Times New Roman"/>
                          <a:cs typeface="Times New Roman"/>
                        </a:rPr>
                        <a:t> </a:t>
                      </a:r>
                      <a:r>
                        <a:rPr sz="2400" dirty="0">
                          <a:latin typeface="Times New Roman"/>
                          <a:cs typeface="Times New Roman"/>
                        </a:rPr>
                        <a:t>the</a:t>
                      </a:r>
                      <a:r>
                        <a:rPr sz="2400" spc="-35" dirty="0">
                          <a:latin typeface="Times New Roman"/>
                          <a:cs typeface="Times New Roman"/>
                        </a:rPr>
                        <a:t> </a:t>
                      </a:r>
                      <a:r>
                        <a:rPr sz="2400" dirty="0">
                          <a:latin typeface="Times New Roman"/>
                          <a:cs typeface="Times New Roman"/>
                        </a:rPr>
                        <a:t>old</a:t>
                      </a:r>
                      <a:r>
                        <a:rPr sz="2400" spc="-5" dirty="0">
                          <a:latin typeface="Times New Roman"/>
                          <a:cs typeface="Times New Roman"/>
                        </a:rPr>
                        <a:t> </a:t>
                      </a:r>
                      <a:r>
                        <a:rPr sz="2400" dirty="0">
                          <a:latin typeface="Times New Roman"/>
                          <a:cs typeface="Times New Roman"/>
                        </a:rPr>
                        <a:t>method</a:t>
                      </a:r>
                      <a:r>
                        <a:rPr sz="2400" spc="-30" dirty="0">
                          <a:latin typeface="Times New Roman"/>
                          <a:cs typeface="Times New Roman"/>
                        </a:rPr>
                        <a:t> </a:t>
                      </a:r>
                      <a:r>
                        <a:rPr sz="2400" dirty="0">
                          <a:latin typeface="Times New Roman"/>
                          <a:cs typeface="Times New Roman"/>
                        </a:rPr>
                        <a:t>and</a:t>
                      </a:r>
                      <a:r>
                        <a:rPr sz="2400" spc="-20" dirty="0">
                          <a:latin typeface="Times New Roman"/>
                          <a:cs typeface="Times New Roman"/>
                        </a:rPr>
                        <a:t> </a:t>
                      </a:r>
                      <a:r>
                        <a:rPr sz="2400" dirty="0">
                          <a:latin typeface="Times New Roman"/>
                          <a:cs typeface="Times New Roman"/>
                        </a:rPr>
                        <a:t>used</a:t>
                      </a:r>
                      <a:r>
                        <a:rPr sz="2400" spc="-30" dirty="0">
                          <a:latin typeface="Times New Roman"/>
                          <a:cs typeface="Times New Roman"/>
                        </a:rPr>
                        <a:t> </a:t>
                      </a:r>
                      <a:r>
                        <a:rPr sz="2400" spc="-25" dirty="0">
                          <a:latin typeface="Times New Roman"/>
                          <a:cs typeface="Times New Roman"/>
                        </a:rPr>
                        <a:t>for</a:t>
                      </a:r>
                      <a:endParaRPr sz="2400">
                        <a:latin typeface="Times New Roman"/>
                        <a:cs typeface="Times New Roman"/>
                      </a:endParaRPr>
                    </a:p>
                    <a:p>
                      <a:pPr algn="ctr">
                        <a:lnSpc>
                          <a:spcPts val="1870"/>
                        </a:lnSpc>
                      </a:pPr>
                      <a:r>
                        <a:rPr sz="2400" dirty="0">
                          <a:latin typeface="Times New Roman"/>
                          <a:cs typeface="Times New Roman"/>
                        </a:rPr>
                        <a:t>particular</a:t>
                      </a:r>
                      <a:r>
                        <a:rPr sz="2400" spc="-75" dirty="0">
                          <a:latin typeface="Times New Roman"/>
                          <a:cs typeface="Times New Roman"/>
                        </a:rPr>
                        <a:t> </a:t>
                      </a:r>
                      <a:r>
                        <a:rPr sz="2400" spc="-10" dirty="0">
                          <a:latin typeface="Times New Roman"/>
                          <a:cs typeface="Times New Roman"/>
                        </a:rPr>
                        <a:t>cases</a:t>
                      </a:r>
                      <a:endParaRPr sz="24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r>
              <a:tr h="342460">
                <a:tc>
                  <a:txBody>
                    <a:bodyPr/>
                    <a:lstStyle/>
                    <a:p>
                      <a:pPr algn="ctr">
                        <a:lnSpc>
                          <a:spcPts val="1785"/>
                        </a:lnSpc>
                      </a:pPr>
                      <a:r>
                        <a:rPr sz="2400" dirty="0">
                          <a:latin typeface="Times New Roman"/>
                          <a:cs typeface="Times New Roman"/>
                        </a:rPr>
                        <a:t>It</a:t>
                      </a:r>
                      <a:r>
                        <a:rPr sz="2400" spc="-45" dirty="0">
                          <a:latin typeface="Times New Roman"/>
                          <a:cs typeface="Times New Roman"/>
                        </a:rPr>
                        <a:t> </a:t>
                      </a:r>
                      <a:r>
                        <a:rPr sz="2400" dirty="0">
                          <a:latin typeface="Times New Roman"/>
                          <a:cs typeface="Times New Roman"/>
                        </a:rPr>
                        <a:t>counts</a:t>
                      </a:r>
                      <a:r>
                        <a:rPr sz="2400" spc="-40" dirty="0">
                          <a:latin typeface="Times New Roman"/>
                          <a:cs typeface="Times New Roman"/>
                        </a:rPr>
                        <a:t> </a:t>
                      </a:r>
                      <a:r>
                        <a:rPr sz="2400" dirty="0">
                          <a:latin typeface="Times New Roman"/>
                          <a:cs typeface="Times New Roman"/>
                        </a:rPr>
                        <a:t>stress</a:t>
                      </a:r>
                      <a:r>
                        <a:rPr sz="2400" spc="-30" dirty="0">
                          <a:latin typeface="Times New Roman"/>
                          <a:cs typeface="Times New Roman"/>
                        </a:rPr>
                        <a:t> </a:t>
                      </a:r>
                      <a:r>
                        <a:rPr sz="2400" dirty="0">
                          <a:latin typeface="Times New Roman"/>
                          <a:cs typeface="Times New Roman"/>
                        </a:rPr>
                        <a:t>upon</a:t>
                      </a:r>
                      <a:r>
                        <a:rPr sz="2400" spc="-35" dirty="0">
                          <a:latin typeface="Times New Roman"/>
                          <a:cs typeface="Times New Roman"/>
                        </a:rPr>
                        <a:t> </a:t>
                      </a:r>
                      <a:r>
                        <a:rPr sz="2400" dirty="0">
                          <a:latin typeface="Times New Roman"/>
                          <a:cs typeface="Times New Roman"/>
                        </a:rPr>
                        <a:t>yield</a:t>
                      </a:r>
                      <a:r>
                        <a:rPr sz="2400" spc="-35" dirty="0">
                          <a:latin typeface="Times New Roman"/>
                          <a:cs typeface="Times New Roman"/>
                        </a:rPr>
                        <a:t> </a:t>
                      </a:r>
                      <a:r>
                        <a:rPr sz="2400" spc="-20" dirty="0">
                          <a:latin typeface="Times New Roman"/>
                          <a:cs typeface="Times New Roman"/>
                        </a:rPr>
                        <a:t>point</a:t>
                      </a:r>
                      <a:endParaRPr sz="24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785"/>
                        </a:lnSpc>
                      </a:pPr>
                      <a:r>
                        <a:rPr sz="2400" dirty="0">
                          <a:latin typeface="Times New Roman"/>
                          <a:cs typeface="Times New Roman"/>
                        </a:rPr>
                        <a:t>It</a:t>
                      </a:r>
                      <a:r>
                        <a:rPr sz="2400" spc="-50" dirty="0">
                          <a:latin typeface="Times New Roman"/>
                          <a:cs typeface="Times New Roman"/>
                        </a:rPr>
                        <a:t> </a:t>
                      </a:r>
                      <a:r>
                        <a:rPr sz="2400" dirty="0">
                          <a:latin typeface="Times New Roman"/>
                          <a:cs typeface="Times New Roman"/>
                        </a:rPr>
                        <a:t>counts</a:t>
                      </a:r>
                      <a:r>
                        <a:rPr sz="2400" spc="-45" dirty="0">
                          <a:latin typeface="Times New Roman"/>
                          <a:cs typeface="Times New Roman"/>
                        </a:rPr>
                        <a:t> </a:t>
                      </a:r>
                      <a:r>
                        <a:rPr sz="2400" dirty="0">
                          <a:latin typeface="Times New Roman"/>
                          <a:cs typeface="Times New Roman"/>
                        </a:rPr>
                        <a:t>stress</a:t>
                      </a:r>
                      <a:r>
                        <a:rPr sz="2400" spc="-40" dirty="0">
                          <a:latin typeface="Times New Roman"/>
                          <a:cs typeface="Times New Roman"/>
                        </a:rPr>
                        <a:t> </a:t>
                      </a:r>
                      <a:r>
                        <a:rPr sz="2400" dirty="0">
                          <a:latin typeface="Times New Roman"/>
                          <a:cs typeface="Times New Roman"/>
                        </a:rPr>
                        <a:t>upon</a:t>
                      </a:r>
                      <a:r>
                        <a:rPr sz="2400" spc="-40" dirty="0">
                          <a:latin typeface="Times New Roman"/>
                          <a:cs typeface="Times New Roman"/>
                        </a:rPr>
                        <a:t> </a:t>
                      </a:r>
                      <a:r>
                        <a:rPr sz="2400" dirty="0">
                          <a:latin typeface="Times New Roman"/>
                          <a:cs typeface="Times New Roman"/>
                        </a:rPr>
                        <a:t>proportional</a:t>
                      </a:r>
                      <a:r>
                        <a:rPr sz="2400" spc="-45" dirty="0">
                          <a:latin typeface="Times New Roman"/>
                          <a:cs typeface="Times New Roman"/>
                        </a:rPr>
                        <a:t> </a:t>
                      </a:r>
                      <a:r>
                        <a:rPr sz="2400" spc="-20" dirty="0">
                          <a:latin typeface="Times New Roman"/>
                          <a:cs typeface="Times New Roman"/>
                        </a:rPr>
                        <a:t>limit</a:t>
                      </a:r>
                      <a:endParaRPr sz="24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r>
              <a:tr h="677647">
                <a:tc>
                  <a:txBody>
                    <a:bodyPr/>
                    <a:lstStyle/>
                    <a:p>
                      <a:pPr marL="688975" marR="257175" indent="-425450" algn="ctr">
                        <a:lnSpc>
                          <a:spcPts val="1839"/>
                        </a:lnSpc>
                      </a:pPr>
                      <a:r>
                        <a:rPr sz="2400" dirty="0">
                          <a:latin typeface="Times New Roman"/>
                          <a:cs typeface="Times New Roman"/>
                        </a:rPr>
                        <a:t>Its</a:t>
                      </a:r>
                      <a:r>
                        <a:rPr sz="2400" spc="-30" dirty="0">
                          <a:latin typeface="Times New Roman"/>
                          <a:cs typeface="Times New Roman"/>
                        </a:rPr>
                        <a:t> </a:t>
                      </a:r>
                      <a:r>
                        <a:rPr sz="2400" dirty="0">
                          <a:latin typeface="Times New Roman"/>
                          <a:cs typeface="Times New Roman"/>
                        </a:rPr>
                        <a:t>Consider</a:t>
                      </a:r>
                      <a:r>
                        <a:rPr sz="2400" spc="-35" dirty="0">
                          <a:latin typeface="Times New Roman"/>
                          <a:cs typeface="Times New Roman"/>
                        </a:rPr>
                        <a:t> </a:t>
                      </a:r>
                      <a:r>
                        <a:rPr sz="2400" dirty="0">
                          <a:latin typeface="Times New Roman"/>
                          <a:cs typeface="Times New Roman"/>
                        </a:rPr>
                        <a:t>to</a:t>
                      </a:r>
                      <a:r>
                        <a:rPr sz="2400" spc="-20" dirty="0">
                          <a:latin typeface="Times New Roman"/>
                          <a:cs typeface="Times New Roman"/>
                        </a:rPr>
                        <a:t> </a:t>
                      </a:r>
                      <a:r>
                        <a:rPr sz="2400" dirty="0">
                          <a:latin typeface="Times New Roman"/>
                          <a:cs typeface="Times New Roman"/>
                        </a:rPr>
                        <a:t>Design</a:t>
                      </a:r>
                      <a:r>
                        <a:rPr sz="2400" spc="360" dirty="0">
                          <a:latin typeface="Times New Roman"/>
                          <a:cs typeface="Times New Roman"/>
                        </a:rPr>
                        <a:t> </a:t>
                      </a:r>
                      <a:r>
                        <a:rPr sz="2400" spc="-10" dirty="0">
                          <a:latin typeface="Times New Roman"/>
                          <a:cs typeface="Times New Roman"/>
                        </a:rPr>
                        <a:t>Critical </a:t>
                      </a:r>
                      <a:r>
                        <a:rPr sz="2400" dirty="0">
                          <a:latin typeface="Times New Roman"/>
                          <a:cs typeface="Times New Roman"/>
                        </a:rPr>
                        <a:t>Combination</a:t>
                      </a:r>
                      <a:r>
                        <a:rPr sz="2400" spc="-50" dirty="0">
                          <a:latin typeface="Times New Roman"/>
                          <a:cs typeface="Times New Roman"/>
                        </a:rPr>
                        <a:t> </a:t>
                      </a:r>
                      <a:r>
                        <a:rPr sz="2400" dirty="0">
                          <a:latin typeface="Times New Roman"/>
                          <a:cs typeface="Times New Roman"/>
                        </a:rPr>
                        <a:t>of</a:t>
                      </a:r>
                      <a:r>
                        <a:rPr sz="2400" spc="-45" dirty="0">
                          <a:latin typeface="Times New Roman"/>
                          <a:cs typeface="Times New Roman"/>
                        </a:rPr>
                        <a:t> </a:t>
                      </a:r>
                      <a:r>
                        <a:rPr sz="2400" spc="-20" dirty="0">
                          <a:latin typeface="Times New Roman"/>
                          <a:cs typeface="Times New Roman"/>
                        </a:rPr>
                        <a:t>load</a:t>
                      </a:r>
                      <a:endParaRPr sz="24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800"/>
                        </a:spcBef>
                      </a:pPr>
                      <a:r>
                        <a:rPr sz="2400" dirty="0">
                          <a:latin typeface="Times New Roman"/>
                          <a:cs typeface="Times New Roman"/>
                        </a:rPr>
                        <a:t>Its</a:t>
                      </a:r>
                      <a:r>
                        <a:rPr sz="2400" spc="-35" dirty="0">
                          <a:latin typeface="Times New Roman"/>
                          <a:cs typeface="Times New Roman"/>
                        </a:rPr>
                        <a:t> </a:t>
                      </a:r>
                      <a:r>
                        <a:rPr sz="2400" dirty="0">
                          <a:latin typeface="Times New Roman"/>
                          <a:cs typeface="Times New Roman"/>
                        </a:rPr>
                        <a:t>Consider</a:t>
                      </a:r>
                      <a:r>
                        <a:rPr sz="2400" spc="-35" dirty="0">
                          <a:latin typeface="Times New Roman"/>
                          <a:cs typeface="Times New Roman"/>
                        </a:rPr>
                        <a:t> </a:t>
                      </a:r>
                      <a:r>
                        <a:rPr sz="2400" dirty="0">
                          <a:latin typeface="Times New Roman"/>
                          <a:cs typeface="Times New Roman"/>
                        </a:rPr>
                        <a:t>to</a:t>
                      </a:r>
                      <a:r>
                        <a:rPr sz="2400" spc="-30" dirty="0">
                          <a:latin typeface="Times New Roman"/>
                          <a:cs typeface="Times New Roman"/>
                        </a:rPr>
                        <a:t> </a:t>
                      </a:r>
                      <a:r>
                        <a:rPr sz="2400" dirty="0">
                          <a:latin typeface="Times New Roman"/>
                          <a:cs typeface="Times New Roman"/>
                        </a:rPr>
                        <a:t>Design</a:t>
                      </a:r>
                      <a:r>
                        <a:rPr sz="2400" spc="355" dirty="0">
                          <a:latin typeface="Times New Roman"/>
                          <a:cs typeface="Times New Roman"/>
                        </a:rPr>
                        <a:t> </a:t>
                      </a:r>
                      <a:r>
                        <a:rPr sz="2400" dirty="0">
                          <a:latin typeface="Times New Roman"/>
                          <a:cs typeface="Times New Roman"/>
                        </a:rPr>
                        <a:t>carrying</a:t>
                      </a:r>
                      <a:r>
                        <a:rPr sz="2400" spc="-25" dirty="0">
                          <a:latin typeface="Times New Roman"/>
                          <a:cs typeface="Times New Roman"/>
                        </a:rPr>
                        <a:t> </a:t>
                      </a:r>
                      <a:r>
                        <a:rPr sz="2400" spc="-20" dirty="0">
                          <a:latin typeface="Times New Roman"/>
                          <a:cs typeface="Times New Roman"/>
                        </a:rPr>
                        <a:t>load</a:t>
                      </a:r>
                      <a:endParaRPr sz="2400" dirty="0">
                        <a:latin typeface="Times New Roman"/>
                        <a:cs typeface="Times New Roman"/>
                      </a:endParaRPr>
                    </a:p>
                  </a:txBody>
                  <a:tcPr marL="0" marR="0" marT="6927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r>
              <a:tr h="338823">
                <a:tc>
                  <a:txBody>
                    <a:bodyPr/>
                    <a:lstStyle/>
                    <a:p>
                      <a:pPr algn="ctr">
                        <a:lnSpc>
                          <a:spcPts val="1795"/>
                        </a:lnSpc>
                      </a:pPr>
                      <a:r>
                        <a:rPr sz="2400" dirty="0">
                          <a:latin typeface="Times New Roman"/>
                          <a:cs typeface="Times New Roman"/>
                        </a:rPr>
                        <a:t>Low</a:t>
                      </a:r>
                      <a:r>
                        <a:rPr sz="2400" spc="-25" dirty="0">
                          <a:latin typeface="Times New Roman"/>
                          <a:cs typeface="Times New Roman"/>
                        </a:rPr>
                        <a:t> </a:t>
                      </a:r>
                      <a:r>
                        <a:rPr sz="2400" dirty="0">
                          <a:latin typeface="Times New Roman"/>
                          <a:cs typeface="Times New Roman"/>
                        </a:rPr>
                        <a:t>Cost</a:t>
                      </a:r>
                      <a:r>
                        <a:rPr sz="2400" spc="-20" dirty="0">
                          <a:latin typeface="Times New Roman"/>
                          <a:cs typeface="Times New Roman"/>
                        </a:rPr>
                        <a:t> </a:t>
                      </a:r>
                      <a:r>
                        <a:rPr sz="2400" dirty="0">
                          <a:latin typeface="Times New Roman"/>
                          <a:cs typeface="Times New Roman"/>
                        </a:rPr>
                        <a:t>Design</a:t>
                      </a:r>
                      <a:r>
                        <a:rPr sz="2400" spc="-5" dirty="0">
                          <a:latin typeface="Times New Roman"/>
                          <a:cs typeface="Times New Roman"/>
                        </a:rPr>
                        <a:t> </a:t>
                      </a:r>
                      <a:r>
                        <a:rPr sz="2400" spc="-10" dirty="0">
                          <a:latin typeface="Times New Roman"/>
                          <a:cs typeface="Times New Roman"/>
                        </a:rPr>
                        <a:t>Method</a:t>
                      </a:r>
                      <a:endParaRPr sz="24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795"/>
                        </a:lnSpc>
                      </a:pPr>
                      <a:r>
                        <a:rPr sz="2400" dirty="0">
                          <a:latin typeface="Times New Roman"/>
                          <a:cs typeface="Times New Roman"/>
                        </a:rPr>
                        <a:t>High</a:t>
                      </a:r>
                      <a:r>
                        <a:rPr sz="2400" spc="-30" dirty="0">
                          <a:latin typeface="Times New Roman"/>
                          <a:cs typeface="Times New Roman"/>
                        </a:rPr>
                        <a:t> </a:t>
                      </a:r>
                      <a:r>
                        <a:rPr sz="2400" dirty="0">
                          <a:latin typeface="Times New Roman"/>
                          <a:cs typeface="Times New Roman"/>
                        </a:rPr>
                        <a:t>Cost</a:t>
                      </a:r>
                      <a:r>
                        <a:rPr sz="2400" spc="-35" dirty="0">
                          <a:latin typeface="Times New Roman"/>
                          <a:cs typeface="Times New Roman"/>
                        </a:rPr>
                        <a:t> </a:t>
                      </a:r>
                      <a:r>
                        <a:rPr sz="2400" dirty="0">
                          <a:latin typeface="Times New Roman"/>
                          <a:cs typeface="Times New Roman"/>
                        </a:rPr>
                        <a:t>Design</a:t>
                      </a:r>
                      <a:r>
                        <a:rPr sz="2400" spc="-25" dirty="0">
                          <a:latin typeface="Times New Roman"/>
                          <a:cs typeface="Times New Roman"/>
                        </a:rPr>
                        <a:t> </a:t>
                      </a:r>
                      <a:r>
                        <a:rPr sz="2400" spc="-10" dirty="0">
                          <a:latin typeface="Times New Roman"/>
                          <a:cs typeface="Times New Roman"/>
                        </a:rPr>
                        <a:t>Method</a:t>
                      </a:r>
                      <a:endParaRPr sz="24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r>
              <a:tr h="618221">
                <a:tc>
                  <a:txBody>
                    <a:bodyPr/>
                    <a:lstStyle/>
                    <a:p>
                      <a:pPr marL="1304290" marR="147955" indent="-1155700" algn="ctr">
                        <a:lnSpc>
                          <a:spcPts val="1839"/>
                        </a:lnSpc>
                      </a:pPr>
                      <a:r>
                        <a:rPr sz="2400" dirty="0">
                          <a:latin typeface="Times New Roman"/>
                          <a:cs typeface="Times New Roman"/>
                        </a:rPr>
                        <a:t>Stability</a:t>
                      </a:r>
                      <a:r>
                        <a:rPr sz="2400" spc="-55" dirty="0">
                          <a:latin typeface="Times New Roman"/>
                          <a:cs typeface="Times New Roman"/>
                        </a:rPr>
                        <a:t> </a:t>
                      </a:r>
                      <a:r>
                        <a:rPr sz="2400" dirty="0">
                          <a:latin typeface="Times New Roman"/>
                          <a:cs typeface="Times New Roman"/>
                        </a:rPr>
                        <a:t>of</a:t>
                      </a:r>
                      <a:r>
                        <a:rPr sz="2400" spc="-35" dirty="0">
                          <a:latin typeface="Times New Roman"/>
                          <a:cs typeface="Times New Roman"/>
                        </a:rPr>
                        <a:t> </a:t>
                      </a:r>
                      <a:r>
                        <a:rPr sz="2400" dirty="0">
                          <a:latin typeface="Times New Roman"/>
                          <a:cs typeface="Times New Roman"/>
                        </a:rPr>
                        <a:t>Structure</a:t>
                      </a:r>
                      <a:r>
                        <a:rPr sz="2400" spc="-50" dirty="0">
                          <a:latin typeface="Times New Roman"/>
                          <a:cs typeface="Times New Roman"/>
                        </a:rPr>
                        <a:t> </a:t>
                      </a:r>
                      <a:r>
                        <a:rPr sz="2400" dirty="0">
                          <a:latin typeface="Times New Roman"/>
                          <a:cs typeface="Times New Roman"/>
                        </a:rPr>
                        <a:t>is</a:t>
                      </a:r>
                      <a:r>
                        <a:rPr sz="2400" spc="-25" dirty="0">
                          <a:latin typeface="Times New Roman"/>
                          <a:cs typeface="Times New Roman"/>
                        </a:rPr>
                        <a:t> </a:t>
                      </a:r>
                      <a:r>
                        <a:rPr sz="2400" dirty="0">
                          <a:latin typeface="Times New Roman"/>
                          <a:cs typeface="Times New Roman"/>
                        </a:rPr>
                        <a:t>more</a:t>
                      </a:r>
                      <a:r>
                        <a:rPr sz="2400" spc="-40" dirty="0">
                          <a:latin typeface="Times New Roman"/>
                          <a:cs typeface="Times New Roman"/>
                        </a:rPr>
                        <a:t> </a:t>
                      </a:r>
                      <a:r>
                        <a:rPr sz="2400" spc="-20" dirty="0">
                          <a:latin typeface="Times New Roman"/>
                          <a:cs typeface="Times New Roman"/>
                        </a:rPr>
                        <a:t>than </a:t>
                      </a:r>
                      <a:r>
                        <a:rPr sz="2400" spc="-25" dirty="0">
                          <a:latin typeface="Times New Roman"/>
                          <a:cs typeface="Times New Roman"/>
                        </a:rPr>
                        <a:t>WSD</a:t>
                      </a:r>
                      <a:endParaRPr sz="24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800"/>
                        </a:spcBef>
                      </a:pPr>
                      <a:r>
                        <a:rPr sz="2400" dirty="0">
                          <a:latin typeface="Times New Roman"/>
                          <a:cs typeface="Times New Roman"/>
                        </a:rPr>
                        <a:t>Stability</a:t>
                      </a:r>
                      <a:r>
                        <a:rPr sz="2400" spc="-45" dirty="0">
                          <a:latin typeface="Times New Roman"/>
                          <a:cs typeface="Times New Roman"/>
                        </a:rPr>
                        <a:t> </a:t>
                      </a:r>
                      <a:r>
                        <a:rPr sz="2400" dirty="0">
                          <a:latin typeface="Times New Roman"/>
                          <a:cs typeface="Times New Roman"/>
                        </a:rPr>
                        <a:t>of</a:t>
                      </a:r>
                      <a:r>
                        <a:rPr sz="2400" spc="-30" dirty="0">
                          <a:latin typeface="Times New Roman"/>
                          <a:cs typeface="Times New Roman"/>
                        </a:rPr>
                        <a:t> </a:t>
                      </a:r>
                      <a:r>
                        <a:rPr sz="2400" dirty="0">
                          <a:latin typeface="Times New Roman"/>
                          <a:cs typeface="Times New Roman"/>
                        </a:rPr>
                        <a:t>Structure</a:t>
                      </a:r>
                      <a:r>
                        <a:rPr sz="2400" spc="-45" dirty="0">
                          <a:latin typeface="Times New Roman"/>
                          <a:cs typeface="Times New Roman"/>
                        </a:rPr>
                        <a:t> </a:t>
                      </a:r>
                      <a:r>
                        <a:rPr sz="2400" dirty="0">
                          <a:latin typeface="Times New Roman"/>
                          <a:cs typeface="Times New Roman"/>
                        </a:rPr>
                        <a:t>is</a:t>
                      </a:r>
                      <a:r>
                        <a:rPr sz="2400" spc="-40" dirty="0">
                          <a:latin typeface="Times New Roman"/>
                          <a:cs typeface="Times New Roman"/>
                        </a:rPr>
                        <a:t> </a:t>
                      </a:r>
                      <a:r>
                        <a:rPr sz="2400" dirty="0">
                          <a:latin typeface="Times New Roman"/>
                          <a:cs typeface="Times New Roman"/>
                        </a:rPr>
                        <a:t>less</a:t>
                      </a:r>
                      <a:r>
                        <a:rPr sz="2400" spc="-25" dirty="0">
                          <a:latin typeface="Times New Roman"/>
                          <a:cs typeface="Times New Roman"/>
                        </a:rPr>
                        <a:t> </a:t>
                      </a:r>
                      <a:r>
                        <a:rPr sz="2400" dirty="0">
                          <a:latin typeface="Times New Roman"/>
                          <a:cs typeface="Times New Roman"/>
                        </a:rPr>
                        <a:t>than</a:t>
                      </a:r>
                      <a:r>
                        <a:rPr sz="2400" spc="-30" dirty="0">
                          <a:latin typeface="Times New Roman"/>
                          <a:cs typeface="Times New Roman"/>
                        </a:rPr>
                        <a:t> </a:t>
                      </a:r>
                      <a:r>
                        <a:rPr sz="2400" spc="-25" dirty="0">
                          <a:latin typeface="Times New Roman"/>
                          <a:cs typeface="Times New Roman"/>
                        </a:rPr>
                        <a:t>USD</a:t>
                      </a:r>
                      <a:endParaRPr sz="2400" dirty="0">
                        <a:latin typeface="Times New Roman"/>
                        <a:cs typeface="Times New Roman"/>
                      </a:endParaRPr>
                    </a:p>
                  </a:txBody>
                  <a:tcPr marL="0" marR="0" marT="6927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r>
              <a:tr h="266834">
                <a:tc>
                  <a:txBody>
                    <a:bodyPr/>
                    <a:lstStyle/>
                    <a:p>
                      <a:pPr algn="ctr">
                        <a:lnSpc>
                          <a:spcPts val="1785"/>
                        </a:lnSpc>
                      </a:pPr>
                      <a:r>
                        <a:rPr sz="2400" dirty="0">
                          <a:latin typeface="Times New Roman"/>
                          <a:cs typeface="Times New Roman"/>
                        </a:rPr>
                        <a:t>Factored</a:t>
                      </a:r>
                      <a:r>
                        <a:rPr sz="2400" spc="-40" dirty="0">
                          <a:latin typeface="Times New Roman"/>
                          <a:cs typeface="Times New Roman"/>
                        </a:rPr>
                        <a:t> </a:t>
                      </a:r>
                      <a:r>
                        <a:rPr sz="2400" dirty="0">
                          <a:latin typeface="Times New Roman"/>
                          <a:cs typeface="Times New Roman"/>
                        </a:rPr>
                        <a:t>load</a:t>
                      </a:r>
                      <a:r>
                        <a:rPr sz="2400" spc="-30" dirty="0">
                          <a:latin typeface="Times New Roman"/>
                          <a:cs typeface="Times New Roman"/>
                        </a:rPr>
                        <a:t> </a:t>
                      </a:r>
                      <a:r>
                        <a:rPr sz="2400" dirty="0">
                          <a:latin typeface="Times New Roman"/>
                          <a:cs typeface="Times New Roman"/>
                        </a:rPr>
                        <a:t>is</a:t>
                      </a:r>
                      <a:r>
                        <a:rPr sz="2400" spc="-35" dirty="0">
                          <a:latin typeface="Times New Roman"/>
                          <a:cs typeface="Times New Roman"/>
                        </a:rPr>
                        <a:t> </a:t>
                      </a:r>
                      <a:r>
                        <a:rPr sz="2400" spc="-20" dirty="0">
                          <a:latin typeface="Times New Roman"/>
                          <a:cs typeface="Times New Roman"/>
                        </a:rPr>
                        <a:t>used</a:t>
                      </a:r>
                      <a:endParaRPr sz="24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785"/>
                        </a:lnSpc>
                      </a:pPr>
                      <a:r>
                        <a:rPr sz="2400" dirty="0">
                          <a:latin typeface="Times New Roman"/>
                          <a:cs typeface="Times New Roman"/>
                        </a:rPr>
                        <a:t>Factored</a:t>
                      </a:r>
                      <a:r>
                        <a:rPr sz="2400" spc="-35" dirty="0">
                          <a:latin typeface="Times New Roman"/>
                          <a:cs typeface="Times New Roman"/>
                        </a:rPr>
                        <a:t> </a:t>
                      </a:r>
                      <a:r>
                        <a:rPr sz="2400" dirty="0">
                          <a:latin typeface="Times New Roman"/>
                          <a:cs typeface="Times New Roman"/>
                        </a:rPr>
                        <a:t>load</a:t>
                      </a:r>
                      <a:r>
                        <a:rPr sz="2400" spc="-30" dirty="0">
                          <a:latin typeface="Times New Roman"/>
                          <a:cs typeface="Times New Roman"/>
                        </a:rPr>
                        <a:t> </a:t>
                      </a:r>
                      <a:r>
                        <a:rPr sz="2400" dirty="0">
                          <a:latin typeface="Times New Roman"/>
                          <a:cs typeface="Times New Roman"/>
                        </a:rPr>
                        <a:t>is</a:t>
                      </a:r>
                      <a:r>
                        <a:rPr sz="2400" spc="-35" dirty="0">
                          <a:latin typeface="Times New Roman"/>
                          <a:cs typeface="Times New Roman"/>
                        </a:rPr>
                        <a:t> </a:t>
                      </a:r>
                      <a:r>
                        <a:rPr sz="2400" dirty="0">
                          <a:latin typeface="Times New Roman"/>
                          <a:cs typeface="Times New Roman"/>
                        </a:rPr>
                        <a:t>not</a:t>
                      </a:r>
                      <a:r>
                        <a:rPr sz="2400" spc="-30" dirty="0">
                          <a:latin typeface="Times New Roman"/>
                          <a:cs typeface="Times New Roman"/>
                        </a:rPr>
                        <a:t> </a:t>
                      </a:r>
                      <a:r>
                        <a:rPr sz="2400" spc="-20" dirty="0">
                          <a:latin typeface="Times New Roman"/>
                          <a:cs typeface="Times New Roman"/>
                        </a:rPr>
                        <a:t>used</a:t>
                      </a:r>
                      <a:endParaRPr sz="24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r>
            </a:tbl>
          </a:graphicData>
        </a:graphic>
      </p:graphicFrame>
      <p:sp>
        <p:nvSpPr>
          <p:cNvPr id="4" name="Slide Number Placeholder 3"/>
          <p:cNvSpPr>
            <a:spLocks noGrp="1"/>
          </p:cNvSpPr>
          <p:nvPr>
            <p:ph type="sldNum" sz="quarter" idx="12"/>
          </p:nvPr>
        </p:nvSpPr>
        <p:spPr/>
        <p:txBody>
          <a:bodyPr/>
          <a:lstStyle/>
          <a:p>
            <a:fld id="{34216374-E7D6-4C74-ADA3-2C9987A1DEB2}" type="slidenum">
              <a:rPr lang="en-US" smtClean="0"/>
              <a:t>72</a:t>
            </a:fld>
            <a:endParaRPr lang="en-US"/>
          </a:p>
        </p:txBody>
      </p:sp>
    </p:spTree>
    <p:extLst>
      <p:ext uri="{BB962C8B-B14F-4D97-AF65-F5344CB8AC3E}">
        <p14:creationId xmlns:p14="http://schemas.microsoft.com/office/powerpoint/2010/main" val="262870385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86310" y="656192"/>
            <a:ext cx="10294490" cy="4363630"/>
          </a:xfrm>
          <a:prstGeom prst="rect">
            <a:avLst/>
          </a:prstGeom>
        </p:spPr>
        <p:txBody>
          <a:bodyPr vert="horz" wrap="square" lIns="0" tIns="12065" rIns="0" bIns="0" rtlCol="0">
            <a:spAutoFit/>
          </a:bodyPr>
          <a:lstStyle/>
          <a:p>
            <a:pPr marL="635" algn="ctr">
              <a:lnSpc>
                <a:spcPct val="100000"/>
              </a:lnSpc>
              <a:spcBef>
                <a:spcPts val="95"/>
              </a:spcBef>
            </a:pPr>
            <a:r>
              <a:rPr sz="2400" b="1" dirty="0">
                <a:latin typeface="Times New Roman"/>
                <a:cs typeface="Times New Roman"/>
              </a:rPr>
              <a:t>History</a:t>
            </a:r>
            <a:r>
              <a:rPr sz="2400" b="1" spc="-40" dirty="0">
                <a:latin typeface="Times New Roman"/>
                <a:cs typeface="Times New Roman"/>
              </a:rPr>
              <a:t> </a:t>
            </a:r>
            <a:r>
              <a:rPr sz="2400" b="1" dirty="0">
                <a:latin typeface="Times New Roman"/>
                <a:cs typeface="Times New Roman"/>
              </a:rPr>
              <a:t>of</a:t>
            </a:r>
            <a:r>
              <a:rPr sz="2400" b="1" spc="-35" dirty="0">
                <a:latin typeface="Times New Roman"/>
                <a:cs typeface="Times New Roman"/>
              </a:rPr>
              <a:t> </a:t>
            </a:r>
            <a:r>
              <a:rPr sz="2400" b="1" spc="-10" dirty="0">
                <a:latin typeface="Times New Roman"/>
                <a:cs typeface="Times New Roman"/>
              </a:rPr>
              <a:t>methods</a:t>
            </a:r>
            <a:endParaRPr sz="2400" dirty="0">
              <a:latin typeface="Times New Roman"/>
              <a:cs typeface="Times New Roman"/>
            </a:endParaRPr>
          </a:p>
          <a:p>
            <a:pPr>
              <a:lnSpc>
                <a:spcPct val="100000"/>
              </a:lnSpc>
              <a:spcBef>
                <a:spcPts val="1540"/>
              </a:spcBef>
            </a:pPr>
            <a:endParaRPr sz="2000" dirty="0">
              <a:latin typeface="Times New Roman"/>
              <a:cs typeface="Times New Roman"/>
            </a:endParaRPr>
          </a:p>
          <a:p>
            <a:pPr marL="12700">
              <a:lnSpc>
                <a:spcPct val="100000"/>
              </a:lnSpc>
            </a:pPr>
            <a:r>
              <a:rPr sz="2000" spc="-25" dirty="0">
                <a:solidFill>
                  <a:srgbClr val="FF0000"/>
                </a:solidFill>
                <a:latin typeface="Times New Roman"/>
                <a:cs typeface="Times New Roman"/>
              </a:rPr>
              <a:t>New</a:t>
            </a:r>
            <a:endParaRPr sz="2000" dirty="0">
              <a:latin typeface="Times New Roman"/>
              <a:cs typeface="Times New Roman"/>
            </a:endParaRPr>
          </a:p>
          <a:p>
            <a:pPr marL="12700">
              <a:lnSpc>
                <a:spcPct val="100000"/>
              </a:lnSpc>
              <a:spcBef>
                <a:spcPts val="50"/>
              </a:spcBef>
            </a:pPr>
            <a:r>
              <a:rPr sz="2000" dirty="0">
                <a:solidFill>
                  <a:srgbClr val="FF0000"/>
                </a:solidFill>
                <a:latin typeface="Times New Roman"/>
                <a:cs typeface="Times New Roman"/>
              </a:rPr>
              <a:t>LSD:</a:t>
            </a:r>
            <a:r>
              <a:rPr sz="2000" spc="-30" dirty="0">
                <a:solidFill>
                  <a:srgbClr val="FF0000"/>
                </a:solidFill>
                <a:latin typeface="Times New Roman"/>
                <a:cs typeface="Times New Roman"/>
              </a:rPr>
              <a:t> </a:t>
            </a:r>
            <a:r>
              <a:rPr sz="2000" dirty="0">
                <a:solidFill>
                  <a:srgbClr val="FF0000"/>
                </a:solidFill>
                <a:latin typeface="Times New Roman"/>
                <a:cs typeface="Times New Roman"/>
              </a:rPr>
              <a:t>Limit</a:t>
            </a:r>
            <a:r>
              <a:rPr sz="2000" spc="-30" dirty="0">
                <a:solidFill>
                  <a:srgbClr val="FF0000"/>
                </a:solidFill>
                <a:latin typeface="Times New Roman"/>
                <a:cs typeface="Times New Roman"/>
              </a:rPr>
              <a:t> </a:t>
            </a:r>
            <a:r>
              <a:rPr sz="2000" dirty="0">
                <a:solidFill>
                  <a:srgbClr val="FF0000"/>
                </a:solidFill>
                <a:latin typeface="Times New Roman"/>
                <a:cs typeface="Times New Roman"/>
              </a:rPr>
              <a:t>States</a:t>
            </a:r>
            <a:r>
              <a:rPr sz="2000" spc="-30" dirty="0">
                <a:solidFill>
                  <a:srgbClr val="FF0000"/>
                </a:solidFill>
                <a:latin typeface="Times New Roman"/>
                <a:cs typeface="Times New Roman"/>
              </a:rPr>
              <a:t> </a:t>
            </a:r>
            <a:r>
              <a:rPr sz="2000" dirty="0">
                <a:solidFill>
                  <a:srgbClr val="FF0000"/>
                </a:solidFill>
                <a:latin typeface="Times New Roman"/>
                <a:cs typeface="Times New Roman"/>
              </a:rPr>
              <a:t>Design</a:t>
            </a:r>
            <a:r>
              <a:rPr sz="2000" spc="-25" dirty="0">
                <a:solidFill>
                  <a:srgbClr val="FF0000"/>
                </a:solidFill>
                <a:latin typeface="Times New Roman"/>
                <a:cs typeface="Times New Roman"/>
              </a:rPr>
              <a:t> </a:t>
            </a:r>
            <a:r>
              <a:rPr sz="2000" spc="-10" dirty="0">
                <a:solidFill>
                  <a:srgbClr val="FF0000"/>
                </a:solidFill>
                <a:latin typeface="Times New Roman"/>
                <a:cs typeface="Times New Roman"/>
              </a:rPr>
              <a:t>(Canada)</a:t>
            </a:r>
            <a:endParaRPr sz="2000" dirty="0">
              <a:latin typeface="Times New Roman"/>
              <a:cs typeface="Times New Roman"/>
            </a:endParaRPr>
          </a:p>
          <a:p>
            <a:pPr marL="12700" marR="354330">
              <a:lnSpc>
                <a:spcPct val="103600"/>
              </a:lnSpc>
            </a:pPr>
            <a:r>
              <a:rPr sz="2000" dirty="0">
                <a:solidFill>
                  <a:srgbClr val="FF0000"/>
                </a:solidFill>
                <a:latin typeface="Times New Roman"/>
                <a:cs typeface="Times New Roman"/>
              </a:rPr>
              <a:t>LRFD:</a:t>
            </a:r>
            <a:r>
              <a:rPr sz="2000" spc="-15" dirty="0">
                <a:solidFill>
                  <a:srgbClr val="FF0000"/>
                </a:solidFill>
                <a:latin typeface="Times New Roman"/>
                <a:cs typeface="Times New Roman"/>
              </a:rPr>
              <a:t> </a:t>
            </a:r>
            <a:r>
              <a:rPr sz="2000" dirty="0">
                <a:solidFill>
                  <a:srgbClr val="FF0000"/>
                </a:solidFill>
                <a:latin typeface="Times New Roman"/>
                <a:cs typeface="Times New Roman"/>
              </a:rPr>
              <a:t>Load</a:t>
            </a:r>
            <a:r>
              <a:rPr sz="2000" spc="-15" dirty="0">
                <a:solidFill>
                  <a:srgbClr val="FF0000"/>
                </a:solidFill>
                <a:latin typeface="Times New Roman"/>
                <a:cs typeface="Times New Roman"/>
              </a:rPr>
              <a:t> </a:t>
            </a:r>
            <a:r>
              <a:rPr sz="2000" dirty="0">
                <a:solidFill>
                  <a:srgbClr val="FF0000"/>
                </a:solidFill>
                <a:latin typeface="Times New Roman"/>
                <a:cs typeface="Times New Roman"/>
              </a:rPr>
              <a:t>and</a:t>
            </a:r>
            <a:r>
              <a:rPr sz="2000" spc="-15" dirty="0">
                <a:solidFill>
                  <a:srgbClr val="FF0000"/>
                </a:solidFill>
                <a:latin typeface="Times New Roman"/>
                <a:cs typeface="Times New Roman"/>
              </a:rPr>
              <a:t> </a:t>
            </a:r>
            <a:r>
              <a:rPr sz="2000" spc="-10" dirty="0">
                <a:solidFill>
                  <a:srgbClr val="FF0000"/>
                </a:solidFill>
                <a:latin typeface="Times New Roman"/>
                <a:cs typeface="Times New Roman"/>
              </a:rPr>
              <a:t>Resistance</a:t>
            </a:r>
            <a:r>
              <a:rPr sz="2000" spc="-20" dirty="0">
                <a:solidFill>
                  <a:srgbClr val="FF0000"/>
                </a:solidFill>
                <a:latin typeface="Times New Roman"/>
                <a:cs typeface="Times New Roman"/>
              </a:rPr>
              <a:t> </a:t>
            </a:r>
            <a:r>
              <a:rPr sz="2000" dirty="0">
                <a:solidFill>
                  <a:srgbClr val="FF0000"/>
                </a:solidFill>
                <a:latin typeface="Times New Roman"/>
                <a:cs typeface="Times New Roman"/>
              </a:rPr>
              <a:t>Factor</a:t>
            </a:r>
            <a:r>
              <a:rPr sz="2000" spc="-20" dirty="0">
                <a:solidFill>
                  <a:srgbClr val="FF0000"/>
                </a:solidFill>
                <a:latin typeface="Times New Roman"/>
                <a:cs typeface="Times New Roman"/>
              </a:rPr>
              <a:t> </a:t>
            </a:r>
            <a:r>
              <a:rPr sz="2000" dirty="0">
                <a:solidFill>
                  <a:srgbClr val="FF0000"/>
                </a:solidFill>
                <a:latin typeface="Times New Roman"/>
                <a:cs typeface="Times New Roman"/>
              </a:rPr>
              <a:t>Design</a:t>
            </a:r>
            <a:r>
              <a:rPr sz="2000" spc="-25" dirty="0">
                <a:solidFill>
                  <a:srgbClr val="FF0000"/>
                </a:solidFill>
                <a:latin typeface="Times New Roman"/>
                <a:cs typeface="Times New Roman"/>
              </a:rPr>
              <a:t> </a:t>
            </a:r>
            <a:r>
              <a:rPr sz="2000" dirty="0">
                <a:solidFill>
                  <a:srgbClr val="FF0000"/>
                </a:solidFill>
                <a:latin typeface="Times New Roman"/>
                <a:cs typeface="Times New Roman"/>
              </a:rPr>
              <a:t>(USA)</a:t>
            </a:r>
            <a:r>
              <a:rPr sz="2000" spc="-10" dirty="0">
                <a:solidFill>
                  <a:srgbClr val="FF0000"/>
                </a:solidFill>
                <a:latin typeface="Times New Roman"/>
                <a:cs typeface="Times New Roman"/>
              </a:rPr>
              <a:t> </a:t>
            </a:r>
            <a:r>
              <a:rPr sz="2000" dirty="0">
                <a:solidFill>
                  <a:srgbClr val="FF0000"/>
                </a:solidFill>
                <a:latin typeface="Times New Roman"/>
                <a:cs typeface="Times New Roman"/>
              </a:rPr>
              <a:t>(After</a:t>
            </a:r>
            <a:r>
              <a:rPr sz="2000" spc="-15" dirty="0">
                <a:solidFill>
                  <a:srgbClr val="FF0000"/>
                </a:solidFill>
                <a:latin typeface="Times New Roman"/>
                <a:cs typeface="Times New Roman"/>
              </a:rPr>
              <a:t> </a:t>
            </a:r>
            <a:r>
              <a:rPr sz="2000" dirty="0">
                <a:solidFill>
                  <a:srgbClr val="FF0000"/>
                </a:solidFill>
                <a:latin typeface="Times New Roman"/>
                <a:cs typeface="Times New Roman"/>
              </a:rPr>
              <a:t>1980)</a:t>
            </a:r>
            <a:r>
              <a:rPr sz="2000" spc="-35" dirty="0">
                <a:solidFill>
                  <a:srgbClr val="FF0000"/>
                </a:solidFill>
                <a:latin typeface="Times New Roman"/>
                <a:cs typeface="Times New Roman"/>
              </a:rPr>
              <a:t> </a:t>
            </a:r>
            <a:r>
              <a:rPr sz="2000" dirty="0">
                <a:solidFill>
                  <a:srgbClr val="FF0000"/>
                </a:solidFill>
                <a:latin typeface="Times New Roman"/>
                <a:cs typeface="Times New Roman"/>
              </a:rPr>
              <a:t>(Steel</a:t>
            </a:r>
            <a:r>
              <a:rPr sz="2000" spc="-15" dirty="0">
                <a:solidFill>
                  <a:srgbClr val="FF0000"/>
                </a:solidFill>
                <a:latin typeface="Times New Roman"/>
                <a:cs typeface="Times New Roman"/>
              </a:rPr>
              <a:t> </a:t>
            </a:r>
            <a:r>
              <a:rPr sz="2000" spc="-10" dirty="0">
                <a:solidFill>
                  <a:srgbClr val="FF0000"/>
                </a:solidFill>
                <a:latin typeface="Times New Roman"/>
                <a:cs typeface="Times New Roman"/>
              </a:rPr>
              <a:t>Design) </a:t>
            </a:r>
            <a:r>
              <a:rPr sz="2000" dirty="0">
                <a:solidFill>
                  <a:srgbClr val="FF0000"/>
                </a:solidFill>
                <a:latin typeface="Times New Roman"/>
                <a:cs typeface="Times New Roman"/>
              </a:rPr>
              <a:t>USD</a:t>
            </a:r>
            <a:r>
              <a:rPr sz="2000" spc="-35" dirty="0">
                <a:solidFill>
                  <a:srgbClr val="FF0000"/>
                </a:solidFill>
                <a:latin typeface="Times New Roman"/>
                <a:cs typeface="Times New Roman"/>
              </a:rPr>
              <a:t> </a:t>
            </a:r>
            <a:r>
              <a:rPr sz="2000" dirty="0">
                <a:solidFill>
                  <a:srgbClr val="FF0000"/>
                </a:solidFill>
                <a:latin typeface="Times New Roman"/>
                <a:cs typeface="Times New Roman"/>
              </a:rPr>
              <a:t>(Ultimate</a:t>
            </a:r>
            <a:r>
              <a:rPr sz="2000" spc="-25" dirty="0">
                <a:solidFill>
                  <a:srgbClr val="FF0000"/>
                </a:solidFill>
                <a:latin typeface="Times New Roman"/>
                <a:cs typeface="Times New Roman"/>
              </a:rPr>
              <a:t> </a:t>
            </a:r>
            <a:r>
              <a:rPr sz="2000" dirty="0">
                <a:solidFill>
                  <a:srgbClr val="FF0000"/>
                </a:solidFill>
                <a:latin typeface="Times New Roman"/>
                <a:cs typeface="Times New Roman"/>
              </a:rPr>
              <a:t>Strength</a:t>
            </a:r>
            <a:r>
              <a:rPr sz="2000" spc="-20" dirty="0">
                <a:solidFill>
                  <a:srgbClr val="FF0000"/>
                </a:solidFill>
                <a:latin typeface="Times New Roman"/>
                <a:cs typeface="Times New Roman"/>
              </a:rPr>
              <a:t> </a:t>
            </a:r>
            <a:r>
              <a:rPr sz="2000" dirty="0">
                <a:solidFill>
                  <a:srgbClr val="FF0000"/>
                </a:solidFill>
                <a:latin typeface="Times New Roman"/>
                <a:cs typeface="Times New Roman"/>
              </a:rPr>
              <a:t>Design)</a:t>
            </a:r>
            <a:r>
              <a:rPr sz="2000" spc="-25" dirty="0">
                <a:solidFill>
                  <a:srgbClr val="FF0000"/>
                </a:solidFill>
                <a:latin typeface="Times New Roman"/>
                <a:cs typeface="Times New Roman"/>
              </a:rPr>
              <a:t> </a:t>
            </a:r>
            <a:r>
              <a:rPr sz="2000" dirty="0">
                <a:solidFill>
                  <a:srgbClr val="FF0000"/>
                </a:solidFill>
                <a:latin typeface="Times New Roman"/>
                <a:cs typeface="Times New Roman"/>
              </a:rPr>
              <a:t>(popular</a:t>
            </a:r>
            <a:r>
              <a:rPr sz="2000" spc="-40" dirty="0">
                <a:solidFill>
                  <a:srgbClr val="FF0000"/>
                </a:solidFill>
                <a:latin typeface="Times New Roman"/>
                <a:cs typeface="Times New Roman"/>
              </a:rPr>
              <a:t> </a:t>
            </a:r>
            <a:r>
              <a:rPr sz="2000" dirty="0">
                <a:solidFill>
                  <a:srgbClr val="FF0000"/>
                </a:solidFill>
                <a:latin typeface="Times New Roman"/>
                <a:cs typeface="Times New Roman"/>
              </a:rPr>
              <a:t>name</a:t>
            </a:r>
            <a:r>
              <a:rPr sz="2000" spc="-25" dirty="0">
                <a:solidFill>
                  <a:srgbClr val="FF0000"/>
                </a:solidFill>
                <a:latin typeface="Times New Roman"/>
                <a:cs typeface="Times New Roman"/>
              </a:rPr>
              <a:t> </a:t>
            </a:r>
            <a:r>
              <a:rPr sz="2000" dirty="0">
                <a:solidFill>
                  <a:srgbClr val="FF0000"/>
                </a:solidFill>
                <a:latin typeface="Times New Roman"/>
                <a:cs typeface="Times New Roman"/>
              </a:rPr>
              <a:t>in</a:t>
            </a:r>
            <a:r>
              <a:rPr sz="2000" spc="-20" dirty="0">
                <a:solidFill>
                  <a:srgbClr val="FF0000"/>
                </a:solidFill>
                <a:latin typeface="Times New Roman"/>
                <a:cs typeface="Times New Roman"/>
              </a:rPr>
              <a:t> </a:t>
            </a:r>
            <a:r>
              <a:rPr sz="2000" dirty="0">
                <a:solidFill>
                  <a:srgbClr val="FF0000"/>
                </a:solidFill>
                <a:latin typeface="Times New Roman"/>
                <a:cs typeface="Times New Roman"/>
              </a:rPr>
              <a:t>UK)</a:t>
            </a:r>
            <a:r>
              <a:rPr sz="2000" spc="-10" dirty="0">
                <a:solidFill>
                  <a:srgbClr val="FF0000"/>
                </a:solidFill>
                <a:latin typeface="Times New Roman"/>
                <a:cs typeface="Times New Roman"/>
              </a:rPr>
              <a:t> </a:t>
            </a:r>
            <a:r>
              <a:rPr sz="2000" dirty="0">
                <a:solidFill>
                  <a:srgbClr val="FF0000"/>
                </a:solidFill>
                <a:latin typeface="Times New Roman"/>
                <a:cs typeface="Times New Roman"/>
              </a:rPr>
              <a:t>(Concrete</a:t>
            </a:r>
            <a:r>
              <a:rPr sz="2000" spc="-25" dirty="0">
                <a:solidFill>
                  <a:srgbClr val="FF0000"/>
                </a:solidFill>
                <a:latin typeface="Times New Roman"/>
                <a:cs typeface="Times New Roman"/>
              </a:rPr>
              <a:t> </a:t>
            </a:r>
            <a:r>
              <a:rPr sz="2000" spc="-10" dirty="0">
                <a:solidFill>
                  <a:srgbClr val="FF0000"/>
                </a:solidFill>
                <a:latin typeface="Times New Roman"/>
                <a:cs typeface="Times New Roman"/>
              </a:rPr>
              <a:t>Design)</a:t>
            </a:r>
            <a:endParaRPr sz="2000" dirty="0">
              <a:latin typeface="Times New Roman"/>
              <a:cs typeface="Times New Roman"/>
            </a:endParaRPr>
          </a:p>
          <a:p>
            <a:pPr>
              <a:lnSpc>
                <a:spcPct val="100000"/>
              </a:lnSpc>
            </a:pPr>
            <a:endParaRPr sz="2000" dirty="0">
              <a:latin typeface="Times New Roman"/>
              <a:cs typeface="Times New Roman"/>
            </a:endParaRPr>
          </a:p>
          <a:p>
            <a:pPr>
              <a:lnSpc>
                <a:spcPct val="100000"/>
              </a:lnSpc>
              <a:spcBef>
                <a:spcPts val="120"/>
              </a:spcBef>
            </a:pPr>
            <a:endParaRPr sz="2000" dirty="0">
              <a:latin typeface="Times New Roman"/>
              <a:cs typeface="Times New Roman"/>
            </a:endParaRPr>
          </a:p>
          <a:p>
            <a:pPr marL="12700" marR="5080" algn="just">
              <a:lnSpc>
                <a:spcPct val="103400"/>
              </a:lnSpc>
            </a:pPr>
            <a:r>
              <a:rPr sz="2000" dirty="0">
                <a:latin typeface="Times New Roman"/>
                <a:cs typeface="Times New Roman"/>
              </a:rPr>
              <a:t>LSD/LRFD:</a:t>
            </a:r>
            <a:r>
              <a:rPr sz="2000" spc="105" dirty="0">
                <a:latin typeface="Times New Roman"/>
                <a:cs typeface="Times New Roman"/>
              </a:rPr>
              <a:t> </a:t>
            </a:r>
            <a:r>
              <a:rPr sz="2000" dirty="0">
                <a:latin typeface="Times New Roman"/>
                <a:cs typeface="Times New Roman"/>
              </a:rPr>
              <a:t>This</a:t>
            </a:r>
            <a:r>
              <a:rPr sz="2000" spc="95" dirty="0">
                <a:latin typeface="Times New Roman"/>
                <a:cs typeface="Times New Roman"/>
              </a:rPr>
              <a:t> </a:t>
            </a:r>
            <a:r>
              <a:rPr sz="2000" dirty="0">
                <a:latin typeface="Times New Roman"/>
                <a:cs typeface="Times New Roman"/>
              </a:rPr>
              <a:t>is</a:t>
            </a:r>
            <a:r>
              <a:rPr sz="2000" spc="95" dirty="0">
                <a:latin typeface="Times New Roman"/>
                <a:cs typeface="Times New Roman"/>
              </a:rPr>
              <a:t> </a:t>
            </a:r>
            <a:r>
              <a:rPr sz="2000" dirty="0">
                <a:latin typeface="Times New Roman"/>
                <a:cs typeface="Times New Roman"/>
              </a:rPr>
              <a:t>basically</a:t>
            </a:r>
            <a:r>
              <a:rPr sz="2000" spc="85" dirty="0">
                <a:latin typeface="Times New Roman"/>
                <a:cs typeface="Times New Roman"/>
              </a:rPr>
              <a:t> </a:t>
            </a:r>
            <a:r>
              <a:rPr sz="2000" dirty="0">
                <a:latin typeface="Times New Roman"/>
                <a:cs typeface="Times New Roman"/>
              </a:rPr>
              <a:t>same</a:t>
            </a:r>
            <a:r>
              <a:rPr sz="2000" spc="100" dirty="0">
                <a:latin typeface="Times New Roman"/>
                <a:cs typeface="Times New Roman"/>
              </a:rPr>
              <a:t> </a:t>
            </a:r>
            <a:r>
              <a:rPr sz="2000" dirty="0">
                <a:latin typeface="Times New Roman"/>
                <a:cs typeface="Times New Roman"/>
              </a:rPr>
              <a:t>as</a:t>
            </a:r>
            <a:r>
              <a:rPr sz="2000" spc="105" dirty="0">
                <a:latin typeface="Times New Roman"/>
                <a:cs typeface="Times New Roman"/>
              </a:rPr>
              <a:t> </a:t>
            </a:r>
            <a:r>
              <a:rPr sz="2000" dirty="0">
                <a:latin typeface="Times New Roman"/>
                <a:cs typeface="Times New Roman"/>
              </a:rPr>
              <a:t>USD</a:t>
            </a:r>
            <a:r>
              <a:rPr sz="2000" spc="100" dirty="0">
                <a:latin typeface="Times New Roman"/>
                <a:cs typeface="Times New Roman"/>
              </a:rPr>
              <a:t> </a:t>
            </a:r>
            <a:r>
              <a:rPr sz="2000" dirty="0">
                <a:latin typeface="Times New Roman"/>
                <a:cs typeface="Times New Roman"/>
              </a:rPr>
              <a:t>but</a:t>
            </a:r>
            <a:r>
              <a:rPr sz="2000" spc="95" dirty="0">
                <a:latin typeface="Times New Roman"/>
                <a:cs typeface="Times New Roman"/>
              </a:rPr>
              <a:t> </a:t>
            </a:r>
            <a:r>
              <a:rPr sz="2000" dirty="0">
                <a:latin typeface="Times New Roman"/>
                <a:cs typeface="Times New Roman"/>
              </a:rPr>
              <a:t>here</a:t>
            </a:r>
            <a:r>
              <a:rPr sz="2000" spc="90" dirty="0">
                <a:latin typeface="Times New Roman"/>
                <a:cs typeface="Times New Roman"/>
              </a:rPr>
              <a:t> </a:t>
            </a:r>
            <a:r>
              <a:rPr sz="2000" dirty="0">
                <a:latin typeface="Times New Roman"/>
                <a:cs typeface="Times New Roman"/>
              </a:rPr>
              <a:t>you</a:t>
            </a:r>
            <a:r>
              <a:rPr sz="2000" spc="95" dirty="0">
                <a:latin typeface="Times New Roman"/>
                <a:cs typeface="Times New Roman"/>
              </a:rPr>
              <a:t> </a:t>
            </a:r>
            <a:r>
              <a:rPr sz="2000" dirty="0">
                <a:latin typeface="Times New Roman"/>
                <a:cs typeface="Times New Roman"/>
              </a:rPr>
              <a:t>have</a:t>
            </a:r>
            <a:r>
              <a:rPr sz="2000" spc="90" dirty="0">
                <a:latin typeface="Times New Roman"/>
                <a:cs typeface="Times New Roman"/>
              </a:rPr>
              <a:t> </a:t>
            </a:r>
            <a:r>
              <a:rPr sz="2000" dirty="0">
                <a:latin typeface="Times New Roman"/>
                <a:cs typeface="Times New Roman"/>
              </a:rPr>
              <a:t>two</a:t>
            </a:r>
            <a:r>
              <a:rPr sz="2000" spc="100" dirty="0">
                <a:latin typeface="Times New Roman"/>
                <a:cs typeface="Times New Roman"/>
              </a:rPr>
              <a:t> </a:t>
            </a:r>
            <a:r>
              <a:rPr sz="2000" dirty="0">
                <a:latin typeface="Times New Roman"/>
                <a:cs typeface="Times New Roman"/>
              </a:rPr>
              <a:t>limit</a:t>
            </a:r>
            <a:r>
              <a:rPr sz="2000" spc="105" dirty="0">
                <a:latin typeface="Times New Roman"/>
                <a:cs typeface="Times New Roman"/>
              </a:rPr>
              <a:t> </a:t>
            </a:r>
            <a:r>
              <a:rPr sz="2000" dirty="0">
                <a:latin typeface="Times New Roman"/>
                <a:cs typeface="Times New Roman"/>
              </a:rPr>
              <a:t>states</a:t>
            </a:r>
            <a:r>
              <a:rPr sz="2000" spc="95" dirty="0">
                <a:latin typeface="Times New Roman"/>
                <a:cs typeface="Times New Roman"/>
              </a:rPr>
              <a:t> </a:t>
            </a:r>
            <a:r>
              <a:rPr sz="2000" spc="-25" dirty="0">
                <a:latin typeface="Times New Roman"/>
                <a:cs typeface="Times New Roman"/>
              </a:rPr>
              <a:t>to </a:t>
            </a:r>
            <a:r>
              <a:rPr sz="2000" dirty="0">
                <a:latin typeface="Times New Roman"/>
                <a:cs typeface="Times New Roman"/>
              </a:rPr>
              <a:t>satisfy</a:t>
            </a:r>
            <a:r>
              <a:rPr sz="2000" spc="65" dirty="0">
                <a:latin typeface="Times New Roman"/>
                <a:cs typeface="Times New Roman"/>
              </a:rPr>
              <a:t> </a:t>
            </a:r>
            <a:r>
              <a:rPr sz="2000" dirty="0">
                <a:latin typeface="Times New Roman"/>
                <a:cs typeface="Times New Roman"/>
              </a:rPr>
              <a:t>in</a:t>
            </a:r>
            <a:r>
              <a:rPr sz="2000" spc="85" dirty="0">
                <a:latin typeface="Times New Roman"/>
                <a:cs typeface="Times New Roman"/>
              </a:rPr>
              <a:t> </a:t>
            </a:r>
            <a:r>
              <a:rPr sz="2000" dirty="0">
                <a:latin typeface="Times New Roman"/>
                <a:cs typeface="Times New Roman"/>
              </a:rPr>
              <a:t>your</a:t>
            </a:r>
            <a:r>
              <a:rPr sz="2000" spc="75" dirty="0">
                <a:latin typeface="Times New Roman"/>
                <a:cs typeface="Times New Roman"/>
              </a:rPr>
              <a:t> </a:t>
            </a:r>
            <a:r>
              <a:rPr sz="2000" spc="-10" dirty="0">
                <a:latin typeface="Times New Roman"/>
                <a:cs typeface="Times New Roman"/>
              </a:rPr>
              <a:t>design-</a:t>
            </a:r>
            <a:r>
              <a:rPr sz="2000" dirty="0">
                <a:latin typeface="Times New Roman"/>
                <a:cs typeface="Times New Roman"/>
              </a:rPr>
              <a:t>-</a:t>
            </a:r>
            <a:r>
              <a:rPr sz="2000" spc="75" dirty="0">
                <a:latin typeface="Times New Roman"/>
                <a:cs typeface="Times New Roman"/>
              </a:rPr>
              <a:t> </a:t>
            </a:r>
            <a:r>
              <a:rPr sz="2000" dirty="0">
                <a:latin typeface="Times New Roman"/>
                <a:cs typeface="Times New Roman"/>
              </a:rPr>
              <a:t>serviceability</a:t>
            </a:r>
            <a:r>
              <a:rPr sz="2000" spc="70" dirty="0">
                <a:latin typeface="Times New Roman"/>
                <a:cs typeface="Times New Roman"/>
              </a:rPr>
              <a:t> </a:t>
            </a:r>
            <a:r>
              <a:rPr sz="2000" dirty="0">
                <a:latin typeface="Times New Roman"/>
                <a:cs typeface="Times New Roman"/>
              </a:rPr>
              <a:t>limit</a:t>
            </a:r>
            <a:r>
              <a:rPr sz="2000" spc="85" dirty="0">
                <a:latin typeface="Times New Roman"/>
                <a:cs typeface="Times New Roman"/>
              </a:rPr>
              <a:t> </a:t>
            </a:r>
            <a:r>
              <a:rPr sz="2000" dirty="0">
                <a:latin typeface="Times New Roman"/>
                <a:cs typeface="Times New Roman"/>
              </a:rPr>
              <a:t>state</a:t>
            </a:r>
            <a:r>
              <a:rPr sz="2000" spc="85" dirty="0">
                <a:latin typeface="Times New Roman"/>
                <a:cs typeface="Times New Roman"/>
              </a:rPr>
              <a:t> </a:t>
            </a:r>
            <a:r>
              <a:rPr sz="2000" dirty="0">
                <a:latin typeface="Times New Roman"/>
                <a:cs typeface="Times New Roman"/>
              </a:rPr>
              <a:t>and</a:t>
            </a:r>
            <a:r>
              <a:rPr sz="2000" spc="80" dirty="0">
                <a:latin typeface="Times New Roman"/>
                <a:cs typeface="Times New Roman"/>
              </a:rPr>
              <a:t> </a:t>
            </a:r>
            <a:r>
              <a:rPr sz="2000" dirty="0">
                <a:latin typeface="Times New Roman"/>
                <a:cs typeface="Times New Roman"/>
              </a:rPr>
              <a:t>ultimate</a:t>
            </a:r>
            <a:r>
              <a:rPr sz="2000" spc="90" dirty="0">
                <a:latin typeface="Times New Roman"/>
                <a:cs typeface="Times New Roman"/>
              </a:rPr>
              <a:t> </a:t>
            </a:r>
            <a:r>
              <a:rPr sz="2000" dirty="0">
                <a:latin typeface="Times New Roman"/>
                <a:cs typeface="Times New Roman"/>
              </a:rPr>
              <a:t>limit</a:t>
            </a:r>
            <a:r>
              <a:rPr sz="2000" spc="90" dirty="0">
                <a:latin typeface="Times New Roman"/>
                <a:cs typeface="Times New Roman"/>
              </a:rPr>
              <a:t> </a:t>
            </a:r>
            <a:r>
              <a:rPr sz="2000" dirty="0">
                <a:latin typeface="Times New Roman"/>
                <a:cs typeface="Times New Roman"/>
              </a:rPr>
              <a:t>state.</a:t>
            </a:r>
            <a:r>
              <a:rPr sz="2000" spc="85" dirty="0">
                <a:latin typeface="Times New Roman"/>
                <a:cs typeface="Times New Roman"/>
              </a:rPr>
              <a:t> </a:t>
            </a:r>
            <a:r>
              <a:rPr sz="2000" dirty="0">
                <a:latin typeface="Times New Roman"/>
                <a:cs typeface="Times New Roman"/>
              </a:rPr>
              <a:t>The</a:t>
            </a:r>
            <a:r>
              <a:rPr sz="2000" spc="85" dirty="0">
                <a:latin typeface="Times New Roman"/>
                <a:cs typeface="Times New Roman"/>
              </a:rPr>
              <a:t> </a:t>
            </a:r>
            <a:r>
              <a:rPr sz="2000" spc="-10" dirty="0">
                <a:latin typeface="Times New Roman"/>
                <a:cs typeface="Times New Roman"/>
              </a:rPr>
              <a:t>first </a:t>
            </a:r>
            <a:r>
              <a:rPr sz="2000" dirty="0">
                <a:latin typeface="Times New Roman"/>
                <a:cs typeface="Times New Roman"/>
              </a:rPr>
              <a:t>refers</a:t>
            </a:r>
            <a:r>
              <a:rPr sz="2000" spc="120" dirty="0">
                <a:latin typeface="Times New Roman"/>
                <a:cs typeface="Times New Roman"/>
              </a:rPr>
              <a:t> </a:t>
            </a:r>
            <a:r>
              <a:rPr sz="2000" dirty="0">
                <a:latin typeface="Times New Roman"/>
                <a:cs typeface="Times New Roman"/>
              </a:rPr>
              <a:t>to</a:t>
            </a:r>
            <a:r>
              <a:rPr sz="2000" spc="114" dirty="0">
                <a:latin typeface="Times New Roman"/>
                <a:cs typeface="Times New Roman"/>
              </a:rPr>
              <a:t> </a:t>
            </a:r>
            <a:r>
              <a:rPr sz="2000" dirty="0">
                <a:latin typeface="Times New Roman"/>
                <a:cs typeface="Times New Roman"/>
              </a:rPr>
              <a:t>basically</a:t>
            </a:r>
            <a:r>
              <a:rPr sz="2000" spc="105" dirty="0">
                <a:latin typeface="Times New Roman"/>
                <a:cs typeface="Times New Roman"/>
              </a:rPr>
              <a:t> </a:t>
            </a:r>
            <a:r>
              <a:rPr sz="2000" dirty="0">
                <a:latin typeface="Times New Roman"/>
                <a:cs typeface="Times New Roman"/>
              </a:rPr>
              <a:t>the</a:t>
            </a:r>
            <a:r>
              <a:rPr sz="2000" spc="125" dirty="0">
                <a:latin typeface="Times New Roman"/>
                <a:cs typeface="Times New Roman"/>
              </a:rPr>
              <a:t> </a:t>
            </a:r>
            <a:r>
              <a:rPr sz="2000" dirty="0">
                <a:latin typeface="Times New Roman"/>
                <a:cs typeface="Times New Roman"/>
              </a:rPr>
              <a:t>concept</a:t>
            </a:r>
            <a:r>
              <a:rPr sz="2000" spc="120" dirty="0">
                <a:latin typeface="Times New Roman"/>
                <a:cs typeface="Times New Roman"/>
              </a:rPr>
              <a:t> </a:t>
            </a:r>
            <a:r>
              <a:rPr sz="2000" dirty="0">
                <a:latin typeface="Times New Roman"/>
                <a:cs typeface="Times New Roman"/>
              </a:rPr>
              <a:t>that</a:t>
            </a:r>
            <a:r>
              <a:rPr sz="2000" spc="120" dirty="0">
                <a:latin typeface="Times New Roman"/>
                <a:cs typeface="Times New Roman"/>
              </a:rPr>
              <a:t> </a:t>
            </a:r>
            <a:r>
              <a:rPr sz="2000" dirty="0">
                <a:latin typeface="Times New Roman"/>
                <a:cs typeface="Times New Roman"/>
              </a:rPr>
              <a:t>in</a:t>
            </a:r>
            <a:r>
              <a:rPr sz="2000" spc="114" dirty="0">
                <a:latin typeface="Times New Roman"/>
                <a:cs typeface="Times New Roman"/>
              </a:rPr>
              <a:t> </a:t>
            </a:r>
            <a:r>
              <a:rPr sz="2000" dirty="0">
                <a:latin typeface="Times New Roman"/>
                <a:cs typeface="Times New Roman"/>
              </a:rPr>
              <a:t>no</a:t>
            </a:r>
            <a:r>
              <a:rPr sz="2000" spc="114" dirty="0">
                <a:latin typeface="Times New Roman"/>
                <a:cs typeface="Times New Roman"/>
              </a:rPr>
              <a:t> </a:t>
            </a:r>
            <a:r>
              <a:rPr sz="2000" dirty="0">
                <a:latin typeface="Times New Roman"/>
                <a:cs typeface="Times New Roman"/>
              </a:rPr>
              <a:t>case</a:t>
            </a:r>
            <a:r>
              <a:rPr sz="2000" spc="120" dirty="0">
                <a:latin typeface="Times New Roman"/>
                <a:cs typeface="Times New Roman"/>
              </a:rPr>
              <a:t> </a:t>
            </a:r>
            <a:r>
              <a:rPr sz="2000" dirty="0">
                <a:latin typeface="Times New Roman"/>
                <a:cs typeface="Times New Roman"/>
              </a:rPr>
              <a:t>structure</a:t>
            </a:r>
            <a:r>
              <a:rPr sz="2000" spc="114" dirty="0">
                <a:latin typeface="Times New Roman"/>
                <a:cs typeface="Times New Roman"/>
              </a:rPr>
              <a:t> </a:t>
            </a:r>
            <a:r>
              <a:rPr sz="2000" dirty="0">
                <a:latin typeface="Times New Roman"/>
                <a:cs typeface="Times New Roman"/>
              </a:rPr>
              <a:t>shall</a:t>
            </a:r>
            <a:r>
              <a:rPr sz="2000" spc="120" dirty="0">
                <a:latin typeface="Times New Roman"/>
                <a:cs typeface="Times New Roman"/>
              </a:rPr>
              <a:t> </a:t>
            </a:r>
            <a:r>
              <a:rPr sz="2000" dirty="0">
                <a:latin typeface="Times New Roman"/>
                <a:cs typeface="Times New Roman"/>
              </a:rPr>
              <a:t>become</a:t>
            </a:r>
            <a:r>
              <a:rPr sz="2000" spc="125" dirty="0">
                <a:latin typeface="Times New Roman"/>
                <a:cs typeface="Times New Roman"/>
              </a:rPr>
              <a:t> </a:t>
            </a:r>
            <a:r>
              <a:rPr sz="2000" dirty="0">
                <a:latin typeface="Times New Roman"/>
                <a:cs typeface="Times New Roman"/>
              </a:rPr>
              <a:t>unfit</a:t>
            </a:r>
            <a:r>
              <a:rPr sz="2000" spc="130" dirty="0">
                <a:latin typeface="Times New Roman"/>
                <a:cs typeface="Times New Roman"/>
              </a:rPr>
              <a:t> </a:t>
            </a:r>
            <a:r>
              <a:rPr sz="2000" dirty="0">
                <a:latin typeface="Times New Roman"/>
                <a:cs typeface="Times New Roman"/>
              </a:rPr>
              <a:t>for</a:t>
            </a:r>
            <a:r>
              <a:rPr sz="2000" spc="114" dirty="0">
                <a:latin typeface="Times New Roman"/>
                <a:cs typeface="Times New Roman"/>
              </a:rPr>
              <a:t> </a:t>
            </a:r>
            <a:r>
              <a:rPr sz="2000" spc="-25" dirty="0">
                <a:latin typeface="Times New Roman"/>
                <a:cs typeface="Times New Roman"/>
              </a:rPr>
              <a:t>its </a:t>
            </a:r>
            <a:r>
              <a:rPr sz="2000" dirty="0">
                <a:latin typeface="Times New Roman"/>
                <a:cs typeface="Times New Roman"/>
              </a:rPr>
              <a:t>service</a:t>
            </a:r>
            <a:r>
              <a:rPr sz="2000" spc="285" dirty="0">
                <a:latin typeface="Times New Roman"/>
                <a:cs typeface="Times New Roman"/>
              </a:rPr>
              <a:t> </a:t>
            </a:r>
            <a:r>
              <a:rPr sz="2000" dirty="0">
                <a:latin typeface="Times New Roman"/>
                <a:cs typeface="Times New Roman"/>
              </a:rPr>
              <a:t>for</a:t>
            </a:r>
            <a:r>
              <a:rPr sz="2000" spc="285" dirty="0">
                <a:latin typeface="Times New Roman"/>
                <a:cs typeface="Times New Roman"/>
              </a:rPr>
              <a:t> </a:t>
            </a:r>
            <a:r>
              <a:rPr sz="2000" dirty="0">
                <a:latin typeface="Times New Roman"/>
                <a:cs typeface="Times New Roman"/>
              </a:rPr>
              <a:t>example</a:t>
            </a:r>
            <a:r>
              <a:rPr sz="2000" spc="270" dirty="0">
                <a:latin typeface="Times New Roman"/>
                <a:cs typeface="Times New Roman"/>
              </a:rPr>
              <a:t> </a:t>
            </a:r>
            <a:r>
              <a:rPr sz="2000" dirty="0">
                <a:latin typeface="Times New Roman"/>
                <a:cs typeface="Times New Roman"/>
              </a:rPr>
              <a:t>the</a:t>
            </a:r>
            <a:r>
              <a:rPr sz="2000" spc="275" dirty="0">
                <a:latin typeface="Times New Roman"/>
                <a:cs typeface="Times New Roman"/>
              </a:rPr>
              <a:t> </a:t>
            </a:r>
            <a:r>
              <a:rPr sz="2000" dirty="0">
                <a:latin typeface="Times New Roman"/>
                <a:cs typeface="Times New Roman"/>
              </a:rPr>
              <a:t>deflection,</a:t>
            </a:r>
            <a:r>
              <a:rPr sz="2000" spc="280" dirty="0">
                <a:latin typeface="Times New Roman"/>
                <a:cs typeface="Times New Roman"/>
              </a:rPr>
              <a:t> </a:t>
            </a:r>
            <a:r>
              <a:rPr sz="2000" dirty="0">
                <a:latin typeface="Times New Roman"/>
                <a:cs typeface="Times New Roman"/>
              </a:rPr>
              <a:t>vibration</a:t>
            </a:r>
            <a:r>
              <a:rPr sz="2000" spc="290" dirty="0">
                <a:latin typeface="Times New Roman"/>
                <a:cs typeface="Times New Roman"/>
              </a:rPr>
              <a:t> </a:t>
            </a:r>
            <a:r>
              <a:rPr sz="2000" dirty="0">
                <a:latin typeface="Times New Roman"/>
                <a:cs typeface="Times New Roman"/>
              </a:rPr>
              <a:t>etc.</a:t>
            </a:r>
            <a:r>
              <a:rPr sz="2000" spc="275" dirty="0">
                <a:latin typeface="Times New Roman"/>
                <a:cs typeface="Times New Roman"/>
              </a:rPr>
              <a:t> </a:t>
            </a:r>
            <a:r>
              <a:rPr sz="2000" dirty="0">
                <a:latin typeface="Times New Roman"/>
                <a:cs typeface="Times New Roman"/>
              </a:rPr>
              <a:t>should</a:t>
            </a:r>
            <a:r>
              <a:rPr sz="2000" spc="275" dirty="0">
                <a:latin typeface="Times New Roman"/>
                <a:cs typeface="Times New Roman"/>
              </a:rPr>
              <a:t> </a:t>
            </a:r>
            <a:r>
              <a:rPr sz="2000" dirty="0">
                <a:latin typeface="Times New Roman"/>
                <a:cs typeface="Times New Roman"/>
              </a:rPr>
              <a:t>be</a:t>
            </a:r>
            <a:r>
              <a:rPr sz="2000" spc="275" dirty="0">
                <a:latin typeface="Times New Roman"/>
                <a:cs typeface="Times New Roman"/>
              </a:rPr>
              <a:t> </a:t>
            </a:r>
            <a:r>
              <a:rPr sz="2000" dirty="0">
                <a:latin typeface="Times New Roman"/>
                <a:cs typeface="Times New Roman"/>
              </a:rPr>
              <a:t>within</a:t>
            </a:r>
            <a:r>
              <a:rPr sz="2000" spc="275" dirty="0">
                <a:latin typeface="Times New Roman"/>
                <a:cs typeface="Times New Roman"/>
              </a:rPr>
              <a:t> </a:t>
            </a:r>
            <a:r>
              <a:rPr sz="2000" spc="-10" dirty="0">
                <a:latin typeface="Times New Roman"/>
                <a:cs typeface="Times New Roman"/>
              </a:rPr>
              <a:t>permissible </a:t>
            </a:r>
            <a:r>
              <a:rPr sz="2000" dirty="0">
                <a:latin typeface="Times New Roman"/>
                <a:cs typeface="Times New Roman"/>
              </a:rPr>
              <a:t>limits.</a:t>
            </a:r>
            <a:r>
              <a:rPr sz="2000" spc="80" dirty="0">
                <a:latin typeface="Times New Roman"/>
                <a:cs typeface="Times New Roman"/>
              </a:rPr>
              <a:t> </a:t>
            </a:r>
            <a:r>
              <a:rPr sz="2000" dirty="0">
                <a:latin typeface="Times New Roman"/>
                <a:cs typeface="Times New Roman"/>
              </a:rPr>
              <a:t>And</a:t>
            </a:r>
            <a:r>
              <a:rPr sz="2000" spc="75" dirty="0">
                <a:latin typeface="Times New Roman"/>
                <a:cs typeface="Times New Roman"/>
              </a:rPr>
              <a:t> </a:t>
            </a:r>
            <a:r>
              <a:rPr sz="2000" dirty="0">
                <a:latin typeface="Times New Roman"/>
                <a:cs typeface="Times New Roman"/>
              </a:rPr>
              <a:t>the</a:t>
            </a:r>
            <a:r>
              <a:rPr sz="2000" spc="75" dirty="0">
                <a:latin typeface="Times New Roman"/>
                <a:cs typeface="Times New Roman"/>
              </a:rPr>
              <a:t> </a:t>
            </a:r>
            <a:r>
              <a:rPr sz="2000" dirty="0">
                <a:latin typeface="Times New Roman"/>
                <a:cs typeface="Times New Roman"/>
              </a:rPr>
              <a:t>second</a:t>
            </a:r>
            <a:r>
              <a:rPr sz="2000" spc="90" dirty="0">
                <a:latin typeface="Times New Roman"/>
                <a:cs typeface="Times New Roman"/>
              </a:rPr>
              <a:t> </a:t>
            </a:r>
            <a:r>
              <a:rPr sz="2000" dirty="0">
                <a:latin typeface="Times New Roman"/>
                <a:cs typeface="Times New Roman"/>
              </a:rPr>
              <a:t>means</a:t>
            </a:r>
            <a:r>
              <a:rPr sz="2000" spc="90" dirty="0">
                <a:latin typeface="Times New Roman"/>
                <a:cs typeface="Times New Roman"/>
              </a:rPr>
              <a:t> </a:t>
            </a:r>
            <a:r>
              <a:rPr sz="2000" dirty="0">
                <a:latin typeface="Times New Roman"/>
                <a:cs typeface="Times New Roman"/>
              </a:rPr>
              <a:t>that</a:t>
            </a:r>
            <a:r>
              <a:rPr sz="2000" spc="90" dirty="0">
                <a:latin typeface="Times New Roman"/>
                <a:cs typeface="Times New Roman"/>
              </a:rPr>
              <a:t> </a:t>
            </a:r>
            <a:r>
              <a:rPr sz="2000" dirty="0">
                <a:latin typeface="Times New Roman"/>
                <a:cs typeface="Times New Roman"/>
              </a:rPr>
              <a:t>your</a:t>
            </a:r>
            <a:r>
              <a:rPr sz="2000" spc="90" dirty="0">
                <a:latin typeface="Times New Roman"/>
                <a:cs typeface="Times New Roman"/>
              </a:rPr>
              <a:t> </a:t>
            </a:r>
            <a:r>
              <a:rPr sz="2000" dirty="0">
                <a:latin typeface="Times New Roman"/>
                <a:cs typeface="Times New Roman"/>
              </a:rPr>
              <a:t>structure</a:t>
            </a:r>
            <a:r>
              <a:rPr sz="2000" spc="75" dirty="0">
                <a:latin typeface="Times New Roman"/>
                <a:cs typeface="Times New Roman"/>
              </a:rPr>
              <a:t> </a:t>
            </a:r>
            <a:r>
              <a:rPr sz="2000" dirty="0">
                <a:latin typeface="Times New Roman"/>
                <a:cs typeface="Times New Roman"/>
              </a:rPr>
              <a:t>should</a:t>
            </a:r>
            <a:r>
              <a:rPr sz="2000" spc="75" dirty="0">
                <a:latin typeface="Times New Roman"/>
                <a:cs typeface="Times New Roman"/>
              </a:rPr>
              <a:t> </a:t>
            </a:r>
            <a:r>
              <a:rPr sz="2000" dirty="0">
                <a:latin typeface="Times New Roman"/>
                <a:cs typeface="Times New Roman"/>
              </a:rPr>
              <a:t>not</a:t>
            </a:r>
            <a:r>
              <a:rPr sz="2000" spc="95" dirty="0">
                <a:latin typeface="Times New Roman"/>
                <a:cs typeface="Times New Roman"/>
              </a:rPr>
              <a:t> </a:t>
            </a:r>
            <a:r>
              <a:rPr sz="2000" dirty="0">
                <a:latin typeface="Times New Roman"/>
                <a:cs typeface="Times New Roman"/>
              </a:rPr>
              <a:t>fail</a:t>
            </a:r>
            <a:r>
              <a:rPr sz="2000" spc="90" dirty="0">
                <a:latin typeface="Times New Roman"/>
                <a:cs typeface="Times New Roman"/>
              </a:rPr>
              <a:t> </a:t>
            </a:r>
            <a:r>
              <a:rPr sz="2000" dirty="0">
                <a:latin typeface="Times New Roman"/>
                <a:cs typeface="Times New Roman"/>
              </a:rPr>
              <a:t>in</a:t>
            </a:r>
            <a:r>
              <a:rPr sz="2000" spc="90" dirty="0">
                <a:latin typeface="Times New Roman"/>
                <a:cs typeface="Times New Roman"/>
              </a:rPr>
              <a:t> </a:t>
            </a:r>
            <a:r>
              <a:rPr sz="2000" dirty="0">
                <a:latin typeface="Times New Roman"/>
                <a:cs typeface="Times New Roman"/>
              </a:rPr>
              <a:t>its</a:t>
            </a:r>
            <a:r>
              <a:rPr sz="2000" spc="90" dirty="0">
                <a:latin typeface="Times New Roman"/>
                <a:cs typeface="Times New Roman"/>
              </a:rPr>
              <a:t> </a:t>
            </a:r>
            <a:r>
              <a:rPr sz="2000" dirty="0">
                <a:latin typeface="Times New Roman"/>
                <a:cs typeface="Times New Roman"/>
              </a:rPr>
              <a:t>capacity</a:t>
            </a:r>
            <a:r>
              <a:rPr sz="2000" spc="70" dirty="0">
                <a:latin typeface="Times New Roman"/>
                <a:cs typeface="Times New Roman"/>
              </a:rPr>
              <a:t> </a:t>
            </a:r>
            <a:r>
              <a:rPr sz="2000" spc="-25" dirty="0">
                <a:latin typeface="Times New Roman"/>
                <a:cs typeface="Times New Roman"/>
              </a:rPr>
              <a:t>to </a:t>
            </a:r>
            <a:r>
              <a:rPr sz="2000" dirty="0">
                <a:latin typeface="Times New Roman"/>
                <a:cs typeface="Times New Roman"/>
              </a:rPr>
              <a:t>carry</a:t>
            </a:r>
            <a:r>
              <a:rPr sz="2000" spc="-30" dirty="0">
                <a:latin typeface="Times New Roman"/>
                <a:cs typeface="Times New Roman"/>
              </a:rPr>
              <a:t> </a:t>
            </a:r>
            <a:r>
              <a:rPr sz="2000" dirty="0">
                <a:latin typeface="Times New Roman"/>
                <a:cs typeface="Times New Roman"/>
              </a:rPr>
              <a:t>the</a:t>
            </a:r>
            <a:r>
              <a:rPr sz="2000" spc="-10" dirty="0">
                <a:latin typeface="Times New Roman"/>
                <a:cs typeface="Times New Roman"/>
              </a:rPr>
              <a:t> </a:t>
            </a:r>
            <a:r>
              <a:rPr sz="2000" dirty="0">
                <a:latin typeface="Times New Roman"/>
                <a:cs typeface="Times New Roman"/>
              </a:rPr>
              <a:t>design</a:t>
            </a:r>
            <a:r>
              <a:rPr sz="2000" spc="-10" dirty="0">
                <a:latin typeface="Times New Roman"/>
                <a:cs typeface="Times New Roman"/>
              </a:rPr>
              <a:t> loading.</a:t>
            </a:r>
            <a:endParaRPr sz="2000" dirty="0">
              <a:latin typeface="Times New Roman"/>
              <a:cs typeface="Times New Roman"/>
            </a:endParaRPr>
          </a:p>
        </p:txBody>
      </p:sp>
      <p:sp>
        <p:nvSpPr>
          <p:cNvPr id="3" name="object 3"/>
          <p:cNvSpPr txBox="1"/>
          <p:nvPr/>
        </p:nvSpPr>
        <p:spPr>
          <a:xfrm>
            <a:off x="1529210" y="5080827"/>
            <a:ext cx="6803216" cy="1359988"/>
          </a:xfrm>
          <a:prstGeom prst="rect">
            <a:avLst/>
          </a:prstGeom>
        </p:spPr>
        <p:txBody>
          <a:bodyPr vert="horz" wrap="square" lIns="0" tIns="122555" rIns="0" bIns="0" rtlCol="0">
            <a:spAutoFit/>
          </a:bodyPr>
          <a:lstStyle/>
          <a:p>
            <a:pPr marL="12700">
              <a:lnSpc>
                <a:spcPct val="100000"/>
              </a:lnSpc>
              <a:spcBef>
                <a:spcPts val="965"/>
              </a:spcBef>
            </a:pPr>
            <a:r>
              <a:rPr sz="2400" spc="-25" dirty="0">
                <a:solidFill>
                  <a:srgbClr val="6F2F9F"/>
                </a:solidFill>
                <a:latin typeface="Times New Roman"/>
                <a:cs typeface="Times New Roman"/>
              </a:rPr>
              <a:t>Old</a:t>
            </a:r>
            <a:endParaRPr sz="2400" dirty="0">
              <a:latin typeface="Times New Roman"/>
              <a:cs typeface="Times New Roman"/>
            </a:endParaRPr>
          </a:p>
          <a:p>
            <a:pPr marL="12700">
              <a:lnSpc>
                <a:spcPct val="100000"/>
              </a:lnSpc>
              <a:spcBef>
                <a:spcPts val="860"/>
              </a:spcBef>
            </a:pPr>
            <a:r>
              <a:rPr sz="2400" dirty="0">
                <a:solidFill>
                  <a:srgbClr val="6F2F9F"/>
                </a:solidFill>
                <a:latin typeface="Times New Roman"/>
                <a:cs typeface="Times New Roman"/>
              </a:rPr>
              <a:t>WSD:</a:t>
            </a:r>
            <a:r>
              <a:rPr sz="2400" spc="-40" dirty="0">
                <a:solidFill>
                  <a:srgbClr val="6F2F9F"/>
                </a:solidFill>
                <a:latin typeface="Times New Roman"/>
                <a:cs typeface="Times New Roman"/>
              </a:rPr>
              <a:t> </a:t>
            </a:r>
            <a:r>
              <a:rPr sz="2400" dirty="0">
                <a:solidFill>
                  <a:srgbClr val="6F2F9F"/>
                </a:solidFill>
                <a:latin typeface="Times New Roman"/>
                <a:cs typeface="Times New Roman"/>
              </a:rPr>
              <a:t>Working</a:t>
            </a:r>
            <a:r>
              <a:rPr sz="2400" spc="-50" dirty="0">
                <a:solidFill>
                  <a:srgbClr val="6F2F9F"/>
                </a:solidFill>
                <a:latin typeface="Times New Roman"/>
                <a:cs typeface="Times New Roman"/>
              </a:rPr>
              <a:t> </a:t>
            </a:r>
            <a:r>
              <a:rPr sz="2400" dirty="0">
                <a:solidFill>
                  <a:srgbClr val="6F2F9F"/>
                </a:solidFill>
                <a:latin typeface="Times New Roman"/>
                <a:cs typeface="Times New Roman"/>
              </a:rPr>
              <a:t>Stress</a:t>
            </a:r>
            <a:r>
              <a:rPr sz="2400" spc="-50" dirty="0">
                <a:solidFill>
                  <a:srgbClr val="6F2F9F"/>
                </a:solidFill>
                <a:latin typeface="Times New Roman"/>
                <a:cs typeface="Times New Roman"/>
              </a:rPr>
              <a:t> </a:t>
            </a:r>
            <a:r>
              <a:rPr sz="2400" dirty="0">
                <a:solidFill>
                  <a:srgbClr val="6F2F9F"/>
                </a:solidFill>
                <a:latin typeface="Times New Roman"/>
                <a:cs typeface="Times New Roman"/>
              </a:rPr>
              <a:t>Design</a:t>
            </a:r>
            <a:r>
              <a:rPr sz="2400" spc="-50" dirty="0">
                <a:solidFill>
                  <a:srgbClr val="6F2F9F"/>
                </a:solidFill>
                <a:latin typeface="Times New Roman"/>
                <a:cs typeface="Times New Roman"/>
              </a:rPr>
              <a:t> </a:t>
            </a:r>
            <a:r>
              <a:rPr sz="2400" spc="-10" dirty="0">
                <a:solidFill>
                  <a:srgbClr val="6F2F9F"/>
                </a:solidFill>
                <a:latin typeface="Times New Roman"/>
                <a:cs typeface="Times New Roman"/>
              </a:rPr>
              <a:t>(Canada)</a:t>
            </a:r>
            <a:endParaRPr sz="2400" dirty="0">
              <a:latin typeface="Times New Roman"/>
              <a:cs typeface="Times New Roman"/>
            </a:endParaRPr>
          </a:p>
          <a:p>
            <a:pPr marL="12700">
              <a:lnSpc>
                <a:spcPct val="100000"/>
              </a:lnSpc>
              <a:spcBef>
                <a:spcPts val="75"/>
              </a:spcBef>
            </a:pPr>
            <a:r>
              <a:rPr sz="2400" dirty="0">
                <a:solidFill>
                  <a:srgbClr val="6F2F9F"/>
                </a:solidFill>
                <a:latin typeface="Times New Roman"/>
                <a:cs typeface="Times New Roman"/>
              </a:rPr>
              <a:t>ASD:</a:t>
            </a:r>
            <a:r>
              <a:rPr sz="2400" spc="-45" dirty="0">
                <a:solidFill>
                  <a:srgbClr val="6F2F9F"/>
                </a:solidFill>
                <a:latin typeface="Times New Roman"/>
                <a:cs typeface="Times New Roman"/>
              </a:rPr>
              <a:t> </a:t>
            </a:r>
            <a:r>
              <a:rPr sz="2400" dirty="0">
                <a:solidFill>
                  <a:srgbClr val="6F2F9F"/>
                </a:solidFill>
                <a:latin typeface="Times New Roman"/>
                <a:cs typeface="Times New Roman"/>
              </a:rPr>
              <a:t>Allowable</a:t>
            </a:r>
            <a:r>
              <a:rPr sz="2400" spc="-40" dirty="0">
                <a:solidFill>
                  <a:srgbClr val="6F2F9F"/>
                </a:solidFill>
                <a:latin typeface="Times New Roman"/>
                <a:cs typeface="Times New Roman"/>
              </a:rPr>
              <a:t> </a:t>
            </a:r>
            <a:r>
              <a:rPr sz="2400" dirty="0">
                <a:solidFill>
                  <a:srgbClr val="6F2F9F"/>
                </a:solidFill>
                <a:latin typeface="Times New Roman"/>
                <a:cs typeface="Times New Roman"/>
              </a:rPr>
              <a:t>Stress</a:t>
            </a:r>
            <a:r>
              <a:rPr sz="2400" spc="-30" dirty="0">
                <a:solidFill>
                  <a:srgbClr val="6F2F9F"/>
                </a:solidFill>
                <a:latin typeface="Times New Roman"/>
                <a:cs typeface="Times New Roman"/>
              </a:rPr>
              <a:t> </a:t>
            </a:r>
            <a:r>
              <a:rPr sz="2400" dirty="0">
                <a:solidFill>
                  <a:srgbClr val="6F2F9F"/>
                </a:solidFill>
                <a:latin typeface="Times New Roman"/>
                <a:cs typeface="Times New Roman"/>
              </a:rPr>
              <a:t>Design</a:t>
            </a:r>
            <a:r>
              <a:rPr sz="2400" spc="-40" dirty="0">
                <a:solidFill>
                  <a:srgbClr val="6F2F9F"/>
                </a:solidFill>
                <a:latin typeface="Times New Roman"/>
                <a:cs typeface="Times New Roman"/>
              </a:rPr>
              <a:t> </a:t>
            </a:r>
            <a:r>
              <a:rPr sz="2400" dirty="0">
                <a:solidFill>
                  <a:srgbClr val="6F2F9F"/>
                </a:solidFill>
                <a:latin typeface="Times New Roman"/>
                <a:cs typeface="Times New Roman"/>
              </a:rPr>
              <a:t>(USA)</a:t>
            </a:r>
            <a:r>
              <a:rPr sz="2400" spc="-35" dirty="0">
                <a:solidFill>
                  <a:srgbClr val="6F2F9F"/>
                </a:solidFill>
                <a:latin typeface="Times New Roman"/>
                <a:cs typeface="Times New Roman"/>
              </a:rPr>
              <a:t> </a:t>
            </a:r>
            <a:r>
              <a:rPr sz="2400" dirty="0">
                <a:solidFill>
                  <a:srgbClr val="6F2F9F"/>
                </a:solidFill>
                <a:latin typeface="Times New Roman"/>
                <a:cs typeface="Times New Roman"/>
              </a:rPr>
              <a:t>(Before</a:t>
            </a:r>
            <a:r>
              <a:rPr sz="2400" spc="-45" dirty="0">
                <a:solidFill>
                  <a:srgbClr val="6F2F9F"/>
                </a:solidFill>
                <a:latin typeface="Times New Roman"/>
                <a:cs typeface="Times New Roman"/>
              </a:rPr>
              <a:t> </a:t>
            </a:r>
            <a:r>
              <a:rPr sz="2400" spc="-10" dirty="0">
                <a:solidFill>
                  <a:srgbClr val="6F2F9F"/>
                </a:solidFill>
                <a:latin typeface="Times New Roman"/>
                <a:cs typeface="Times New Roman"/>
              </a:rPr>
              <a:t>1980)</a:t>
            </a:r>
            <a:endParaRPr sz="2400" dirty="0">
              <a:latin typeface="Times New Roman"/>
              <a:cs typeface="Times New Roman"/>
            </a:endParaRPr>
          </a:p>
        </p:txBody>
      </p:sp>
      <p:sp>
        <p:nvSpPr>
          <p:cNvPr id="4" name="Slide Number Placeholder 3"/>
          <p:cNvSpPr>
            <a:spLocks noGrp="1"/>
          </p:cNvSpPr>
          <p:nvPr>
            <p:ph type="sldNum" sz="quarter" idx="12"/>
          </p:nvPr>
        </p:nvSpPr>
        <p:spPr/>
        <p:txBody>
          <a:bodyPr/>
          <a:lstStyle/>
          <a:p>
            <a:fld id="{34216374-E7D6-4C74-ADA3-2C9987A1DEB2}" type="slidenum">
              <a:rPr lang="en-US" smtClean="0"/>
              <a:t>73</a:t>
            </a:fld>
            <a:endParaRPr lang="en-US"/>
          </a:p>
        </p:txBody>
      </p:sp>
    </p:spTree>
    <p:extLst>
      <p:ext uri="{BB962C8B-B14F-4D97-AF65-F5344CB8AC3E}">
        <p14:creationId xmlns:p14="http://schemas.microsoft.com/office/powerpoint/2010/main" val="285131870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865382" y="2620186"/>
            <a:ext cx="4364536" cy="264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60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Week </a:t>
            </a:r>
            <a:r>
              <a:rPr lang="en-US" sz="6000" b="1" dirty="0" smtClean="0">
                <a:solidFill>
                  <a:srgbClr val="000000"/>
                </a:solidFill>
                <a:latin typeface="Times New Roman" pitchFamily="18" charset="0"/>
                <a:ea typeface="Times New Roman" pitchFamily="18" charset="0"/>
                <a:cs typeface="Times New Roman" pitchFamily="18" charset="0"/>
              </a:rPr>
              <a:t>8</a:t>
            </a:r>
          </a:p>
          <a:p>
            <a:pPr lvl="0"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75-85</a:t>
            </a:r>
            <a:endParaRPr lang="en-US" sz="2800" dirty="0">
              <a:solidFill>
                <a:prstClr val="black"/>
              </a:solidFill>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6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t>74</a:t>
            </a:fld>
            <a:endParaRPr lang="en-US"/>
          </a:p>
        </p:txBody>
      </p:sp>
      <p:sp>
        <p:nvSpPr>
          <p:cNvPr id="5" name="Freeform 28"/>
          <p:cNvSpPr/>
          <p:nvPr/>
        </p:nvSpPr>
        <p:spPr>
          <a:xfrm>
            <a:off x="17" y="35"/>
            <a:ext cx="972228"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6" name="TextBox 5"/>
          <p:cNvSpPr txBox="1"/>
          <p:nvPr/>
        </p:nvSpPr>
        <p:spPr>
          <a:xfrm>
            <a:off x="3088255" y="976601"/>
            <a:ext cx="7090913" cy="923330"/>
          </a:xfrm>
          <a:prstGeom prst="rect">
            <a:avLst/>
          </a:prstGeom>
          <a:noFill/>
        </p:spPr>
        <p:txBody>
          <a:bodyPr wrap="square" rtlCol="0">
            <a:spAutoFit/>
          </a:bodyPr>
          <a:lstStyle/>
          <a:p>
            <a:pPr algn="ctr"/>
            <a:r>
              <a:rPr lang="en-US" sz="5400" b="1" dirty="0" smtClean="0">
                <a:solidFill>
                  <a:srgbClr val="00B050"/>
                </a:solidFill>
                <a:latin typeface="Times New Roman" panose="02020603050405020304" pitchFamily="18" charset="0"/>
                <a:cs typeface="Times New Roman" panose="02020603050405020304" pitchFamily="18" charset="0"/>
              </a:rPr>
              <a:t>Spiral Column Design</a:t>
            </a:r>
            <a:endParaRPr lang="en-US" sz="5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039672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jpg"/>
          <p:cNvPicPr>
            <a:picLocks noChangeAspect="1"/>
          </p:cNvPicPr>
          <p:nvPr/>
        </p:nvPicPr>
        <p:blipFill>
          <a:blip r:embed="rId2"/>
          <a:stretch>
            <a:fillRect/>
          </a:stretch>
        </p:blipFill>
        <p:spPr>
          <a:xfrm>
            <a:off x="15"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75</a:t>
            </a:fld>
            <a:endParaRPr lang="en-US">
              <a:solidFill>
                <a:prstClr val="black">
                  <a:tint val="75000"/>
                </a:prstClr>
              </a:solidFill>
            </a:endParaRPr>
          </a:p>
        </p:txBody>
      </p:sp>
    </p:spTree>
    <p:extLst>
      <p:ext uri="{BB962C8B-B14F-4D97-AF65-F5344CB8AC3E}">
        <p14:creationId xmlns:p14="http://schemas.microsoft.com/office/powerpoint/2010/main" val="329601709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2.jpg"/>
          <p:cNvPicPr>
            <a:picLocks noChangeAspect="1"/>
          </p:cNvPicPr>
          <p:nvPr/>
        </p:nvPicPr>
        <p:blipFill>
          <a:blip r:embed="rId2"/>
          <a:stretch>
            <a:fillRect/>
          </a:stretch>
        </p:blipFill>
        <p:spPr>
          <a:xfrm>
            <a:off x="15"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76</a:t>
            </a:fld>
            <a:endParaRPr lang="en-US">
              <a:solidFill>
                <a:prstClr val="black">
                  <a:tint val="75000"/>
                </a:prstClr>
              </a:solidFill>
            </a:endParaRPr>
          </a:p>
        </p:txBody>
      </p:sp>
    </p:spTree>
    <p:extLst>
      <p:ext uri="{BB962C8B-B14F-4D97-AF65-F5344CB8AC3E}">
        <p14:creationId xmlns:p14="http://schemas.microsoft.com/office/powerpoint/2010/main" val="97291905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3.jpg"/>
          <p:cNvPicPr>
            <a:picLocks noChangeAspect="1"/>
          </p:cNvPicPr>
          <p:nvPr/>
        </p:nvPicPr>
        <p:blipFill>
          <a:blip r:embed="rId2"/>
          <a:stretch>
            <a:fillRect/>
          </a:stretch>
        </p:blipFill>
        <p:spPr>
          <a:xfrm>
            <a:off x="15"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77</a:t>
            </a:fld>
            <a:endParaRPr lang="en-US">
              <a:solidFill>
                <a:prstClr val="black">
                  <a:tint val="75000"/>
                </a:prstClr>
              </a:solidFill>
            </a:endParaRPr>
          </a:p>
        </p:txBody>
      </p:sp>
    </p:spTree>
    <p:extLst>
      <p:ext uri="{BB962C8B-B14F-4D97-AF65-F5344CB8AC3E}">
        <p14:creationId xmlns:p14="http://schemas.microsoft.com/office/powerpoint/2010/main" val="325905725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4.jpg"/>
          <p:cNvPicPr>
            <a:picLocks noChangeAspect="1"/>
          </p:cNvPicPr>
          <p:nvPr/>
        </p:nvPicPr>
        <p:blipFill>
          <a:blip r:embed="rId2"/>
          <a:stretch>
            <a:fillRect/>
          </a:stretch>
        </p:blipFill>
        <p:spPr>
          <a:xfrm>
            <a:off x="15"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78</a:t>
            </a:fld>
            <a:endParaRPr lang="en-US">
              <a:solidFill>
                <a:prstClr val="black">
                  <a:tint val="75000"/>
                </a:prstClr>
              </a:solidFill>
            </a:endParaRPr>
          </a:p>
        </p:txBody>
      </p:sp>
    </p:spTree>
    <p:extLst>
      <p:ext uri="{BB962C8B-B14F-4D97-AF65-F5344CB8AC3E}">
        <p14:creationId xmlns:p14="http://schemas.microsoft.com/office/powerpoint/2010/main" val="143941346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5.jpg"/>
          <p:cNvPicPr>
            <a:picLocks noChangeAspect="1"/>
          </p:cNvPicPr>
          <p:nvPr/>
        </p:nvPicPr>
        <p:blipFill>
          <a:blip r:embed="rId2"/>
          <a:stretch>
            <a:fillRect/>
          </a:stretch>
        </p:blipFill>
        <p:spPr>
          <a:xfrm>
            <a:off x="15"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79</a:t>
            </a:fld>
            <a:endParaRPr lang="en-US">
              <a:solidFill>
                <a:prstClr val="black">
                  <a:tint val="75000"/>
                </a:prstClr>
              </a:solidFill>
            </a:endParaRPr>
          </a:p>
        </p:txBody>
      </p:sp>
    </p:spTree>
    <p:extLst>
      <p:ext uri="{BB962C8B-B14F-4D97-AF65-F5344CB8AC3E}">
        <p14:creationId xmlns:p14="http://schemas.microsoft.com/office/powerpoint/2010/main" val="17948895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59976" y="2256448"/>
            <a:ext cx="4364536"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60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Week 1</a:t>
            </a:r>
          </a:p>
          <a:p>
            <a:pPr marL="0" marR="0" lvl="0" indent="0" algn="ctr" defTabSz="914400" rtl="0" eaLnBrk="0" fontAlgn="base" latinLnBrk="0" hangingPunct="0">
              <a:lnSpc>
                <a:spcPct val="100000"/>
              </a:lnSpc>
              <a:spcBef>
                <a:spcPct val="0"/>
              </a:spcBef>
              <a:spcAft>
                <a:spcPct val="0"/>
              </a:spcAft>
              <a:buClrTx/>
              <a:buSzTx/>
              <a:buFontTx/>
              <a:buNone/>
              <a:tabLst/>
            </a:pPr>
            <a:r>
              <a:rPr lang="en-US" sz="2800" b="1" dirty="0" smtClean="0">
                <a:solidFill>
                  <a:srgbClr val="000000"/>
                </a:solidFill>
                <a:latin typeface="Times New Roman" pitchFamily="18" charset="0"/>
                <a:cs typeface="Times New Roman" pitchFamily="18" charset="0"/>
              </a:rPr>
              <a:t>Pages 9-12</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t>8</a:t>
            </a:fld>
            <a:endParaRPr lang="en-US"/>
          </a:p>
        </p:txBody>
      </p:sp>
      <p:sp>
        <p:nvSpPr>
          <p:cNvPr id="5" name="Freeform 28"/>
          <p:cNvSpPr/>
          <p:nvPr/>
        </p:nvSpPr>
        <p:spPr>
          <a:xfrm>
            <a:off x="17" y="35"/>
            <a:ext cx="972228"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3" name="TextBox 2"/>
          <p:cNvSpPr txBox="1"/>
          <p:nvPr/>
        </p:nvSpPr>
        <p:spPr>
          <a:xfrm>
            <a:off x="3580327" y="914400"/>
            <a:ext cx="5009881" cy="923330"/>
          </a:xfrm>
          <a:prstGeom prst="rect">
            <a:avLst/>
          </a:prstGeom>
          <a:noFill/>
        </p:spPr>
        <p:txBody>
          <a:bodyPr wrap="square" rtlCol="0">
            <a:spAutoFit/>
          </a:bodyPr>
          <a:lstStyle/>
          <a:p>
            <a:pPr algn="ctr"/>
            <a:r>
              <a:rPr lang="en-US" sz="5400" b="1" dirty="0" smtClean="0">
                <a:solidFill>
                  <a:srgbClr val="00B050"/>
                </a:solidFill>
                <a:latin typeface="Times New Roman" panose="02020603050405020304" pitchFamily="18" charset="0"/>
                <a:cs typeface="Times New Roman" panose="02020603050405020304" pitchFamily="18" charset="0"/>
              </a:rPr>
              <a:t>Column Types</a:t>
            </a:r>
            <a:endParaRPr lang="en-US" sz="5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099317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6.jpg"/>
          <p:cNvPicPr>
            <a:picLocks noChangeAspect="1"/>
          </p:cNvPicPr>
          <p:nvPr/>
        </p:nvPicPr>
        <p:blipFill>
          <a:blip r:embed="rId2"/>
          <a:stretch>
            <a:fillRect/>
          </a:stretch>
        </p:blipFill>
        <p:spPr>
          <a:xfrm>
            <a:off x="15"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80</a:t>
            </a:fld>
            <a:endParaRPr lang="en-US">
              <a:solidFill>
                <a:prstClr val="black">
                  <a:tint val="75000"/>
                </a:prstClr>
              </a:solidFill>
            </a:endParaRPr>
          </a:p>
        </p:txBody>
      </p:sp>
    </p:spTree>
    <p:extLst>
      <p:ext uri="{BB962C8B-B14F-4D97-AF65-F5344CB8AC3E}">
        <p14:creationId xmlns:p14="http://schemas.microsoft.com/office/powerpoint/2010/main" val="95457249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7.jpg"/>
          <p:cNvPicPr>
            <a:picLocks noChangeAspect="1"/>
          </p:cNvPicPr>
          <p:nvPr/>
        </p:nvPicPr>
        <p:blipFill>
          <a:blip r:embed="rId2"/>
          <a:stretch>
            <a:fillRect/>
          </a:stretch>
        </p:blipFill>
        <p:spPr>
          <a:xfrm>
            <a:off x="15"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81</a:t>
            </a:fld>
            <a:endParaRPr lang="en-US">
              <a:solidFill>
                <a:prstClr val="black">
                  <a:tint val="75000"/>
                </a:prstClr>
              </a:solidFill>
            </a:endParaRPr>
          </a:p>
        </p:txBody>
      </p:sp>
    </p:spTree>
    <p:extLst>
      <p:ext uri="{BB962C8B-B14F-4D97-AF65-F5344CB8AC3E}">
        <p14:creationId xmlns:p14="http://schemas.microsoft.com/office/powerpoint/2010/main" val="12515549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8.jpg"/>
          <p:cNvPicPr>
            <a:picLocks noChangeAspect="1"/>
          </p:cNvPicPr>
          <p:nvPr/>
        </p:nvPicPr>
        <p:blipFill>
          <a:blip r:embed="rId2"/>
          <a:stretch>
            <a:fillRect/>
          </a:stretch>
        </p:blipFill>
        <p:spPr>
          <a:xfrm>
            <a:off x="15"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82</a:t>
            </a:fld>
            <a:endParaRPr lang="en-US">
              <a:solidFill>
                <a:prstClr val="black">
                  <a:tint val="75000"/>
                </a:prstClr>
              </a:solidFill>
            </a:endParaRPr>
          </a:p>
        </p:txBody>
      </p:sp>
    </p:spTree>
    <p:extLst>
      <p:ext uri="{BB962C8B-B14F-4D97-AF65-F5344CB8AC3E}">
        <p14:creationId xmlns:p14="http://schemas.microsoft.com/office/powerpoint/2010/main" val="134070416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9.jpg"/>
          <p:cNvPicPr>
            <a:picLocks noChangeAspect="1"/>
          </p:cNvPicPr>
          <p:nvPr/>
        </p:nvPicPr>
        <p:blipFill>
          <a:blip r:embed="rId2"/>
          <a:stretch>
            <a:fillRect/>
          </a:stretch>
        </p:blipFill>
        <p:spPr>
          <a:xfrm>
            <a:off x="15"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83</a:t>
            </a:fld>
            <a:endParaRPr lang="en-US">
              <a:solidFill>
                <a:prstClr val="black">
                  <a:tint val="75000"/>
                </a:prstClr>
              </a:solidFill>
            </a:endParaRPr>
          </a:p>
        </p:txBody>
      </p:sp>
    </p:spTree>
    <p:extLst>
      <p:ext uri="{BB962C8B-B14F-4D97-AF65-F5344CB8AC3E}">
        <p14:creationId xmlns:p14="http://schemas.microsoft.com/office/powerpoint/2010/main" val="299166350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0.jpg"/>
          <p:cNvPicPr>
            <a:picLocks noChangeAspect="1"/>
          </p:cNvPicPr>
          <p:nvPr/>
        </p:nvPicPr>
        <p:blipFill>
          <a:blip r:embed="rId2"/>
          <a:stretch>
            <a:fillRect/>
          </a:stretch>
        </p:blipFill>
        <p:spPr>
          <a:xfrm>
            <a:off x="15"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84</a:t>
            </a:fld>
            <a:endParaRPr lang="en-US">
              <a:solidFill>
                <a:prstClr val="black">
                  <a:tint val="75000"/>
                </a:prstClr>
              </a:solidFill>
            </a:endParaRPr>
          </a:p>
        </p:txBody>
      </p:sp>
    </p:spTree>
    <p:extLst>
      <p:ext uri="{BB962C8B-B14F-4D97-AF65-F5344CB8AC3E}">
        <p14:creationId xmlns:p14="http://schemas.microsoft.com/office/powerpoint/2010/main" val="161672370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1.jpg"/>
          <p:cNvPicPr>
            <a:picLocks noChangeAspect="1"/>
          </p:cNvPicPr>
          <p:nvPr/>
        </p:nvPicPr>
        <p:blipFill>
          <a:blip r:embed="rId2"/>
          <a:stretch>
            <a:fillRect/>
          </a:stretch>
        </p:blipFill>
        <p:spPr>
          <a:xfrm>
            <a:off x="15"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85</a:t>
            </a:fld>
            <a:endParaRPr lang="en-US">
              <a:solidFill>
                <a:prstClr val="black">
                  <a:tint val="75000"/>
                </a:prstClr>
              </a:solidFill>
            </a:endParaRPr>
          </a:p>
        </p:txBody>
      </p:sp>
    </p:spTree>
    <p:extLst>
      <p:ext uri="{BB962C8B-B14F-4D97-AF65-F5344CB8AC3E}">
        <p14:creationId xmlns:p14="http://schemas.microsoft.com/office/powerpoint/2010/main" val="56457962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755007" y="2377698"/>
            <a:ext cx="4364536" cy="264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60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Week </a:t>
            </a:r>
            <a:r>
              <a:rPr lang="en-US" sz="6000" b="1" dirty="0" smtClean="0">
                <a:solidFill>
                  <a:srgbClr val="000000"/>
                </a:solidFill>
                <a:latin typeface="Times New Roman" pitchFamily="18" charset="0"/>
                <a:ea typeface="Times New Roman" pitchFamily="18" charset="0"/>
                <a:cs typeface="Times New Roman" pitchFamily="18" charset="0"/>
              </a:rPr>
              <a:t>9</a:t>
            </a:r>
          </a:p>
          <a:p>
            <a:pPr lvl="0"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87-95</a:t>
            </a:r>
            <a:endParaRPr lang="en-US" sz="2800" dirty="0">
              <a:solidFill>
                <a:prstClr val="black"/>
              </a:solidFill>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6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t>86</a:t>
            </a:fld>
            <a:endParaRPr lang="en-US"/>
          </a:p>
        </p:txBody>
      </p:sp>
      <p:sp>
        <p:nvSpPr>
          <p:cNvPr id="5" name="Freeform 28"/>
          <p:cNvSpPr/>
          <p:nvPr/>
        </p:nvSpPr>
        <p:spPr>
          <a:xfrm>
            <a:off x="17" y="35"/>
            <a:ext cx="972228"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6" name="TextBox 5"/>
          <p:cNvSpPr txBox="1"/>
          <p:nvPr/>
        </p:nvSpPr>
        <p:spPr>
          <a:xfrm>
            <a:off x="3580327" y="914400"/>
            <a:ext cx="5009881" cy="923330"/>
          </a:xfrm>
          <a:prstGeom prst="rect">
            <a:avLst/>
          </a:prstGeom>
          <a:noFill/>
        </p:spPr>
        <p:txBody>
          <a:bodyPr wrap="square" rtlCol="0">
            <a:spAutoFit/>
          </a:bodyPr>
          <a:lstStyle/>
          <a:p>
            <a:pPr algn="ctr"/>
            <a:r>
              <a:rPr lang="en-US" sz="5400" b="1" dirty="0" smtClean="0">
                <a:solidFill>
                  <a:srgbClr val="00B050"/>
                </a:solidFill>
                <a:latin typeface="Times New Roman" panose="02020603050405020304" pitchFamily="18" charset="0"/>
                <a:cs typeface="Times New Roman" panose="02020603050405020304" pitchFamily="18" charset="0"/>
              </a:rPr>
              <a:t>Two-Way Slab</a:t>
            </a:r>
            <a:endParaRPr lang="en-US" sz="5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521367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pattFill prst="ltVert">
          <a:fgClr>
            <a:schemeClr val="accent1">
              <a:hueOff val="0"/>
              <a:satOff val="0"/>
              <a:lumOff val="0"/>
            </a:schemeClr>
          </a:fgClr>
          <a:bgClr>
            <a:schemeClr val="bg1"/>
          </a:bgClr>
        </a:patt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xmlns="" id="{251CEBEB-5088-4E63-81A4-0DCEB5B45207}"/>
              </a:ext>
              <a:ext uri="{C183D7F6-B498-43B3-948B-1728B52AA6E4}">
                <adec:decorative xmlns:adec="http://schemas.microsoft.com/office/drawing/2017/decorative" xmlns="" val="1"/>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xfrm>
            <a:off x="-20276" y="0"/>
            <a:ext cx="6505501" cy="6858000"/>
          </a:xfrm>
        </p:spPr>
      </p:pic>
      <p:graphicFrame>
        <p:nvGraphicFramePr>
          <p:cNvPr id="7" name="Diagram 6">
            <a:extLst>
              <a:ext uri="{FF2B5EF4-FFF2-40B4-BE49-F238E27FC236}">
                <a16:creationId xmlns:a16="http://schemas.microsoft.com/office/drawing/2014/main" xmlns="" id="{47E99BC6-CA51-4FE0-B1FC-8762C3CB3D19}"/>
              </a:ext>
            </a:extLst>
          </p:cNvPr>
          <p:cNvGraphicFramePr/>
          <p:nvPr>
            <p:extLst>
              <p:ext uri="{D42A27DB-BD31-4B8C-83A1-F6EECF244321}">
                <p14:modId xmlns:p14="http://schemas.microsoft.com/office/powerpoint/2010/main" val="1490404109"/>
              </p:ext>
            </p:extLst>
          </p:nvPr>
        </p:nvGraphicFramePr>
        <p:xfrm>
          <a:off x="6559831" y="407963"/>
          <a:ext cx="5482734" cy="4809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a16="http://schemas.microsoft.com/office/drawing/2014/main" xmlns="" id="{78FA74D7-7942-4D54-AFD4-D61CF6C86AF2}"/>
              </a:ext>
            </a:extLst>
          </p:cNvPr>
          <p:cNvSpPr/>
          <p:nvPr/>
        </p:nvSpPr>
        <p:spPr>
          <a:xfrm>
            <a:off x="6485221" y="582535"/>
            <a:ext cx="5557354" cy="3554819"/>
          </a:xfrm>
          <a:prstGeom prst="rect">
            <a:avLst/>
          </a:prstGeom>
          <a:noFill/>
          <a:ln>
            <a:noFill/>
          </a:ln>
          <a:scene3d>
            <a:camera prst="obliqueTopLeft"/>
            <a:lightRig rig="threePt" dir="t"/>
          </a:scene3d>
          <a:sp3d>
            <a:bevelT prst="angle"/>
          </a:sp3d>
        </p:spPr>
        <p:txBody>
          <a:bodyPr wrap="none" lIns="91440" tIns="45720" rIns="91440" bIns="45720">
            <a:spAutoFit/>
            <a:sp3d extrusionH="57150">
              <a:bevelT w="38100" h="38100" prst="angle"/>
            </a:sp3d>
          </a:bodyPr>
          <a:lstStyle/>
          <a:p>
            <a:pPr algn="ctr" defTabSz="457200"/>
            <a:r>
              <a:rPr lang="en-US" sz="10500" b="1" dirty="0">
                <a:ln w="9525">
                  <a:solidFill>
                    <a:prstClr val="black"/>
                  </a:solidFill>
                  <a:prstDash val="solid"/>
                </a:ln>
                <a:solidFill>
                  <a:srgbClr val="6AAC90">
                    <a:lumMod val="60000"/>
                    <a:lumOff val="40000"/>
                  </a:srgbClr>
                </a:solidFill>
                <a:effectLst>
                  <a:outerShdw blurRad="12700" dist="38100" dir="2700000" algn="tl" rotWithShape="0">
                    <a:srgbClr val="00B050"/>
                  </a:outerShdw>
                </a:effectLst>
                <a:latin typeface="Times New Roman" panose="02020603050405020304" pitchFamily="18" charset="0"/>
                <a:cs typeface="Times New Roman" panose="02020603050405020304" pitchFamily="18" charset="0"/>
              </a:rPr>
              <a:t>Tw</a:t>
            </a:r>
            <a:r>
              <a:rPr lang="en-US" sz="12000" b="1" dirty="0">
                <a:ln w="9525">
                  <a:solidFill>
                    <a:prstClr val="black"/>
                  </a:solidFill>
                  <a:prstDash val="solid"/>
                </a:ln>
                <a:solidFill>
                  <a:srgbClr val="6AAC90">
                    <a:lumMod val="60000"/>
                    <a:lumOff val="40000"/>
                  </a:srgbClr>
                </a:solidFill>
                <a:effectLst>
                  <a:outerShdw blurRad="12700" dist="38100" dir="2700000" algn="tl" rotWithShape="0">
                    <a:srgbClr val="00B050"/>
                  </a:outerShdw>
                </a:effectLst>
                <a:latin typeface="Times New Roman" panose="02020603050405020304" pitchFamily="18" charset="0"/>
                <a:cs typeface="Times New Roman" panose="02020603050405020304" pitchFamily="18" charset="0"/>
              </a:rPr>
              <a:t>o-</a:t>
            </a:r>
            <a:r>
              <a:rPr lang="en-US" sz="10500" b="1" dirty="0">
                <a:ln w="9525">
                  <a:solidFill>
                    <a:prstClr val="black"/>
                  </a:solidFill>
                  <a:prstDash val="solid"/>
                </a:ln>
                <a:solidFill>
                  <a:srgbClr val="6AAC90">
                    <a:lumMod val="60000"/>
                    <a:lumOff val="40000"/>
                  </a:srgbClr>
                </a:solidFill>
                <a:effectLst>
                  <a:outerShdw blurRad="12700" dist="38100" dir="2700000" algn="tl" rotWithShape="0">
                    <a:srgbClr val="00B050"/>
                  </a:outerShdw>
                </a:effectLst>
                <a:latin typeface="Times New Roman" panose="02020603050405020304" pitchFamily="18" charset="0"/>
                <a:cs typeface="Times New Roman" panose="02020603050405020304" pitchFamily="18" charset="0"/>
              </a:rPr>
              <a:t>way</a:t>
            </a:r>
          </a:p>
          <a:p>
            <a:pPr algn="ctr" defTabSz="457200"/>
            <a:r>
              <a:rPr lang="en-US" sz="10500" b="1" dirty="0">
                <a:ln w="9525">
                  <a:solidFill>
                    <a:prstClr val="black"/>
                  </a:solidFill>
                  <a:prstDash val="solid"/>
                </a:ln>
                <a:solidFill>
                  <a:srgbClr val="6AAC90">
                    <a:lumMod val="60000"/>
                    <a:lumOff val="40000"/>
                  </a:srgbClr>
                </a:solidFill>
                <a:effectLst>
                  <a:outerShdw blurRad="12700" dist="38100" dir="2700000" algn="tl" rotWithShape="0">
                    <a:srgbClr val="00B050"/>
                  </a:outerShdw>
                </a:effectLst>
                <a:latin typeface="Times New Roman" panose="02020603050405020304" pitchFamily="18" charset="0"/>
                <a:cs typeface="Times New Roman" panose="02020603050405020304" pitchFamily="18" charset="0"/>
              </a:rPr>
              <a:t> slab</a:t>
            </a:r>
          </a:p>
        </p:txBody>
      </p:sp>
    </p:spTree>
    <p:extLst>
      <p:ext uri="{BB962C8B-B14F-4D97-AF65-F5344CB8AC3E}">
        <p14:creationId xmlns:p14="http://schemas.microsoft.com/office/powerpoint/2010/main" val="92167971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C10BF9-1FE1-4C44-B14B-6C8C7022ED25}"/>
              </a:ext>
            </a:extLst>
          </p:cNvPr>
          <p:cNvSpPr>
            <a:spLocks noGrp="1"/>
          </p:cNvSpPr>
          <p:nvPr>
            <p:ph type="title"/>
          </p:nvPr>
        </p:nvSpPr>
        <p:spPr>
          <a:xfrm>
            <a:off x="479410" y="-43000"/>
            <a:ext cx="10047618" cy="1022467"/>
          </a:xfrm>
        </p:spPr>
        <p:txBody>
          <a:bodyPr/>
          <a:lstStyle/>
          <a:p>
            <a:pPr algn="ctr"/>
            <a:r>
              <a:rPr lang="en-US" sz="8000" b="1" dirty="0">
                <a:ln w="22225">
                  <a:solidFill>
                    <a:schemeClr val="accent1"/>
                  </a:solidFill>
                  <a:prstDash val="solid"/>
                </a:ln>
                <a:solidFill>
                  <a:schemeClr val="tx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What is two-way slab?</a:t>
            </a:r>
          </a:p>
        </p:txBody>
      </p:sp>
      <p:sp>
        <p:nvSpPr>
          <p:cNvPr id="5" name="Content Placeholder 4">
            <a:extLst>
              <a:ext uri="{FF2B5EF4-FFF2-40B4-BE49-F238E27FC236}">
                <a16:creationId xmlns:a16="http://schemas.microsoft.com/office/drawing/2014/main" xmlns="" id="{67E4CB61-2BBD-4777-9E12-21A418F89509}"/>
              </a:ext>
            </a:extLst>
          </p:cNvPr>
          <p:cNvSpPr>
            <a:spLocks noGrp="1"/>
          </p:cNvSpPr>
          <p:nvPr>
            <p:ph sz="half" idx="2"/>
          </p:nvPr>
        </p:nvSpPr>
        <p:spPr>
          <a:xfrm>
            <a:off x="5932605" y="1261984"/>
            <a:ext cx="5255194" cy="2167016"/>
          </a:xfrm>
        </p:spPr>
        <p:txBody>
          <a:bodyPr>
            <a:noAutofit/>
          </a:bodyPr>
          <a:lstStyle/>
          <a:p>
            <a:pPr>
              <a:buClr>
                <a:schemeClr val="accent1">
                  <a:lumMod val="75000"/>
                </a:schemeClr>
              </a:buClr>
              <a:buSzPct val="120000"/>
              <a:buFont typeface="Wingdings" panose="05000000000000000000" pitchFamily="2" charset="2"/>
              <a:buChar char="Ø"/>
            </a:pPr>
            <a:r>
              <a:rPr lang="en-GB" sz="3200" dirty="0">
                <a:solidFill>
                  <a:srgbClr val="FFFF00"/>
                </a:solidFill>
                <a:latin typeface="Times New Roman" panose="02020603050405020304" pitchFamily="18" charset="0"/>
                <a:cs typeface="Times New Roman" panose="02020603050405020304" pitchFamily="18" charset="0"/>
              </a:rPr>
              <a:t>T</a:t>
            </a:r>
            <a:r>
              <a:rPr lang="en-GB" sz="3200" i="0" dirty="0">
                <a:solidFill>
                  <a:srgbClr val="FFFF00"/>
                </a:solidFill>
                <a:effectLst/>
                <a:latin typeface="Times New Roman" panose="02020603050405020304" pitchFamily="18" charset="0"/>
                <a:cs typeface="Times New Roman" panose="02020603050405020304" pitchFamily="18" charset="0"/>
              </a:rPr>
              <a:t>he length /width ratio is less than </a:t>
            </a:r>
            <a:r>
              <a:rPr lang="en-GB" sz="3200" b="1" dirty="0">
                <a:solidFill>
                  <a:srgbClr val="FFFF00"/>
                </a:solidFill>
                <a:latin typeface="Times New Roman" panose="02020603050405020304" pitchFamily="18" charset="0"/>
                <a:cs typeface="Times New Roman" panose="02020603050405020304" pitchFamily="18" charset="0"/>
              </a:rPr>
              <a:t>two</a:t>
            </a:r>
            <a:r>
              <a:rPr lang="en-GB" sz="3200" dirty="0">
                <a:solidFill>
                  <a:srgbClr val="FFFF00"/>
                </a:solidFill>
                <a:latin typeface="Times New Roman" panose="02020603050405020304" pitchFamily="18" charset="0"/>
                <a:cs typeface="Times New Roman" panose="02020603050405020304" pitchFamily="18" charset="0"/>
              </a:rPr>
              <a:t>.</a:t>
            </a:r>
          </a:p>
          <a:p>
            <a:pPr>
              <a:buClr>
                <a:schemeClr val="accent1">
                  <a:lumMod val="75000"/>
                </a:schemeClr>
              </a:buClr>
              <a:buSzPct val="120000"/>
              <a:buFont typeface="Wingdings" panose="05000000000000000000" pitchFamily="2" charset="2"/>
              <a:buChar char="Ø"/>
            </a:pPr>
            <a:r>
              <a:rPr lang="en-GB" sz="3200" dirty="0">
                <a:solidFill>
                  <a:srgbClr val="FFFF00"/>
                </a:solidFill>
                <a:latin typeface="Times New Roman" panose="02020603050405020304" pitchFamily="18" charset="0"/>
                <a:cs typeface="Times New Roman" panose="02020603050405020304" pitchFamily="18" charset="0"/>
              </a:rPr>
              <a:t>Main reinforcement is provided in </a:t>
            </a:r>
            <a:r>
              <a:rPr lang="en-GB" sz="3200" b="1" dirty="0">
                <a:solidFill>
                  <a:srgbClr val="FFFF00"/>
                </a:solidFill>
                <a:latin typeface="Times New Roman" panose="02020603050405020304" pitchFamily="18" charset="0"/>
                <a:cs typeface="Times New Roman" panose="02020603050405020304" pitchFamily="18" charset="0"/>
              </a:rPr>
              <a:t>both directions</a:t>
            </a:r>
            <a:r>
              <a:rPr lang="en-GB" sz="3200" dirty="0">
                <a:solidFill>
                  <a:srgbClr val="FFFF00"/>
                </a:solidFill>
                <a:latin typeface="Times New Roman" panose="02020603050405020304" pitchFamily="18" charset="0"/>
                <a:cs typeface="Times New Roman" panose="02020603050405020304" pitchFamily="18" charset="0"/>
              </a:rPr>
              <a:t>.</a:t>
            </a:r>
            <a:endParaRPr lang="en-US" sz="3200" dirty="0">
              <a:solidFill>
                <a:srgbClr val="FFFF00"/>
              </a:solidFill>
              <a:latin typeface="Times New Roman" panose="02020603050405020304" pitchFamily="18"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xmlns="" id="{3771A36F-EB65-4BB7-A31F-B7EC242902BE}"/>
              </a:ext>
            </a:extLst>
          </p:cNvPr>
          <p:cNvSpPr>
            <a:spLocks noGrp="1"/>
          </p:cNvSpPr>
          <p:nvPr>
            <p:ph sz="half" idx="1"/>
          </p:nvPr>
        </p:nvSpPr>
        <p:spPr>
          <a:xfrm>
            <a:off x="247235" y="1261984"/>
            <a:ext cx="5256000" cy="2167016"/>
          </a:xfrm>
        </p:spPr>
        <p:txBody>
          <a:bodyPr>
            <a:noAutofit/>
          </a:bodyPr>
          <a:lstStyle/>
          <a:p>
            <a:pPr>
              <a:buClr>
                <a:schemeClr val="accent1">
                  <a:lumMod val="75000"/>
                </a:schemeClr>
              </a:buClr>
              <a:buSzPct val="120000"/>
              <a:buFont typeface="Wingdings" panose="05000000000000000000" pitchFamily="2" charset="2"/>
              <a:buChar char="Ø"/>
            </a:pPr>
            <a:r>
              <a:rPr lang="en-GB" sz="3600" dirty="0">
                <a:solidFill>
                  <a:srgbClr val="FFFF00"/>
                </a:solidFill>
                <a:latin typeface="Times New Roman" panose="02020603050405020304" pitchFamily="18" charset="0"/>
                <a:cs typeface="Times New Roman" panose="02020603050405020304" pitchFamily="18" charset="0"/>
              </a:rPr>
              <a:t>A</a:t>
            </a:r>
            <a:r>
              <a:rPr lang="en-GB" sz="3600" b="0" i="0" dirty="0">
                <a:solidFill>
                  <a:srgbClr val="FFFF00"/>
                </a:solidFill>
                <a:effectLst/>
                <a:latin typeface="Times New Roman" panose="02020603050405020304" pitchFamily="18" charset="0"/>
                <a:cs typeface="Times New Roman" panose="02020603050405020304" pitchFamily="18" charset="0"/>
              </a:rPr>
              <a:t> </a:t>
            </a:r>
            <a:r>
              <a:rPr lang="en-GB" sz="3600" i="0" dirty="0">
                <a:solidFill>
                  <a:srgbClr val="FFFF00"/>
                </a:solidFill>
                <a:effectLst/>
                <a:latin typeface="Times New Roman" panose="02020603050405020304" pitchFamily="18" charset="0"/>
                <a:cs typeface="Times New Roman" panose="02020603050405020304" pitchFamily="18" charset="0"/>
              </a:rPr>
              <a:t>slab</a:t>
            </a:r>
            <a:r>
              <a:rPr lang="en-GB" sz="3600" b="0" i="0" dirty="0">
                <a:solidFill>
                  <a:srgbClr val="FFFF00"/>
                </a:solidFill>
                <a:effectLst/>
                <a:latin typeface="Times New Roman" panose="02020603050405020304" pitchFamily="18" charset="0"/>
                <a:cs typeface="Times New Roman" panose="02020603050405020304" pitchFamily="18" charset="0"/>
              </a:rPr>
              <a:t> carrying loads in </a:t>
            </a:r>
            <a:r>
              <a:rPr lang="en-GB" sz="3600" b="1" i="0" dirty="0">
                <a:solidFill>
                  <a:srgbClr val="FFFF00"/>
                </a:solidFill>
                <a:effectLst/>
                <a:latin typeface="Times New Roman" panose="02020603050405020304" pitchFamily="18" charset="0"/>
                <a:cs typeface="Times New Roman" panose="02020603050405020304" pitchFamily="18" charset="0"/>
              </a:rPr>
              <a:t>both directions </a:t>
            </a:r>
            <a:r>
              <a:rPr lang="en-GB" sz="3600" b="0" i="0" dirty="0">
                <a:solidFill>
                  <a:srgbClr val="FFFF00"/>
                </a:solidFill>
                <a:effectLst/>
                <a:latin typeface="Times New Roman" panose="02020603050405020304" pitchFamily="18" charset="0"/>
                <a:cs typeface="Times New Roman" panose="02020603050405020304" pitchFamily="18" charset="0"/>
              </a:rPr>
              <a:t>(length and width) to its supports (Beams or Columns).</a:t>
            </a:r>
            <a:endParaRPr lang="en-US" sz="3600" b="1" dirty="0">
              <a:solidFill>
                <a:srgbClr val="FFFF00"/>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xmlns="" id="{997D5839-54CA-45D0-86EC-6A3DBE35DA8F}"/>
              </a:ext>
            </a:extLst>
          </p:cNvPr>
          <p:cNvPicPr>
            <a:picLocks noChangeAspect="1"/>
          </p:cNvPicPr>
          <p:nvPr/>
        </p:nvPicPr>
        <p:blipFill>
          <a:blip r:embed="rId2">
            <a:duotone>
              <a:prstClr val="black"/>
              <a:schemeClr val="accent5">
                <a:tint val="45000"/>
                <a:satMod val="400000"/>
              </a:schemeClr>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306512" y="3606996"/>
            <a:ext cx="11579022" cy="3204378"/>
          </a:xfrm>
          <a:prstGeom prst="rect">
            <a:avLst/>
          </a:prstGeom>
        </p:spPr>
      </p:pic>
      <p:sp>
        <p:nvSpPr>
          <p:cNvPr id="17" name="Rectangle 16">
            <a:extLst>
              <a:ext uri="{FF2B5EF4-FFF2-40B4-BE49-F238E27FC236}">
                <a16:creationId xmlns:a16="http://schemas.microsoft.com/office/drawing/2014/main" xmlns="" id="{D86CAE38-8DEF-462F-86EE-60B1EF43D16D}"/>
              </a:ext>
            </a:extLst>
          </p:cNvPr>
          <p:cNvSpPr/>
          <p:nvPr/>
        </p:nvSpPr>
        <p:spPr>
          <a:xfrm>
            <a:off x="5786511" y="3219104"/>
            <a:ext cx="618979" cy="3592309"/>
          </a:xfrm>
          <a:prstGeom prst="rect">
            <a:avLst/>
          </a:prstGeom>
          <a:solidFill>
            <a:srgbClr val="3E7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E6B729">
                  <a:lumMod val="50000"/>
                </a:srgbClr>
              </a:solidFill>
            </a:endParaRPr>
          </a:p>
        </p:txBody>
      </p:sp>
      <p:sp>
        <p:nvSpPr>
          <p:cNvPr id="3" name="Slide Number Placeholder 2"/>
          <p:cNvSpPr>
            <a:spLocks noGrp="1"/>
          </p:cNvSpPr>
          <p:nvPr>
            <p:ph type="sldNum" sz="quarter" idx="12"/>
          </p:nvPr>
        </p:nvSpPr>
        <p:spPr/>
        <p:txBody>
          <a:bodyPr/>
          <a:lstStyle/>
          <a:p>
            <a:fld id="{03DC2DEF-D2FE-4B45-ABA4-9F153FD1C98A}" type="slidenum">
              <a:rPr lang="en-US" smtClean="0">
                <a:solidFill>
                  <a:prstClr val="white">
                    <a:tint val="75000"/>
                  </a:prstClr>
                </a:solidFill>
              </a:rPr>
              <a:pPr/>
              <a:t>88</a:t>
            </a:fld>
            <a:endParaRPr lang="en-US" dirty="0">
              <a:solidFill>
                <a:prstClr val="white">
                  <a:tint val="75000"/>
                </a:prstClr>
              </a:solidFill>
            </a:endParaRPr>
          </a:p>
        </p:txBody>
      </p:sp>
    </p:spTree>
    <p:extLst>
      <p:ext uri="{BB962C8B-B14F-4D97-AF65-F5344CB8AC3E}">
        <p14:creationId xmlns:p14="http://schemas.microsoft.com/office/powerpoint/2010/main" val="145696774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A469D05F-6BCA-4EE4-A07B-0701DDA6D0C1}"/>
              </a:ext>
            </a:extLst>
          </p:cNvPr>
          <p:cNvPicPr>
            <a:picLocks noChangeAspect="1"/>
          </p:cNvPicPr>
          <p:nvPr/>
        </p:nvPicPr>
        <p:blipFill>
          <a:blip r:embed="rId2"/>
          <a:stretch>
            <a:fillRect/>
          </a:stretch>
        </p:blipFill>
        <p:spPr>
          <a:xfrm>
            <a:off x="17" y="1143010"/>
            <a:ext cx="12192000" cy="5285935"/>
          </a:xfrm>
          <a:prstGeom prst="rect">
            <a:avLst/>
          </a:prstGeom>
        </p:spPr>
      </p:pic>
      <p:pic>
        <p:nvPicPr>
          <p:cNvPr id="13" name="Picture 12">
            <a:extLst>
              <a:ext uri="{FF2B5EF4-FFF2-40B4-BE49-F238E27FC236}">
                <a16:creationId xmlns:a16="http://schemas.microsoft.com/office/drawing/2014/main" xmlns="" id="{99FAEC00-6216-4D91-ACF5-83B88B2106A3}"/>
              </a:ext>
            </a:extLst>
          </p:cNvPr>
          <p:cNvPicPr>
            <a:picLocks noChangeAspect="1"/>
          </p:cNvPicPr>
          <p:nvPr/>
        </p:nvPicPr>
        <p:blipFill>
          <a:blip r:embed="rId3"/>
          <a:stretch>
            <a:fillRect/>
          </a:stretch>
        </p:blipFill>
        <p:spPr>
          <a:xfrm>
            <a:off x="675265" y="103612"/>
            <a:ext cx="7484013" cy="6184536"/>
          </a:xfrm>
          <a:prstGeom prst="rect">
            <a:avLst/>
          </a:prstGeom>
        </p:spPr>
      </p:pic>
      <p:sp>
        <p:nvSpPr>
          <p:cNvPr id="16" name="TextBox 15">
            <a:extLst>
              <a:ext uri="{FF2B5EF4-FFF2-40B4-BE49-F238E27FC236}">
                <a16:creationId xmlns:a16="http://schemas.microsoft.com/office/drawing/2014/main" xmlns="" id="{806C9471-9F58-494C-8E66-05C1BED7BA71}"/>
              </a:ext>
            </a:extLst>
          </p:cNvPr>
          <p:cNvSpPr txBox="1"/>
          <p:nvPr/>
        </p:nvSpPr>
        <p:spPr>
          <a:xfrm>
            <a:off x="1244820" y="6304002"/>
            <a:ext cx="6344878" cy="553998"/>
          </a:xfrm>
          <a:prstGeom prst="rect">
            <a:avLst/>
          </a:prstGeom>
          <a:noFill/>
        </p:spPr>
        <p:txBody>
          <a:bodyPr wrap="square" rtlCol="0">
            <a:spAutoFit/>
          </a:bodyPr>
          <a:lstStyle/>
          <a:p>
            <a:pPr defTabSz="457200"/>
            <a:r>
              <a:rPr lang="en-US" sz="3000" dirty="0">
                <a:solidFill>
                  <a:prstClr val="white"/>
                </a:solidFill>
                <a:latin typeface="Times New Roman" panose="02020603050405020304" pitchFamily="18" charset="0"/>
                <a:cs typeface="Times New Roman" panose="02020603050405020304" pitchFamily="18" charset="0"/>
              </a:rPr>
              <a:t>Fig: Two way slab reinforcement layout</a:t>
            </a:r>
          </a:p>
        </p:txBody>
      </p:sp>
      <p:sp>
        <p:nvSpPr>
          <p:cNvPr id="18" name="TextBox 17">
            <a:extLst>
              <a:ext uri="{FF2B5EF4-FFF2-40B4-BE49-F238E27FC236}">
                <a16:creationId xmlns:a16="http://schemas.microsoft.com/office/drawing/2014/main" xmlns="" id="{C4F42753-DB1A-4B8D-8A88-619A2E265777}"/>
              </a:ext>
            </a:extLst>
          </p:cNvPr>
          <p:cNvSpPr txBox="1"/>
          <p:nvPr/>
        </p:nvSpPr>
        <p:spPr>
          <a:xfrm>
            <a:off x="8669054" y="1399962"/>
            <a:ext cx="2008948" cy="523220"/>
          </a:xfrm>
          <a:prstGeom prst="rect">
            <a:avLst/>
          </a:prstGeom>
          <a:noFill/>
        </p:spPr>
        <p:txBody>
          <a:bodyPr wrap="none" rtlCol="0">
            <a:spAutoFit/>
          </a:bodyPr>
          <a:lstStyle/>
          <a:p>
            <a:pPr defTabSz="457200"/>
            <a:r>
              <a:rPr lang="en-US" dirty="0">
                <a:solidFill>
                  <a:srgbClr val="222222"/>
                </a:solidFill>
                <a:latin typeface="Arial" panose="020B0604020202020204" pitchFamily="34" charset="0"/>
              </a:rPr>
              <a:t> </a:t>
            </a:r>
            <a:r>
              <a:rPr lang="en-US" sz="2800" dirty="0">
                <a:solidFill>
                  <a:srgbClr val="EBEBEB"/>
                </a:solidFill>
                <a:latin typeface="Times New Roman" panose="02020603050405020304" pitchFamily="18" charset="0"/>
                <a:cs typeface="Times New Roman" panose="02020603050405020304" pitchFamily="18" charset="0"/>
              </a:rPr>
              <a:t>Straight bar,</a:t>
            </a:r>
          </a:p>
        </p:txBody>
      </p:sp>
      <p:sp>
        <p:nvSpPr>
          <p:cNvPr id="19" name="TextBox 18">
            <a:extLst>
              <a:ext uri="{FF2B5EF4-FFF2-40B4-BE49-F238E27FC236}">
                <a16:creationId xmlns:a16="http://schemas.microsoft.com/office/drawing/2014/main" xmlns="" id="{729B3149-AB5D-45EB-A68C-D63A144BD6F3}"/>
              </a:ext>
            </a:extLst>
          </p:cNvPr>
          <p:cNvSpPr txBox="1"/>
          <p:nvPr/>
        </p:nvSpPr>
        <p:spPr>
          <a:xfrm>
            <a:off x="8739879" y="1957727"/>
            <a:ext cx="1609736" cy="523220"/>
          </a:xfrm>
          <a:prstGeom prst="rect">
            <a:avLst/>
          </a:prstGeom>
          <a:noFill/>
        </p:spPr>
        <p:txBody>
          <a:bodyPr wrap="none" rtlCol="0">
            <a:spAutoFit/>
          </a:bodyPr>
          <a:lstStyle/>
          <a:p>
            <a:pPr defTabSz="457200"/>
            <a:r>
              <a:rPr lang="en-US" sz="2800" dirty="0">
                <a:solidFill>
                  <a:srgbClr val="EBEBEB"/>
                </a:solidFill>
                <a:latin typeface="Times New Roman" panose="02020603050405020304" pitchFamily="18" charset="0"/>
                <a:cs typeface="Times New Roman" panose="02020603050405020304" pitchFamily="18" charset="0"/>
              </a:rPr>
              <a:t>Crank bar</a:t>
            </a:r>
          </a:p>
        </p:txBody>
      </p:sp>
      <p:sp>
        <p:nvSpPr>
          <p:cNvPr id="20" name="TextBox 19">
            <a:extLst>
              <a:ext uri="{FF2B5EF4-FFF2-40B4-BE49-F238E27FC236}">
                <a16:creationId xmlns:a16="http://schemas.microsoft.com/office/drawing/2014/main" xmlns="" id="{6F7AC66A-CC91-4797-A327-EA8565F2B33C}"/>
              </a:ext>
            </a:extLst>
          </p:cNvPr>
          <p:cNvSpPr txBox="1"/>
          <p:nvPr/>
        </p:nvSpPr>
        <p:spPr>
          <a:xfrm>
            <a:off x="9251185" y="2567157"/>
            <a:ext cx="1510350" cy="523220"/>
          </a:xfrm>
          <a:prstGeom prst="rect">
            <a:avLst/>
          </a:prstGeom>
          <a:noFill/>
        </p:spPr>
        <p:txBody>
          <a:bodyPr wrap="none" rtlCol="0">
            <a:spAutoFit/>
          </a:bodyPr>
          <a:lstStyle/>
          <a:p>
            <a:pPr defTabSz="457200"/>
            <a:r>
              <a:rPr lang="en-US" sz="2800" dirty="0">
                <a:solidFill>
                  <a:srgbClr val="EBEBEB"/>
                </a:solidFill>
                <a:latin typeface="Times New Roman" panose="02020603050405020304" pitchFamily="18" charset="0"/>
                <a:cs typeface="Times New Roman" panose="02020603050405020304" pitchFamily="18" charset="0"/>
              </a:rPr>
              <a:t>Extra top</a:t>
            </a:r>
          </a:p>
        </p:txBody>
      </p:sp>
      <p:sp>
        <p:nvSpPr>
          <p:cNvPr id="21" name="TextBox 20">
            <a:extLst>
              <a:ext uri="{FF2B5EF4-FFF2-40B4-BE49-F238E27FC236}">
                <a16:creationId xmlns:a16="http://schemas.microsoft.com/office/drawing/2014/main" xmlns="" id="{76FC6793-22D1-4E96-9057-6C2039063A6D}"/>
              </a:ext>
            </a:extLst>
          </p:cNvPr>
          <p:cNvSpPr txBox="1"/>
          <p:nvPr/>
        </p:nvSpPr>
        <p:spPr>
          <a:xfrm>
            <a:off x="8787918" y="4316922"/>
            <a:ext cx="2436886" cy="523220"/>
          </a:xfrm>
          <a:prstGeom prst="rect">
            <a:avLst/>
          </a:prstGeom>
          <a:noFill/>
        </p:spPr>
        <p:txBody>
          <a:bodyPr wrap="none" rtlCol="0">
            <a:spAutoFit/>
          </a:bodyPr>
          <a:lstStyle/>
          <a:p>
            <a:pPr defTabSz="457200"/>
            <a:r>
              <a:rPr lang="en-US" sz="2800" dirty="0">
                <a:solidFill>
                  <a:srgbClr val="EBEBEB"/>
                </a:solidFill>
                <a:latin typeface="Times New Roman" panose="02020603050405020304" pitchFamily="18" charset="0"/>
                <a:cs typeface="Times New Roman" panose="02020603050405020304" pitchFamily="18" charset="0"/>
              </a:rPr>
              <a:t> Distributed bar</a:t>
            </a:r>
          </a:p>
        </p:txBody>
      </p:sp>
      <p:sp>
        <p:nvSpPr>
          <p:cNvPr id="22" name="TextBox 21">
            <a:extLst>
              <a:ext uri="{FF2B5EF4-FFF2-40B4-BE49-F238E27FC236}">
                <a16:creationId xmlns:a16="http://schemas.microsoft.com/office/drawing/2014/main" xmlns="" id="{371BC501-2013-46CC-BFAB-CF0AFD2D14E5}"/>
              </a:ext>
            </a:extLst>
          </p:cNvPr>
          <p:cNvSpPr txBox="1"/>
          <p:nvPr/>
        </p:nvSpPr>
        <p:spPr>
          <a:xfrm>
            <a:off x="8739879" y="3669827"/>
            <a:ext cx="3283271" cy="523220"/>
          </a:xfrm>
          <a:prstGeom prst="rect">
            <a:avLst/>
          </a:prstGeom>
          <a:noFill/>
        </p:spPr>
        <p:txBody>
          <a:bodyPr wrap="none" rtlCol="0">
            <a:spAutoFit/>
          </a:bodyPr>
          <a:lstStyle/>
          <a:p>
            <a:pPr defTabSz="457200"/>
            <a:r>
              <a:rPr lang="en-US" sz="2800" dirty="0">
                <a:solidFill>
                  <a:srgbClr val="EBEBEB"/>
                </a:solidFill>
                <a:latin typeface="Times New Roman" panose="02020603050405020304" pitchFamily="18" charset="0"/>
                <a:cs typeface="Times New Roman" panose="02020603050405020304" pitchFamily="18" charset="0"/>
              </a:rPr>
              <a:t>Corner reinforcement</a:t>
            </a:r>
          </a:p>
        </p:txBody>
      </p:sp>
      <p:sp>
        <p:nvSpPr>
          <p:cNvPr id="23" name="Arrow: Left 22">
            <a:extLst>
              <a:ext uri="{FF2B5EF4-FFF2-40B4-BE49-F238E27FC236}">
                <a16:creationId xmlns:a16="http://schemas.microsoft.com/office/drawing/2014/main" xmlns="" id="{C4FD2293-B0BF-4FAF-BA4A-FE5D6FFCAE43}"/>
              </a:ext>
            </a:extLst>
          </p:cNvPr>
          <p:cNvSpPr/>
          <p:nvPr/>
        </p:nvSpPr>
        <p:spPr>
          <a:xfrm>
            <a:off x="7066938" y="1641386"/>
            <a:ext cx="1720949" cy="14794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600" dirty="0">
              <a:ln w="0"/>
              <a:solidFill>
                <a:prstClr val="white"/>
              </a:solidFill>
              <a:effectLst>
                <a:outerShdw blurRad="38100" dist="19050" dir="2700000" algn="tl" rotWithShape="0">
                  <a:prstClr val="black">
                    <a:alpha val="40000"/>
                  </a:prstClr>
                </a:outerShdw>
              </a:effectLst>
            </a:endParaRPr>
          </a:p>
        </p:txBody>
      </p:sp>
      <p:sp>
        <p:nvSpPr>
          <p:cNvPr id="25" name="Arrow: Left 24">
            <a:extLst>
              <a:ext uri="{FF2B5EF4-FFF2-40B4-BE49-F238E27FC236}">
                <a16:creationId xmlns:a16="http://schemas.microsoft.com/office/drawing/2014/main" xmlns="" id="{2056EBF8-2434-43F9-A690-08F16667F806}"/>
              </a:ext>
            </a:extLst>
          </p:cNvPr>
          <p:cNvSpPr/>
          <p:nvPr/>
        </p:nvSpPr>
        <p:spPr>
          <a:xfrm>
            <a:off x="2821993" y="3859342"/>
            <a:ext cx="5917891" cy="14794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600" dirty="0">
              <a:ln w="0"/>
              <a:solidFill>
                <a:prstClr val="white"/>
              </a:solidFill>
              <a:effectLst>
                <a:outerShdw blurRad="38100" dist="19050" dir="2700000" algn="tl" rotWithShape="0">
                  <a:prstClr val="black">
                    <a:alpha val="40000"/>
                  </a:prstClr>
                </a:outerShdw>
              </a:effectLst>
            </a:endParaRPr>
          </a:p>
        </p:txBody>
      </p:sp>
      <p:sp>
        <p:nvSpPr>
          <p:cNvPr id="26" name="Arrow: Left 25">
            <a:extLst>
              <a:ext uri="{FF2B5EF4-FFF2-40B4-BE49-F238E27FC236}">
                <a16:creationId xmlns:a16="http://schemas.microsoft.com/office/drawing/2014/main" xmlns="" id="{7936FCD2-DB7A-4B50-A3DA-A8FA4349B3B4}"/>
              </a:ext>
            </a:extLst>
          </p:cNvPr>
          <p:cNvSpPr/>
          <p:nvPr/>
        </p:nvSpPr>
        <p:spPr>
          <a:xfrm>
            <a:off x="7533504" y="2758511"/>
            <a:ext cx="1720949" cy="14794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600" dirty="0">
              <a:ln w="0"/>
              <a:solidFill>
                <a:prstClr val="white"/>
              </a:solidFill>
              <a:effectLst>
                <a:outerShdw blurRad="38100" dist="19050" dir="2700000" algn="tl" rotWithShape="0">
                  <a:prstClr val="black">
                    <a:alpha val="40000"/>
                  </a:prstClr>
                </a:outerShdw>
              </a:effectLst>
            </a:endParaRPr>
          </a:p>
        </p:txBody>
      </p:sp>
      <p:sp>
        <p:nvSpPr>
          <p:cNvPr id="27" name="Arrow: Left 26">
            <a:extLst>
              <a:ext uri="{FF2B5EF4-FFF2-40B4-BE49-F238E27FC236}">
                <a16:creationId xmlns:a16="http://schemas.microsoft.com/office/drawing/2014/main" xmlns="" id="{5CA95CCF-1A09-4B89-985A-7AF432419FF9}"/>
              </a:ext>
            </a:extLst>
          </p:cNvPr>
          <p:cNvSpPr/>
          <p:nvPr/>
        </p:nvSpPr>
        <p:spPr>
          <a:xfrm>
            <a:off x="7298810" y="2180560"/>
            <a:ext cx="1489077" cy="14794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600" dirty="0">
              <a:ln w="0"/>
              <a:solidFill>
                <a:prstClr val="white"/>
              </a:solidFill>
              <a:effectLst>
                <a:outerShdw blurRad="38100" dist="19050" dir="2700000" algn="tl" rotWithShape="0">
                  <a:prstClr val="black">
                    <a:alpha val="40000"/>
                  </a:prstClr>
                </a:outerShdw>
              </a:effectLst>
            </a:endParaRPr>
          </a:p>
        </p:txBody>
      </p:sp>
      <p:sp>
        <p:nvSpPr>
          <p:cNvPr id="28" name="Arrow: Left 27">
            <a:extLst>
              <a:ext uri="{FF2B5EF4-FFF2-40B4-BE49-F238E27FC236}">
                <a16:creationId xmlns:a16="http://schemas.microsoft.com/office/drawing/2014/main" xmlns="" id="{554B0E3B-BF9F-49F0-A335-3E5B47FA1C15}"/>
              </a:ext>
            </a:extLst>
          </p:cNvPr>
          <p:cNvSpPr/>
          <p:nvPr/>
        </p:nvSpPr>
        <p:spPr>
          <a:xfrm>
            <a:off x="7182877" y="4504562"/>
            <a:ext cx="1720949" cy="14794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600" dirty="0">
              <a:ln w="0"/>
              <a:solidFill>
                <a:prstClr val="white"/>
              </a:solidFill>
              <a:effectLst>
                <a:outerShdw blurRad="38100" dist="19050" dir="2700000" algn="tl" rotWithShape="0">
                  <a:prstClr val="black">
                    <a:alpha val="40000"/>
                  </a:prstClr>
                </a:outerShdw>
              </a:effectLst>
            </a:endParaRPr>
          </a:p>
        </p:txBody>
      </p:sp>
      <p:sp>
        <p:nvSpPr>
          <p:cNvPr id="2" name="Slide Number Placeholder 1"/>
          <p:cNvSpPr>
            <a:spLocks noGrp="1"/>
          </p:cNvSpPr>
          <p:nvPr>
            <p:ph type="sldNum" sz="quarter" idx="12"/>
          </p:nvPr>
        </p:nvSpPr>
        <p:spPr/>
        <p:txBody>
          <a:bodyPr/>
          <a:lstStyle/>
          <a:p>
            <a:fld id="{03DC2DEF-D2FE-4B45-ABA4-9F153FD1C98A}" type="slidenum">
              <a:rPr lang="en-US" smtClean="0">
                <a:solidFill>
                  <a:prstClr val="white">
                    <a:tint val="75000"/>
                  </a:prstClr>
                </a:solidFill>
              </a:rPr>
              <a:pPr/>
              <a:t>89</a:t>
            </a:fld>
            <a:endParaRPr lang="en-US" dirty="0">
              <a:solidFill>
                <a:prstClr val="white">
                  <a:tint val="75000"/>
                </a:prstClr>
              </a:solidFill>
            </a:endParaRPr>
          </a:p>
        </p:txBody>
      </p:sp>
    </p:spTree>
    <p:extLst>
      <p:ext uri="{BB962C8B-B14F-4D97-AF65-F5344CB8AC3E}">
        <p14:creationId xmlns:p14="http://schemas.microsoft.com/office/powerpoint/2010/main" val="26229726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5987" y="321837"/>
            <a:ext cx="10941667" cy="6217087"/>
          </a:xfrm>
          <a:prstGeom prst="rect">
            <a:avLst/>
          </a:prstGeom>
        </p:spPr>
        <p:txBody>
          <a:bodyPr wrap="square">
            <a:spAutoFit/>
          </a:bodyPr>
          <a:lstStyle/>
          <a:p>
            <a:r>
              <a:rPr lang="en-GB" sz="2400" b="1" dirty="0" smtClean="0">
                <a:solidFill>
                  <a:srgbClr val="001D35"/>
                </a:solidFill>
                <a:latin typeface="Times New Roman" pitchFamily="18" charset="0"/>
                <a:cs typeface="Times New Roman" pitchFamily="18" charset="0"/>
              </a:rPr>
              <a:t>Basic Load Transferring Mechanism:</a:t>
            </a:r>
          </a:p>
          <a:p>
            <a:r>
              <a:rPr lang="en-GB" sz="2000" dirty="0" smtClean="0">
                <a:solidFill>
                  <a:srgbClr val="001D35"/>
                </a:solidFill>
                <a:latin typeface="Times New Roman" pitchFamily="18" charset="0"/>
                <a:cs typeface="Times New Roman" pitchFamily="18" charset="0"/>
              </a:rPr>
              <a:t> </a:t>
            </a:r>
          </a:p>
          <a:p>
            <a:pPr algn="just"/>
            <a:r>
              <a:rPr lang="en-GB" sz="2400" dirty="0" smtClean="0">
                <a:solidFill>
                  <a:srgbClr val="001D35"/>
                </a:solidFill>
                <a:latin typeface="Times New Roman" pitchFamily="18" charset="0"/>
                <a:cs typeface="Times New Roman" pitchFamily="18" charset="0"/>
              </a:rPr>
              <a:t>The </a:t>
            </a:r>
            <a:r>
              <a:rPr lang="en-GB" sz="2400" dirty="0">
                <a:solidFill>
                  <a:srgbClr val="001D35"/>
                </a:solidFill>
                <a:latin typeface="Times New Roman" pitchFamily="18" charset="0"/>
                <a:cs typeface="Times New Roman" pitchFamily="18" charset="0"/>
              </a:rPr>
              <a:t>load transfer mechanism in a building structure is how loads are transmitted from one element to another, eventually reaching the foundation and the ground. There are two main types of loads that a building structure must transfer: vertical loads and horizontal loads</a:t>
            </a:r>
            <a:r>
              <a:rPr lang="en-GB" sz="2400" dirty="0" smtClean="0">
                <a:solidFill>
                  <a:srgbClr val="001D35"/>
                </a:solidFill>
                <a:latin typeface="Times New Roman" pitchFamily="18" charset="0"/>
                <a:cs typeface="Times New Roman" pitchFamily="18" charset="0"/>
              </a:rPr>
              <a:t>:</a:t>
            </a:r>
          </a:p>
          <a:p>
            <a:pPr algn="just"/>
            <a:endParaRPr lang="en-GB" sz="2400" dirty="0" smtClean="0">
              <a:solidFill>
                <a:srgbClr val="001D35"/>
              </a:solidFill>
              <a:latin typeface="Times New Roman" pitchFamily="18" charset="0"/>
              <a:cs typeface="Times New Roman" pitchFamily="18" charset="0"/>
            </a:endParaRPr>
          </a:p>
          <a:p>
            <a:pPr algn="just">
              <a:buFont typeface="Arial"/>
              <a:buChar char="•"/>
            </a:pPr>
            <a:r>
              <a:rPr lang="en-GB" sz="2400" b="1" dirty="0">
                <a:solidFill>
                  <a:srgbClr val="001D35"/>
                </a:solidFill>
                <a:latin typeface="Times New Roman" pitchFamily="18" charset="0"/>
                <a:cs typeface="Times New Roman" pitchFamily="18" charset="0"/>
              </a:rPr>
              <a:t>Vertical loads</a:t>
            </a:r>
            <a:endParaRPr lang="en-GB" sz="2400" dirty="0">
              <a:solidFill>
                <a:srgbClr val="001D35"/>
              </a:solidFill>
              <a:latin typeface="Times New Roman" pitchFamily="18" charset="0"/>
              <a:cs typeface="Times New Roman" pitchFamily="18" charset="0"/>
            </a:endParaRPr>
          </a:p>
          <a:p>
            <a:pPr algn="just"/>
            <a:r>
              <a:rPr lang="en-GB" sz="2400" dirty="0">
                <a:solidFill>
                  <a:srgbClr val="001D35"/>
                </a:solidFill>
                <a:latin typeface="Times New Roman" pitchFamily="18" charset="0"/>
                <a:cs typeface="Times New Roman" pitchFamily="18" charset="0"/>
              </a:rPr>
              <a:t>These loads are transferred from the roof to the foundation through the slabs, columns, and piles. Columns are vertical members that support the loads from above and transfer them to the foundation</a:t>
            </a:r>
            <a:r>
              <a:rPr lang="en-GB" sz="2400" dirty="0" smtClean="0">
                <a:solidFill>
                  <a:srgbClr val="001D35"/>
                </a:solidFill>
                <a:latin typeface="Times New Roman" pitchFamily="18" charset="0"/>
                <a:cs typeface="Times New Roman" pitchFamily="18" charset="0"/>
              </a:rPr>
              <a:t>.</a:t>
            </a:r>
          </a:p>
          <a:p>
            <a:pPr algn="just"/>
            <a:endParaRPr lang="en-GB" sz="2400" dirty="0">
              <a:solidFill>
                <a:srgbClr val="001D35"/>
              </a:solidFill>
              <a:latin typeface="Times New Roman" pitchFamily="18" charset="0"/>
              <a:cs typeface="Times New Roman" pitchFamily="18" charset="0"/>
            </a:endParaRPr>
          </a:p>
          <a:p>
            <a:pPr algn="just">
              <a:buFont typeface="Arial"/>
              <a:buChar char="•"/>
            </a:pPr>
            <a:r>
              <a:rPr lang="en-GB" sz="2400" b="1" dirty="0">
                <a:solidFill>
                  <a:srgbClr val="001D35"/>
                </a:solidFill>
                <a:latin typeface="Times New Roman" pitchFamily="18" charset="0"/>
                <a:cs typeface="Times New Roman" pitchFamily="18" charset="0"/>
              </a:rPr>
              <a:t>Horizontal loads</a:t>
            </a:r>
            <a:endParaRPr lang="en-GB" sz="2400" dirty="0">
              <a:solidFill>
                <a:srgbClr val="001D35"/>
              </a:solidFill>
              <a:latin typeface="Times New Roman" pitchFamily="18" charset="0"/>
              <a:cs typeface="Times New Roman" pitchFamily="18" charset="0"/>
            </a:endParaRPr>
          </a:p>
          <a:p>
            <a:pPr algn="just">
              <a:buFont typeface="Arial"/>
              <a:buChar char="•"/>
            </a:pPr>
            <a:r>
              <a:rPr lang="en-GB" sz="2400" dirty="0">
                <a:solidFill>
                  <a:srgbClr val="001D35"/>
                </a:solidFill>
                <a:latin typeface="Times New Roman" pitchFamily="18" charset="0"/>
                <a:cs typeface="Times New Roman" pitchFamily="18" charset="0"/>
              </a:rPr>
              <a:t>These loads are transferred to the walls and then to the foundation through shear walls or moment frames. Beams are horizontal elements that connect the columns and distribute horizontal loads to the columns. </a:t>
            </a:r>
          </a:p>
          <a:p>
            <a:pPr algn="just"/>
            <a:endParaRPr lang="en-US" dirty="0"/>
          </a:p>
        </p:txBody>
      </p:sp>
      <p:sp>
        <p:nvSpPr>
          <p:cNvPr id="3" name="Slide Number Placeholder 2"/>
          <p:cNvSpPr>
            <a:spLocks noGrp="1"/>
          </p:cNvSpPr>
          <p:nvPr>
            <p:ph type="sldNum" sz="quarter" idx="12"/>
          </p:nvPr>
        </p:nvSpPr>
        <p:spPr/>
        <p:txBody>
          <a:bodyPr/>
          <a:lstStyle/>
          <a:p>
            <a:fld id="{34216374-E7D6-4C74-ADA3-2C9987A1DEB2}" type="slidenum">
              <a:rPr lang="en-US" smtClean="0"/>
              <a:t>9</a:t>
            </a:fld>
            <a:endParaRPr lang="en-US"/>
          </a:p>
        </p:txBody>
      </p:sp>
    </p:spTree>
    <p:extLst>
      <p:ext uri="{BB962C8B-B14F-4D97-AF65-F5344CB8AC3E}">
        <p14:creationId xmlns:p14="http://schemas.microsoft.com/office/powerpoint/2010/main" val="151817062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03FD637-180A-47F2-9152-B2B72C371CCA}"/>
              </a:ext>
            </a:extLst>
          </p:cNvPr>
          <p:cNvPicPr>
            <a:picLocks noChangeAspect="1"/>
          </p:cNvPicPr>
          <p:nvPr/>
        </p:nvPicPr>
        <p:blipFill>
          <a:blip r:embed="rId2"/>
          <a:stretch>
            <a:fillRect/>
          </a:stretch>
        </p:blipFill>
        <p:spPr>
          <a:xfrm>
            <a:off x="268565" y="1261996"/>
            <a:ext cx="11676218" cy="5196873"/>
          </a:xfrm>
          <a:prstGeom prst="rect">
            <a:avLst/>
          </a:prstGeom>
        </p:spPr>
      </p:pic>
      <p:sp>
        <p:nvSpPr>
          <p:cNvPr id="2" name="Title 1">
            <a:extLst>
              <a:ext uri="{FF2B5EF4-FFF2-40B4-BE49-F238E27FC236}">
                <a16:creationId xmlns:a16="http://schemas.microsoft.com/office/drawing/2014/main" xmlns="" id="{7FC10BF9-1FE1-4C44-B14B-6C8C7022ED25}"/>
              </a:ext>
            </a:extLst>
          </p:cNvPr>
          <p:cNvSpPr>
            <a:spLocks noGrp="1"/>
          </p:cNvSpPr>
          <p:nvPr>
            <p:ph type="title"/>
          </p:nvPr>
        </p:nvSpPr>
        <p:spPr>
          <a:xfrm>
            <a:off x="479410" y="-43000"/>
            <a:ext cx="10047618" cy="1022467"/>
          </a:xfrm>
        </p:spPr>
        <p:txBody>
          <a:bodyPr/>
          <a:lstStyle/>
          <a:p>
            <a:pPr algn="ctr"/>
            <a:r>
              <a:rPr lang="en-US" sz="8000" b="1" dirty="0">
                <a:ln w="22225">
                  <a:solidFill>
                    <a:schemeClr val="accent1"/>
                  </a:solidFill>
                  <a:prstDash val="solid"/>
                </a:ln>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What is Crank Bar?</a:t>
            </a:r>
          </a:p>
        </p:txBody>
      </p:sp>
      <p:sp>
        <p:nvSpPr>
          <p:cNvPr id="3" name="Slide Number Placeholder 2">
            <a:extLst>
              <a:ext uri="{FF2B5EF4-FFF2-40B4-BE49-F238E27FC236}">
                <a16:creationId xmlns:a16="http://schemas.microsoft.com/office/drawing/2014/main" xmlns="" id="{F704558D-1E79-4F69-A1C0-4BD50E5D1132}"/>
              </a:ext>
            </a:extLst>
          </p:cNvPr>
          <p:cNvSpPr>
            <a:spLocks noGrp="1"/>
          </p:cNvSpPr>
          <p:nvPr>
            <p:ph type="sldNum" sz="quarter" idx="12"/>
          </p:nvPr>
        </p:nvSpPr>
        <p:spPr>
          <a:xfrm>
            <a:off x="10349607" y="37950"/>
            <a:ext cx="838198" cy="712800"/>
          </a:xfrm>
        </p:spPr>
        <p:txBody>
          <a:bodyPr/>
          <a:lstStyle/>
          <a:p>
            <a:pPr>
              <a:defRPr/>
            </a:pPr>
            <a:fld id="{03DC2DEF-D2FE-4B45-ABA4-9F153FD1C98A}" type="slidenum">
              <a:rPr lang="en-US" smtClean="0">
                <a:solidFill>
                  <a:prstClr val="white">
                    <a:lumMod val="95000"/>
                  </a:prstClr>
                </a:solidFill>
              </a:rPr>
              <a:pPr>
                <a:defRPr/>
              </a:pPr>
              <a:t>90</a:t>
            </a:fld>
            <a:endParaRPr lang="en-US" dirty="0">
              <a:solidFill>
                <a:prstClr val="white">
                  <a:lumMod val="95000"/>
                </a:prstClr>
              </a:solidFill>
            </a:endParaRPr>
          </a:p>
        </p:txBody>
      </p:sp>
      <p:sp>
        <p:nvSpPr>
          <p:cNvPr id="6" name="Content Placeholder 5">
            <a:extLst>
              <a:ext uri="{FF2B5EF4-FFF2-40B4-BE49-F238E27FC236}">
                <a16:creationId xmlns:a16="http://schemas.microsoft.com/office/drawing/2014/main" xmlns="" id="{3771A36F-EB65-4BB7-A31F-B7EC242902BE}"/>
              </a:ext>
            </a:extLst>
          </p:cNvPr>
          <p:cNvSpPr>
            <a:spLocks noGrp="1"/>
          </p:cNvSpPr>
          <p:nvPr>
            <p:ph sz="half" idx="1"/>
          </p:nvPr>
        </p:nvSpPr>
        <p:spPr>
          <a:xfrm>
            <a:off x="247235" y="1261984"/>
            <a:ext cx="11638294" cy="2167016"/>
          </a:xfrm>
        </p:spPr>
        <p:txBody>
          <a:bodyPr>
            <a:noAutofit/>
          </a:bodyPr>
          <a:lstStyle/>
          <a:p>
            <a:pPr>
              <a:buClr>
                <a:schemeClr val="accent1">
                  <a:lumMod val="75000"/>
                </a:schemeClr>
              </a:buClr>
              <a:buSzPct val="120000"/>
              <a:buFont typeface="Wingdings" panose="05000000000000000000" pitchFamily="2" charset="2"/>
              <a:buChar char="Ø"/>
            </a:pPr>
            <a:r>
              <a:rPr lang="en-GB" sz="3600" dirty="0">
                <a:solidFill>
                  <a:srgbClr val="FFFF00"/>
                </a:solidFill>
                <a:latin typeface="Times New Roman" panose="02020603050405020304" pitchFamily="18" charset="0"/>
                <a:cs typeface="Times New Roman" panose="02020603050405020304" pitchFamily="18" charset="0"/>
              </a:rPr>
              <a:t>Crank Bar, also known as bent up bar is provided in the slab and </a:t>
            </a:r>
            <a:r>
              <a:rPr lang="en-GB" sz="3600">
                <a:solidFill>
                  <a:srgbClr val="FFFF00"/>
                </a:solidFill>
                <a:latin typeface="Times New Roman" panose="02020603050405020304" pitchFamily="18" charset="0"/>
                <a:cs typeface="Times New Roman" panose="02020603050405020304" pitchFamily="18" charset="0"/>
              </a:rPr>
              <a:t>other </a:t>
            </a:r>
            <a:r>
              <a:rPr lang="en-GB" sz="3600" smtClean="0">
                <a:solidFill>
                  <a:srgbClr val="FFFF00"/>
                </a:solidFill>
                <a:latin typeface="Times New Roman" panose="02020603050405020304" pitchFamily="18" charset="0"/>
                <a:cs typeface="Times New Roman" panose="02020603050405020304" pitchFamily="18" charset="0"/>
              </a:rPr>
              <a:t>structural </a:t>
            </a:r>
            <a:r>
              <a:rPr lang="en-GB" sz="3600" dirty="0">
                <a:solidFill>
                  <a:srgbClr val="FFFF00"/>
                </a:solidFill>
                <a:latin typeface="Times New Roman" panose="02020603050405020304" pitchFamily="18" charset="0"/>
                <a:cs typeface="Times New Roman" panose="02020603050405020304" pitchFamily="18" charset="0"/>
              </a:rPr>
              <a:t>members. Bars are bent near the supports normally at an angle of 45°. The angle bent may also be 30° in shallow beams.</a:t>
            </a:r>
            <a:endParaRPr lang="en-US" sz="3600" b="1" dirty="0">
              <a:solidFill>
                <a:srgbClr val="FFFF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01BE8ACC-6BF8-4E98-929D-903247ACD7D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a:stretch/>
        </p:blipFill>
        <p:spPr>
          <a:xfrm>
            <a:off x="2888879" y="3505809"/>
            <a:ext cx="5715000" cy="32751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8386861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C10BF9-1FE1-4C44-B14B-6C8C7022ED25}"/>
              </a:ext>
            </a:extLst>
          </p:cNvPr>
          <p:cNvSpPr>
            <a:spLocks noGrp="1"/>
          </p:cNvSpPr>
          <p:nvPr>
            <p:ph type="title"/>
          </p:nvPr>
        </p:nvSpPr>
        <p:spPr>
          <a:xfrm>
            <a:off x="428059" y="37951"/>
            <a:ext cx="10047618" cy="1217316"/>
          </a:xfrm>
        </p:spPr>
        <p:txBody>
          <a:bodyPr/>
          <a:lstStyle/>
          <a:p>
            <a:pPr algn="ctr"/>
            <a:r>
              <a:rPr lang="en-US" sz="6200" b="1" dirty="0">
                <a:ln w="22225">
                  <a:solidFill>
                    <a:schemeClr val="accent1"/>
                  </a:solidFill>
                  <a:prstDash val="solid"/>
                </a:ln>
                <a:solidFill>
                  <a:schemeClr val="tx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Why Crank Bar is provided?</a:t>
            </a:r>
          </a:p>
        </p:txBody>
      </p:sp>
      <p:sp>
        <p:nvSpPr>
          <p:cNvPr id="3" name="Slide Number Placeholder 2">
            <a:extLst>
              <a:ext uri="{FF2B5EF4-FFF2-40B4-BE49-F238E27FC236}">
                <a16:creationId xmlns:a16="http://schemas.microsoft.com/office/drawing/2014/main" xmlns="" id="{F704558D-1E79-4F69-A1C0-4BD50E5D1132}"/>
              </a:ext>
            </a:extLst>
          </p:cNvPr>
          <p:cNvSpPr>
            <a:spLocks noGrp="1"/>
          </p:cNvSpPr>
          <p:nvPr>
            <p:ph type="sldNum" sz="quarter" idx="12"/>
          </p:nvPr>
        </p:nvSpPr>
        <p:spPr>
          <a:xfrm>
            <a:off x="10349607" y="37950"/>
            <a:ext cx="838198" cy="712800"/>
          </a:xfrm>
        </p:spPr>
        <p:txBody>
          <a:bodyPr/>
          <a:lstStyle/>
          <a:p>
            <a:pPr>
              <a:defRPr/>
            </a:pPr>
            <a:fld id="{03DC2DEF-D2FE-4B45-ABA4-9F153FD1C98A}" type="slidenum">
              <a:rPr lang="en-US" smtClean="0">
                <a:solidFill>
                  <a:prstClr val="white">
                    <a:lumMod val="95000"/>
                  </a:prstClr>
                </a:solidFill>
              </a:rPr>
              <a:pPr>
                <a:defRPr/>
              </a:pPr>
              <a:t>91</a:t>
            </a:fld>
            <a:endParaRPr lang="en-US" dirty="0">
              <a:solidFill>
                <a:prstClr val="white">
                  <a:lumMod val="95000"/>
                </a:prstClr>
              </a:solidFill>
            </a:endParaRPr>
          </a:p>
        </p:txBody>
      </p:sp>
      <p:pic>
        <p:nvPicPr>
          <p:cNvPr id="8" name="Picture 7">
            <a:extLst>
              <a:ext uri="{FF2B5EF4-FFF2-40B4-BE49-F238E27FC236}">
                <a16:creationId xmlns:a16="http://schemas.microsoft.com/office/drawing/2014/main" xmlns="" id="{003FD637-180A-47F2-9152-B2B72C371CCA}"/>
              </a:ext>
            </a:extLst>
          </p:cNvPr>
          <p:cNvPicPr>
            <a:picLocks noChangeAspect="1"/>
          </p:cNvPicPr>
          <p:nvPr/>
        </p:nvPicPr>
        <p:blipFill>
          <a:blip r:embed="rId2"/>
          <a:stretch>
            <a:fillRect/>
          </a:stretch>
        </p:blipFill>
        <p:spPr>
          <a:xfrm>
            <a:off x="268582" y="1255270"/>
            <a:ext cx="11763778" cy="5254503"/>
          </a:xfrm>
          <a:prstGeom prst="rect">
            <a:avLst/>
          </a:prstGeom>
        </p:spPr>
      </p:pic>
      <p:sp>
        <p:nvSpPr>
          <p:cNvPr id="6" name="Content Placeholder 5">
            <a:extLst>
              <a:ext uri="{FF2B5EF4-FFF2-40B4-BE49-F238E27FC236}">
                <a16:creationId xmlns:a16="http://schemas.microsoft.com/office/drawing/2014/main" xmlns="" id="{3771A36F-EB65-4BB7-A31F-B7EC242902BE}"/>
              </a:ext>
            </a:extLst>
          </p:cNvPr>
          <p:cNvSpPr>
            <a:spLocks noGrp="1"/>
          </p:cNvSpPr>
          <p:nvPr>
            <p:ph sz="half" idx="1"/>
          </p:nvPr>
        </p:nvSpPr>
        <p:spPr>
          <a:xfrm>
            <a:off x="737717" y="2305343"/>
            <a:ext cx="8814722" cy="4169274"/>
          </a:xfrm>
        </p:spPr>
        <p:txBody>
          <a:bodyPr>
            <a:noAutofit/>
          </a:bodyPr>
          <a:lstStyle/>
          <a:p>
            <a:pPr marL="342900" marR="0" lvl="0" indent="-342900" algn="l" defTabSz="457200" rtl="0" eaLnBrk="1" fontAlgn="auto" latinLnBrk="0" hangingPunct="1">
              <a:lnSpc>
                <a:spcPct val="100000"/>
              </a:lnSpc>
              <a:spcBef>
                <a:spcPts val="1000"/>
              </a:spcBef>
              <a:spcAft>
                <a:spcPts val="0"/>
              </a:spcAft>
              <a:buClr>
                <a:srgbClr val="B01513">
                  <a:lumMod val="75000"/>
                </a:srgbClr>
              </a:buClr>
              <a:buSzPct val="120000"/>
              <a:buFont typeface="Arial" panose="020B0604020202020204" pitchFamily="34" charset="0"/>
              <a:buChar char="•"/>
              <a:tabLst/>
              <a:defRPr/>
            </a:pPr>
            <a:r>
              <a:rPr kumimoji="0" lang="en-GB" sz="3000" b="0" i="0" u="none" strike="noStrike" kern="1200" cap="none" spc="0" normalizeH="0" baseline="0" noProof="0" dirty="0">
                <a:ln>
                  <a:noFill/>
                </a:ln>
                <a:solidFill>
                  <a:srgbClr val="EBEBEB"/>
                </a:solidFill>
                <a:effectLst/>
                <a:uLnTx/>
                <a:uFillTx/>
                <a:latin typeface="Times New Roman" panose="02020603050405020304" pitchFamily="18" charset="0"/>
                <a:ea typeface="+mn-ea"/>
                <a:cs typeface="Times New Roman" panose="02020603050405020304" pitchFamily="18" charset="0"/>
              </a:rPr>
              <a:t>To </a:t>
            </a:r>
            <a:r>
              <a:rPr kumimoji="0" lang="en-GB" sz="3000" b="0" i="0" u="none" strike="noStrike" kern="1200" cap="none" spc="0" normalizeH="0" baseline="0" noProof="0" dirty="0" smtClean="0">
                <a:ln>
                  <a:noFill/>
                </a:ln>
                <a:solidFill>
                  <a:srgbClr val="EBEBEB"/>
                </a:solidFill>
                <a:effectLst/>
                <a:uLnTx/>
                <a:uFillTx/>
                <a:latin typeface="Times New Roman" panose="02020603050405020304" pitchFamily="18" charset="0"/>
                <a:ea typeface="+mn-ea"/>
                <a:cs typeface="Times New Roman" panose="02020603050405020304" pitchFamily="18" charset="0"/>
              </a:rPr>
              <a:t>resist both positive and </a:t>
            </a:r>
            <a:r>
              <a:rPr kumimoji="0" lang="en-GB" sz="3000" b="0" i="0" u="none" strike="noStrike" kern="1200" cap="none" spc="0" normalizeH="0" baseline="0" noProof="0" dirty="0">
                <a:ln>
                  <a:noFill/>
                </a:ln>
                <a:solidFill>
                  <a:srgbClr val="EBEBEB"/>
                </a:solidFill>
                <a:effectLst/>
                <a:uLnTx/>
                <a:uFillTx/>
                <a:latin typeface="Times New Roman" panose="02020603050405020304" pitchFamily="18" charset="0"/>
                <a:ea typeface="+mn-ea"/>
                <a:cs typeface="Times New Roman" panose="02020603050405020304" pitchFamily="18" charset="0"/>
              </a:rPr>
              <a:t>negative bending moment </a:t>
            </a:r>
            <a:r>
              <a:rPr kumimoji="0" lang="en-GB" sz="3000" b="0" i="0" u="none" strike="noStrike" kern="1200" cap="none" spc="0" normalizeH="0" baseline="0" noProof="0" dirty="0" smtClean="0">
                <a:ln>
                  <a:noFill/>
                </a:ln>
                <a:solidFill>
                  <a:srgbClr val="EBEBEB"/>
                </a:solidFill>
                <a:effectLst/>
                <a:uLnTx/>
                <a:uFillTx/>
                <a:latin typeface="Times New Roman" panose="02020603050405020304" pitchFamily="18" charset="0"/>
                <a:ea typeface="+mn-ea"/>
                <a:cs typeface="Times New Roman" panose="02020603050405020304" pitchFamily="18" charset="0"/>
              </a:rPr>
              <a:t>(Sagging and hogging</a:t>
            </a:r>
            <a:r>
              <a:rPr kumimoji="0" lang="en-GB" sz="3000" b="0" i="0" u="none" strike="noStrike" kern="1200" cap="none" spc="0" normalizeH="0" baseline="0" noProof="0" dirty="0">
                <a:ln>
                  <a:noFill/>
                </a:ln>
                <a:solidFill>
                  <a:srgbClr val="EBEBEB"/>
                </a:solidFill>
                <a:effectLst/>
                <a:uLnTx/>
                <a:uFillTx/>
                <a:latin typeface="Times New Roman" panose="02020603050405020304" pitchFamily="18" charset="0"/>
                <a:ea typeface="+mn-ea"/>
                <a:cs typeface="Times New Roman" panose="02020603050405020304" pitchFamily="18" charset="0"/>
              </a:rPr>
              <a:t>) at the supports of the slab.</a:t>
            </a:r>
          </a:p>
          <a:p>
            <a:pPr marL="342900" marR="0" lvl="0" indent="-342900" algn="l" defTabSz="457200" rtl="0" eaLnBrk="1" fontAlgn="auto" latinLnBrk="0" hangingPunct="1">
              <a:lnSpc>
                <a:spcPct val="100000"/>
              </a:lnSpc>
              <a:spcBef>
                <a:spcPts val="1000"/>
              </a:spcBef>
              <a:spcAft>
                <a:spcPts val="0"/>
              </a:spcAft>
              <a:buClr>
                <a:srgbClr val="B01513">
                  <a:lumMod val="75000"/>
                </a:srgbClr>
              </a:buClr>
              <a:buSzPct val="120000"/>
              <a:buFont typeface="Arial" panose="020B0604020202020204" pitchFamily="34" charset="0"/>
              <a:buChar char="•"/>
              <a:tabLst/>
              <a:defRPr/>
            </a:pPr>
            <a:r>
              <a:rPr lang="en-GB" sz="3000" dirty="0">
                <a:solidFill>
                  <a:srgbClr val="EBEBEB"/>
                </a:solidFill>
                <a:latin typeface="Times New Roman" panose="02020603050405020304" pitchFamily="18" charset="0"/>
                <a:ea typeface="+mn-ea"/>
                <a:cs typeface="Times New Roman" panose="02020603050405020304" pitchFamily="18" charset="0"/>
              </a:rPr>
              <a:t>To reduce the shear force which is greater at the supports.</a:t>
            </a:r>
          </a:p>
          <a:p>
            <a:pPr marL="342900" marR="0" lvl="0" indent="-342900" algn="l" defTabSz="457200" rtl="0" eaLnBrk="1" fontAlgn="auto" latinLnBrk="0" hangingPunct="1">
              <a:lnSpc>
                <a:spcPct val="100000"/>
              </a:lnSpc>
              <a:spcBef>
                <a:spcPts val="1000"/>
              </a:spcBef>
              <a:spcAft>
                <a:spcPts val="0"/>
              </a:spcAft>
              <a:buClr>
                <a:srgbClr val="B01513">
                  <a:lumMod val="75000"/>
                </a:srgbClr>
              </a:buClr>
              <a:buSzPct val="120000"/>
              <a:buFont typeface="Arial" panose="020B0604020202020204" pitchFamily="34" charset="0"/>
              <a:buChar char="•"/>
              <a:tabLst/>
              <a:defRPr/>
            </a:pPr>
            <a:r>
              <a:rPr kumimoji="0" lang="en-GB" sz="3000" b="0" i="0" u="none" strike="noStrike" kern="1200" cap="none" spc="0" normalizeH="0" baseline="0" noProof="0" dirty="0">
                <a:ln>
                  <a:noFill/>
                </a:ln>
                <a:solidFill>
                  <a:srgbClr val="EBEBEB"/>
                </a:solidFill>
                <a:effectLst/>
                <a:uLnTx/>
                <a:uFillTx/>
                <a:latin typeface="Times New Roman" panose="02020603050405020304" pitchFamily="18" charset="0"/>
                <a:ea typeface="+mn-ea"/>
                <a:cs typeface="Times New Roman" panose="02020603050405020304" pitchFamily="18" charset="0"/>
              </a:rPr>
              <a:t>To reduce the </a:t>
            </a:r>
            <a:r>
              <a:rPr kumimoji="0" lang="en-GB" sz="3000" b="0" i="0" u="none" strike="noStrike" kern="1200" cap="none" spc="0" normalizeH="0" baseline="0" noProof="0" dirty="0" err="1">
                <a:ln>
                  <a:noFill/>
                </a:ln>
                <a:solidFill>
                  <a:srgbClr val="EBEBEB"/>
                </a:solidFill>
                <a:effectLst/>
                <a:uLnTx/>
                <a:uFillTx/>
                <a:latin typeface="Times New Roman" panose="02020603050405020304" pitchFamily="18" charset="0"/>
                <a:ea typeface="+mn-ea"/>
                <a:cs typeface="Times New Roman" panose="02020603050405020304" pitchFamily="18" charset="0"/>
              </a:rPr>
              <a:t>ris</a:t>
            </a:r>
            <a:r>
              <a:rPr lang="en-GB" sz="3000" dirty="0">
                <a:solidFill>
                  <a:srgbClr val="EBEBEB"/>
                </a:solidFill>
                <a:latin typeface="Times New Roman" panose="02020603050405020304" pitchFamily="18" charset="0"/>
                <a:ea typeface="+mn-ea"/>
                <a:cs typeface="Times New Roman" panose="02020603050405020304" pitchFamily="18" charset="0"/>
              </a:rPr>
              <a:t>k of brittle failure at slab-column connection.</a:t>
            </a:r>
            <a:endParaRPr kumimoji="0" lang="en-GB" sz="3000" b="0" i="0" u="none" strike="noStrike" kern="1200" cap="none" spc="0" normalizeH="0" baseline="0" noProof="0" dirty="0">
              <a:ln>
                <a:noFill/>
              </a:ln>
              <a:solidFill>
                <a:srgbClr val="EBEBEB"/>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457200" rtl="0" eaLnBrk="1" fontAlgn="auto" latinLnBrk="0" hangingPunct="1">
              <a:lnSpc>
                <a:spcPct val="100000"/>
              </a:lnSpc>
              <a:spcBef>
                <a:spcPts val="1000"/>
              </a:spcBef>
              <a:spcAft>
                <a:spcPts val="0"/>
              </a:spcAft>
              <a:buClr>
                <a:srgbClr val="B01513">
                  <a:lumMod val="75000"/>
                </a:srgbClr>
              </a:buClr>
              <a:buSzPct val="120000"/>
              <a:buFont typeface="Arial" panose="020B0604020202020204" pitchFamily="34" charset="0"/>
              <a:buChar char="•"/>
              <a:tabLst/>
              <a:defRPr/>
            </a:pPr>
            <a:r>
              <a:rPr kumimoji="0" lang="en-GB" sz="3000" b="0" i="0" u="none" strike="noStrike" kern="1200" cap="none" spc="0" normalizeH="0" baseline="0" noProof="0" dirty="0">
                <a:ln>
                  <a:noFill/>
                </a:ln>
                <a:solidFill>
                  <a:srgbClr val="EBEBEB"/>
                </a:solidFill>
                <a:effectLst/>
                <a:uLnTx/>
                <a:uFillTx/>
                <a:latin typeface="Times New Roman" panose="02020603050405020304" pitchFamily="18" charset="0"/>
                <a:ea typeface="+mn-ea"/>
                <a:cs typeface="Times New Roman" panose="02020603050405020304" pitchFamily="18" charset="0"/>
              </a:rPr>
              <a:t>To reduce the amount of steel used.</a:t>
            </a:r>
          </a:p>
          <a:p>
            <a:pPr marL="342900" marR="0" lvl="0" indent="-342900" algn="l" defTabSz="457200" rtl="0" eaLnBrk="1" fontAlgn="auto" latinLnBrk="0" hangingPunct="1">
              <a:lnSpc>
                <a:spcPct val="100000"/>
              </a:lnSpc>
              <a:spcBef>
                <a:spcPts val="1000"/>
              </a:spcBef>
              <a:spcAft>
                <a:spcPts val="0"/>
              </a:spcAft>
              <a:buClr>
                <a:srgbClr val="B01513">
                  <a:lumMod val="75000"/>
                </a:srgbClr>
              </a:buClr>
              <a:buSzPct val="120000"/>
              <a:buFont typeface="Arial" panose="020B0604020202020204" pitchFamily="34" charset="0"/>
              <a:buChar char="•"/>
              <a:tabLst/>
              <a:defRPr/>
            </a:pPr>
            <a:r>
              <a:rPr lang="en-GB" sz="3000" dirty="0">
                <a:solidFill>
                  <a:srgbClr val="EBEBEB"/>
                </a:solidFill>
                <a:latin typeface="Times New Roman" panose="02020603050405020304" pitchFamily="18" charset="0"/>
                <a:ea typeface="+mn-ea"/>
                <a:cs typeface="Times New Roman" panose="02020603050405020304" pitchFamily="18" charset="0"/>
              </a:rPr>
              <a:t>For the economization of materials</a:t>
            </a:r>
            <a:endParaRPr kumimoji="0" lang="en-GB" sz="3000" b="0" i="0" u="none" strike="noStrike" kern="1200" cap="none" spc="0" normalizeH="0" baseline="0" noProof="0" dirty="0">
              <a:ln>
                <a:noFill/>
              </a:ln>
              <a:solidFill>
                <a:srgbClr val="EBEBEB"/>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1000"/>
              </a:spcBef>
              <a:spcAft>
                <a:spcPts val="0"/>
              </a:spcAft>
              <a:buClr>
                <a:srgbClr val="B01513">
                  <a:lumMod val="75000"/>
                </a:srgbClr>
              </a:buClr>
              <a:buSzPct val="120000"/>
              <a:buNone/>
              <a:tabLst/>
              <a:defRPr/>
            </a:pPr>
            <a:endParaRPr kumimoji="0" lang="en-GB" sz="3000" b="0" i="0" u="none" strike="noStrike" kern="1200" cap="none" spc="0" normalizeH="0" baseline="0" noProof="0" dirty="0">
              <a:ln>
                <a:noFill/>
              </a:ln>
              <a:solidFill>
                <a:srgbClr val="EBEBEB"/>
              </a:solidFill>
              <a:effectLst/>
              <a:uLnTx/>
              <a:uFillTx/>
              <a:latin typeface="Times New Roman" panose="02020603050405020304" pitchFamily="18" charset="0"/>
              <a:ea typeface="+mn-ea"/>
              <a:cs typeface="Times New Roman" panose="02020603050405020304" pitchFamily="18" charset="0"/>
            </a:endParaRPr>
          </a:p>
          <a:p>
            <a:pPr>
              <a:buClr>
                <a:schemeClr val="accent1">
                  <a:lumMod val="75000"/>
                </a:schemeClr>
              </a:buClr>
              <a:buSzPct val="120000"/>
              <a:buFont typeface="Wingdings" panose="05000000000000000000" pitchFamily="2" charset="2"/>
              <a:buChar char="Ø"/>
            </a:pPr>
            <a:endParaRPr lang="en-US" sz="3600" b="1" dirty="0">
              <a:solidFill>
                <a:srgbClr val="FFFF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CB4E3F85-9A3E-4CD2-9DCF-142AD1D805A2}"/>
              </a:ext>
            </a:extLst>
          </p:cNvPr>
          <p:cNvSpPr txBox="1"/>
          <p:nvPr/>
        </p:nvSpPr>
        <p:spPr>
          <a:xfrm>
            <a:off x="539271" y="1255267"/>
            <a:ext cx="6705598" cy="923330"/>
          </a:xfrm>
          <a:prstGeom prst="rect">
            <a:avLst/>
          </a:prstGeom>
          <a:noFill/>
        </p:spPr>
        <p:txBody>
          <a:bodyPr wrap="square" rtlCol="0">
            <a:spAutoFit/>
          </a:bodyPr>
          <a:lstStyle/>
          <a:p>
            <a:pPr defTabSz="457200"/>
            <a:r>
              <a:rPr lang="en-GB" sz="5400" dirty="0">
                <a:ln w="0">
                  <a:solidFill>
                    <a:srgbClr val="B01513">
                      <a:lumMod val="60000"/>
                      <a:lumOff val="40000"/>
                    </a:srgbClr>
                  </a:solidFill>
                </a:ln>
                <a:solidFill>
                  <a:prstClr val="white"/>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Purpose of crank bar :</a:t>
            </a:r>
            <a:endParaRPr lang="en-US" dirty="0">
              <a:solidFill>
                <a:prstClr val="white"/>
              </a:solidFill>
            </a:endParaRPr>
          </a:p>
        </p:txBody>
      </p:sp>
    </p:spTree>
    <p:extLst>
      <p:ext uri="{BB962C8B-B14F-4D97-AF65-F5344CB8AC3E}">
        <p14:creationId xmlns:p14="http://schemas.microsoft.com/office/powerpoint/2010/main" val="47970762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D:\UGV\Design of Concrete Structures II\Two-way Slab\Pictures\Crank ba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258" y="244969"/>
            <a:ext cx="9372600" cy="629466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03DC2DEF-D2FE-4B45-ABA4-9F153FD1C98A}" type="slidenum">
              <a:rPr lang="en-US" smtClean="0">
                <a:solidFill>
                  <a:prstClr val="white">
                    <a:tint val="75000"/>
                  </a:prstClr>
                </a:solidFill>
              </a:rPr>
              <a:pPr/>
              <a:t>92</a:t>
            </a:fld>
            <a:endParaRPr lang="en-US" dirty="0">
              <a:solidFill>
                <a:prstClr val="white">
                  <a:tint val="75000"/>
                </a:prstClr>
              </a:solidFill>
            </a:endParaRPr>
          </a:p>
        </p:txBody>
      </p:sp>
    </p:spTree>
    <p:extLst>
      <p:ext uri="{BB962C8B-B14F-4D97-AF65-F5344CB8AC3E}">
        <p14:creationId xmlns:p14="http://schemas.microsoft.com/office/powerpoint/2010/main" val="140622048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UGV\Design of Concrete Structures II\Two-way Slab\Pictures\New folder\sd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 y="740229"/>
            <a:ext cx="5675086" cy="4332516"/>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D:\UGV\Design of Concrete Structures II\Two-way Slab\Pictures\New folder\LAPPING-ZONE-IN-COLUMN-1024x57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0588" y="740229"/>
            <a:ext cx="6531430" cy="433251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03DC2DEF-D2FE-4B45-ABA4-9F153FD1C98A}" type="slidenum">
              <a:rPr lang="en-US" smtClean="0">
                <a:solidFill>
                  <a:prstClr val="white">
                    <a:tint val="75000"/>
                  </a:prstClr>
                </a:solidFill>
              </a:rPr>
              <a:pPr/>
              <a:t>93</a:t>
            </a:fld>
            <a:endParaRPr lang="en-US" dirty="0">
              <a:solidFill>
                <a:prstClr val="white">
                  <a:tint val="75000"/>
                </a:prstClr>
              </a:solidFill>
            </a:endParaRPr>
          </a:p>
        </p:txBody>
      </p:sp>
    </p:spTree>
    <p:extLst>
      <p:ext uri="{BB962C8B-B14F-4D97-AF65-F5344CB8AC3E}">
        <p14:creationId xmlns:p14="http://schemas.microsoft.com/office/powerpoint/2010/main" val="116639985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s://www.structuremag.org/app/uploads/2024/05/0413-ps-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232" y="1191533"/>
            <a:ext cx="10488541" cy="441461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03DC2DEF-D2FE-4B45-ABA4-9F153FD1C98A}" type="slidenum">
              <a:rPr lang="en-US" smtClean="0">
                <a:solidFill>
                  <a:prstClr val="white">
                    <a:tint val="75000"/>
                  </a:prstClr>
                </a:solidFill>
              </a:rPr>
              <a:pPr/>
              <a:t>94</a:t>
            </a:fld>
            <a:endParaRPr lang="en-US" dirty="0">
              <a:solidFill>
                <a:prstClr val="white">
                  <a:tint val="75000"/>
                </a:prstClr>
              </a:solidFill>
            </a:endParaRPr>
          </a:p>
        </p:txBody>
      </p:sp>
    </p:spTree>
    <p:extLst>
      <p:ext uri="{BB962C8B-B14F-4D97-AF65-F5344CB8AC3E}">
        <p14:creationId xmlns:p14="http://schemas.microsoft.com/office/powerpoint/2010/main" val="7889878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D:\UGV\Design of Concrete Structures II\Two-way Slab\Pictures\New folder\Crank Ba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7538" y="870860"/>
            <a:ext cx="8241042" cy="517071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03DC2DEF-D2FE-4B45-ABA4-9F153FD1C98A}" type="slidenum">
              <a:rPr lang="en-US" smtClean="0">
                <a:solidFill>
                  <a:prstClr val="white">
                    <a:tint val="75000"/>
                  </a:prstClr>
                </a:solidFill>
              </a:rPr>
              <a:pPr/>
              <a:t>95</a:t>
            </a:fld>
            <a:endParaRPr lang="en-US" dirty="0">
              <a:solidFill>
                <a:prstClr val="white">
                  <a:tint val="75000"/>
                </a:prstClr>
              </a:solidFill>
            </a:endParaRPr>
          </a:p>
        </p:txBody>
      </p:sp>
    </p:spTree>
    <p:extLst>
      <p:ext uri="{BB962C8B-B14F-4D97-AF65-F5344CB8AC3E}">
        <p14:creationId xmlns:p14="http://schemas.microsoft.com/office/powerpoint/2010/main" val="236638408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03016" y="2728314"/>
            <a:ext cx="4364536" cy="264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6000" b="1" dirty="0" smtClean="0">
                <a:solidFill>
                  <a:srgbClr val="000000"/>
                </a:solidFill>
                <a:latin typeface="Times New Roman" pitchFamily="18" charset="0"/>
                <a:ea typeface="Times New Roman" pitchFamily="18" charset="0"/>
                <a:cs typeface="Times New Roman" pitchFamily="18" charset="0"/>
              </a:rPr>
              <a:t>Week 10</a:t>
            </a:r>
          </a:p>
          <a:p>
            <a:pPr lvl="0"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97-111</a:t>
            </a:r>
            <a:endParaRPr lang="en-US" sz="2800" dirty="0">
              <a:solidFill>
                <a:prstClr val="black"/>
              </a:solidFill>
              <a:latin typeface="Times New Roman" pitchFamily="18" charset="0"/>
              <a:cs typeface="Times New Roman" pitchFamily="18" charset="0"/>
            </a:endParaRPr>
          </a:p>
          <a:p>
            <a:pPr algn="ctr" eaLnBrk="0" fontAlgn="base" hangingPunct="0">
              <a:spcBef>
                <a:spcPct val="0"/>
              </a:spcBef>
              <a:spcAft>
                <a:spcPct val="0"/>
              </a:spcAft>
            </a:pPr>
            <a:endParaRPr lang="en-US" sz="6000" dirty="0" smtClean="0">
              <a:solidFill>
                <a:prstClr val="black"/>
              </a:solidFill>
              <a:latin typeface="Times New Roman" pitchFamily="18" charset="0"/>
              <a:cs typeface="Times New Roman" pitchFamily="18" charset="0"/>
            </a:endParaRPr>
          </a:p>
          <a:p>
            <a:pPr eaLnBrk="0" fontAlgn="base" hangingPunct="0">
              <a:spcBef>
                <a:spcPct val="0"/>
              </a:spcBef>
              <a:spcAft>
                <a:spcPct val="0"/>
              </a:spcAft>
            </a:pPr>
            <a:endParaRPr lang="en-US" dirty="0" smtClean="0">
              <a:solidFill>
                <a:prstClr val="black"/>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solidFill>
                  <a:prstClr val="black">
                    <a:tint val="75000"/>
                  </a:prstClr>
                </a:solidFill>
              </a:rPr>
              <a:pPr/>
              <a:t>96</a:t>
            </a:fld>
            <a:endParaRPr lang="en-US">
              <a:solidFill>
                <a:prstClr val="black">
                  <a:tint val="75000"/>
                </a:prstClr>
              </a:solidFill>
            </a:endParaRPr>
          </a:p>
        </p:txBody>
      </p:sp>
      <p:sp>
        <p:nvSpPr>
          <p:cNvPr id="5" name="Freeform 28"/>
          <p:cNvSpPr/>
          <p:nvPr/>
        </p:nvSpPr>
        <p:spPr>
          <a:xfrm>
            <a:off x="17" y="35"/>
            <a:ext cx="972228"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6" name="TextBox 5"/>
          <p:cNvSpPr txBox="1"/>
          <p:nvPr/>
        </p:nvSpPr>
        <p:spPr>
          <a:xfrm>
            <a:off x="3580326" y="1094704"/>
            <a:ext cx="5009881" cy="923330"/>
          </a:xfrm>
          <a:prstGeom prst="rect">
            <a:avLst/>
          </a:prstGeom>
          <a:noFill/>
        </p:spPr>
        <p:txBody>
          <a:bodyPr wrap="square" rtlCol="0">
            <a:spAutoFit/>
          </a:bodyPr>
          <a:lstStyle/>
          <a:p>
            <a:pPr algn="ctr"/>
            <a:r>
              <a:rPr lang="en-US" sz="5400" b="1" dirty="0" smtClean="0">
                <a:solidFill>
                  <a:srgbClr val="00B050"/>
                </a:solidFill>
                <a:latin typeface="Times New Roman" panose="02020603050405020304" pitchFamily="18" charset="0"/>
                <a:cs typeface="Times New Roman" panose="02020603050405020304" pitchFamily="18" charset="0"/>
              </a:rPr>
              <a:t>Two-Way Slab</a:t>
            </a:r>
            <a:endParaRPr lang="en-US" sz="5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194380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C10BF9-1FE1-4C44-B14B-6C8C7022ED25}"/>
              </a:ext>
            </a:extLst>
          </p:cNvPr>
          <p:cNvSpPr>
            <a:spLocks noGrp="1"/>
          </p:cNvSpPr>
          <p:nvPr>
            <p:ph type="title"/>
          </p:nvPr>
        </p:nvSpPr>
        <p:spPr>
          <a:xfrm>
            <a:off x="295423" y="-81208"/>
            <a:ext cx="10255238" cy="1220838"/>
          </a:xfrm>
        </p:spPr>
        <p:txBody>
          <a:bodyPr/>
          <a:lstStyle/>
          <a:p>
            <a:pPr algn="ctr"/>
            <a:r>
              <a:rPr lang="en-US" sz="8000" b="1" dirty="0">
                <a:ln w="22225">
                  <a:solidFill>
                    <a:schemeClr val="accent1"/>
                  </a:solidFill>
                  <a:prstDash val="solid"/>
                </a:ln>
                <a:solidFill>
                  <a:schemeClr val="tx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Types of two-way slab?</a:t>
            </a:r>
          </a:p>
        </p:txBody>
      </p:sp>
      <p:sp>
        <p:nvSpPr>
          <p:cNvPr id="3" name="Slide Number Placeholder 2">
            <a:extLst>
              <a:ext uri="{FF2B5EF4-FFF2-40B4-BE49-F238E27FC236}">
                <a16:creationId xmlns:a16="http://schemas.microsoft.com/office/drawing/2014/main" xmlns="" id="{F704558D-1E79-4F69-A1C0-4BD50E5D1132}"/>
              </a:ext>
            </a:extLst>
          </p:cNvPr>
          <p:cNvSpPr>
            <a:spLocks noGrp="1"/>
          </p:cNvSpPr>
          <p:nvPr>
            <p:ph type="sldNum" sz="quarter" idx="12"/>
          </p:nvPr>
        </p:nvSpPr>
        <p:spPr>
          <a:xfrm>
            <a:off x="10349607" y="37950"/>
            <a:ext cx="838198" cy="712800"/>
          </a:xfrm>
        </p:spPr>
        <p:txBody>
          <a:bodyPr/>
          <a:lstStyle/>
          <a:p>
            <a:pPr>
              <a:defRPr/>
            </a:pPr>
            <a:fld id="{03DC2DEF-D2FE-4B45-ABA4-9F153FD1C98A}" type="slidenum">
              <a:rPr lang="en-US" smtClean="0">
                <a:solidFill>
                  <a:prstClr val="white">
                    <a:lumMod val="95000"/>
                  </a:prstClr>
                </a:solidFill>
              </a:rPr>
              <a:pPr>
                <a:defRPr/>
              </a:pPr>
              <a:t>97</a:t>
            </a:fld>
            <a:endParaRPr lang="en-US" dirty="0">
              <a:solidFill>
                <a:prstClr val="white">
                  <a:lumMod val="95000"/>
                </a:prstClr>
              </a:solidFill>
            </a:endParaRPr>
          </a:p>
        </p:txBody>
      </p:sp>
      <p:sp>
        <p:nvSpPr>
          <p:cNvPr id="17" name="Rectangle 16">
            <a:extLst>
              <a:ext uri="{FF2B5EF4-FFF2-40B4-BE49-F238E27FC236}">
                <a16:creationId xmlns:a16="http://schemas.microsoft.com/office/drawing/2014/main" xmlns="" id="{D86CAE38-8DEF-462F-86EE-60B1EF43D16D}"/>
              </a:ext>
            </a:extLst>
          </p:cNvPr>
          <p:cNvSpPr/>
          <p:nvPr/>
        </p:nvSpPr>
        <p:spPr>
          <a:xfrm>
            <a:off x="5795893" y="3135200"/>
            <a:ext cx="618979" cy="3251534"/>
          </a:xfrm>
          <a:prstGeom prst="rect">
            <a:avLst/>
          </a:prstGeom>
          <a:solidFill>
            <a:srgbClr val="3E7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E6B729">
                  <a:lumMod val="50000"/>
                </a:srgbClr>
              </a:solidFill>
            </a:endParaRPr>
          </a:p>
        </p:txBody>
      </p:sp>
      <p:sp>
        <p:nvSpPr>
          <p:cNvPr id="4" name="Rectangle 3">
            <a:extLst>
              <a:ext uri="{FF2B5EF4-FFF2-40B4-BE49-F238E27FC236}">
                <a16:creationId xmlns:a16="http://schemas.microsoft.com/office/drawing/2014/main" xmlns="" id="{9DFA1029-F89D-4D5D-A67B-A2A5843AE104}"/>
              </a:ext>
            </a:extLst>
          </p:cNvPr>
          <p:cNvSpPr/>
          <p:nvPr/>
        </p:nvSpPr>
        <p:spPr>
          <a:xfrm>
            <a:off x="295426" y="1258805"/>
            <a:ext cx="11591778" cy="5127943"/>
          </a:xfrm>
          <a:prstGeom prst="rect">
            <a:avLst/>
          </a:prstGeom>
          <a:solidFill>
            <a:srgbClr val="265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Flowchart: Preparation 8">
            <a:extLst>
              <a:ext uri="{FF2B5EF4-FFF2-40B4-BE49-F238E27FC236}">
                <a16:creationId xmlns:a16="http://schemas.microsoft.com/office/drawing/2014/main" xmlns="" id="{73984F6F-9951-4187-8E1D-1079559D5D19}"/>
              </a:ext>
            </a:extLst>
          </p:cNvPr>
          <p:cNvSpPr/>
          <p:nvPr/>
        </p:nvSpPr>
        <p:spPr>
          <a:xfrm>
            <a:off x="738223" y="1548644"/>
            <a:ext cx="3048869" cy="1841976"/>
          </a:xfrm>
          <a:prstGeom prst="flowChartPreparation">
            <a:avLst/>
          </a:prstGeom>
          <a:solidFill>
            <a:srgbClr val="005C2A"/>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r>
              <a:rPr lang="en-US" sz="2800" b="1" dirty="0">
                <a:solidFill>
                  <a:srgbClr val="FFFF00"/>
                </a:solidFill>
                <a:latin typeface="Times New Roman" panose="02020603050405020304" pitchFamily="18" charset="0"/>
                <a:cs typeface="Times New Roman" panose="02020603050405020304" pitchFamily="18" charset="0"/>
              </a:rPr>
              <a:t>Two-way Edge-supported Slab</a:t>
            </a:r>
          </a:p>
        </p:txBody>
      </p:sp>
      <p:sp>
        <p:nvSpPr>
          <p:cNvPr id="16" name="Flowchart: Preparation 15">
            <a:extLst>
              <a:ext uri="{FF2B5EF4-FFF2-40B4-BE49-F238E27FC236}">
                <a16:creationId xmlns:a16="http://schemas.microsoft.com/office/drawing/2014/main" xmlns="" id="{87E8FCA1-C0C8-4AAC-AE9D-2510A21A82B0}"/>
              </a:ext>
            </a:extLst>
          </p:cNvPr>
          <p:cNvSpPr/>
          <p:nvPr/>
        </p:nvSpPr>
        <p:spPr>
          <a:xfrm>
            <a:off x="9028696" y="4135779"/>
            <a:ext cx="2867891" cy="1708009"/>
          </a:xfrm>
          <a:prstGeom prst="flowChartPreparation">
            <a:avLst/>
          </a:prstGeom>
          <a:solidFill>
            <a:srgbClr val="0F282A"/>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r>
              <a:rPr lang="en-US" sz="2800" b="1" dirty="0">
                <a:solidFill>
                  <a:srgbClr val="FFFF00"/>
                </a:solidFill>
                <a:latin typeface="Times New Roman" panose="02020603050405020304" pitchFamily="18" charset="0"/>
                <a:cs typeface="Times New Roman" panose="02020603050405020304" pitchFamily="18" charset="0"/>
              </a:rPr>
              <a:t>Grid</a:t>
            </a:r>
          </a:p>
          <a:p>
            <a:pPr algn="ctr" defTabSz="457200"/>
            <a:r>
              <a:rPr lang="en-US" sz="2800" b="1" dirty="0">
                <a:solidFill>
                  <a:srgbClr val="FFFF00"/>
                </a:solidFill>
                <a:latin typeface="Times New Roman" panose="02020603050405020304" pitchFamily="18" charset="0"/>
                <a:cs typeface="Times New Roman" panose="02020603050405020304" pitchFamily="18" charset="0"/>
              </a:rPr>
              <a:t> or waffle slab</a:t>
            </a:r>
          </a:p>
        </p:txBody>
      </p:sp>
      <p:sp>
        <p:nvSpPr>
          <p:cNvPr id="20" name="Flowchart: Preparation 19">
            <a:extLst>
              <a:ext uri="{FF2B5EF4-FFF2-40B4-BE49-F238E27FC236}">
                <a16:creationId xmlns:a16="http://schemas.microsoft.com/office/drawing/2014/main" xmlns="" id="{CCE1CE4D-6A8D-416F-93D8-825480935BB4}"/>
              </a:ext>
            </a:extLst>
          </p:cNvPr>
          <p:cNvSpPr/>
          <p:nvPr/>
        </p:nvSpPr>
        <p:spPr>
          <a:xfrm>
            <a:off x="4976737" y="1548678"/>
            <a:ext cx="3034302" cy="1841977"/>
          </a:xfrm>
          <a:prstGeom prst="flowChartPreparation">
            <a:avLst/>
          </a:prstGeom>
          <a:solidFill>
            <a:srgbClr val="005C2A"/>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r>
              <a:rPr lang="en-US" sz="2800" b="1" dirty="0">
                <a:solidFill>
                  <a:srgbClr val="FFFF00"/>
                </a:solidFill>
                <a:latin typeface="Times New Roman" panose="02020603050405020304" pitchFamily="18" charset="0"/>
                <a:cs typeface="Times New Roman" panose="02020603050405020304" pitchFamily="18" charset="0"/>
              </a:rPr>
              <a:t>Two-way Column Supported Slab</a:t>
            </a:r>
          </a:p>
        </p:txBody>
      </p:sp>
      <p:sp>
        <p:nvSpPr>
          <p:cNvPr id="21" name="Flowchart: Preparation 20">
            <a:extLst>
              <a:ext uri="{FF2B5EF4-FFF2-40B4-BE49-F238E27FC236}">
                <a16:creationId xmlns:a16="http://schemas.microsoft.com/office/drawing/2014/main" xmlns="" id="{252C91A6-1E1C-47E2-91C8-890C60329466}"/>
              </a:ext>
            </a:extLst>
          </p:cNvPr>
          <p:cNvSpPr/>
          <p:nvPr/>
        </p:nvSpPr>
        <p:spPr>
          <a:xfrm>
            <a:off x="5903267" y="4135779"/>
            <a:ext cx="2867891" cy="1708009"/>
          </a:xfrm>
          <a:prstGeom prst="flowChartPreparation">
            <a:avLst/>
          </a:prstGeom>
          <a:solidFill>
            <a:srgbClr val="0F282A"/>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r>
              <a:rPr lang="en-US" sz="2800" b="1" dirty="0">
                <a:solidFill>
                  <a:srgbClr val="FFFF00"/>
                </a:solidFill>
                <a:latin typeface="Times New Roman" panose="02020603050405020304" pitchFamily="18" charset="0"/>
                <a:cs typeface="Times New Roman" panose="02020603050405020304" pitchFamily="18" charset="0"/>
              </a:rPr>
              <a:t>Flat Slab</a:t>
            </a:r>
          </a:p>
        </p:txBody>
      </p:sp>
      <p:sp>
        <p:nvSpPr>
          <p:cNvPr id="22" name="Flowchart: Preparation 21">
            <a:extLst>
              <a:ext uri="{FF2B5EF4-FFF2-40B4-BE49-F238E27FC236}">
                <a16:creationId xmlns:a16="http://schemas.microsoft.com/office/drawing/2014/main" xmlns="" id="{C32C640B-FED5-4D20-9EE6-4C578DAF2963}"/>
              </a:ext>
            </a:extLst>
          </p:cNvPr>
          <p:cNvSpPr/>
          <p:nvPr/>
        </p:nvSpPr>
        <p:spPr>
          <a:xfrm>
            <a:off x="2830028" y="4135742"/>
            <a:ext cx="2867891" cy="1708010"/>
          </a:xfrm>
          <a:prstGeom prst="flowChartPreparation">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r>
              <a:rPr lang="en-US" sz="2800" b="1" dirty="0">
                <a:solidFill>
                  <a:srgbClr val="FFFF00"/>
                </a:solidFill>
                <a:latin typeface="Times New Roman" panose="02020603050405020304" pitchFamily="18" charset="0"/>
                <a:cs typeface="Times New Roman" panose="02020603050405020304" pitchFamily="18" charset="0"/>
              </a:rPr>
              <a:t>Flat Plate Slab</a:t>
            </a:r>
          </a:p>
        </p:txBody>
      </p:sp>
      <p:cxnSp>
        <p:nvCxnSpPr>
          <p:cNvPr id="44" name="Connector: Elbow 43">
            <a:extLst>
              <a:ext uri="{FF2B5EF4-FFF2-40B4-BE49-F238E27FC236}">
                <a16:creationId xmlns:a16="http://schemas.microsoft.com/office/drawing/2014/main" xmlns="" id="{70F195BD-AFA2-4181-82C7-69FA8F44EA5E}"/>
              </a:ext>
            </a:extLst>
          </p:cNvPr>
          <p:cNvCxnSpPr>
            <a:cxnSpLocks/>
            <a:stCxn id="20" idx="2"/>
            <a:endCxn id="21" idx="0"/>
          </p:cNvCxnSpPr>
          <p:nvPr/>
        </p:nvCxnSpPr>
        <p:spPr>
          <a:xfrm rot="16200000" flipH="1">
            <a:off x="6542987" y="3341523"/>
            <a:ext cx="745120" cy="843318"/>
          </a:xfrm>
          <a:prstGeom prst="bentConnector3">
            <a:avLst>
              <a:gd name="adj1" fmla="val 50000"/>
            </a:avLst>
          </a:prstGeom>
          <a:ln w="50800">
            <a:tailEnd type="triangle"/>
          </a:ln>
        </p:spPr>
        <p:style>
          <a:lnRef idx="1">
            <a:schemeClr val="accent2"/>
          </a:lnRef>
          <a:fillRef idx="0">
            <a:schemeClr val="accent2"/>
          </a:fillRef>
          <a:effectRef idx="0">
            <a:schemeClr val="accent2"/>
          </a:effectRef>
          <a:fontRef idx="minor">
            <a:schemeClr val="tx1"/>
          </a:fontRef>
        </p:style>
      </p:cxnSp>
      <p:cxnSp>
        <p:nvCxnSpPr>
          <p:cNvPr id="56" name="Connector: Elbow 55">
            <a:extLst>
              <a:ext uri="{FF2B5EF4-FFF2-40B4-BE49-F238E27FC236}">
                <a16:creationId xmlns:a16="http://schemas.microsoft.com/office/drawing/2014/main" xmlns="" id="{5364B18F-D5AD-4EA6-BB72-1079423BE887}"/>
              </a:ext>
            </a:extLst>
          </p:cNvPr>
          <p:cNvCxnSpPr>
            <a:cxnSpLocks/>
            <a:stCxn id="20" idx="2"/>
            <a:endCxn id="22" idx="0"/>
          </p:cNvCxnSpPr>
          <p:nvPr/>
        </p:nvCxnSpPr>
        <p:spPr>
          <a:xfrm rot="5400000">
            <a:off x="5006383" y="2648221"/>
            <a:ext cx="745121" cy="2229938"/>
          </a:xfrm>
          <a:prstGeom prst="bentConnector3">
            <a:avLst>
              <a:gd name="adj1" fmla="val 50000"/>
            </a:avLst>
          </a:prstGeom>
          <a:ln w="50800">
            <a:solidFill>
              <a:schemeClr val="accent2"/>
            </a:solidFill>
            <a:tailEnd type="triangle"/>
          </a:ln>
        </p:spPr>
        <p:style>
          <a:lnRef idx="1">
            <a:schemeClr val="accent2"/>
          </a:lnRef>
          <a:fillRef idx="0">
            <a:schemeClr val="accent2"/>
          </a:fillRef>
          <a:effectRef idx="0">
            <a:schemeClr val="accent2"/>
          </a:effectRef>
          <a:fontRef idx="minor">
            <a:schemeClr val="tx1"/>
          </a:fontRef>
        </p:style>
      </p:cxnSp>
      <p:cxnSp>
        <p:nvCxnSpPr>
          <p:cNvPr id="66" name="Connector: Elbow 65">
            <a:extLst>
              <a:ext uri="{FF2B5EF4-FFF2-40B4-BE49-F238E27FC236}">
                <a16:creationId xmlns:a16="http://schemas.microsoft.com/office/drawing/2014/main" xmlns="" id="{4C2EE805-A830-445B-B891-F6DC17424AD3}"/>
              </a:ext>
            </a:extLst>
          </p:cNvPr>
          <p:cNvCxnSpPr>
            <a:cxnSpLocks/>
            <a:endCxn id="16" idx="0"/>
          </p:cNvCxnSpPr>
          <p:nvPr/>
        </p:nvCxnSpPr>
        <p:spPr>
          <a:xfrm>
            <a:off x="7389383" y="3763181"/>
            <a:ext cx="3073256" cy="372560"/>
          </a:xfrm>
          <a:prstGeom prst="bentConnector2">
            <a:avLst/>
          </a:prstGeom>
          <a:ln w="508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2612594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EC4AD09E-0035-4990-8EEE-05C959AB2112}"/>
              </a:ext>
            </a:extLst>
          </p:cNvPr>
          <p:cNvSpPr/>
          <p:nvPr/>
        </p:nvSpPr>
        <p:spPr>
          <a:xfrm>
            <a:off x="295426" y="1261988"/>
            <a:ext cx="11591778" cy="5124747"/>
          </a:xfrm>
          <a:prstGeom prst="rect">
            <a:avLst/>
          </a:prstGeom>
          <a:solidFill>
            <a:srgbClr val="265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a:extLst>
              <a:ext uri="{FF2B5EF4-FFF2-40B4-BE49-F238E27FC236}">
                <a16:creationId xmlns:a16="http://schemas.microsoft.com/office/drawing/2014/main" xmlns="" id="{7FC10BF9-1FE1-4C44-B14B-6C8C7022ED25}"/>
              </a:ext>
            </a:extLst>
          </p:cNvPr>
          <p:cNvSpPr>
            <a:spLocks noGrp="1"/>
          </p:cNvSpPr>
          <p:nvPr>
            <p:ph type="title"/>
          </p:nvPr>
        </p:nvSpPr>
        <p:spPr>
          <a:xfrm>
            <a:off x="648459" y="31556"/>
            <a:ext cx="9370086" cy="1022467"/>
          </a:xfrm>
        </p:spPr>
        <p:txBody>
          <a:bodyPr/>
          <a:lstStyle/>
          <a:p>
            <a:pPr algn="ctr"/>
            <a:r>
              <a:rPr lang="en-US" sz="8000" b="1" dirty="0">
                <a:ln w="22225">
                  <a:solidFill>
                    <a:schemeClr val="accent1"/>
                  </a:solidFill>
                  <a:prstDash val="solid"/>
                </a:ln>
                <a:solidFill>
                  <a:schemeClr val="tx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Flat Plate Slab </a:t>
            </a:r>
          </a:p>
        </p:txBody>
      </p:sp>
      <p:sp>
        <p:nvSpPr>
          <p:cNvPr id="3" name="Slide Number Placeholder 2">
            <a:extLst>
              <a:ext uri="{FF2B5EF4-FFF2-40B4-BE49-F238E27FC236}">
                <a16:creationId xmlns:a16="http://schemas.microsoft.com/office/drawing/2014/main" xmlns="" id="{F704558D-1E79-4F69-A1C0-4BD50E5D1132}"/>
              </a:ext>
            </a:extLst>
          </p:cNvPr>
          <p:cNvSpPr>
            <a:spLocks noGrp="1"/>
          </p:cNvSpPr>
          <p:nvPr>
            <p:ph type="sldNum" sz="quarter" idx="12"/>
          </p:nvPr>
        </p:nvSpPr>
        <p:spPr>
          <a:xfrm>
            <a:off x="10349607" y="37950"/>
            <a:ext cx="838198" cy="712800"/>
          </a:xfrm>
        </p:spPr>
        <p:txBody>
          <a:bodyPr/>
          <a:lstStyle/>
          <a:p>
            <a:pPr>
              <a:defRPr/>
            </a:pPr>
            <a:fld id="{03DC2DEF-D2FE-4B45-ABA4-9F153FD1C98A}" type="slidenum">
              <a:rPr lang="en-US" smtClean="0">
                <a:solidFill>
                  <a:prstClr val="white">
                    <a:lumMod val="95000"/>
                  </a:prstClr>
                </a:solidFill>
              </a:rPr>
              <a:pPr>
                <a:defRPr/>
              </a:pPr>
              <a:t>98</a:t>
            </a:fld>
            <a:endParaRPr lang="en-US" dirty="0">
              <a:solidFill>
                <a:prstClr val="white">
                  <a:lumMod val="95000"/>
                </a:prstClr>
              </a:solidFill>
            </a:endParaRPr>
          </a:p>
        </p:txBody>
      </p:sp>
      <p:sp>
        <p:nvSpPr>
          <p:cNvPr id="5" name="Content Placeholder 4">
            <a:extLst>
              <a:ext uri="{FF2B5EF4-FFF2-40B4-BE49-F238E27FC236}">
                <a16:creationId xmlns:a16="http://schemas.microsoft.com/office/drawing/2014/main" xmlns="" id="{67E4CB61-2BBD-4777-9E12-21A418F89509}"/>
              </a:ext>
            </a:extLst>
          </p:cNvPr>
          <p:cNvSpPr>
            <a:spLocks noGrp="1"/>
          </p:cNvSpPr>
          <p:nvPr>
            <p:ph sz="half" idx="2"/>
          </p:nvPr>
        </p:nvSpPr>
        <p:spPr>
          <a:xfrm>
            <a:off x="6056874" y="1357218"/>
            <a:ext cx="5255194" cy="2175116"/>
          </a:xfrm>
        </p:spPr>
        <p:txBody>
          <a:bodyPr>
            <a:normAutofit fontScale="92500" lnSpcReduction="20000"/>
          </a:bodyPr>
          <a:lstStyle/>
          <a:p>
            <a:pPr>
              <a:buClr>
                <a:schemeClr val="accent1">
                  <a:lumMod val="75000"/>
                </a:schemeClr>
              </a:buClr>
              <a:buSzPct val="120000"/>
              <a:buFont typeface="Wingdings" panose="05000000000000000000" pitchFamily="2" charset="2"/>
              <a:buChar char="Ø"/>
            </a:pPr>
            <a:r>
              <a:rPr lang="en-GB" sz="3300" dirty="0">
                <a:solidFill>
                  <a:srgbClr val="FFFF00"/>
                </a:solidFill>
                <a:latin typeface="Times New Roman" panose="02020603050405020304" pitchFamily="18" charset="0"/>
                <a:cs typeface="Times New Roman" panose="02020603050405020304" pitchFamily="18" charset="0"/>
              </a:rPr>
              <a:t>Loads are transferred directly to the supporting concrete columns.</a:t>
            </a:r>
          </a:p>
          <a:p>
            <a:pPr>
              <a:buClr>
                <a:schemeClr val="accent1">
                  <a:lumMod val="75000"/>
                </a:schemeClr>
              </a:buClr>
              <a:buSzPct val="120000"/>
              <a:buFont typeface="Wingdings" panose="05000000000000000000" pitchFamily="2" charset="2"/>
              <a:buChar char="Ø"/>
            </a:pPr>
            <a:r>
              <a:rPr lang="en-GB" sz="3300" dirty="0">
                <a:solidFill>
                  <a:srgbClr val="FFFF00"/>
                </a:solidFill>
                <a:latin typeface="Times New Roman" panose="02020603050405020304" pitchFamily="18" charset="0"/>
                <a:cs typeface="Times New Roman" panose="02020603050405020304" pitchFamily="18" charset="0"/>
              </a:rPr>
              <a:t>It has lower shear capacity and deflection control.</a:t>
            </a:r>
            <a:endParaRPr lang="en-US" sz="3300" dirty="0">
              <a:solidFill>
                <a:srgbClr val="FFFF00"/>
              </a:solidFill>
              <a:latin typeface="Times New Roman" panose="02020603050405020304" pitchFamily="18"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xmlns="" id="{3771A36F-EB65-4BB7-A31F-B7EC242902BE}"/>
              </a:ext>
            </a:extLst>
          </p:cNvPr>
          <p:cNvSpPr>
            <a:spLocks noGrp="1"/>
          </p:cNvSpPr>
          <p:nvPr>
            <p:ph sz="half" idx="1"/>
          </p:nvPr>
        </p:nvSpPr>
        <p:spPr>
          <a:xfrm>
            <a:off x="247235" y="1261985"/>
            <a:ext cx="5256000" cy="2270350"/>
          </a:xfrm>
        </p:spPr>
        <p:txBody>
          <a:bodyPr>
            <a:noAutofit/>
          </a:bodyPr>
          <a:lstStyle/>
          <a:p>
            <a:pPr>
              <a:buClr>
                <a:schemeClr val="accent1">
                  <a:lumMod val="75000"/>
                </a:schemeClr>
              </a:buClr>
              <a:buSzPct val="120000"/>
              <a:buFont typeface="Wingdings" panose="05000000000000000000" pitchFamily="2" charset="2"/>
              <a:buChar char="Ø"/>
            </a:pPr>
            <a:r>
              <a:rPr lang="en-GB" sz="3600" dirty="0">
                <a:solidFill>
                  <a:srgbClr val="FFFF00"/>
                </a:solidFill>
                <a:latin typeface="Times New Roman" panose="02020603050405020304" pitchFamily="18" charset="0"/>
                <a:cs typeface="Times New Roman" panose="02020603050405020304" pitchFamily="18" charset="0"/>
              </a:rPr>
              <a:t>Does not have drop panels or column capitals and beams between the concrete columns.</a:t>
            </a:r>
            <a:endParaRPr lang="en-US" sz="3600" b="1" dirty="0">
              <a:solidFill>
                <a:srgbClr val="FFFF00"/>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xmlns="" id="{D86CAE38-8DEF-462F-86EE-60B1EF43D16D}"/>
              </a:ext>
            </a:extLst>
          </p:cNvPr>
          <p:cNvSpPr/>
          <p:nvPr/>
        </p:nvSpPr>
        <p:spPr>
          <a:xfrm>
            <a:off x="5795893" y="3627611"/>
            <a:ext cx="618979" cy="2797295"/>
          </a:xfrm>
          <a:prstGeom prst="rect">
            <a:avLst/>
          </a:prstGeom>
          <a:solidFill>
            <a:srgbClr val="3E7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E6B729">
                  <a:lumMod val="50000"/>
                </a:srgbClr>
              </a:solidFill>
            </a:endParaRPr>
          </a:p>
        </p:txBody>
      </p:sp>
      <p:pic>
        <p:nvPicPr>
          <p:cNvPr id="15" name="Picture 14">
            <a:extLst>
              <a:ext uri="{FF2B5EF4-FFF2-40B4-BE49-F238E27FC236}">
                <a16:creationId xmlns:a16="http://schemas.microsoft.com/office/drawing/2014/main" xmlns="" id="{997D5839-54CA-45D0-86EC-6A3DBE35DA8F}"/>
              </a:ext>
            </a:extLst>
          </p:cNvPr>
          <p:cNvPicPr>
            <a:picLocks noChangeAspect="1"/>
          </p:cNvPicPr>
          <p:nvPr/>
        </p:nvPicPr>
        <p:blipFill>
          <a:blip r:embed="rId2"/>
          <a:srcRect/>
          <a:stretch/>
        </p:blipFill>
        <p:spPr>
          <a:xfrm>
            <a:off x="334095" y="3605186"/>
            <a:ext cx="3807184" cy="3052716"/>
          </a:xfrm>
          <a:prstGeom prst="rect">
            <a:avLst/>
          </a:prstGeom>
        </p:spPr>
      </p:pic>
      <p:pic>
        <p:nvPicPr>
          <p:cNvPr id="9" name="Picture 8" descr="chapter7pic04.jpg">
            <a:extLst>
              <a:ext uri="{FF2B5EF4-FFF2-40B4-BE49-F238E27FC236}">
                <a16:creationId xmlns:a16="http://schemas.microsoft.com/office/drawing/2014/main" xmlns="" id="{7BBC45F9-B055-43DB-9C64-C52E8BA935CE}"/>
              </a:ext>
            </a:extLst>
          </p:cNvPr>
          <p:cNvPicPr>
            <a:picLocks noChangeAspect="1"/>
          </p:cNvPicPr>
          <p:nvPr/>
        </p:nvPicPr>
        <p:blipFill>
          <a:blip r:embed="rId3">
            <a:duotone>
              <a:prstClr val="black"/>
              <a:schemeClr val="accent5">
                <a:tint val="45000"/>
                <a:satMod val="400000"/>
              </a:schemeClr>
            </a:duotone>
          </a:blip>
          <a:stretch>
            <a:fillRect/>
          </a:stretch>
        </p:blipFill>
        <p:spPr>
          <a:xfrm>
            <a:off x="8366970" y="3627566"/>
            <a:ext cx="3517019" cy="3030336"/>
          </a:xfrm>
          <a:prstGeom prst="rect">
            <a:avLst/>
          </a:prstGeom>
        </p:spPr>
      </p:pic>
      <p:pic>
        <p:nvPicPr>
          <p:cNvPr id="10" name="Picture 9" descr="capture-20131119-125025.png">
            <a:extLst>
              <a:ext uri="{FF2B5EF4-FFF2-40B4-BE49-F238E27FC236}">
                <a16:creationId xmlns:a16="http://schemas.microsoft.com/office/drawing/2014/main" xmlns="" id="{0B4D28E9-123F-48D4-8F90-D5985C0BB7B9}"/>
              </a:ext>
            </a:extLst>
          </p:cNvPr>
          <p:cNvPicPr>
            <a:picLocks noChangeAspect="1"/>
          </p:cNvPicPr>
          <p:nvPr/>
        </p:nvPicPr>
        <p:blipFill>
          <a:blip r:embed="rId4"/>
          <a:stretch>
            <a:fillRect/>
          </a:stretch>
        </p:blipFill>
        <p:spPr>
          <a:xfrm>
            <a:off x="4418101" y="3627566"/>
            <a:ext cx="3719518" cy="3030336"/>
          </a:xfrm>
          <a:prstGeom prst="rect">
            <a:avLst/>
          </a:prstGeom>
        </p:spPr>
      </p:pic>
    </p:spTree>
    <p:extLst>
      <p:ext uri="{BB962C8B-B14F-4D97-AF65-F5344CB8AC3E}">
        <p14:creationId xmlns:p14="http://schemas.microsoft.com/office/powerpoint/2010/main" val="118368801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EC4AD09E-0035-4990-8EEE-05C959AB2112}"/>
              </a:ext>
            </a:extLst>
          </p:cNvPr>
          <p:cNvSpPr/>
          <p:nvPr/>
        </p:nvSpPr>
        <p:spPr>
          <a:xfrm>
            <a:off x="295426" y="1261988"/>
            <a:ext cx="11591778" cy="5124747"/>
          </a:xfrm>
          <a:prstGeom prst="rect">
            <a:avLst/>
          </a:prstGeom>
          <a:solidFill>
            <a:srgbClr val="265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prstClr val="white"/>
              </a:solidFill>
            </a:endParaRPr>
          </a:p>
        </p:txBody>
      </p:sp>
      <p:sp>
        <p:nvSpPr>
          <p:cNvPr id="2" name="Title 1">
            <a:extLst>
              <a:ext uri="{FF2B5EF4-FFF2-40B4-BE49-F238E27FC236}">
                <a16:creationId xmlns:a16="http://schemas.microsoft.com/office/drawing/2014/main" xmlns="" id="{7FC10BF9-1FE1-4C44-B14B-6C8C7022ED25}"/>
              </a:ext>
            </a:extLst>
          </p:cNvPr>
          <p:cNvSpPr>
            <a:spLocks noGrp="1"/>
          </p:cNvSpPr>
          <p:nvPr>
            <p:ph type="title"/>
          </p:nvPr>
        </p:nvSpPr>
        <p:spPr>
          <a:xfrm>
            <a:off x="648459" y="31556"/>
            <a:ext cx="9370086" cy="1022467"/>
          </a:xfrm>
        </p:spPr>
        <p:txBody>
          <a:bodyPr/>
          <a:lstStyle/>
          <a:p>
            <a:pPr algn="ctr"/>
            <a:r>
              <a:rPr lang="en-US" sz="8000" b="1" dirty="0">
                <a:ln w="22225">
                  <a:solidFill>
                    <a:schemeClr val="accent1"/>
                  </a:solidFill>
                  <a:prstDash val="solid"/>
                </a:ln>
                <a:solidFill>
                  <a:schemeClr val="tx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Flat Plate Slab </a:t>
            </a:r>
          </a:p>
        </p:txBody>
      </p:sp>
      <p:sp>
        <p:nvSpPr>
          <p:cNvPr id="3" name="Slide Number Placeholder 2">
            <a:extLst>
              <a:ext uri="{FF2B5EF4-FFF2-40B4-BE49-F238E27FC236}">
                <a16:creationId xmlns:a16="http://schemas.microsoft.com/office/drawing/2014/main" xmlns="" id="{F704558D-1E79-4F69-A1C0-4BD50E5D1132}"/>
              </a:ext>
            </a:extLst>
          </p:cNvPr>
          <p:cNvSpPr>
            <a:spLocks noGrp="1"/>
          </p:cNvSpPr>
          <p:nvPr>
            <p:ph type="sldNum" sz="quarter" idx="12"/>
          </p:nvPr>
        </p:nvSpPr>
        <p:spPr>
          <a:xfrm>
            <a:off x="10349607" y="37950"/>
            <a:ext cx="838198" cy="712800"/>
          </a:xfrm>
        </p:spPr>
        <p:txBody>
          <a:bodyPr/>
          <a:lstStyle/>
          <a:p>
            <a:pPr>
              <a:defRPr/>
            </a:pPr>
            <a:fld id="{03DC2DEF-D2FE-4B45-ABA4-9F153FD1C98A}" type="slidenum">
              <a:rPr lang="en-US" smtClean="0">
                <a:solidFill>
                  <a:prstClr val="white">
                    <a:lumMod val="95000"/>
                  </a:prstClr>
                </a:solidFill>
              </a:rPr>
              <a:pPr>
                <a:defRPr/>
              </a:pPr>
              <a:t>99</a:t>
            </a:fld>
            <a:endParaRPr lang="en-US" dirty="0">
              <a:solidFill>
                <a:prstClr val="white">
                  <a:lumMod val="95000"/>
                </a:prstClr>
              </a:solidFill>
            </a:endParaRPr>
          </a:p>
        </p:txBody>
      </p:sp>
      <p:sp>
        <p:nvSpPr>
          <p:cNvPr id="6" name="Content Placeholder 5">
            <a:extLst>
              <a:ext uri="{FF2B5EF4-FFF2-40B4-BE49-F238E27FC236}">
                <a16:creationId xmlns:a16="http://schemas.microsoft.com/office/drawing/2014/main" xmlns="" id="{3771A36F-EB65-4BB7-A31F-B7EC242902BE}"/>
              </a:ext>
            </a:extLst>
          </p:cNvPr>
          <p:cNvSpPr>
            <a:spLocks noGrp="1"/>
          </p:cNvSpPr>
          <p:nvPr>
            <p:ph sz="half" idx="1"/>
          </p:nvPr>
        </p:nvSpPr>
        <p:spPr>
          <a:xfrm>
            <a:off x="247238" y="1261984"/>
            <a:ext cx="11591778" cy="1192232"/>
          </a:xfrm>
        </p:spPr>
        <p:txBody>
          <a:bodyPr>
            <a:noAutofit/>
          </a:bodyPr>
          <a:lstStyle/>
          <a:p>
            <a:pPr marL="0" indent="0">
              <a:buClr>
                <a:schemeClr val="accent1">
                  <a:lumMod val="75000"/>
                </a:schemeClr>
              </a:buClr>
              <a:buSzPct val="120000"/>
              <a:buNone/>
            </a:pPr>
            <a:r>
              <a:rPr lang="en-GB" sz="3600" dirty="0">
                <a:solidFill>
                  <a:srgbClr val="FFFF00"/>
                </a:solidFill>
                <a:latin typeface="Times New Roman" panose="02020603050405020304" pitchFamily="18" charset="0"/>
                <a:cs typeface="Times New Roman" panose="02020603050405020304" pitchFamily="18" charset="0"/>
              </a:rPr>
              <a:t>Flat Plate: Span not exceeding 6.0 to 7.5 m and live load not exceeding 3.5 to 4.5 KN/m2</a:t>
            </a:r>
          </a:p>
        </p:txBody>
      </p:sp>
      <p:sp>
        <p:nvSpPr>
          <p:cNvPr id="4" name="TextBox 3">
            <a:extLst>
              <a:ext uri="{FF2B5EF4-FFF2-40B4-BE49-F238E27FC236}">
                <a16:creationId xmlns:a16="http://schemas.microsoft.com/office/drawing/2014/main" xmlns="" id="{EFB2B163-AF92-461D-8D36-8F15E6401848}"/>
              </a:ext>
            </a:extLst>
          </p:cNvPr>
          <p:cNvSpPr txBox="1"/>
          <p:nvPr/>
        </p:nvSpPr>
        <p:spPr>
          <a:xfrm>
            <a:off x="648479" y="2757465"/>
            <a:ext cx="5079245" cy="2585323"/>
          </a:xfrm>
          <a:prstGeom prst="rect">
            <a:avLst/>
          </a:prstGeom>
          <a:noFill/>
        </p:spPr>
        <p:txBody>
          <a:bodyPr wrap="square" rtlCol="0">
            <a:spAutoFit/>
          </a:bodyPr>
          <a:lstStyle/>
          <a:p>
            <a:pPr defTabSz="457200">
              <a:spcBef>
                <a:spcPts val="1000"/>
              </a:spcBef>
              <a:buClr>
                <a:srgbClr val="B01513">
                  <a:lumMod val="75000"/>
                </a:srgbClr>
              </a:buClr>
              <a:buSzPct val="120000"/>
              <a:buFont typeface="Wingdings 3" charset="2"/>
              <a:buNone/>
              <a:defRPr/>
            </a:pPr>
            <a:r>
              <a:rPr lang="en-GB" sz="5400" dirty="0">
                <a:ln w="0">
                  <a:solidFill>
                    <a:srgbClr val="B01513">
                      <a:lumMod val="60000"/>
                      <a:lumOff val="40000"/>
                    </a:srgbClr>
                  </a:solidFill>
                </a:ln>
                <a:solidFill>
                  <a:prstClr val="white"/>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Advantages:</a:t>
            </a:r>
          </a:p>
          <a:p>
            <a:pPr marL="571500" indent="-571500" defTabSz="457200">
              <a:buFont typeface="Wingdings" panose="05000000000000000000" pitchFamily="2" charset="2"/>
              <a:buChar char="v"/>
            </a:pPr>
            <a:r>
              <a:rPr lang="en-GB" sz="3600" dirty="0">
                <a:solidFill>
                  <a:srgbClr val="FFFF00"/>
                </a:solidFill>
                <a:latin typeface="Times New Roman" panose="02020603050405020304" pitchFamily="18" charset="0"/>
                <a:cs typeface="Times New Roman" panose="02020603050405020304" pitchFamily="18" charset="0"/>
              </a:rPr>
              <a:t>Low cost formwork</a:t>
            </a:r>
          </a:p>
          <a:p>
            <a:pPr marL="571500" indent="-571500" defTabSz="457200">
              <a:buFont typeface="Wingdings" panose="05000000000000000000" pitchFamily="2" charset="2"/>
              <a:buChar char="v"/>
            </a:pPr>
            <a:r>
              <a:rPr lang="en-GB" sz="3600" dirty="0">
                <a:solidFill>
                  <a:srgbClr val="FFFF00"/>
                </a:solidFill>
                <a:latin typeface="Times New Roman" panose="02020603050405020304" pitchFamily="18" charset="0"/>
                <a:cs typeface="Times New Roman" panose="02020603050405020304" pitchFamily="18" charset="0"/>
              </a:rPr>
              <a:t>Exposed flat ceilings </a:t>
            </a:r>
          </a:p>
          <a:p>
            <a:pPr marL="571500" indent="-571500" defTabSz="457200">
              <a:buFont typeface="Wingdings" panose="05000000000000000000" pitchFamily="2" charset="2"/>
              <a:buChar char="v"/>
            </a:pPr>
            <a:r>
              <a:rPr lang="en-GB" sz="3600" dirty="0">
                <a:solidFill>
                  <a:srgbClr val="FFFF00"/>
                </a:solidFill>
                <a:latin typeface="Times New Roman" panose="02020603050405020304" pitchFamily="18" charset="0"/>
                <a:cs typeface="Times New Roman" panose="02020603050405020304" pitchFamily="18" charset="0"/>
              </a:rPr>
              <a:t>Fast</a:t>
            </a:r>
            <a:endParaRPr lang="en-US" sz="3600" dirty="0">
              <a:solidFill>
                <a:srgbClr val="FFFF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B255C4C6-2D95-452D-AFC0-9EF485F74B21}"/>
              </a:ext>
            </a:extLst>
          </p:cNvPr>
          <p:cNvSpPr txBox="1"/>
          <p:nvPr/>
        </p:nvSpPr>
        <p:spPr>
          <a:xfrm>
            <a:off x="5818279" y="2757494"/>
            <a:ext cx="5930142" cy="3693319"/>
          </a:xfrm>
          <a:prstGeom prst="rect">
            <a:avLst/>
          </a:prstGeom>
          <a:noFill/>
        </p:spPr>
        <p:txBody>
          <a:bodyPr wrap="square" rtlCol="0">
            <a:spAutoFit/>
          </a:bodyPr>
          <a:lstStyle/>
          <a:p>
            <a:pPr defTabSz="457200">
              <a:spcBef>
                <a:spcPts val="1000"/>
              </a:spcBef>
              <a:buClr>
                <a:srgbClr val="B01513">
                  <a:lumMod val="75000"/>
                </a:srgbClr>
              </a:buClr>
              <a:buSzPct val="120000"/>
              <a:buFont typeface="Wingdings 3" charset="2"/>
              <a:buNone/>
              <a:defRPr/>
            </a:pPr>
            <a:r>
              <a:rPr lang="en-GB" sz="5400" dirty="0">
                <a:ln w="0">
                  <a:solidFill>
                    <a:srgbClr val="B01513">
                      <a:lumMod val="60000"/>
                      <a:lumOff val="40000"/>
                    </a:srgbClr>
                  </a:solidFill>
                </a:ln>
                <a:solidFill>
                  <a:prstClr val="white"/>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Disadvantages:</a:t>
            </a:r>
          </a:p>
          <a:p>
            <a:pPr marL="571500" indent="-571500" defTabSz="457200">
              <a:buFont typeface="Wingdings" panose="05000000000000000000" pitchFamily="2" charset="2"/>
              <a:buChar char="v"/>
            </a:pPr>
            <a:r>
              <a:rPr lang="en-GB" sz="3600" dirty="0">
                <a:solidFill>
                  <a:srgbClr val="FFFF00"/>
                </a:solidFill>
                <a:latin typeface="Times New Roman" panose="02020603050405020304" pitchFamily="18" charset="0"/>
                <a:cs typeface="Times New Roman" panose="02020603050405020304" pitchFamily="18" charset="0"/>
              </a:rPr>
              <a:t>Low shear capacity</a:t>
            </a:r>
          </a:p>
          <a:p>
            <a:pPr marL="571500" indent="-571500" defTabSz="457200">
              <a:buFont typeface="Wingdings" panose="05000000000000000000" pitchFamily="2" charset="2"/>
              <a:buChar char="v"/>
            </a:pPr>
            <a:r>
              <a:rPr lang="en-GB" sz="3600" dirty="0">
                <a:solidFill>
                  <a:srgbClr val="FFFF00"/>
                </a:solidFill>
                <a:latin typeface="Times New Roman" panose="02020603050405020304" pitchFamily="18" charset="0"/>
                <a:cs typeface="Times New Roman" panose="02020603050405020304" pitchFamily="18" charset="0"/>
              </a:rPr>
              <a:t>Low Stiffness (notable deflection)</a:t>
            </a:r>
          </a:p>
          <a:p>
            <a:pPr marL="571500" indent="-571500" defTabSz="457200">
              <a:buFont typeface="Wingdings" panose="05000000000000000000" pitchFamily="2" charset="2"/>
              <a:buChar char="v"/>
            </a:pPr>
            <a:r>
              <a:rPr lang="en-GB" sz="3600" dirty="0">
                <a:solidFill>
                  <a:srgbClr val="FFFF00"/>
                </a:solidFill>
                <a:latin typeface="Times New Roman" panose="02020603050405020304" pitchFamily="18" charset="0"/>
                <a:cs typeface="Times New Roman" panose="02020603050405020304" pitchFamily="18" charset="0"/>
              </a:rPr>
              <a:t>Need of special formwork for drop panels and capitals</a:t>
            </a:r>
            <a:endParaRPr lang="en-US" sz="36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934247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image" Target="../media/image14.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image" Target="../media/image14.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10.xml><?xml version="1.0" encoding="utf-8"?>
<a:theme xmlns:a="http://schemas.openxmlformats.org/drawingml/2006/main" name="1_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979</TotalTime>
  <Words>6857</Words>
  <Application>Microsoft Office PowerPoint</Application>
  <PresentationFormat>Custom</PresentationFormat>
  <Paragraphs>1036</Paragraphs>
  <Slides>181</Slides>
  <Notes>1</Notes>
  <HiddenSlides>0</HiddenSlides>
  <MMClips>0</MMClips>
  <ScaleCrop>false</ScaleCrop>
  <HeadingPairs>
    <vt:vector size="4" baseType="variant">
      <vt:variant>
        <vt:lpstr>Theme</vt:lpstr>
      </vt:variant>
      <vt:variant>
        <vt:i4>11</vt:i4>
      </vt:variant>
      <vt:variant>
        <vt:lpstr>Slide Titles</vt:lpstr>
      </vt:variant>
      <vt:variant>
        <vt:i4>181</vt:i4>
      </vt:variant>
    </vt:vector>
  </HeadingPairs>
  <TitlesOfParts>
    <vt:vector size="192" baseType="lpstr">
      <vt:lpstr>Ion</vt:lpstr>
      <vt:lpstr>1_Office Theme</vt:lpstr>
      <vt:lpstr>1_Ion</vt:lpstr>
      <vt:lpstr>2_Office Theme</vt:lpstr>
      <vt:lpstr>3_Office Theme</vt:lpstr>
      <vt:lpstr>4_Office Theme</vt:lpstr>
      <vt:lpstr>Angles</vt:lpstr>
      <vt:lpstr>Office Theme</vt:lpstr>
      <vt:lpstr>5_Office Theme</vt:lpstr>
      <vt:lpstr>1_Angles</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two-way slab?</vt:lpstr>
      <vt:lpstr>PowerPoint Presentation</vt:lpstr>
      <vt:lpstr>What is Crank Bar?</vt:lpstr>
      <vt:lpstr>Why Crank Bar is provided?</vt:lpstr>
      <vt:lpstr>PowerPoint Presentation</vt:lpstr>
      <vt:lpstr>PowerPoint Presentation</vt:lpstr>
      <vt:lpstr>PowerPoint Presentation</vt:lpstr>
      <vt:lpstr>PowerPoint Presentation</vt:lpstr>
      <vt:lpstr>PowerPoint Presentation</vt:lpstr>
      <vt:lpstr>Types of two-way slab?</vt:lpstr>
      <vt:lpstr>Flat Plate Slab </vt:lpstr>
      <vt:lpstr>Flat Plate Slab </vt:lpstr>
      <vt:lpstr>Flat Slab </vt:lpstr>
      <vt:lpstr> Types of flat slab construction</vt:lpstr>
      <vt:lpstr> Types of flat slab construction</vt:lpstr>
      <vt:lpstr>Flat Slab </vt:lpstr>
      <vt:lpstr>Flat Slab </vt:lpstr>
      <vt:lpstr>Flat Slab </vt:lpstr>
      <vt:lpstr>Flat Slab </vt:lpstr>
      <vt:lpstr>Grid or waffle slab</vt:lpstr>
      <vt:lpstr>Grid or waffle slab</vt:lpstr>
      <vt:lpstr>Grid or waffle slab</vt:lpstr>
      <vt:lpstr>Corner reinforcements</vt:lpstr>
      <vt:lpstr>Distribution Bar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Objectives of a foundation :</vt:lpstr>
      <vt:lpstr>Factors affecting design of foundation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Friction Piles</vt:lpstr>
      <vt:lpstr>PowerPoint Presentation</vt:lpstr>
      <vt:lpstr>MATERIAL USED FOR  FOUNDATION…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Ideal</dc:creator>
  <cp:lastModifiedBy>user</cp:lastModifiedBy>
  <cp:revision>80</cp:revision>
  <dcterms:created xsi:type="dcterms:W3CDTF">2024-12-09T07:14:23Z</dcterms:created>
  <dcterms:modified xsi:type="dcterms:W3CDTF">2025-01-20T13:34:35Z</dcterms:modified>
</cp:coreProperties>
</file>