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91" r:id="rId2"/>
    <p:sldId id="392" r:id="rId3"/>
    <p:sldId id="393" r:id="rId4"/>
    <p:sldId id="394" r:id="rId5"/>
    <p:sldId id="395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396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397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398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399" r:id="rId47"/>
    <p:sldId id="294" r:id="rId48"/>
    <p:sldId id="295" r:id="rId49"/>
    <p:sldId id="296" r:id="rId50"/>
    <p:sldId id="297" r:id="rId51"/>
    <p:sldId id="298" r:id="rId52"/>
    <p:sldId id="299" r:id="rId53"/>
    <p:sldId id="300" r:id="rId54"/>
    <p:sldId id="301" r:id="rId55"/>
    <p:sldId id="302" r:id="rId56"/>
    <p:sldId id="400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401" r:id="rId66"/>
    <p:sldId id="311" r:id="rId67"/>
    <p:sldId id="312" r:id="rId68"/>
    <p:sldId id="313" r:id="rId69"/>
    <p:sldId id="314" r:id="rId70"/>
    <p:sldId id="315" r:id="rId71"/>
    <p:sldId id="316" r:id="rId72"/>
    <p:sldId id="317" r:id="rId73"/>
    <p:sldId id="318" r:id="rId74"/>
    <p:sldId id="402" r:id="rId75"/>
    <p:sldId id="319" r:id="rId76"/>
    <p:sldId id="320" r:id="rId77"/>
    <p:sldId id="321" r:id="rId78"/>
    <p:sldId id="322" r:id="rId79"/>
    <p:sldId id="323" r:id="rId80"/>
    <p:sldId id="324" r:id="rId81"/>
    <p:sldId id="325" r:id="rId82"/>
    <p:sldId id="326" r:id="rId83"/>
    <p:sldId id="327" r:id="rId84"/>
    <p:sldId id="328" r:id="rId85"/>
    <p:sldId id="403" r:id="rId86"/>
    <p:sldId id="329" r:id="rId87"/>
    <p:sldId id="330" r:id="rId88"/>
    <p:sldId id="331" r:id="rId89"/>
    <p:sldId id="332" r:id="rId90"/>
    <p:sldId id="333" r:id="rId91"/>
    <p:sldId id="334" r:id="rId92"/>
    <p:sldId id="335" r:id="rId93"/>
    <p:sldId id="404" r:id="rId94"/>
    <p:sldId id="336" r:id="rId95"/>
    <p:sldId id="337" r:id="rId96"/>
    <p:sldId id="338" r:id="rId97"/>
    <p:sldId id="339" r:id="rId98"/>
    <p:sldId id="340" r:id="rId99"/>
    <p:sldId id="341" r:id="rId100"/>
    <p:sldId id="342" r:id="rId101"/>
    <p:sldId id="343" r:id="rId102"/>
    <p:sldId id="405" r:id="rId103"/>
    <p:sldId id="344" r:id="rId104"/>
    <p:sldId id="345" r:id="rId105"/>
    <p:sldId id="346" r:id="rId106"/>
    <p:sldId id="347" r:id="rId107"/>
    <p:sldId id="348" r:id="rId108"/>
    <p:sldId id="349" r:id="rId109"/>
    <p:sldId id="350" r:id="rId110"/>
    <p:sldId id="417" r:id="rId111"/>
    <p:sldId id="351" r:id="rId112"/>
    <p:sldId id="352" r:id="rId113"/>
    <p:sldId id="353" r:id="rId114"/>
    <p:sldId id="354" r:id="rId115"/>
    <p:sldId id="355" r:id="rId116"/>
    <p:sldId id="356" r:id="rId117"/>
    <p:sldId id="357" r:id="rId118"/>
    <p:sldId id="416" r:id="rId119"/>
    <p:sldId id="358" r:id="rId120"/>
    <p:sldId id="359" r:id="rId121"/>
    <p:sldId id="360" r:id="rId122"/>
    <p:sldId id="361" r:id="rId123"/>
    <p:sldId id="362" r:id="rId124"/>
    <p:sldId id="363" r:id="rId125"/>
    <p:sldId id="364" r:id="rId126"/>
    <p:sldId id="415" r:id="rId127"/>
    <p:sldId id="365" r:id="rId128"/>
    <p:sldId id="366" r:id="rId129"/>
    <p:sldId id="367" r:id="rId130"/>
    <p:sldId id="368" r:id="rId131"/>
    <p:sldId id="369" r:id="rId132"/>
    <p:sldId id="370" r:id="rId133"/>
    <p:sldId id="371" r:id="rId134"/>
    <p:sldId id="414" r:id="rId135"/>
    <p:sldId id="372" r:id="rId136"/>
    <p:sldId id="373" r:id="rId137"/>
    <p:sldId id="374" r:id="rId138"/>
    <p:sldId id="375" r:id="rId139"/>
    <p:sldId id="376" r:id="rId140"/>
    <p:sldId id="377" r:id="rId141"/>
    <p:sldId id="378" r:id="rId142"/>
    <p:sldId id="379" r:id="rId143"/>
    <p:sldId id="413" r:id="rId144"/>
    <p:sldId id="380" r:id="rId145"/>
    <p:sldId id="381" r:id="rId146"/>
    <p:sldId id="382" r:id="rId147"/>
    <p:sldId id="383" r:id="rId148"/>
    <p:sldId id="384" r:id="rId149"/>
    <p:sldId id="412" r:id="rId150"/>
    <p:sldId id="385" r:id="rId151"/>
    <p:sldId id="386" r:id="rId152"/>
    <p:sldId id="387" r:id="rId153"/>
    <p:sldId id="388" r:id="rId154"/>
    <p:sldId id="389" r:id="rId155"/>
    <p:sldId id="390" r:id="rId156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7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390" y="-72"/>
      </p:cViewPr>
      <p:guideLst>
        <p:guide orient="horz" pos="287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theme" Target="theme/theme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tableStyles" Target="tableStyle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slide" Target="slides/slide1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1" i="1" u="heavy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50" b="1" i="1" u="heavy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687" y="1005331"/>
            <a:ext cx="8524112" cy="11466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7113" y="2206242"/>
            <a:ext cx="9272905" cy="4058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1" i="1" u="heavy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46.png"/><Relationship Id="rId299" Type="http://schemas.openxmlformats.org/officeDocument/2006/relationships/image" Target="../media/image328.png"/><Relationship Id="rId21" Type="http://schemas.openxmlformats.org/officeDocument/2006/relationships/image" Target="../media/image50.png"/><Relationship Id="rId63" Type="http://schemas.openxmlformats.org/officeDocument/2006/relationships/image" Target="../media/image92.png"/><Relationship Id="rId159" Type="http://schemas.openxmlformats.org/officeDocument/2006/relationships/image" Target="../media/image188.png"/><Relationship Id="rId324" Type="http://schemas.openxmlformats.org/officeDocument/2006/relationships/image" Target="../media/image353.png"/><Relationship Id="rId366" Type="http://schemas.openxmlformats.org/officeDocument/2006/relationships/image" Target="../media/image395.png"/><Relationship Id="rId531" Type="http://schemas.openxmlformats.org/officeDocument/2006/relationships/image" Target="../media/image560.png"/><Relationship Id="rId170" Type="http://schemas.openxmlformats.org/officeDocument/2006/relationships/image" Target="../media/image199.png"/><Relationship Id="rId226" Type="http://schemas.openxmlformats.org/officeDocument/2006/relationships/image" Target="../media/image255.png"/><Relationship Id="rId433" Type="http://schemas.openxmlformats.org/officeDocument/2006/relationships/image" Target="../media/image462.png"/><Relationship Id="rId268" Type="http://schemas.openxmlformats.org/officeDocument/2006/relationships/image" Target="../media/image297.png"/><Relationship Id="rId475" Type="http://schemas.openxmlformats.org/officeDocument/2006/relationships/image" Target="../media/image504.png"/><Relationship Id="rId32" Type="http://schemas.openxmlformats.org/officeDocument/2006/relationships/image" Target="../media/image61.png"/><Relationship Id="rId74" Type="http://schemas.openxmlformats.org/officeDocument/2006/relationships/image" Target="../media/image103.png"/><Relationship Id="rId128" Type="http://schemas.openxmlformats.org/officeDocument/2006/relationships/image" Target="../media/image157.png"/><Relationship Id="rId335" Type="http://schemas.openxmlformats.org/officeDocument/2006/relationships/image" Target="../media/image364.png"/><Relationship Id="rId377" Type="http://schemas.openxmlformats.org/officeDocument/2006/relationships/image" Target="../media/image406.png"/><Relationship Id="rId500" Type="http://schemas.openxmlformats.org/officeDocument/2006/relationships/image" Target="../media/image529.png"/><Relationship Id="rId542" Type="http://schemas.openxmlformats.org/officeDocument/2006/relationships/image" Target="../media/image571.png"/><Relationship Id="rId5" Type="http://schemas.openxmlformats.org/officeDocument/2006/relationships/image" Target="../media/image34.png"/><Relationship Id="rId181" Type="http://schemas.openxmlformats.org/officeDocument/2006/relationships/image" Target="../media/image210.png"/><Relationship Id="rId237" Type="http://schemas.openxmlformats.org/officeDocument/2006/relationships/image" Target="../media/image266.png"/><Relationship Id="rId402" Type="http://schemas.openxmlformats.org/officeDocument/2006/relationships/image" Target="../media/image431.png"/><Relationship Id="rId279" Type="http://schemas.openxmlformats.org/officeDocument/2006/relationships/image" Target="../media/image308.png"/><Relationship Id="rId444" Type="http://schemas.openxmlformats.org/officeDocument/2006/relationships/image" Target="../media/image473.png"/><Relationship Id="rId486" Type="http://schemas.openxmlformats.org/officeDocument/2006/relationships/image" Target="../media/image515.png"/><Relationship Id="rId43" Type="http://schemas.openxmlformats.org/officeDocument/2006/relationships/image" Target="../media/image72.png"/><Relationship Id="rId139" Type="http://schemas.openxmlformats.org/officeDocument/2006/relationships/image" Target="../media/image168.png"/><Relationship Id="rId290" Type="http://schemas.openxmlformats.org/officeDocument/2006/relationships/image" Target="../media/image319.png"/><Relationship Id="rId304" Type="http://schemas.openxmlformats.org/officeDocument/2006/relationships/image" Target="../media/image333.png"/><Relationship Id="rId346" Type="http://schemas.openxmlformats.org/officeDocument/2006/relationships/image" Target="../media/image375.png"/><Relationship Id="rId388" Type="http://schemas.openxmlformats.org/officeDocument/2006/relationships/image" Target="../media/image417.png"/><Relationship Id="rId511" Type="http://schemas.openxmlformats.org/officeDocument/2006/relationships/image" Target="../media/image540.png"/><Relationship Id="rId85" Type="http://schemas.openxmlformats.org/officeDocument/2006/relationships/image" Target="../media/image114.png"/><Relationship Id="rId150" Type="http://schemas.openxmlformats.org/officeDocument/2006/relationships/image" Target="../media/image179.png"/><Relationship Id="rId192" Type="http://schemas.openxmlformats.org/officeDocument/2006/relationships/image" Target="../media/image221.png"/><Relationship Id="rId206" Type="http://schemas.openxmlformats.org/officeDocument/2006/relationships/image" Target="../media/image235.png"/><Relationship Id="rId413" Type="http://schemas.openxmlformats.org/officeDocument/2006/relationships/image" Target="../media/image442.png"/><Relationship Id="rId248" Type="http://schemas.openxmlformats.org/officeDocument/2006/relationships/image" Target="../media/image277.png"/><Relationship Id="rId455" Type="http://schemas.openxmlformats.org/officeDocument/2006/relationships/image" Target="../media/image484.png"/><Relationship Id="rId497" Type="http://schemas.openxmlformats.org/officeDocument/2006/relationships/image" Target="../media/image526.png"/><Relationship Id="rId12" Type="http://schemas.openxmlformats.org/officeDocument/2006/relationships/image" Target="../media/image41.png"/><Relationship Id="rId108" Type="http://schemas.openxmlformats.org/officeDocument/2006/relationships/image" Target="../media/image137.png"/><Relationship Id="rId315" Type="http://schemas.openxmlformats.org/officeDocument/2006/relationships/image" Target="../media/image344.png"/><Relationship Id="rId357" Type="http://schemas.openxmlformats.org/officeDocument/2006/relationships/image" Target="../media/image386.png"/><Relationship Id="rId522" Type="http://schemas.openxmlformats.org/officeDocument/2006/relationships/image" Target="../media/image551.png"/><Relationship Id="rId54" Type="http://schemas.openxmlformats.org/officeDocument/2006/relationships/image" Target="../media/image83.png"/><Relationship Id="rId96" Type="http://schemas.openxmlformats.org/officeDocument/2006/relationships/image" Target="../media/image125.png"/><Relationship Id="rId161" Type="http://schemas.openxmlformats.org/officeDocument/2006/relationships/image" Target="../media/image190.png"/><Relationship Id="rId217" Type="http://schemas.openxmlformats.org/officeDocument/2006/relationships/image" Target="../media/image246.png"/><Relationship Id="rId399" Type="http://schemas.openxmlformats.org/officeDocument/2006/relationships/image" Target="../media/image428.png"/><Relationship Id="rId259" Type="http://schemas.openxmlformats.org/officeDocument/2006/relationships/image" Target="../media/image288.png"/><Relationship Id="rId424" Type="http://schemas.openxmlformats.org/officeDocument/2006/relationships/image" Target="../media/image453.png"/><Relationship Id="rId466" Type="http://schemas.openxmlformats.org/officeDocument/2006/relationships/image" Target="../media/image495.png"/><Relationship Id="rId23" Type="http://schemas.openxmlformats.org/officeDocument/2006/relationships/image" Target="../media/image52.png"/><Relationship Id="rId119" Type="http://schemas.openxmlformats.org/officeDocument/2006/relationships/image" Target="../media/image148.png"/><Relationship Id="rId270" Type="http://schemas.openxmlformats.org/officeDocument/2006/relationships/image" Target="../media/image299.png"/><Relationship Id="rId326" Type="http://schemas.openxmlformats.org/officeDocument/2006/relationships/image" Target="../media/image355.png"/><Relationship Id="rId533" Type="http://schemas.openxmlformats.org/officeDocument/2006/relationships/image" Target="../media/image562.png"/><Relationship Id="rId65" Type="http://schemas.openxmlformats.org/officeDocument/2006/relationships/image" Target="../media/image94.png"/><Relationship Id="rId130" Type="http://schemas.openxmlformats.org/officeDocument/2006/relationships/image" Target="../media/image159.png"/><Relationship Id="rId368" Type="http://schemas.openxmlformats.org/officeDocument/2006/relationships/image" Target="../media/image397.png"/><Relationship Id="rId172" Type="http://schemas.openxmlformats.org/officeDocument/2006/relationships/image" Target="../media/image201.png"/><Relationship Id="rId228" Type="http://schemas.openxmlformats.org/officeDocument/2006/relationships/image" Target="../media/image257.png"/><Relationship Id="rId435" Type="http://schemas.openxmlformats.org/officeDocument/2006/relationships/image" Target="../media/image464.png"/><Relationship Id="rId477" Type="http://schemas.openxmlformats.org/officeDocument/2006/relationships/image" Target="../media/image506.png"/><Relationship Id="rId281" Type="http://schemas.openxmlformats.org/officeDocument/2006/relationships/image" Target="../media/image310.png"/><Relationship Id="rId337" Type="http://schemas.openxmlformats.org/officeDocument/2006/relationships/image" Target="../media/image366.png"/><Relationship Id="rId502" Type="http://schemas.openxmlformats.org/officeDocument/2006/relationships/image" Target="../media/image531.png"/><Relationship Id="rId34" Type="http://schemas.openxmlformats.org/officeDocument/2006/relationships/image" Target="../media/image63.png"/><Relationship Id="rId76" Type="http://schemas.openxmlformats.org/officeDocument/2006/relationships/image" Target="../media/image105.png"/><Relationship Id="rId141" Type="http://schemas.openxmlformats.org/officeDocument/2006/relationships/image" Target="../media/image170.png"/><Relationship Id="rId379" Type="http://schemas.openxmlformats.org/officeDocument/2006/relationships/image" Target="../media/image408.png"/><Relationship Id="rId544" Type="http://schemas.openxmlformats.org/officeDocument/2006/relationships/image" Target="../media/image573.png"/><Relationship Id="rId7" Type="http://schemas.openxmlformats.org/officeDocument/2006/relationships/image" Target="../media/image36.png"/><Relationship Id="rId183" Type="http://schemas.openxmlformats.org/officeDocument/2006/relationships/image" Target="../media/image212.png"/><Relationship Id="rId239" Type="http://schemas.openxmlformats.org/officeDocument/2006/relationships/image" Target="../media/image268.png"/><Relationship Id="rId390" Type="http://schemas.openxmlformats.org/officeDocument/2006/relationships/image" Target="../media/image419.png"/><Relationship Id="rId404" Type="http://schemas.openxmlformats.org/officeDocument/2006/relationships/image" Target="../media/image433.png"/><Relationship Id="rId446" Type="http://schemas.openxmlformats.org/officeDocument/2006/relationships/image" Target="../media/image475.png"/><Relationship Id="rId250" Type="http://schemas.openxmlformats.org/officeDocument/2006/relationships/image" Target="../media/image279.png"/><Relationship Id="rId292" Type="http://schemas.openxmlformats.org/officeDocument/2006/relationships/image" Target="../media/image321.png"/><Relationship Id="rId306" Type="http://schemas.openxmlformats.org/officeDocument/2006/relationships/image" Target="../media/image335.png"/><Relationship Id="rId488" Type="http://schemas.openxmlformats.org/officeDocument/2006/relationships/image" Target="../media/image517.png"/><Relationship Id="rId45" Type="http://schemas.openxmlformats.org/officeDocument/2006/relationships/image" Target="../media/image74.png"/><Relationship Id="rId87" Type="http://schemas.openxmlformats.org/officeDocument/2006/relationships/image" Target="../media/image116.png"/><Relationship Id="rId110" Type="http://schemas.openxmlformats.org/officeDocument/2006/relationships/image" Target="../media/image139.png"/><Relationship Id="rId348" Type="http://schemas.openxmlformats.org/officeDocument/2006/relationships/image" Target="../media/image377.png"/><Relationship Id="rId513" Type="http://schemas.openxmlformats.org/officeDocument/2006/relationships/image" Target="../media/image542.png"/><Relationship Id="rId152" Type="http://schemas.openxmlformats.org/officeDocument/2006/relationships/image" Target="../media/image181.png"/><Relationship Id="rId194" Type="http://schemas.openxmlformats.org/officeDocument/2006/relationships/image" Target="../media/image223.png"/><Relationship Id="rId208" Type="http://schemas.openxmlformats.org/officeDocument/2006/relationships/image" Target="../media/image237.png"/><Relationship Id="rId415" Type="http://schemas.openxmlformats.org/officeDocument/2006/relationships/image" Target="../media/image444.png"/><Relationship Id="rId457" Type="http://schemas.openxmlformats.org/officeDocument/2006/relationships/image" Target="../media/image486.png"/><Relationship Id="rId261" Type="http://schemas.openxmlformats.org/officeDocument/2006/relationships/image" Target="../media/image290.png"/><Relationship Id="rId499" Type="http://schemas.openxmlformats.org/officeDocument/2006/relationships/image" Target="../media/image528.png"/><Relationship Id="rId14" Type="http://schemas.openxmlformats.org/officeDocument/2006/relationships/image" Target="../media/image43.png"/><Relationship Id="rId56" Type="http://schemas.openxmlformats.org/officeDocument/2006/relationships/image" Target="../media/image85.png"/><Relationship Id="rId317" Type="http://schemas.openxmlformats.org/officeDocument/2006/relationships/image" Target="../media/image346.png"/><Relationship Id="rId359" Type="http://schemas.openxmlformats.org/officeDocument/2006/relationships/image" Target="../media/image388.png"/><Relationship Id="rId524" Type="http://schemas.openxmlformats.org/officeDocument/2006/relationships/image" Target="../media/image553.png"/><Relationship Id="rId98" Type="http://schemas.openxmlformats.org/officeDocument/2006/relationships/image" Target="../media/image127.png"/><Relationship Id="rId121" Type="http://schemas.openxmlformats.org/officeDocument/2006/relationships/image" Target="../media/image150.png"/><Relationship Id="rId163" Type="http://schemas.openxmlformats.org/officeDocument/2006/relationships/image" Target="../media/image192.png"/><Relationship Id="rId219" Type="http://schemas.openxmlformats.org/officeDocument/2006/relationships/image" Target="../media/image248.png"/><Relationship Id="rId370" Type="http://schemas.openxmlformats.org/officeDocument/2006/relationships/image" Target="../media/image399.png"/><Relationship Id="rId426" Type="http://schemas.openxmlformats.org/officeDocument/2006/relationships/image" Target="../media/image455.png"/><Relationship Id="rId230" Type="http://schemas.openxmlformats.org/officeDocument/2006/relationships/image" Target="../media/image259.png"/><Relationship Id="rId468" Type="http://schemas.openxmlformats.org/officeDocument/2006/relationships/image" Target="../media/image497.png"/><Relationship Id="rId25" Type="http://schemas.openxmlformats.org/officeDocument/2006/relationships/image" Target="../media/image54.png"/><Relationship Id="rId67" Type="http://schemas.openxmlformats.org/officeDocument/2006/relationships/image" Target="../media/image96.png"/><Relationship Id="rId272" Type="http://schemas.openxmlformats.org/officeDocument/2006/relationships/image" Target="../media/image301.png"/><Relationship Id="rId328" Type="http://schemas.openxmlformats.org/officeDocument/2006/relationships/image" Target="../media/image357.png"/><Relationship Id="rId535" Type="http://schemas.openxmlformats.org/officeDocument/2006/relationships/image" Target="../media/image564.png"/><Relationship Id="rId132" Type="http://schemas.openxmlformats.org/officeDocument/2006/relationships/image" Target="../media/image161.png"/><Relationship Id="rId174" Type="http://schemas.openxmlformats.org/officeDocument/2006/relationships/image" Target="../media/image203.png"/><Relationship Id="rId381" Type="http://schemas.openxmlformats.org/officeDocument/2006/relationships/image" Target="../media/image410.png"/><Relationship Id="rId220" Type="http://schemas.openxmlformats.org/officeDocument/2006/relationships/image" Target="../media/image249.png"/><Relationship Id="rId241" Type="http://schemas.openxmlformats.org/officeDocument/2006/relationships/image" Target="../media/image270.png"/><Relationship Id="rId437" Type="http://schemas.openxmlformats.org/officeDocument/2006/relationships/image" Target="../media/image466.png"/><Relationship Id="rId458" Type="http://schemas.openxmlformats.org/officeDocument/2006/relationships/image" Target="../media/image487.png"/><Relationship Id="rId479" Type="http://schemas.openxmlformats.org/officeDocument/2006/relationships/image" Target="../media/image508.png"/><Relationship Id="rId15" Type="http://schemas.openxmlformats.org/officeDocument/2006/relationships/image" Target="../media/image44.png"/><Relationship Id="rId36" Type="http://schemas.openxmlformats.org/officeDocument/2006/relationships/image" Target="../media/image65.png"/><Relationship Id="rId57" Type="http://schemas.openxmlformats.org/officeDocument/2006/relationships/image" Target="../media/image86.png"/><Relationship Id="rId262" Type="http://schemas.openxmlformats.org/officeDocument/2006/relationships/image" Target="../media/image291.png"/><Relationship Id="rId283" Type="http://schemas.openxmlformats.org/officeDocument/2006/relationships/image" Target="../media/image312.png"/><Relationship Id="rId318" Type="http://schemas.openxmlformats.org/officeDocument/2006/relationships/image" Target="../media/image347.png"/><Relationship Id="rId339" Type="http://schemas.openxmlformats.org/officeDocument/2006/relationships/image" Target="../media/image368.png"/><Relationship Id="rId490" Type="http://schemas.openxmlformats.org/officeDocument/2006/relationships/image" Target="../media/image519.png"/><Relationship Id="rId504" Type="http://schemas.openxmlformats.org/officeDocument/2006/relationships/image" Target="../media/image533.png"/><Relationship Id="rId525" Type="http://schemas.openxmlformats.org/officeDocument/2006/relationships/image" Target="../media/image554.png"/><Relationship Id="rId546" Type="http://schemas.openxmlformats.org/officeDocument/2006/relationships/image" Target="../media/image575.png"/><Relationship Id="rId78" Type="http://schemas.openxmlformats.org/officeDocument/2006/relationships/image" Target="../media/image107.png"/><Relationship Id="rId99" Type="http://schemas.openxmlformats.org/officeDocument/2006/relationships/image" Target="../media/image128.png"/><Relationship Id="rId101" Type="http://schemas.openxmlformats.org/officeDocument/2006/relationships/image" Target="../media/image130.png"/><Relationship Id="rId122" Type="http://schemas.openxmlformats.org/officeDocument/2006/relationships/image" Target="../media/image151.png"/><Relationship Id="rId143" Type="http://schemas.openxmlformats.org/officeDocument/2006/relationships/image" Target="../media/image172.png"/><Relationship Id="rId164" Type="http://schemas.openxmlformats.org/officeDocument/2006/relationships/image" Target="../media/image193.png"/><Relationship Id="rId185" Type="http://schemas.openxmlformats.org/officeDocument/2006/relationships/image" Target="../media/image214.png"/><Relationship Id="rId350" Type="http://schemas.openxmlformats.org/officeDocument/2006/relationships/image" Target="../media/image379.png"/><Relationship Id="rId371" Type="http://schemas.openxmlformats.org/officeDocument/2006/relationships/image" Target="../media/image400.png"/><Relationship Id="rId406" Type="http://schemas.openxmlformats.org/officeDocument/2006/relationships/image" Target="../media/image435.png"/><Relationship Id="rId9" Type="http://schemas.openxmlformats.org/officeDocument/2006/relationships/image" Target="../media/image38.png"/><Relationship Id="rId210" Type="http://schemas.openxmlformats.org/officeDocument/2006/relationships/image" Target="../media/image239.png"/><Relationship Id="rId392" Type="http://schemas.openxmlformats.org/officeDocument/2006/relationships/image" Target="../media/image421.png"/><Relationship Id="rId427" Type="http://schemas.openxmlformats.org/officeDocument/2006/relationships/image" Target="../media/image456.png"/><Relationship Id="rId448" Type="http://schemas.openxmlformats.org/officeDocument/2006/relationships/image" Target="../media/image477.png"/><Relationship Id="rId469" Type="http://schemas.openxmlformats.org/officeDocument/2006/relationships/image" Target="../media/image498.png"/><Relationship Id="rId26" Type="http://schemas.openxmlformats.org/officeDocument/2006/relationships/image" Target="../media/image55.png"/><Relationship Id="rId231" Type="http://schemas.openxmlformats.org/officeDocument/2006/relationships/image" Target="../media/image260.png"/><Relationship Id="rId252" Type="http://schemas.openxmlformats.org/officeDocument/2006/relationships/image" Target="../media/image281.png"/><Relationship Id="rId273" Type="http://schemas.openxmlformats.org/officeDocument/2006/relationships/image" Target="../media/image302.png"/><Relationship Id="rId294" Type="http://schemas.openxmlformats.org/officeDocument/2006/relationships/image" Target="../media/image323.png"/><Relationship Id="rId308" Type="http://schemas.openxmlformats.org/officeDocument/2006/relationships/image" Target="../media/image337.png"/><Relationship Id="rId329" Type="http://schemas.openxmlformats.org/officeDocument/2006/relationships/image" Target="../media/image358.png"/><Relationship Id="rId480" Type="http://schemas.openxmlformats.org/officeDocument/2006/relationships/image" Target="../media/image509.png"/><Relationship Id="rId515" Type="http://schemas.openxmlformats.org/officeDocument/2006/relationships/image" Target="../media/image544.png"/><Relationship Id="rId536" Type="http://schemas.openxmlformats.org/officeDocument/2006/relationships/image" Target="../media/image565.png"/><Relationship Id="rId47" Type="http://schemas.openxmlformats.org/officeDocument/2006/relationships/image" Target="../media/image76.png"/><Relationship Id="rId68" Type="http://schemas.openxmlformats.org/officeDocument/2006/relationships/image" Target="../media/image97.png"/><Relationship Id="rId89" Type="http://schemas.openxmlformats.org/officeDocument/2006/relationships/image" Target="../media/image118.png"/><Relationship Id="rId112" Type="http://schemas.openxmlformats.org/officeDocument/2006/relationships/image" Target="../media/image141.png"/><Relationship Id="rId133" Type="http://schemas.openxmlformats.org/officeDocument/2006/relationships/image" Target="../media/image162.png"/><Relationship Id="rId154" Type="http://schemas.openxmlformats.org/officeDocument/2006/relationships/image" Target="../media/image183.png"/><Relationship Id="rId175" Type="http://schemas.openxmlformats.org/officeDocument/2006/relationships/image" Target="../media/image204.png"/><Relationship Id="rId340" Type="http://schemas.openxmlformats.org/officeDocument/2006/relationships/image" Target="../media/image369.png"/><Relationship Id="rId361" Type="http://schemas.openxmlformats.org/officeDocument/2006/relationships/image" Target="../media/image390.png"/><Relationship Id="rId196" Type="http://schemas.openxmlformats.org/officeDocument/2006/relationships/image" Target="../media/image225.png"/><Relationship Id="rId200" Type="http://schemas.openxmlformats.org/officeDocument/2006/relationships/image" Target="../media/image229.png"/><Relationship Id="rId382" Type="http://schemas.openxmlformats.org/officeDocument/2006/relationships/image" Target="../media/image411.png"/><Relationship Id="rId417" Type="http://schemas.openxmlformats.org/officeDocument/2006/relationships/image" Target="../media/image446.png"/><Relationship Id="rId438" Type="http://schemas.openxmlformats.org/officeDocument/2006/relationships/image" Target="../media/image467.png"/><Relationship Id="rId459" Type="http://schemas.openxmlformats.org/officeDocument/2006/relationships/image" Target="../media/image488.png"/><Relationship Id="rId16" Type="http://schemas.openxmlformats.org/officeDocument/2006/relationships/image" Target="../media/image45.png"/><Relationship Id="rId221" Type="http://schemas.openxmlformats.org/officeDocument/2006/relationships/image" Target="../media/image250.png"/><Relationship Id="rId242" Type="http://schemas.openxmlformats.org/officeDocument/2006/relationships/image" Target="../media/image271.png"/><Relationship Id="rId263" Type="http://schemas.openxmlformats.org/officeDocument/2006/relationships/image" Target="../media/image292.png"/><Relationship Id="rId284" Type="http://schemas.openxmlformats.org/officeDocument/2006/relationships/image" Target="../media/image313.png"/><Relationship Id="rId319" Type="http://schemas.openxmlformats.org/officeDocument/2006/relationships/image" Target="../media/image348.png"/><Relationship Id="rId470" Type="http://schemas.openxmlformats.org/officeDocument/2006/relationships/image" Target="../media/image499.png"/><Relationship Id="rId491" Type="http://schemas.openxmlformats.org/officeDocument/2006/relationships/image" Target="../media/image520.png"/><Relationship Id="rId505" Type="http://schemas.openxmlformats.org/officeDocument/2006/relationships/image" Target="../media/image534.png"/><Relationship Id="rId526" Type="http://schemas.openxmlformats.org/officeDocument/2006/relationships/image" Target="../media/image555.png"/><Relationship Id="rId37" Type="http://schemas.openxmlformats.org/officeDocument/2006/relationships/image" Target="../media/image66.png"/><Relationship Id="rId58" Type="http://schemas.openxmlformats.org/officeDocument/2006/relationships/image" Target="../media/image87.png"/><Relationship Id="rId79" Type="http://schemas.openxmlformats.org/officeDocument/2006/relationships/image" Target="../media/image108.png"/><Relationship Id="rId102" Type="http://schemas.openxmlformats.org/officeDocument/2006/relationships/image" Target="../media/image131.png"/><Relationship Id="rId123" Type="http://schemas.openxmlformats.org/officeDocument/2006/relationships/image" Target="../media/image152.png"/><Relationship Id="rId144" Type="http://schemas.openxmlformats.org/officeDocument/2006/relationships/image" Target="../media/image173.png"/><Relationship Id="rId330" Type="http://schemas.openxmlformats.org/officeDocument/2006/relationships/image" Target="../media/image359.png"/><Relationship Id="rId547" Type="http://schemas.openxmlformats.org/officeDocument/2006/relationships/image" Target="../media/image576.png"/><Relationship Id="rId90" Type="http://schemas.openxmlformats.org/officeDocument/2006/relationships/image" Target="../media/image119.png"/><Relationship Id="rId165" Type="http://schemas.openxmlformats.org/officeDocument/2006/relationships/image" Target="../media/image194.png"/><Relationship Id="rId186" Type="http://schemas.openxmlformats.org/officeDocument/2006/relationships/image" Target="../media/image215.png"/><Relationship Id="rId351" Type="http://schemas.openxmlformats.org/officeDocument/2006/relationships/image" Target="../media/image380.png"/><Relationship Id="rId372" Type="http://schemas.openxmlformats.org/officeDocument/2006/relationships/image" Target="../media/image401.png"/><Relationship Id="rId393" Type="http://schemas.openxmlformats.org/officeDocument/2006/relationships/image" Target="../media/image422.png"/><Relationship Id="rId407" Type="http://schemas.openxmlformats.org/officeDocument/2006/relationships/image" Target="../media/image436.png"/><Relationship Id="rId428" Type="http://schemas.openxmlformats.org/officeDocument/2006/relationships/image" Target="../media/image457.png"/><Relationship Id="rId449" Type="http://schemas.openxmlformats.org/officeDocument/2006/relationships/image" Target="../media/image478.png"/><Relationship Id="rId211" Type="http://schemas.openxmlformats.org/officeDocument/2006/relationships/image" Target="../media/image240.png"/><Relationship Id="rId232" Type="http://schemas.openxmlformats.org/officeDocument/2006/relationships/image" Target="../media/image261.png"/><Relationship Id="rId253" Type="http://schemas.openxmlformats.org/officeDocument/2006/relationships/image" Target="../media/image282.png"/><Relationship Id="rId274" Type="http://schemas.openxmlformats.org/officeDocument/2006/relationships/image" Target="../media/image303.png"/><Relationship Id="rId295" Type="http://schemas.openxmlformats.org/officeDocument/2006/relationships/image" Target="../media/image324.png"/><Relationship Id="rId309" Type="http://schemas.openxmlformats.org/officeDocument/2006/relationships/image" Target="../media/image338.png"/><Relationship Id="rId460" Type="http://schemas.openxmlformats.org/officeDocument/2006/relationships/image" Target="../media/image489.png"/><Relationship Id="rId481" Type="http://schemas.openxmlformats.org/officeDocument/2006/relationships/image" Target="../media/image510.png"/><Relationship Id="rId516" Type="http://schemas.openxmlformats.org/officeDocument/2006/relationships/image" Target="../media/image545.png"/><Relationship Id="rId27" Type="http://schemas.openxmlformats.org/officeDocument/2006/relationships/image" Target="../media/image56.png"/><Relationship Id="rId48" Type="http://schemas.openxmlformats.org/officeDocument/2006/relationships/image" Target="../media/image77.png"/><Relationship Id="rId69" Type="http://schemas.openxmlformats.org/officeDocument/2006/relationships/image" Target="../media/image98.png"/><Relationship Id="rId113" Type="http://schemas.openxmlformats.org/officeDocument/2006/relationships/image" Target="../media/image142.png"/><Relationship Id="rId134" Type="http://schemas.openxmlformats.org/officeDocument/2006/relationships/image" Target="../media/image163.png"/><Relationship Id="rId320" Type="http://schemas.openxmlformats.org/officeDocument/2006/relationships/image" Target="../media/image349.png"/><Relationship Id="rId537" Type="http://schemas.openxmlformats.org/officeDocument/2006/relationships/image" Target="../media/image566.png"/><Relationship Id="rId80" Type="http://schemas.openxmlformats.org/officeDocument/2006/relationships/image" Target="../media/image109.png"/><Relationship Id="rId155" Type="http://schemas.openxmlformats.org/officeDocument/2006/relationships/image" Target="../media/image184.png"/><Relationship Id="rId176" Type="http://schemas.openxmlformats.org/officeDocument/2006/relationships/image" Target="../media/image205.png"/><Relationship Id="rId197" Type="http://schemas.openxmlformats.org/officeDocument/2006/relationships/image" Target="../media/image226.png"/><Relationship Id="rId341" Type="http://schemas.openxmlformats.org/officeDocument/2006/relationships/image" Target="../media/image370.png"/><Relationship Id="rId362" Type="http://schemas.openxmlformats.org/officeDocument/2006/relationships/image" Target="../media/image391.png"/><Relationship Id="rId383" Type="http://schemas.openxmlformats.org/officeDocument/2006/relationships/image" Target="../media/image412.png"/><Relationship Id="rId418" Type="http://schemas.openxmlformats.org/officeDocument/2006/relationships/image" Target="../media/image447.png"/><Relationship Id="rId439" Type="http://schemas.openxmlformats.org/officeDocument/2006/relationships/image" Target="../media/image468.png"/><Relationship Id="rId201" Type="http://schemas.openxmlformats.org/officeDocument/2006/relationships/image" Target="../media/image230.png"/><Relationship Id="rId222" Type="http://schemas.openxmlformats.org/officeDocument/2006/relationships/image" Target="../media/image251.png"/><Relationship Id="rId243" Type="http://schemas.openxmlformats.org/officeDocument/2006/relationships/image" Target="../media/image272.png"/><Relationship Id="rId264" Type="http://schemas.openxmlformats.org/officeDocument/2006/relationships/image" Target="../media/image293.png"/><Relationship Id="rId285" Type="http://schemas.openxmlformats.org/officeDocument/2006/relationships/image" Target="../media/image314.png"/><Relationship Id="rId450" Type="http://schemas.openxmlformats.org/officeDocument/2006/relationships/image" Target="../media/image479.png"/><Relationship Id="rId471" Type="http://schemas.openxmlformats.org/officeDocument/2006/relationships/image" Target="../media/image500.png"/><Relationship Id="rId506" Type="http://schemas.openxmlformats.org/officeDocument/2006/relationships/image" Target="../media/image535.png"/><Relationship Id="rId17" Type="http://schemas.openxmlformats.org/officeDocument/2006/relationships/image" Target="../media/image46.png"/><Relationship Id="rId38" Type="http://schemas.openxmlformats.org/officeDocument/2006/relationships/image" Target="../media/image67.png"/><Relationship Id="rId59" Type="http://schemas.openxmlformats.org/officeDocument/2006/relationships/image" Target="../media/image88.png"/><Relationship Id="rId103" Type="http://schemas.openxmlformats.org/officeDocument/2006/relationships/image" Target="../media/image132.png"/><Relationship Id="rId124" Type="http://schemas.openxmlformats.org/officeDocument/2006/relationships/image" Target="../media/image153.png"/><Relationship Id="rId310" Type="http://schemas.openxmlformats.org/officeDocument/2006/relationships/image" Target="../media/image339.png"/><Relationship Id="rId492" Type="http://schemas.openxmlformats.org/officeDocument/2006/relationships/image" Target="../media/image521.png"/><Relationship Id="rId527" Type="http://schemas.openxmlformats.org/officeDocument/2006/relationships/image" Target="../media/image556.png"/><Relationship Id="rId548" Type="http://schemas.openxmlformats.org/officeDocument/2006/relationships/image" Target="../media/image577.png"/><Relationship Id="rId70" Type="http://schemas.openxmlformats.org/officeDocument/2006/relationships/image" Target="../media/image99.png"/><Relationship Id="rId91" Type="http://schemas.openxmlformats.org/officeDocument/2006/relationships/image" Target="../media/image120.png"/><Relationship Id="rId145" Type="http://schemas.openxmlformats.org/officeDocument/2006/relationships/image" Target="../media/image174.png"/><Relationship Id="rId166" Type="http://schemas.openxmlformats.org/officeDocument/2006/relationships/image" Target="../media/image195.png"/><Relationship Id="rId187" Type="http://schemas.openxmlformats.org/officeDocument/2006/relationships/image" Target="../media/image216.png"/><Relationship Id="rId331" Type="http://schemas.openxmlformats.org/officeDocument/2006/relationships/image" Target="../media/image360.png"/><Relationship Id="rId352" Type="http://schemas.openxmlformats.org/officeDocument/2006/relationships/image" Target="../media/image381.png"/><Relationship Id="rId373" Type="http://schemas.openxmlformats.org/officeDocument/2006/relationships/image" Target="../media/image402.png"/><Relationship Id="rId394" Type="http://schemas.openxmlformats.org/officeDocument/2006/relationships/image" Target="../media/image423.png"/><Relationship Id="rId408" Type="http://schemas.openxmlformats.org/officeDocument/2006/relationships/image" Target="../media/image437.png"/><Relationship Id="rId429" Type="http://schemas.openxmlformats.org/officeDocument/2006/relationships/image" Target="../media/image458.png"/><Relationship Id="rId1" Type="http://schemas.openxmlformats.org/officeDocument/2006/relationships/slideLayout" Target="../slideLayouts/slideLayout2.xml"/><Relationship Id="rId212" Type="http://schemas.openxmlformats.org/officeDocument/2006/relationships/image" Target="../media/image241.png"/><Relationship Id="rId233" Type="http://schemas.openxmlformats.org/officeDocument/2006/relationships/image" Target="../media/image262.png"/><Relationship Id="rId254" Type="http://schemas.openxmlformats.org/officeDocument/2006/relationships/image" Target="../media/image283.png"/><Relationship Id="rId440" Type="http://schemas.openxmlformats.org/officeDocument/2006/relationships/image" Target="../media/image469.png"/><Relationship Id="rId28" Type="http://schemas.openxmlformats.org/officeDocument/2006/relationships/image" Target="../media/image57.png"/><Relationship Id="rId49" Type="http://schemas.openxmlformats.org/officeDocument/2006/relationships/image" Target="../media/image78.png"/><Relationship Id="rId114" Type="http://schemas.openxmlformats.org/officeDocument/2006/relationships/image" Target="../media/image143.png"/><Relationship Id="rId275" Type="http://schemas.openxmlformats.org/officeDocument/2006/relationships/image" Target="../media/image304.png"/><Relationship Id="rId296" Type="http://schemas.openxmlformats.org/officeDocument/2006/relationships/image" Target="../media/image325.png"/><Relationship Id="rId300" Type="http://schemas.openxmlformats.org/officeDocument/2006/relationships/image" Target="../media/image329.png"/><Relationship Id="rId461" Type="http://schemas.openxmlformats.org/officeDocument/2006/relationships/image" Target="../media/image490.png"/><Relationship Id="rId482" Type="http://schemas.openxmlformats.org/officeDocument/2006/relationships/image" Target="../media/image511.png"/><Relationship Id="rId517" Type="http://schemas.openxmlformats.org/officeDocument/2006/relationships/image" Target="../media/image546.png"/><Relationship Id="rId538" Type="http://schemas.openxmlformats.org/officeDocument/2006/relationships/image" Target="../media/image567.png"/><Relationship Id="rId60" Type="http://schemas.openxmlformats.org/officeDocument/2006/relationships/image" Target="../media/image89.png"/><Relationship Id="rId81" Type="http://schemas.openxmlformats.org/officeDocument/2006/relationships/image" Target="../media/image110.png"/><Relationship Id="rId135" Type="http://schemas.openxmlformats.org/officeDocument/2006/relationships/image" Target="../media/image164.png"/><Relationship Id="rId156" Type="http://schemas.openxmlformats.org/officeDocument/2006/relationships/image" Target="../media/image185.png"/><Relationship Id="rId177" Type="http://schemas.openxmlformats.org/officeDocument/2006/relationships/image" Target="../media/image206.png"/><Relationship Id="rId198" Type="http://schemas.openxmlformats.org/officeDocument/2006/relationships/image" Target="../media/image227.png"/><Relationship Id="rId321" Type="http://schemas.openxmlformats.org/officeDocument/2006/relationships/image" Target="../media/image350.png"/><Relationship Id="rId342" Type="http://schemas.openxmlformats.org/officeDocument/2006/relationships/image" Target="../media/image371.png"/><Relationship Id="rId363" Type="http://schemas.openxmlformats.org/officeDocument/2006/relationships/image" Target="../media/image392.png"/><Relationship Id="rId384" Type="http://schemas.openxmlformats.org/officeDocument/2006/relationships/image" Target="../media/image413.png"/><Relationship Id="rId419" Type="http://schemas.openxmlformats.org/officeDocument/2006/relationships/image" Target="../media/image448.png"/><Relationship Id="rId202" Type="http://schemas.openxmlformats.org/officeDocument/2006/relationships/image" Target="../media/image231.png"/><Relationship Id="rId223" Type="http://schemas.openxmlformats.org/officeDocument/2006/relationships/image" Target="../media/image252.png"/><Relationship Id="rId244" Type="http://schemas.openxmlformats.org/officeDocument/2006/relationships/image" Target="../media/image273.png"/><Relationship Id="rId430" Type="http://schemas.openxmlformats.org/officeDocument/2006/relationships/image" Target="../media/image459.png"/><Relationship Id="rId18" Type="http://schemas.openxmlformats.org/officeDocument/2006/relationships/image" Target="../media/image47.png"/><Relationship Id="rId39" Type="http://schemas.openxmlformats.org/officeDocument/2006/relationships/image" Target="../media/image68.png"/><Relationship Id="rId265" Type="http://schemas.openxmlformats.org/officeDocument/2006/relationships/image" Target="../media/image294.png"/><Relationship Id="rId286" Type="http://schemas.openxmlformats.org/officeDocument/2006/relationships/image" Target="../media/image315.png"/><Relationship Id="rId451" Type="http://schemas.openxmlformats.org/officeDocument/2006/relationships/image" Target="../media/image480.png"/><Relationship Id="rId472" Type="http://schemas.openxmlformats.org/officeDocument/2006/relationships/image" Target="../media/image501.png"/><Relationship Id="rId493" Type="http://schemas.openxmlformats.org/officeDocument/2006/relationships/image" Target="../media/image522.png"/><Relationship Id="rId507" Type="http://schemas.openxmlformats.org/officeDocument/2006/relationships/image" Target="../media/image536.png"/><Relationship Id="rId528" Type="http://schemas.openxmlformats.org/officeDocument/2006/relationships/image" Target="../media/image557.png"/><Relationship Id="rId549" Type="http://schemas.openxmlformats.org/officeDocument/2006/relationships/image" Target="../media/image578.png"/><Relationship Id="rId50" Type="http://schemas.openxmlformats.org/officeDocument/2006/relationships/image" Target="../media/image79.png"/><Relationship Id="rId104" Type="http://schemas.openxmlformats.org/officeDocument/2006/relationships/image" Target="../media/image133.png"/><Relationship Id="rId125" Type="http://schemas.openxmlformats.org/officeDocument/2006/relationships/image" Target="../media/image154.png"/><Relationship Id="rId146" Type="http://schemas.openxmlformats.org/officeDocument/2006/relationships/image" Target="../media/image175.png"/><Relationship Id="rId167" Type="http://schemas.openxmlformats.org/officeDocument/2006/relationships/image" Target="../media/image196.png"/><Relationship Id="rId188" Type="http://schemas.openxmlformats.org/officeDocument/2006/relationships/image" Target="../media/image217.png"/><Relationship Id="rId311" Type="http://schemas.openxmlformats.org/officeDocument/2006/relationships/image" Target="../media/image340.png"/><Relationship Id="rId332" Type="http://schemas.openxmlformats.org/officeDocument/2006/relationships/image" Target="../media/image361.png"/><Relationship Id="rId353" Type="http://schemas.openxmlformats.org/officeDocument/2006/relationships/image" Target="../media/image382.png"/><Relationship Id="rId374" Type="http://schemas.openxmlformats.org/officeDocument/2006/relationships/image" Target="../media/image403.png"/><Relationship Id="rId395" Type="http://schemas.openxmlformats.org/officeDocument/2006/relationships/image" Target="../media/image424.png"/><Relationship Id="rId409" Type="http://schemas.openxmlformats.org/officeDocument/2006/relationships/image" Target="../media/image438.png"/><Relationship Id="rId71" Type="http://schemas.openxmlformats.org/officeDocument/2006/relationships/image" Target="../media/image100.png"/><Relationship Id="rId92" Type="http://schemas.openxmlformats.org/officeDocument/2006/relationships/image" Target="../media/image121.png"/><Relationship Id="rId213" Type="http://schemas.openxmlformats.org/officeDocument/2006/relationships/image" Target="../media/image242.png"/><Relationship Id="rId234" Type="http://schemas.openxmlformats.org/officeDocument/2006/relationships/image" Target="../media/image263.png"/><Relationship Id="rId420" Type="http://schemas.openxmlformats.org/officeDocument/2006/relationships/image" Target="../media/image449.png"/><Relationship Id="rId2" Type="http://schemas.openxmlformats.org/officeDocument/2006/relationships/image" Target="../media/image31.png"/><Relationship Id="rId29" Type="http://schemas.openxmlformats.org/officeDocument/2006/relationships/image" Target="../media/image58.png"/><Relationship Id="rId255" Type="http://schemas.openxmlformats.org/officeDocument/2006/relationships/image" Target="../media/image284.png"/><Relationship Id="rId276" Type="http://schemas.openxmlformats.org/officeDocument/2006/relationships/image" Target="../media/image305.png"/><Relationship Id="rId297" Type="http://schemas.openxmlformats.org/officeDocument/2006/relationships/image" Target="../media/image326.png"/><Relationship Id="rId441" Type="http://schemas.openxmlformats.org/officeDocument/2006/relationships/image" Target="../media/image470.png"/><Relationship Id="rId462" Type="http://schemas.openxmlformats.org/officeDocument/2006/relationships/image" Target="../media/image491.png"/><Relationship Id="rId483" Type="http://schemas.openxmlformats.org/officeDocument/2006/relationships/image" Target="../media/image512.png"/><Relationship Id="rId518" Type="http://schemas.openxmlformats.org/officeDocument/2006/relationships/image" Target="../media/image547.png"/><Relationship Id="rId539" Type="http://schemas.openxmlformats.org/officeDocument/2006/relationships/image" Target="../media/image568.png"/><Relationship Id="rId40" Type="http://schemas.openxmlformats.org/officeDocument/2006/relationships/image" Target="../media/image69.png"/><Relationship Id="rId115" Type="http://schemas.openxmlformats.org/officeDocument/2006/relationships/image" Target="../media/image144.png"/><Relationship Id="rId136" Type="http://schemas.openxmlformats.org/officeDocument/2006/relationships/image" Target="../media/image165.png"/><Relationship Id="rId157" Type="http://schemas.openxmlformats.org/officeDocument/2006/relationships/image" Target="../media/image186.png"/><Relationship Id="rId178" Type="http://schemas.openxmlformats.org/officeDocument/2006/relationships/image" Target="../media/image207.png"/><Relationship Id="rId301" Type="http://schemas.openxmlformats.org/officeDocument/2006/relationships/image" Target="../media/image330.png"/><Relationship Id="rId322" Type="http://schemas.openxmlformats.org/officeDocument/2006/relationships/image" Target="../media/image351.png"/><Relationship Id="rId343" Type="http://schemas.openxmlformats.org/officeDocument/2006/relationships/image" Target="../media/image372.png"/><Relationship Id="rId364" Type="http://schemas.openxmlformats.org/officeDocument/2006/relationships/image" Target="../media/image393.png"/><Relationship Id="rId550" Type="http://schemas.openxmlformats.org/officeDocument/2006/relationships/image" Target="../media/image579.png"/><Relationship Id="rId61" Type="http://schemas.openxmlformats.org/officeDocument/2006/relationships/image" Target="../media/image90.png"/><Relationship Id="rId82" Type="http://schemas.openxmlformats.org/officeDocument/2006/relationships/image" Target="../media/image111.png"/><Relationship Id="rId199" Type="http://schemas.openxmlformats.org/officeDocument/2006/relationships/image" Target="../media/image228.png"/><Relationship Id="rId203" Type="http://schemas.openxmlformats.org/officeDocument/2006/relationships/image" Target="../media/image232.png"/><Relationship Id="rId385" Type="http://schemas.openxmlformats.org/officeDocument/2006/relationships/image" Target="../media/image414.png"/><Relationship Id="rId19" Type="http://schemas.openxmlformats.org/officeDocument/2006/relationships/image" Target="../media/image48.png"/><Relationship Id="rId224" Type="http://schemas.openxmlformats.org/officeDocument/2006/relationships/image" Target="../media/image253.png"/><Relationship Id="rId245" Type="http://schemas.openxmlformats.org/officeDocument/2006/relationships/image" Target="../media/image274.png"/><Relationship Id="rId266" Type="http://schemas.openxmlformats.org/officeDocument/2006/relationships/image" Target="../media/image295.png"/><Relationship Id="rId287" Type="http://schemas.openxmlformats.org/officeDocument/2006/relationships/image" Target="../media/image316.png"/><Relationship Id="rId410" Type="http://schemas.openxmlformats.org/officeDocument/2006/relationships/image" Target="../media/image439.png"/><Relationship Id="rId431" Type="http://schemas.openxmlformats.org/officeDocument/2006/relationships/image" Target="../media/image460.png"/><Relationship Id="rId452" Type="http://schemas.openxmlformats.org/officeDocument/2006/relationships/image" Target="../media/image481.png"/><Relationship Id="rId473" Type="http://schemas.openxmlformats.org/officeDocument/2006/relationships/image" Target="../media/image502.png"/><Relationship Id="rId494" Type="http://schemas.openxmlformats.org/officeDocument/2006/relationships/image" Target="../media/image523.png"/><Relationship Id="rId508" Type="http://schemas.openxmlformats.org/officeDocument/2006/relationships/image" Target="../media/image537.png"/><Relationship Id="rId529" Type="http://schemas.openxmlformats.org/officeDocument/2006/relationships/image" Target="../media/image558.png"/><Relationship Id="rId30" Type="http://schemas.openxmlformats.org/officeDocument/2006/relationships/image" Target="../media/image59.png"/><Relationship Id="rId105" Type="http://schemas.openxmlformats.org/officeDocument/2006/relationships/image" Target="../media/image134.png"/><Relationship Id="rId126" Type="http://schemas.openxmlformats.org/officeDocument/2006/relationships/image" Target="../media/image155.png"/><Relationship Id="rId147" Type="http://schemas.openxmlformats.org/officeDocument/2006/relationships/image" Target="../media/image176.png"/><Relationship Id="rId168" Type="http://schemas.openxmlformats.org/officeDocument/2006/relationships/image" Target="../media/image197.png"/><Relationship Id="rId312" Type="http://schemas.openxmlformats.org/officeDocument/2006/relationships/image" Target="../media/image341.png"/><Relationship Id="rId333" Type="http://schemas.openxmlformats.org/officeDocument/2006/relationships/image" Target="../media/image362.png"/><Relationship Id="rId354" Type="http://schemas.openxmlformats.org/officeDocument/2006/relationships/image" Target="../media/image383.png"/><Relationship Id="rId540" Type="http://schemas.openxmlformats.org/officeDocument/2006/relationships/image" Target="../media/image569.png"/><Relationship Id="rId51" Type="http://schemas.openxmlformats.org/officeDocument/2006/relationships/image" Target="../media/image80.png"/><Relationship Id="rId72" Type="http://schemas.openxmlformats.org/officeDocument/2006/relationships/image" Target="../media/image101.png"/><Relationship Id="rId93" Type="http://schemas.openxmlformats.org/officeDocument/2006/relationships/image" Target="../media/image122.png"/><Relationship Id="rId189" Type="http://schemas.openxmlformats.org/officeDocument/2006/relationships/image" Target="../media/image218.png"/><Relationship Id="rId375" Type="http://schemas.openxmlformats.org/officeDocument/2006/relationships/image" Target="../media/image404.png"/><Relationship Id="rId396" Type="http://schemas.openxmlformats.org/officeDocument/2006/relationships/image" Target="../media/image425.png"/><Relationship Id="rId3" Type="http://schemas.openxmlformats.org/officeDocument/2006/relationships/image" Target="../media/image32.png"/><Relationship Id="rId214" Type="http://schemas.openxmlformats.org/officeDocument/2006/relationships/image" Target="../media/image243.png"/><Relationship Id="rId235" Type="http://schemas.openxmlformats.org/officeDocument/2006/relationships/image" Target="../media/image264.png"/><Relationship Id="rId256" Type="http://schemas.openxmlformats.org/officeDocument/2006/relationships/image" Target="../media/image285.png"/><Relationship Id="rId277" Type="http://schemas.openxmlformats.org/officeDocument/2006/relationships/image" Target="../media/image306.png"/><Relationship Id="rId298" Type="http://schemas.openxmlformats.org/officeDocument/2006/relationships/image" Target="../media/image327.png"/><Relationship Id="rId400" Type="http://schemas.openxmlformats.org/officeDocument/2006/relationships/image" Target="../media/image429.png"/><Relationship Id="rId421" Type="http://schemas.openxmlformats.org/officeDocument/2006/relationships/image" Target="../media/image450.png"/><Relationship Id="rId442" Type="http://schemas.openxmlformats.org/officeDocument/2006/relationships/image" Target="../media/image471.png"/><Relationship Id="rId463" Type="http://schemas.openxmlformats.org/officeDocument/2006/relationships/image" Target="../media/image492.png"/><Relationship Id="rId484" Type="http://schemas.openxmlformats.org/officeDocument/2006/relationships/image" Target="../media/image513.png"/><Relationship Id="rId519" Type="http://schemas.openxmlformats.org/officeDocument/2006/relationships/image" Target="../media/image548.png"/><Relationship Id="rId116" Type="http://schemas.openxmlformats.org/officeDocument/2006/relationships/image" Target="../media/image145.png"/><Relationship Id="rId137" Type="http://schemas.openxmlformats.org/officeDocument/2006/relationships/image" Target="../media/image166.png"/><Relationship Id="rId158" Type="http://schemas.openxmlformats.org/officeDocument/2006/relationships/image" Target="../media/image187.png"/><Relationship Id="rId302" Type="http://schemas.openxmlformats.org/officeDocument/2006/relationships/image" Target="../media/image331.png"/><Relationship Id="rId323" Type="http://schemas.openxmlformats.org/officeDocument/2006/relationships/image" Target="../media/image352.png"/><Relationship Id="rId344" Type="http://schemas.openxmlformats.org/officeDocument/2006/relationships/image" Target="../media/image373.png"/><Relationship Id="rId530" Type="http://schemas.openxmlformats.org/officeDocument/2006/relationships/image" Target="../media/image559.png"/><Relationship Id="rId20" Type="http://schemas.openxmlformats.org/officeDocument/2006/relationships/image" Target="../media/image49.png"/><Relationship Id="rId41" Type="http://schemas.openxmlformats.org/officeDocument/2006/relationships/image" Target="../media/image70.png"/><Relationship Id="rId62" Type="http://schemas.openxmlformats.org/officeDocument/2006/relationships/image" Target="../media/image91.png"/><Relationship Id="rId83" Type="http://schemas.openxmlformats.org/officeDocument/2006/relationships/image" Target="../media/image112.png"/><Relationship Id="rId179" Type="http://schemas.openxmlformats.org/officeDocument/2006/relationships/image" Target="../media/image208.png"/><Relationship Id="rId365" Type="http://schemas.openxmlformats.org/officeDocument/2006/relationships/image" Target="../media/image394.png"/><Relationship Id="rId386" Type="http://schemas.openxmlformats.org/officeDocument/2006/relationships/image" Target="../media/image415.png"/><Relationship Id="rId551" Type="http://schemas.openxmlformats.org/officeDocument/2006/relationships/image" Target="../media/image580.png"/><Relationship Id="rId190" Type="http://schemas.openxmlformats.org/officeDocument/2006/relationships/image" Target="../media/image219.png"/><Relationship Id="rId204" Type="http://schemas.openxmlformats.org/officeDocument/2006/relationships/image" Target="../media/image233.png"/><Relationship Id="rId225" Type="http://schemas.openxmlformats.org/officeDocument/2006/relationships/image" Target="../media/image254.png"/><Relationship Id="rId246" Type="http://schemas.openxmlformats.org/officeDocument/2006/relationships/image" Target="../media/image275.png"/><Relationship Id="rId267" Type="http://schemas.openxmlformats.org/officeDocument/2006/relationships/image" Target="../media/image296.png"/><Relationship Id="rId288" Type="http://schemas.openxmlformats.org/officeDocument/2006/relationships/image" Target="../media/image317.png"/><Relationship Id="rId411" Type="http://schemas.openxmlformats.org/officeDocument/2006/relationships/image" Target="../media/image440.png"/><Relationship Id="rId432" Type="http://schemas.openxmlformats.org/officeDocument/2006/relationships/image" Target="../media/image461.png"/><Relationship Id="rId453" Type="http://schemas.openxmlformats.org/officeDocument/2006/relationships/image" Target="../media/image482.png"/><Relationship Id="rId474" Type="http://schemas.openxmlformats.org/officeDocument/2006/relationships/image" Target="../media/image503.png"/><Relationship Id="rId509" Type="http://schemas.openxmlformats.org/officeDocument/2006/relationships/image" Target="../media/image538.png"/><Relationship Id="rId106" Type="http://schemas.openxmlformats.org/officeDocument/2006/relationships/image" Target="../media/image135.png"/><Relationship Id="rId127" Type="http://schemas.openxmlformats.org/officeDocument/2006/relationships/image" Target="../media/image156.png"/><Relationship Id="rId313" Type="http://schemas.openxmlformats.org/officeDocument/2006/relationships/image" Target="../media/image342.png"/><Relationship Id="rId495" Type="http://schemas.openxmlformats.org/officeDocument/2006/relationships/image" Target="../media/image524.png"/><Relationship Id="rId10" Type="http://schemas.openxmlformats.org/officeDocument/2006/relationships/image" Target="../media/image39.png"/><Relationship Id="rId31" Type="http://schemas.openxmlformats.org/officeDocument/2006/relationships/image" Target="../media/image60.png"/><Relationship Id="rId52" Type="http://schemas.openxmlformats.org/officeDocument/2006/relationships/image" Target="../media/image81.png"/><Relationship Id="rId73" Type="http://schemas.openxmlformats.org/officeDocument/2006/relationships/image" Target="../media/image102.png"/><Relationship Id="rId94" Type="http://schemas.openxmlformats.org/officeDocument/2006/relationships/image" Target="../media/image123.png"/><Relationship Id="rId148" Type="http://schemas.openxmlformats.org/officeDocument/2006/relationships/image" Target="../media/image177.png"/><Relationship Id="rId169" Type="http://schemas.openxmlformats.org/officeDocument/2006/relationships/image" Target="../media/image198.png"/><Relationship Id="rId334" Type="http://schemas.openxmlformats.org/officeDocument/2006/relationships/image" Target="../media/image363.png"/><Relationship Id="rId355" Type="http://schemas.openxmlformats.org/officeDocument/2006/relationships/image" Target="../media/image384.png"/><Relationship Id="rId376" Type="http://schemas.openxmlformats.org/officeDocument/2006/relationships/image" Target="../media/image405.png"/><Relationship Id="rId397" Type="http://schemas.openxmlformats.org/officeDocument/2006/relationships/image" Target="../media/image426.png"/><Relationship Id="rId520" Type="http://schemas.openxmlformats.org/officeDocument/2006/relationships/image" Target="../media/image549.png"/><Relationship Id="rId541" Type="http://schemas.openxmlformats.org/officeDocument/2006/relationships/image" Target="../media/image570.png"/><Relationship Id="rId4" Type="http://schemas.openxmlformats.org/officeDocument/2006/relationships/image" Target="../media/image33.png"/><Relationship Id="rId180" Type="http://schemas.openxmlformats.org/officeDocument/2006/relationships/image" Target="../media/image209.png"/><Relationship Id="rId215" Type="http://schemas.openxmlformats.org/officeDocument/2006/relationships/image" Target="../media/image244.png"/><Relationship Id="rId236" Type="http://schemas.openxmlformats.org/officeDocument/2006/relationships/image" Target="../media/image265.png"/><Relationship Id="rId257" Type="http://schemas.openxmlformats.org/officeDocument/2006/relationships/image" Target="../media/image286.png"/><Relationship Id="rId278" Type="http://schemas.openxmlformats.org/officeDocument/2006/relationships/image" Target="../media/image307.png"/><Relationship Id="rId401" Type="http://schemas.openxmlformats.org/officeDocument/2006/relationships/image" Target="../media/image430.png"/><Relationship Id="rId422" Type="http://schemas.openxmlformats.org/officeDocument/2006/relationships/image" Target="../media/image451.png"/><Relationship Id="rId443" Type="http://schemas.openxmlformats.org/officeDocument/2006/relationships/image" Target="../media/image472.png"/><Relationship Id="rId464" Type="http://schemas.openxmlformats.org/officeDocument/2006/relationships/image" Target="../media/image493.png"/><Relationship Id="rId303" Type="http://schemas.openxmlformats.org/officeDocument/2006/relationships/image" Target="../media/image332.png"/><Relationship Id="rId485" Type="http://schemas.openxmlformats.org/officeDocument/2006/relationships/image" Target="../media/image514.png"/><Relationship Id="rId42" Type="http://schemas.openxmlformats.org/officeDocument/2006/relationships/image" Target="../media/image71.png"/><Relationship Id="rId84" Type="http://schemas.openxmlformats.org/officeDocument/2006/relationships/image" Target="../media/image113.png"/><Relationship Id="rId138" Type="http://schemas.openxmlformats.org/officeDocument/2006/relationships/image" Target="../media/image167.png"/><Relationship Id="rId345" Type="http://schemas.openxmlformats.org/officeDocument/2006/relationships/image" Target="../media/image374.png"/><Relationship Id="rId387" Type="http://schemas.openxmlformats.org/officeDocument/2006/relationships/image" Target="../media/image416.png"/><Relationship Id="rId510" Type="http://schemas.openxmlformats.org/officeDocument/2006/relationships/image" Target="../media/image539.png"/><Relationship Id="rId552" Type="http://schemas.openxmlformats.org/officeDocument/2006/relationships/image" Target="../media/image581.png"/><Relationship Id="rId191" Type="http://schemas.openxmlformats.org/officeDocument/2006/relationships/image" Target="../media/image220.png"/><Relationship Id="rId205" Type="http://schemas.openxmlformats.org/officeDocument/2006/relationships/image" Target="../media/image234.png"/><Relationship Id="rId247" Type="http://schemas.openxmlformats.org/officeDocument/2006/relationships/image" Target="../media/image276.png"/><Relationship Id="rId412" Type="http://schemas.openxmlformats.org/officeDocument/2006/relationships/image" Target="../media/image441.png"/><Relationship Id="rId107" Type="http://schemas.openxmlformats.org/officeDocument/2006/relationships/image" Target="../media/image136.png"/><Relationship Id="rId289" Type="http://schemas.openxmlformats.org/officeDocument/2006/relationships/image" Target="../media/image318.png"/><Relationship Id="rId454" Type="http://schemas.openxmlformats.org/officeDocument/2006/relationships/image" Target="../media/image483.png"/><Relationship Id="rId496" Type="http://schemas.openxmlformats.org/officeDocument/2006/relationships/image" Target="../media/image525.png"/><Relationship Id="rId11" Type="http://schemas.openxmlformats.org/officeDocument/2006/relationships/image" Target="../media/image40.png"/><Relationship Id="rId53" Type="http://schemas.openxmlformats.org/officeDocument/2006/relationships/image" Target="../media/image82.png"/><Relationship Id="rId149" Type="http://schemas.openxmlformats.org/officeDocument/2006/relationships/image" Target="../media/image178.png"/><Relationship Id="rId314" Type="http://schemas.openxmlformats.org/officeDocument/2006/relationships/image" Target="../media/image343.png"/><Relationship Id="rId356" Type="http://schemas.openxmlformats.org/officeDocument/2006/relationships/image" Target="../media/image385.png"/><Relationship Id="rId398" Type="http://schemas.openxmlformats.org/officeDocument/2006/relationships/image" Target="../media/image427.png"/><Relationship Id="rId521" Type="http://schemas.openxmlformats.org/officeDocument/2006/relationships/image" Target="../media/image550.png"/><Relationship Id="rId95" Type="http://schemas.openxmlformats.org/officeDocument/2006/relationships/image" Target="../media/image124.png"/><Relationship Id="rId160" Type="http://schemas.openxmlformats.org/officeDocument/2006/relationships/image" Target="../media/image189.png"/><Relationship Id="rId216" Type="http://schemas.openxmlformats.org/officeDocument/2006/relationships/image" Target="../media/image245.png"/><Relationship Id="rId423" Type="http://schemas.openxmlformats.org/officeDocument/2006/relationships/image" Target="../media/image452.png"/><Relationship Id="rId258" Type="http://schemas.openxmlformats.org/officeDocument/2006/relationships/image" Target="../media/image287.png"/><Relationship Id="rId465" Type="http://schemas.openxmlformats.org/officeDocument/2006/relationships/image" Target="../media/image494.png"/><Relationship Id="rId22" Type="http://schemas.openxmlformats.org/officeDocument/2006/relationships/image" Target="../media/image51.png"/><Relationship Id="rId64" Type="http://schemas.openxmlformats.org/officeDocument/2006/relationships/image" Target="../media/image93.png"/><Relationship Id="rId118" Type="http://schemas.openxmlformats.org/officeDocument/2006/relationships/image" Target="../media/image147.png"/><Relationship Id="rId325" Type="http://schemas.openxmlformats.org/officeDocument/2006/relationships/image" Target="../media/image354.png"/><Relationship Id="rId367" Type="http://schemas.openxmlformats.org/officeDocument/2006/relationships/image" Target="../media/image396.png"/><Relationship Id="rId532" Type="http://schemas.openxmlformats.org/officeDocument/2006/relationships/image" Target="../media/image561.png"/><Relationship Id="rId171" Type="http://schemas.openxmlformats.org/officeDocument/2006/relationships/image" Target="../media/image200.png"/><Relationship Id="rId227" Type="http://schemas.openxmlformats.org/officeDocument/2006/relationships/image" Target="../media/image256.png"/><Relationship Id="rId269" Type="http://schemas.openxmlformats.org/officeDocument/2006/relationships/image" Target="../media/image298.png"/><Relationship Id="rId434" Type="http://schemas.openxmlformats.org/officeDocument/2006/relationships/image" Target="../media/image463.png"/><Relationship Id="rId476" Type="http://schemas.openxmlformats.org/officeDocument/2006/relationships/image" Target="../media/image505.png"/><Relationship Id="rId33" Type="http://schemas.openxmlformats.org/officeDocument/2006/relationships/image" Target="../media/image62.png"/><Relationship Id="rId129" Type="http://schemas.openxmlformats.org/officeDocument/2006/relationships/image" Target="../media/image158.png"/><Relationship Id="rId280" Type="http://schemas.openxmlformats.org/officeDocument/2006/relationships/image" Target="../media/image309.png"/><Relationship Id="rId336" Type="http://schemas.openxmlformats.org/officeDocument/2006/relationships/image" Target="../media/image365.png"/><Relationship Id="rId501" Type="http://schemas.openxmlformats.org/officeDocument/2006/relationships/image" Target="../media/image530.png"/><Relationship Id="rId543" Type="http://schemas.openxmlformats.org/officeDocument/2006/relationships/image" Target="../media/image572.png"/><Relationship Id="rId75" Type="http://schemas.openxmlformats.org/officeDocument/2006/relationships/image" Target="../media/image104.png"/><Relationship Id="rId140" Type="http://schemas.openxmlformats.org/officeDocument/2006/relationships/image" Target="../media/image169.png"/><Relationship Id="rId182" Type="http://schemas.openxmlformats.org/officeDocument/2006/relationships/image" Target="../media/image211.png"/><Relationship Id="rId378" Type="http://schemas.openxmlformats.org/officeDocument/2006/relationships/image" Target="../media/image407.png"/><Relationship Id="rId403" Type="http://schemas.openxmlformats.org/officeDocument/2006/relationships/image" Target="../media/image432.png"/><Relationship Id="rId6" Type="http://schemas.openxmlformats.org/officeDocument/2006/relationships/image" Target="../media/image35.png"/><Relationship Id="rId238" Type="http://schemas.openxmlformats.org/officeDocument/2006/relationships/image" Target="../media/image267.png"/><Relationship Id="rId445" Type="http://schemas.openxmlformats.org/officeDocument/2006/relationships/image" Target="../media/image474.png"/><Relationship Id="rId487" Type="http://schemas.openxmlformats.org/officeDocument/2006/relationships/image" Target="../media/image516.png"/><Relationship Id="rId291" Type="http://schemas.openxmlformats.org/officeDocument/2006/relationships/image" Target="../media/image320.png"/><Relationship Id="rId305" Type="http://schemas.openxmlformats.org/officeDocument/2006/relationships/image" Target="../media/image334.png"/><Relationship Id="rId347" Type="http://schemas.openxmlformats.org/officeDocument/2006/relationships/image" Target="../media/image376.png"/><Relationship Id="rId512" Type="http://schemas.openxmlformats.org/officeDocument/2006/relationships/image" Target="../media/image541.png"/><Relationship Id="rId44" Type="http://schemas.openxmlformats.org/officeDocument/2006/relationships/image" Target="../media/image73.png"/><Relationship Id="rId86" Type="http://schemas.openxmlformats.org/officeDocument/2006/relationships/image" Target="../media/image115.png"/><Relationship Id="rId151" Type="http://schemas.openxmlformats.org/officeDocument/2006/relationships/image" Target="../media/image180.png"/><Relationship Id="rId389" Type="http://schemas.openxmlformats.org/officeDocument/2006/relationships/image" Target="../media/image418.png"/><Relationship Id="rId193" Type="http://schemas.openxmlformats.org/officeDocument/2006/relationships/image" Target="../media/image222.png"/><Relationship Id="rId207" Type="http://schemas.openxmlformats.org/officeDocument/2006/relationships/image" Target="../media/image236.png"/><Relationship Id="rId249" Type="http://schemas.openxmlformats.org/officeDocument/2006/relationships/image" Target="../media/image278.png"/><Relationship Id="rId414" Type="http://schemas.openxmlformats.org/officeDocument/2006/relationships/image" Target="../media/image443.png"/><Relationship Id="rId456" Type="http://schemas.openxmlformats.org/officeDocument/2006/relationships/image" Target="../media/image485.png"/><Relationship Id="rId498" Type="http://schemas.openxmlformats.org/officeDocument/2006/relationships/image" Target="../media/image527.png"/><Relationship Id="rId13" Type="http://schemas.openxmlformats.org/officeDocument/2006/relationships/image" Target="../media/image42.png"/><Relationship Id="rId109" Type="http://schemas.openxmlformats.org/officeDocument/2006/relationships/image" Target="../media/image138.png"/><Relationship Id="rId260" Type="http://schemas.openxmlformats.org/officeDocument/2006/relationships/image" Target="../media/image289.png"/><Relationship Id="rId316" Type="http://schemas.openxmlformats.org/officeDocument/2006/relationships/image" Target="../media/image345.png"/><Relationship Id="rId523" Type="http://schemas.openxmlformats.org/officeDocument/2006/relationships/image" Target="../media/image552.png"/><Relationship Id="rId55" Type="http://schemas.openxmlformats.org/officeDocument/2006/relationships/image" Target="../media/image84.png"/><Relationship Id="rId97" Type="http://schemas.openxmlformats.org/officeDocument/2006/relationships/image" Target="../media/image126.png"/><Relationship Id="rId120" Type="http://schemas.openxmlformats.org/officeDocument/2006/relationships/image" Target="../media/image149.png"/><Relationship Id="rId358" Type="http://schemas.openxmlformats.org/officeDocument/2006/relationships/image" Target="../media/image387.png"/><Relationship Id="rId162" Type="http://schemas.openxmlformats.org/officeDocument/2006/relationships/image" Target="../media/image191.png"/><Relationship Id="rId218" Type="http://schemas.openxmlformats.org/officeDocument/2006/relationships/image" Target="../media/image247.png"/><Relationship Id="rId425" Type="http://schemas.openxmlformats.org/officeDocument/2006/relationships/image" Target="../media/image454.png"/><Relationship Id="rId467" Type="http://schemas.openxmlformats.org/officeDocument/2006/relationships/image" Target="../media/image496.png"/><Relationship Id="rId271" Type="http://schemas.openxmlformats.org/officeDocument/2006/relationships/image" Target="../media/image300.png"/><Relationship Id="rId24" Type="http://schemas.openxmlformats.org/officeDocument/2006/relationships/image" Target="../media/image53.png"/><Relationship Id="rId66" Type="http://schemas.openxmlformats.org/officeDocument/2006/relationships/image" Target="../media/image95.png"/><Relationship Id="rId131" Type="http://schemas.openxmlformats.org/officeDocument/2006/relationships/image" Target="../media/image160.png"/><Relationship Id="rId327" Type="http://schemas.openxmlformats.org/officeDocument/2006/relationships/image" Target="../media/image356.png"/><Relationship Id="rId369" Type="http://schemas.openxmlformats.org/officeDocument/2006/relationships/image" Target="../media/image398.png"/><Relationship Id="rId534" Type="http://schemas.openxmlformats.org/officeDocument/2006/relationships/image" Target="../media/image563.png"/><Relationship Id="rId173" Type="http://schemas.openxmlformats.org/officeDocument/2006/relationships/image" Target="../media/image202.png"/><Relationship Id="rId229" Type="http://schemas.openxmlformats.org/officeDocument/2006/relationships/image" Target="../media/image258.png"/><Relationship Id="rId380" Type="http://schemas.openxmlformats.org/officeDocument/2006/relationships/image" Target="../media/image409.png"/><Relationship Id="rId436" Type="http://schemas.openxmlformats.org/officeDocument/2006/relationships/image" Target="../media/image465.png"/><Relationship Id="rId240" Type="http://schemas.openxmlformats.org/officeDocument/2006/relationships/image" Target="../media/image269.png"/><Relationship Id="rId478" Type="http://schemas.openxmlformats.org/officeDocument/2006/relationships/image" Target="../media/image507.png"/><Relationship Id="rId35" Type="http://schemas.openxmlformats.org/officeDocument/2006/relationships/image" Target="../media/image64.png"/><Relationship Id="rId77" Type="http://schemas.openxmlformats.org/officeDocument/2006/relationships/image" Target="../media/image106.png"/><Relationship Id="rId100" Type="http://schemas.openxmlformats.org/officeDocument/2006/relationships/image" Target="../media/image129.png"/><Relationship Id="rId282" Type="http://schemas.openxmlformats.org/officeDocument/2006/relationships/image" Target="../media/image311.png"/><Relationship Id="rId338" Type="http://schemas.openxmlformats.org/officeDocument/2006/relationships/image" Target="../media/image367.png"/><Relationship Id="rId503" Type="http://schemas.openxmlformats.org/officeDocument/2006/relationships/image" Target="../media/image532.png"/><Relationship Id="rId545" Type="http://schemas.openxmlformats.org/officeDocument/2006/relationships/image" Target="../media/image574.png"/><Relationship Id="rId8" Type="http://schemas.openxmlformats.org/officeDocument/2006/relationships/image" Target="../media/image37.png"/><Relationship Id="rId142" Type="http://schemas.openxmlformats.org/officeDocument/2006/relationships/image" Target="../media/image171.png"/><Relationship Id="rId184" Type="http://schemas.openxmlformats.org/officeDocument/2006/relationships/image" Target="../media/image213.png"/><Relationship Id="rId391" Type="http://schemas.openxmlformats.org/officeDocument/2006/relationships/image" Target="../media/image420.png"/><Relationship Id="rId405" Type="http://schemas.openxmlformats.org/officeDocument/2006/relationships/image" Target="../media/image434.png"/><Relationship Id="rId447" Type="http://schemas.openxmlformats.org/officeDocument/2006/relationships/image" Target="../media/image476.png"/><Relationship Id="rId251" Type="http://schemas.openxmlformats.org/officeDocument/2006/relationships/image" Target="../media/image280.png"/><Relationship Id="rId489" Type="http://schemas.openxmlformats.org/officeDocument/2006/relationships/image" Target="../media/image518.png"/><Relationship Id="rId46" Type="http://schemas.openxmlformats.org/officeDocument/2006/relationships/image" Target="../media/image75.png"/><Relationship Id="rId293" Type="http://schemas.openxmlformats.org/officeDocument/2006/relationships/image" Target="../media/image322.png"/><Relationship Id="rId307" Type="http://schemas.openxmlformats.org/officeDocument/2006/relationships/image" Target="../media/image336.png"/><Relationship Id="rId349" Type="http://schemas.openxmlformats.org/officeDocument/2006/relationships/image" Target="../media/image378.png"/><Relationship Id="rId514" Type="http://schemas.openxmlformats.org/officeDocument/2006/relationships/image" Target="../media/image543.png"/><Relationship Id="rId88" Type="http://schemas.openxmlformats.org/officeDocument/2006/relationships/image" Target="../media/image117.png"/><Relationship Id="rId111" Type="http://schemas.openxmlformats.org/officeDocument/2006/relationships/image" Target="../media/image140.png"/><Relationship Id="rId153" Type="http://schemas.openxmlformats.org/officeDocument/2006/relationships/image" Target="../media/image182.png"/><Relationship Id="rId195" Type="http://schemas.openxmlformats.org/officeDocument/2006/relationships/image" Target="../media/image224.png"/><Relationship Id="rId209" Type="http://schemas.openxmlformats.org/officeDocument/2006/relationships/image" Target="../media/image238.png"/><Relationship Id="rId360" Type="http://schemas.openxmlformats.org/officeDocument/2006/relationships/image" Target="../media/image389.png"/><Relationship Id="rId416" Type="http://schemas.openxmlformats.org/officeDocument/2006/relationships/image" Target="../media/image445.png"/></Relationships>
</file>

<file path=ppt/slides/_rels/slide1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8.png"/><Relationship Id="rId13" Type="http://schemas.openxmlformats.org/officeDocument/2006/relationships/image" Target="../media/image593.png"/><Relationship Id="rId18" Type="http://schemas.openxmlformats.org/officeDocument/2006/relationships/image" Target="../media/image598.png"/><Relationship Id="rId26" Type="http://schemas.openxmlformats.org/officeDocument/2006/relationships/image" Target="../media/image605.png"/><Relationship Id="rId3" Type="http://schemas.openxmlformats.org/officeDocument/2006/relationships/image" Target="../media/image583.png"/><Relationship Id="rId21" Type="http://schemas.openxmlformats.org/officeDocument/2006/relationships/image" Target="../media/image601.png"/><Relationship Id="rId7" Type="http://schemas.openxmlformats.org/officeDocument/2006/relationships/image" Target="../media/image587.png"/><Relationship Id="rId12" Type="http://schemas.openxmlformats.org/officeDocument/2006/relationships/image" Target="../media/image592.png"/><Relationship Id="rId17" Type="http://schemas.openxmlformats.org/officeDocument/2006/relationships/image" Target="../media/image597.png"/><Relationship Id="rId25" Type="http://schemas.openxmlformats.org/officeDocument/2006/relationships/image" Target="../media/image604.png"/><Relationship Id="rId2" Type="http://schemas.openxmlformats.org/officeDocument/2006/relationships/image" Target="../media/image582.png"/><Relationship Id="rId16" Type="http://schemas.openxmlformats.org/officeDocument/2006/relationships/image" Target="../media/image596.png"/><Relationship Id="rId20" Type="http://schemas.openxmlformats.org/officeDocument/2006/relationships/image" Target="../media/image6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6.png"/><Relationship Id="rId11" Type="http://schemas.openxmlformats.org/officeDocument/2006/relationships/image" Target="../media/image591.png"/><Relationship Id="rId24" Type="http://schemas.openxmlformats.org/officeDocument/2006/relationships/image" Target="../media/image242.png"/><Relationship Id="rId5" Type="http://schemas.openxmlformats.org/officeDocument/2006/relationships/image" Target="../media/image585.png"/><Relationship Id="rId15" Type="http://schemas.openxmlformats.org/officeDocument/2006/relationships/image" Target="../media/image595.png"/><Relationship Id="rId23" Type="http://schemas.openxmlformats.org/officeDocument/2006/relationships/image" Target="../media/image603.png"/><Relationship Id="rId10" Type="http://schemas.openxmlformats.org/officeDocument/2006/relationships/image" Target="../media/image590.png"/><Relationship Id="rId19" Type="http://schemas.openxmlformats.org/officeDocument/2006/relationships/image" Target="../media/image599.png"/><Relationship Id="rId4" Type="http://schemas.openxmlformats.org/officeDocument/2006/relationships/image" Target="../media/image584.png"/><Relationship Id="rId9" Type="http://schemas.openxmlformats.org/officeDocument/2006/relationships/image" Target="../media/image589.png"/><Relationship Id="rId14" Type="http://schemas.openxmlformats.org/officeDocument/2006/relationships/image" Target="../media/image594.png"/><Relationship Id="rId22" Type="http://schemas.openxmlformats.org/officeDocument/2006/relationships/image" Target="../media/image602.png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7.png"/><Relationship Id="rId2" Type="http://schemas.openxmlformats.org/officeDocument/2006/relationships/image" Target="../media/image606.png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59160675"/>
              </p:ext>
            </p:extLst>
          </p:nvPr>
        </p:nvGraphicFramePr>
        <p:xfrm>
          <a:off x="4876800" y="4724400"/>
          <a:ext cx="4953000" cy="1585656"/>
        </p:xfrm>
        <a:graphic>
          <a:graphicData uri="http://schemas.openxmlformats.org/drawingml/2006/table">
            <a:tbl>
              <a:tblPr firstRow="1" firstCol="1" bandRow="1"/>
              <a:tblGrid>
                <a:gridCol w="2667000"/>
                <a:gridCol w="2286000"/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Course Code: IPE</a:t>
                      </a:r>
                      <a:r>
                        <a:rPr lang="en-US" sz="14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481</a:t>
                      </a:r>
                      <a:endParaRPr lang="en-US" sz="14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CREDIT:03</a:t>
                      </a:r>
                    </a:p>
                  </a:txBody>
                  <a:tcPr marL="56579" marR="5657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Calibri" panose="020F0502020204030204" charset="0"/>
                        </a:rPr>
                        <a:t>Course Teacher: </a:t>
                      </a:r>
                      <a:r>
                        <a:rPr lang="en-US" sz="1400" b="1" dirty="0" err="1" smtClean="0">
                          <a:effectLst/>
                          <a:latin typeface="Calibri" panose="020F0502020204030204" charset="0"/>
                        </a:rPr>
                        <a:t>Iftekhar</a:t>
                      </a:r>
                      <a:r>
                        <a:rPr lang="en-US" sz="1400" b="1" baseline="0" dirty="0" smtClean="0">
                          <a:effectLst/>
                          <a:latin typeface="Calibri" panose="020F0502020204030204" charset="0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Calibri" panose="020F0502020204030204" charset="0"/>
                        </a:rPr>
                        <a:t>mahmud</a:t>
                      </a:r>
                      <a:endParaRPr lang="en-US" sz="1400" b="1" dirty="0">
                        <a:effectLst/>
                        <a:latin typeface="Calibri" panose="020F0502020204030204" charset="0"/>
                      </a:endParaRPr>
                    </a:p>
                  </a:txBody>
                  <a:tcPr marL="56579" marR="5657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MARKS:150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Mid Exam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Hours   2</a:t>
                      </a:r>
                    </a:p>
                  </a:txBody>
                  <a:tcPr marL="56579" marR="5657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CIE MARKS: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Semester</a:t>
                      </a:r>
                      <a:r>
                        <a:rPr lang="en-US" sz="14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End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Exam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Hours   3</a:t>
                      </a:r>
                    </a:p>
                  </a:txBody>
                  <a:tcPr marL="56579" marR="5657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SEE MARKS: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334000" y="2514600"/>
            <a:ext cx="5244465" cy="1176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437" tIns="37718" rIns="75437" bIns="37718" numCol="1" anchor="ctr" anchorCtr="0" compatLnSpc="1">
            <a:noAutofit/>
          </a:bodyPr>
          <a:lstStyle/>
          <a:p>
            <a:pPr marR="1294130" algn="ctr">
              <a:lnSpc>
                <a:spcPts val="4810"/>
              </a:lnSpc>
              <a:spcBef>
                <a:spcPts val="700"/>
              </a:spcBef>
            </a:pPr>
            <a:r>
              <a:rPr sz="3600" b="1" spc="-10" dirty="0">
                <a:latin typeface="Times New Roman" panose="02020603050405020304"/>
                <a:cs typeface="Times New Roman" panose="02020603050405020304"/>
                <a:sym typeface="+mn-ea"/>
              </a:rPr>
              <a:t>INDUSTRIAL MANAGEMENT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4" descr="C:\Users\Sanjana\Downloads\gettyimages-1160700188-612x6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4343400" cy="723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795" y="533526"/>
            <a:ext cx="48710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Noto Sans Mono CJK HK"/>
                <a:cs typeface="Noto Sans Mono CJK HK"/>
              </a:rPr>
              <a:t>INDUSTRIAL</a:t>
            </a:r>
            <a:r>
              <a:rPr b="0" spc="145" dirty="0">
                <a:latin typeface="Noto Sans Mono CJK HK"/>
                <a:cs typeface="Noto Sans Mono CJK HK"/>
              </a:rPr>
              <a:t> </a:t>
            </a:r>
            <a:r>
              <a:rPr b="0" spc="-10" dirty="0">
                <a:latin typeface="Noto Sans Mono CJK HK"/>
                <a:cs typeface="Noto Sans Mono CJK HK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571" y="1661566"/>
            <a:ext cx="9519285" cy="231330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275590" indent="-262890">
              <a:lnSpc>
                <a:spcPct val="100000"/>
              </a:lnSpc>
              <a:spcBef>
                <a:spcPts val="645"/>
              </a:spcBef>
              <a:buSzPct val="96000"/>
              <a:buFont typeface="Wingdings" panose="05000000000000000000"/>
              <a:buChar char=""/>
              <a:tabLst>
                <a:tab pos="275590" algn="l"/>
              </a:tabLst>
            </a:pP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Emergency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Behavioral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Science: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01295" marR="5080" indent="-189230">
              <a:lnSpc>
                <a:spcPts val="2220"/>
              </a:lnSpc>
              <a:spcBef>
                <a:spcPts val="1080"/>
              </a:spcBef>
              <a:buSzPct val="118000"/>
              <a:buFont typeface="Wingdings" panose="05000000000000000000"/>
              <a:buChar char=""/>
              <a:tabLst>
                <a:tab pos="201295" algn="l"/>
                <a:tab pos="314325" algn="l"/>
                <a:tab pos="8227695" algn="l"/>
                <a:tab pos="933767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concerns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“Industrial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psychology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social</a:t>
            </a:r>
            <a:r>
              <a:rPr sz="1950" spc="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theory/science”.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Hugo</a:t>
            </a:r>
            <a:r>
              <a:rPr sz="19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 ( 1912 )	</a:t>
            </a:r>
            <a:r>
              <a:rPr sz="1950" u="none" spc="-2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father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psychology.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His</a:t>
            </a:r>
            <a:r>
              <a:rPr sz="195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books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name</a:t>
            </a:r>
            <a:r>
              <a:rPr sz="1950" u="none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“Psychology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Efficiency”.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7970" indent="-255270">
              <a:lnSpc>
                <a:spcPct val="100000"/>
              </a:lnSpc>
              <a:spcBef>
                <a:spcPts val="570"/>
              </a:spcBef>
              <a:buFont typeface="Wingdings" panose="05000000000000000000"/>
              <a:buChar char=""/>
              <a:tabLst>
                <a:tab pos="26797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Vilferdo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Pareto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1806-1917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)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father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social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theory.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72415" indent="-259715">
              <a:lnSpc>
                <a:spcPct val="100000"/>
              </a:lnSpc>
              <a:spcBef>
                <a:spcPts val="620"/>
              </a:spcBef>
              <a:buFont typeface="Wingdings" panose="05000000000000000000"/>
              <a:buChar char=""/>
              <a:tabLst>
                <a:tab pos="2724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Max.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Weber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(1946), his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book’s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name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“Theory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Bureaucracy”.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8450" indent="-285750">
              <a:lnSpc>
                <a:spcPct val="100000"/>
              </a:lnSpc>
              <a:spcBef>
                <a:spcPts val="550"/>
              </a:spcBef>
              <a:buSzPct val="85000"/>
              <a:buFont typeface="Wingdings" panose="05000000000000000000"/>
              <a:buChar char=""/>
              <a:tabLst>
                <a:tab pos="29845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Function: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571" y="3951222"/>
            <a:ext cx="4290695" cy="1951989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  <a:tabLst>
                <a:tab pos="1470660" algn="l"/>
                <a:tab pos="32188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1.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Planning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2.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Organizing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3.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Staffing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25"/>
              </a:spcBef>
              <a:buAutoNum type="arabicPeriod" startAt="7"/>
              <a:tabLst>
                <a:tab pos="26352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Controlling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75590" lvl="1" indent="-262890">
              <a:lnSpc>
                <a:spcPct val="100000"/>
              </a:lnSpc>
              <a:spcBef>
                <a:spcPts val="550"/>
              </a:spcBef>
              <a:buSzPct val="96000"/>
              <a:buFont typeface="Wingdings" panose="05000000000000000000"/>
              <a:buChar char=""/>
              <a:tabLst>
                <a:tab pos="275590" algn="l"/>
              </a:tabLst>
            </a:pP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Principles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Management: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625"/>
              </a:spcBef>
              <a:buAutoNum type="alphaU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According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Taylor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625"/>
              </a:spcBef>
              <a:buAutoNum type="alphaU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According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Fayal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72658" y="4025898"/>
            <a:ext cx="469455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861185" algn="l"/>
                <a:tab pos="3311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4.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Co-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ordinating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5.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Directing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6.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Leadership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7227" y="1422907"/>
            <a:ext cx="64966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7227" y="2133091"/>
            <a:ext cx="6407150" cy="35261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Equity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Theory: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900"/>
              </a:spcBef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81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refers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individual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subjective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judgement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about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equity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fairness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reward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get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relation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comparison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others.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438785">
              <a:lnSpc>
                <a:spcPts val="1910"/>
              </a:lnSpc>
              <a:spcBef>
                <a:spcPts val="81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Outputs;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actual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benefits,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social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psychological rewards.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Inputs;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effort,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education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experience,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seniority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employee/person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2701290">
              <a:lnSpc>
                <a:spcPct val="116000"/>
              </a:lnSpc>
              <a:spcBef>
                <a:spcPts val="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B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Relevant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other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person/employee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Input-Output</a:t>
            </a:r>
            <a:r>
              <a:rPr sz="1950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ratio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21479" y="5952744"/>
            <a:ext cx="163195" cy="17145"/>
          </a:xfrm>
          <a:custGeom>
            <a:avLst/>
            <a:gdLst/>
            <a:ahLst/>
            <a:cxnLst/>
            <a:rect l="l" t="t" r="r" b="b"/>
            <a:pathLst>
              <a:path w="163195" h="17145">
                <a:moveTo>
                  <a:pt x="163067" y="16763"/>
                </a:moveTo>
                <a:lnTo>
                  <a:pt x="163067" y="0"/>
                </a:lnTo>
                <a:lnTo>
                  <a:pt x="0" y="0"/>
                </a:lnTo>
                <a:lnTo>
                  <a:pt x="0" y="16763"/>
                </a:lnTo>
                <a:lnTo>
                  <a:pt x="163067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41520" y="5640324"/>
            <a:ext cx="413384" cy="641985"/>
          </a:xfrm>
          <a:custGeom>
            <a:avLst/>
            <a:gdLst/>
            <a:ahLst/>
            <a:cxnLst/>
            <a:rect l="l" t="t" r="r" b="b"/>
            <a:pathLst>
              <a:path w="413385" h="641985">
                <a:moveTo>
                  <a:pt x="413004" y="320040"/>
                </a:moveTo>
                <a:lnTo>
                  <a:pt x="411027" y="268628"/>
                </a:lnTo>
                <a:lnTo>
                  <a:pt x="405193" y="219646"/>
                </a:lnTo>
                <a:lnTo>
                  <a:pt x="395644" y="173235"/>
                </a:lnTo>
                <a:lnTo>
                  <a:pt x="382524" y="129540"/>
                </a:lnTo>
                <a:lnTo>
                  <a:pt x="366498" y="88939"/>
                </a:lnTo>
                <a:lnTo>
                  <a:pt x="348043" y="53911"/>
                </a:lnTo>
                <a:lnTo>
                  <a:pt x="303276" y="0"/>
                </a:lnTo>
                <a:lnTo>
                  <a:pt x="297180" y="9144"/>
                </a:lnTo>
                <a:lnTo>
                  <a:pt x="317515" y="34051"/>
                </a:lnTo>
                <a:lnTo>
                  <a:pt x="335280" y="63246"/>
                </a:lnTo>
                <a:lnTo>
                  <a:pt x="364236" y="135636"/>
                </a:lnTo>
                <a:lnTo>
                  <a:pt x="374237" y="178808"/>
                </a:lnTo>
                <a:lnTo>
                  <a:pt x="381381" y="223837"/>
                </a:lnTo>
                <a:lnTo>
                  <a:pt x="385667" y="270867"/>
                </a:lnTo>
                <a:lnTo>
                  <a:pt x="387096" y="320040"/>
                </a:lnTo>
                <a:lnTo>
                  <a:pt x="387096" y="496530"/>
                </a:lnTo>
                <a:lnTo>
                  <a:pt x="395644" y="467487"/>
                </a:lnTo>
                <a:lnTo>
                  <a:pt x="405193" y="420624"/>
                </a:lnTo>
                <a:lnTo>
                  <a:pt x="411027" y="371475"/>
                </a:lnTo>
                <a:lnTo>
                  <a:pt x="413004" y="320040"/>
                </a:lnTo>
                <a:close/>
              </a:path>
              <a:path w="413385" h="641985">
                <a:moveTo>
                  <a:pt x="387096" y="496530"/>
                </a:moveTo>
                <a:lnTo>
                  <a:pt x="387096" y="320040"/>
                </a:lnTo>
                <a:lnTo>
                  <a:pt x="385667" y="369212"/>
                </a:lnTo>
                <a:lnTo>
                  <a:pt x="381381" y="416242"/>
                </a:lnTo>
                <a:lnTo>
                  <a:pt x="374237" y="461271"/>
                </a:lnTo>
                <a:lnTo>
                  <a:pt x="364236" y="504444"/>
                </a:lnTo>
                <a:lnTo>
                  <a:pt x="351401" y="543520"/>
                </a:lnTo>
                <a:lnTo>
                  <a:pt x="317730" y="607956"/>
                </a:lnTo>
                <a:lnTo>
                  <a:pt x="297180" y="632460"/>
                </a:lnTo>
                <a:lnTo>
                  <a:pt x="303276" y="641604"/>
                </a:lnTo>
                <a:lnTo>
                  <a:pt x="327017" y="617291"/>
                </a:lnTo>
                <a:lnTo>
                  <a:pt x="348043" y="587692"/>
                </a:lnTo>
                <a:lnTo>
                  <a:pt x="366498" y="552664"/>
                </a:lnTo>
                <a:lnTo>
                  <a:pt x="382524" y="512064"/>
                </a:lnTo>
                <a:lnTo>
                  <a:pt x="387096" y="496530"/>
                </a:lnTo>
                <a:close/>
              </a:path>
              <a:path w="413385" h="641985">
                <a:moveTo>
                  <a:pt x="115824" y="9144"/>
                </a:moveTo>
                <a:lnTo>
                  <a:pt x="64198" y="53911"/>
                </a:lnTo>
                <a:lnTo>
                  <a:pt x="45219" y="88939"/>
                </a:lnTo>
                <a:lnTo>
                  <a:pt x="28956" y="129540"/>
                </a:lnTo>
                <a:lnTo>
                  <a:pt x="16073" y="173235"/>
                </a:lnTo>
                <a:lnTo>
                  <a:pt x="7048" y="219646"/>
                </a:lnTo>
                <a:lnTo>
                  <a:pt x="1738" y="268628"/>
                </a:lnTo>
                <a:lnTo>
                  <a:pt x="0" y="320040"/>
                </a:lnTo>
                <a:lnTo>
                  <a:pt x="1738" y="371475"/>
                </a:lnTo>
                <a:lnTo>
                  <a:pt x="7048" y="420624"/>
                </a:lnTo>
                <a:lnTo>
                  <a:pt x="16073" y="467487"/>
                </a:lnTo>
                <a:lnTo>
                  <a:pt x="24384" y="496243"/>
                </a:lnTo>
                <a:lnTo>
                  <a:pt x="24384" y="320040"/>
                </a:lnTo>
                <a:lnTo>
                  <a:pt x="25836" y="270867"/>
                </a:lnTo>
                <a:lnTo>
                  <a:pt x="30289" y="223837"/>
                </a:lnTo>
                <a:lnTo>
                  <a:pt x="37885" y="178808"/>
                </a:lnTo>
                <a:lnTo>
                  <a:pt x="48768" y="135636"/>
                </a:lnTo>
                <a:lnTo>
                  <a:pt x="61602" y="97012"/>
                </a:lnTo>
                <a:lnTo>
                  <a:pt x="95273" y="34051"/>
                </a:lnTo>
                <a:lnTo>
                  <a:pt x="115824" y="9144"/>
                </a:lnTo>
                <a:close/>
              </a:path>
              <a:path w="413385" h="641985">
                <a:moveTo>
                  <a:pt x="115824" y="632460"/>
                </a:moveTo>
                <a:lnTo>
                  <a:pt x="77152" y="578167"/>
                </a:lnTo>
                <a:lnTo>
                  <a:pt x="48768" y="504444"/>
                </a:lnTo>
                <a:lnTo>
                  <a:pt x="37885" y="461271"/>
                </a:lnTo>
                <a:lnTo>
                  <a:pt x="30289" y="416242"/>
                </a:lnTo>
                <a:lnTo>
                  <a:pt x="25836" y="369212"/>
                </a:lnTo>
                <a:lnTo>
                  <a:pt x="24384" y="320040"/>
                </a:lnTo>
                <a:lnTo>
                  <a:pt x="24384" y="496243"/>
                </a:lnTo>
                <a:lnTo>
                  <a:pt x="45219" y="552664"/>
                </a:lnTo>
                <a:lnTo>
                  <a:pt x="64198" y="587692"/>
                </a:lnTo>
                <a:lnTo>
                  <a:pt x="109728" y="641604"/>
                </a:lnTo>
                <a:lnTo>
                  <a:pt x="115824" y="6324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49926" y="5933945"/>
            <a:ext cx="55054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55930" algn="l"/>
              </a:tabLst>
            </a:pPr>
            <a:r>
              <a:rPr sz="1950" spc="-50" dirty="0">
                <a:latin typeface="DejaVu Serif Condensed"/>
                <a:cs typeface="DejaVu Serif Condensed"/>
              </a:rPr>
              <a:t>I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50" dirty="0">
                <a:latin typeface="DejaVu Serif Condensed"/>
                <a:cs typeface="DejaVu Serif Condensed"/>
              </a:rPr>
              <a:t>I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664963" y="5952744"/>
            <a:ext cx="163195" cy="17145"/>
          </a:xfrm>
          <a:custGeom>
            <a:avLst/>
            <a:gdLst/>
            <a:ahLst/>
            <a:cxnLst/>
            <a:rect l="l" t="t" r="r" b="b"/>
            <a:pathLst>
              <a:path w="163195" h="17145">
                <a:moveTo>
                  <a:pt x="163067" y="16763"/>
                </a:moveTo>
                <a:lnTo>
                  <a:pt x="163067" y="0"/>
                </a:lnTo>
                <a:lnTo>
                  <a:pt x="0" y="0"/>
                </a:lnTo>
                <a:lnTo>
                  <a:pt x="0" y="16763"/>
                </a:lnTo>
                <a:lnTo>
                  <a:pt x="163067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961633" y="6124445"/>
            <a:ext cx="153670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40" dirty="0">
                <a:latin typeface="DejaVu Serif Condensed"/>
                <a:cs typeface="DejaVu Serif Condensed"/>
              </a:rPr>
              <a:t>A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41466" y="5766305"/>
            <a:ext cx="7747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10" dirty="0">
                <a:latin typeface="DejaVu Serif Condensed"/>
                <a:cs typeface="DejaVu Serif Condensed"/>
              </a:rPr>
              <a:t>,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268468" y="5640324"/>
            <a:ext cx="413384" cy="641985"/>
          </a:xfrm>
          <a:custGeom>
            <a:avLst/>
            <a:gdLst/>
            <a:ahLst/>
            <a:cxnLst/>
            <a:rect l="l" t="t" r="r" b="b"/>
            <a:pathLst>
              <a:path w="413385" h="641985">
                <a:moveTo>
                  <a:pt x="413004" y="320040"/>
                </a:moveTo>
                <a:lnTo>
                  <a:pt x="411027" y="268628"/>
                </a:lnTo>
                <a:lnTo>
                  <a:pt x="405193" y="219646"/>
                </a:lnTo>
                <a:lnTo>
                  <a:pt x="395644" y="173235"/>
                </a:lnTo>
                <a:lnTo>
                  <a:pt x="382524" y="129540"/>
                </a:lnTo>
                <a:lnTo>
                  <a:pt x="366498" y="88939"/>
                </a:lnTo>
                <a:lnTo>
                  <a:pt x="348043" y="53911"/>
                </a:lnTo>
                <a:lnTo>
                  <a:pt x="303276" y="0"/>
                </a:lnTo>
                <a:lnTo>
                  <a:pt x="297180" y="9144"/>
                </a:lnTo>
                <a:lnTo>
                  <a:pt x="317515" y="34051"/>
                </a:lnTo>
                <a:lnTo>
                  <a:pt x="335280" y="63246"/>
                </a:lnTo>
                <a:lnTo>
                  <a:pt x="364236" y="135636"/>
                </a:lnTo>
                <a:lnTo>
                  <a:pt x="374237" y="178808"/>
                </a:lnTo>
                <a:lnTo>
                  <a:pt x="381381" y="223837"/>
                </a:lnTo>
                <a:lnTo>
                  <a:pt x="385667" y="270867"/>
                </a:lnTo>
                <a:lnTo>
                  <a:pt x="387096" y="320040"/>
                </a:lnTo>
                <a:lnTo>
                  <a:pt x="387096" y="496530"/>
                </a:lnTo>
                <a:lnTo>
                  <a:pt x="395644" y="467487"/>
                </a:lnTo>
                <a:lnTo>
                  <a:pt x="405193" y="420624"/>
                </a:lnTo>
                <a:lnTo>
                  <a:pt x="411027" y="371475"/>
                </a:lnTo>
                <a:lnTo>
                  <a:pt x="413004" y="320040"/>
                </a:lnTo>
                <a:close/>
              </a:path>
              <a:path w="413385" h="641985">
                <a:moveTo>
                  <a:pt x="387096" y="496530"/>
                </a:moveTo>
                <a:lnTo>
                  <a:pt x="387096" y="320040"/>
                </a:lnTo>
                <a:lnTo>
                  <a:pt x="385667" y="369212"/>
                </a:lnTo>
                <a:lnTo>
                  <a:pt x="381381" y="416242"/>
                </a:lnTo>
                <a:lnTo>
                  <a:pt x="374237" y="461271"/>
                </a:lnTo>
                <a:lnTo>
                  <a:pt x="364236" y="504444"/>
                </a:lnTo>
                <a:lnTo>
                  <a:pt x="351401" y="543520"/>
                </a:lnTo>
                <a:lnTo>
                  <a:pt x="317730" y="607956"/>
                </a:lnTo>
                <a:lnTo>
                  <a:pt x="297180" y="632460"/>
                </a:lnTo>
                <a:lnTo>
                  <a:pt x="303276" y="641604"/>
                </a:lnTo>
                <a:lnTo>
                  <a:pt x="327017" y="617291"/>
                </a:lnTo>
                <a:lnTo>
                  <a:pt x="348043" y="587692"/>
                </a:lnTo>
                <a:lnTo>
                  <a:pt x="366498" y="552664"/>
                </a:lnTo>
                <a:lnTo>
                  <a:pt x="382524" y="512064"/>
                </a:lnTo>
                <a:lnTo>
                  <a:pt x="387096" y="496530"/>
                </a:lnTo>
                <a:close/>
              </a:path>
              <a:path w="413385" h="641985">
                <a:moveTo>
                  <a:pt x="115824" y="9144"/>
                </a:moveTo>
                <a:lnTo>
                  <a:pt x="64198" y="53911"/>
                </a:lnTo>
                <a:lnTo>
                  <a:pt x="45219" y="88939"/>
                </a:lnTo>
                <a:lnTo>
                  <a:pt x="28956" y="129540"/>
                </a:lnTo>
                <a:lnTo>
                  <a:pt x="16073" y="173235"/>
                </a:lnTo>
                <a:lnTo>
                  <a:pt x="7048" y="219646"/>
                </a:lnTo>
                <a:lnTo>
                  <a:pt x="1738" y="268628"/>
                </a:lnTo>
                <a:lnTo>
                  <a:pt x="0" y="320040"/>
                </a:lnTo>
                <a:lnTo>
                  <a:pt x="1738" y="371475"/>
                </a:lnTo>
                <a:lnTo>
                  <a:pt x="7048" y="420624"/>
                </a:lnTo>
                <a:lnTo>
                  <a:pt x="16073" y="467487"/>
                </a:lnTo>
                <a:lnTo>
                  <a:pt x="24384" y="496243"/>
                </a:lnTo>
                <a:lnTo>
                  <a:pt x="24384" y="320040"/>
                </a:lnTo>
                <a:lnTo>
                  <a:pt x="25836" y="270867"/>
                </a:lnTo>
                <a:lnTo>
                  <a:pt x="30289" y="223837"/>
                </a:lnTo>
                <a:lnTo>
                  <a:pt x="37885" y="178808"/>
                </a:lnTo>
                <a:lnTo>
                  <a:pt x="48768" y="135636"/>
                </a:lnTo>
                <a:lnTo>
                  <a:pt x="61602" y="97012"/>
                </a:lnTo>
                <a:lnTo>
                  <a:pt x="95273" y="34051"/>
                </a:lnTo>
                <a:lnTo>
                  <a:pt x="115824" y="9144"/>
                </a:lnTo>
                <a:close/>
              </a:path>
              <a:path w="413385" h="641985">
                <a:moveTo>
                  <a:pt x="115824" y="632460"/>
                </a:moveTo>
                <a:lnTo>
                  <a:pt x="77152" y="578167"/>
                </a:lnTo>
                <a:lnTo>
                  <a:pt x="48768" y="504444"/>
                </a:lnTo>
                <a:lnTo>
                  <a:pt x="37885" y="461271"/>
                </a:lnTo>
                <a:lnTo>
                  <a:pt x="30289" y="416242"/>
                </a:lnTo>
                <a:lnTo>
                  <a:pt x="25836" y="369212"/>
                </a:lnTo>
                <a:lnTo>
                  <a:pt x="24384" y="320040"/>
                </a:lnTo>
                <a:lnTo>
                  <a:pt x="24384" y="496243"/>
                </a:lnTo>
                <a:lnTo>
                  <a:pt x="45219" y="552664"/>
                </a:lnTo>
                <a:lnTo>
                  <a:pt x="64198" y="587692"/>
                </a:lnTo>
                <a:lnTo>
                  <a:pt x="109728" y="641604"/>
                </a:lnTo>
                <a:lnTo>
                  <a:pt x="115824" y="6324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157978" y="5575805"/>
            <a:ext cx="143637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30"/>
              </a:spcBef>
              <a:tabLst>
                <a:tab pos="506730" algn="l"/>
                <a:tab pos="1233805" algn="l"/>
              </a:tabLst>
            </a:pPr>
            <a:r>
              <a:rPr sz="1950" spc="-165" dirty="0">
                <a:latin typeface="DejaVu Serif Condensed"/>
                <a:cs typeface="DejaVu Serif Condensed"/>
              </a:rPr>
              <a:t>O</a:t>
            </a:r>
            <a:r>
              <a:rPr sz="1950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25" spc="-75" baseline="-43000" dirty="0">
                <a:latin typeface="DejaVu Serif Condensed"/>
                <a:cs typeface="DejaVu Serif Condensed"/>
              </a:rPr>
              <a:t>,</a:t>
            </a:r>
            <a:r>
              <a:rPr sz="2925" baseline="-43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60" dirty="0">
                <a:latin typeface="DejaVu Serif Condensed"/>
                <a:cs typeface="DejaVu Serif Condensed"/>
              </a:rPr>
              <a:t>O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50" dirty="0">
                <a:latin typeface="DejaVu Serif Condensed"/>
                <a:cs typeface="DejaVu Serif Condensed"/>
              </a:rPr>
              <a:t>O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20357" y="5933945"/>
            <a:ext cx="107314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50" dirty="0">
                <a:latin typeface="DejaVu Serif Condensed"/>
                <a:cs typeface="DejaVu Serif Condensed"/>
              </a:rPr>
              <a:t>I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391911" y="5952744"/>
            <a:ext cx="163195" cy="17145"/>
          </a:xfrm>
          <a:custGeom>
            <a:avLst/>
            <a:gdLst/>
            <a:ahLst/>
            <a:cxnLst/>
            <a:rect l="l" t="t" r="r" b="b"/>
            <a:pathLst>
              <a:path w="163195" h="17145">
                <a:moveTo>
                  <a:pt x="163067" y="16763"/>
                </a:moveTo>
                <a:lnTo>
                  <a:pt x="163067" y="0"/>
                </a:lnTo>
                <a:lnTo>
                  <a:pt x="0" y="0"/>
                </a:lnTo>
                <a:lnTo>
                  <a:pt x="0" y="16763"/>
                </a:lnTo>
                <a:lnTo>
                  <a:pt x="163067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687057" y="6124445"/>
            <a:ext cx="150495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DejaVu Serif Condensed"/>
                <a:cs typeface="DejaVu Serif Condensed"/>
              </a:rPr>
              <a:t>B</a:t>
            </a:r>
            <a:endParaRPr sz="1400">
              <a:latin typeface="DejaVu Serif Condensed"/>
              <a:cs typeface="DejaVu Serif Condensed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4072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7227" y="2709163"/>
            <a:ext cx="277685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Probable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Situations: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97227" y="3610787"/>
            <a:ext cx="147320" cy="3448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100" i="1" spc="-95" dirty="0">
                <a:latin typeface="Georgia" panose="02040502050405020303"/>
                <a:cs typeface="Georgia" panose="02040502050405020303"/>
              </a:rPr>
              <a:t>i.</a:t>
            </a:r>
            <a:endParaRPr sz="2100">
              <a:latin typeface="Georgia" panose="02040502050405020303"/>
              <a:cs typeface="Georgia" panose="02040502050405020303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56460" y="3610368"/>
            <a:ext cx="337185" cy="416559"/>
          </a:xfrm>
          <a:custGeom>
            <a:avLst/>
            <a:gdLst/>
            <a:ahLst/>
            <a:cxnLst/>
            <a:rect l="l" t="t" r="r" b="b"/>
            <a:pathLst>
              <a:path w="337185" h="416560">
                <a:moveTo>
                  <a:pt x="92964" y="10668"/>
                </a:moveTo>
                <a:lnTo>
                  <a:pt x="51816" y="29718"/>
                </a:lnTo>
                <a:lnTo>
                  <a:pt x="24384" y="77724"/>
                </a:lnTo>
                <a:lnTo>
                  <a:pt x="5905" y="137922"/>
                </a:lnTo>
                <a:lnTo>
                  <a:pt x="0" y="207264"/>
                </a:lnTo>
                <a:lnTo>
                  <a:pt x="1447" y="243598"/>
                </a:lnTo>
                <a:lnTo>
                  <a:pt x="5905" y="277368"/>
                </a:lnTo>
                <a:lnTo>
                  <a:pt x="13500" y="308838"/>
                </a:lnTo>
                <a:lnTo>
                  <a:pt x="22860" y="334187"/>
                </a:lnTo>
                <a:lnTo>
                  <a:pt x="24384" y="338328"/>
                </a:lnTo>
                <a:lnTo>
                  <a:pt x="36957" y="364401"/>
                </a:lnTo>
                <a:lnTo>
                  <a:pt x="51816" y="385762"/>
                </a:lnTo>
                <a:lnTo>
                  <a:pt x="68961" y="402831"/>
                </a:lnTo>
                <a:lnTo>
                  <a:pt x="88392" y="416052"/>
                </a:lnTo>
                <a:lnTo>
                  <a:pt x="92964" y="405384"/>
                </a:lnTo>
                <a:lnTo>
                  <a:pt x="77571" y="393090"/>
                </a:lnTo>
                <a:lnTo>
                  <a:pt x="63627" y="376809"/>
                </a:lnTo>
                <a:lnTo>
                  <a:pt x="41148" y="332232"/>
                </a:lnTo>
                <a:lnTo>
                  <a:pt x="27432" y="275082"/>
                </a:lnTo>
                <a:lnTo>
                  <a:pt x="22860" y="208788"/>
                </a:lnTo>
                <a:lnTo>
                  <a:pt x="24003" y="172758"/>
                </a:lnTo>
                <a:lnTo>
                  <a:pt x="33147" y="110413"/>
                </a:lnTo>
                <a:lnTo>
                  <a:pt x="52019" y="59524"/>
                </a:lnTo>
                <a:lnTo>
                  <a:pt x="77787" y="22948"/>
                </a:lnTo>
                <a:lnTo>
                  <a:pt x="92964" y="10668"/>
                </a:lnTo>
                <a:close/>
              </a:path>
              <a:path w="337185" h="416560">
                <a:moveTo>
                  <a:pt x="234696" y="201155"/>
                </a:moveTo>
                <a:lnTo>
                  <a:pt x="100584" y="201155"/>
                </a:lnTo>
                <a:lnTo>
                  <a:pt x="100584" y="217919"/>
                </a:lnTo>
                <a:lnTo>
                  <a:pt x="234696" y="217919"/>
                </a:lnTo>
                <a:lnTo>
                  <a:pt x="234696" y="201155"/>
                </a:lnTo>
                <a:close/>
              </a:path>
              <a:path w="337185" h="416560">
                <a:moveTo>
                  <a:pt x="336804" y="207264"/>
                </a:moveTo>
                <a:lnTo>
                  <a:pt x="330898" y="137922"/>
                </a:lnTo>
                <a:lnTo>
                  <a:pt x="312420" y="77724"/>
                </a:lnTo>
                <a:lnTo>
                  <a:pt x="284226" y="29718"/>
                </a:lnTo>
                <a:lnTo>
                  <a:pt x="246888" y="0"/>
                </a:lnTo>
                <a:lnTo>
                  <a:pt x="243840" y="10668"/>
                </a:lnTo>
                <a:lnTo>
                  <a:pt x="259003" y="22948"/>
                </a:lnTo>
                <a:lnTo>
                  <a:pt x="272605" y="39243"/>
                </a:lnTo>
                <a:lnTo>
                  <a:pt x="295656" y="83820"/>
                </a:lnTo>
                <a:lnTo>
                  <a:pt x="309372" y="140017"/>
                </a:lnTo>
                <a:lnTo>
                  <a:pt x="313944" y="208788"/>
                </a:lnTo>
                <a:lnTo>
                  <a:pt x="312801" y="243078"/>
                </a:lnTo>
                <a:lnTo>
                  <a:pt x="303657" y="304800"/>
                </a:lnTo>
                <a:lnTo>
                  <a:pt x="284772" y="356514"/>
                </a:lnTo>
                <a:lnTo>
                  <a:pt x="259003" y="393090"/>
                </a:lnTo>
                <a:lnTo>
                  <a:pt x="243840" y="405384"/>
                </a:lnTo>
                <a:lnTo>
                  <a:pt x="246888" y="416052"/>
                </a:lnTo>
                <a:lnTo>
                  <a:pt x="284226" y="385762"/>
                </a:lnTo>
                <a:lnTo>
                  <a:pt x="312420" y="338328"/>
                </a:lnTo>
                <a:lnTo>
                  <a:pt x="313944" y="334187"/>
                </a:lnTo>
                <a:lnTo>
                  <a:pt x="323291" y="308838"/>
                </a:lnTo>
                <a:lnTo>
                  <a:pt x="330898" y="277368"/>
                </a:lnTo>
                <a:lnTo>
                  <a:pt x="335343" y="243598"/>
                </a:lnTo>
                <a:lnTo>
                  <a:pt x="336804" y="2072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01899" y="3868926"/>
            <a:ext cx="153670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40" dirty="0">
                <a:latin typeface="DejaVu Serif Condensed"/>
                <a:cs typeface="DejaVu Serif Condensed"/>
              </a:rPr>
              <a:t>A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10686" y="3625086"/>
            <a:ext cx="21399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50" dirty="0">
                <a:latin typeface="DejaVu Serif Condensed"/>
                <a:cs typeface="DejaVu Serif Condensed"/>
              </a:rPr>
              <a:t>&lt;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003804" y="3610368"/>
            <a:ext cx="337185" cy="416559"/>
          </a:xfrm>
          <a:custGeom>
            <a:avLst/>
            <a:gdLst/>
            <a:ahLst/>
            <a:cxnLst/>
            <a:rect l="l" t="t" r="r" b="b"/>
            <a:pathLst>
              <a:path w="337185" h="416560">
                <a:moveTo>
                  <a:pt x="92964" y="10668"/>
                </a:moveTo>
                <a:lnTo>
                  <a:pt x="51816" y="29718"/>
                </a:lnTo>
                <a:lnTo>
                  <a:pt x="24384" y="77724"/>
                </a:lnTo>
                <a:lnTo>
                  <a:pt x="5905" y="137922"/>
                </a:lnTo>
                <a:lnTo>
                  <a:pt x="0" y="207264"/>
                </a:lnTo>
                <a:lnTo>
                  <a:pt x="1447" y="243598"/>
                </a:lnTo>
                <a:lnTo>
                  <a:pt x="5905" y="277368"/>
                </a:lnTo>
                <a:lnTo>
                  <a:pt x="13500" y="308838"/>
                </a:lnTo>
                <a:lnTo>
                  <a:pt x="22860" y="334187"/>
                </a:lnTo>
                <a:lnTo>
                  <a:pt x="24384" y="338328"/>
                </a:lnTo>
                <a:lnTo>
                  <a:pt x="36957" y="364401"/>
                </a:lnTo>
                <a:lnTo>
                  <a:pt x="51816" y="385762"/>
                </a:lnTo>
                <a:lnTo>
                  <a:pt x="68961" y="402831"/>
                </a:lnTo>
                <a:lnTo>
                  <a:pt x="88392" y="416052"/>
                </a:lnTo>
                <a:lnTo>
                  <a:pt x="92964" y="405384"/>
                </a:lnTo>
                <a:lnTo>
                  <a:pt x="77571" y="393090"/>
                </a:lnTo>
                <a:lnTo>
                  <a:pt x="63627" y="376809"/>
                </a:lnTo>
                <a:lnTo>
                  <a:pt x="41148" y="332232"/>
                </a:lnTo>
                <a:lnTo>
                  <a:pt x="27432" y="275082"/>
                </a:lnTo>
                <a:lnTo>
                  <a:pt x="22860" y="208788"/>
                </a:lnTo>
                <a:lnTo>
                  <a:pt x="24003" y="172758"/>
                </a:lnTo>
                <a:lnTo>
                  <a:pt x="33147" y="110413"/>
                </a:lnTo>
                <a:lnTo>
                  <a:pt x="52019" y="59524"/>
                </a:lnTo>
                <a:lnTo>
                  <a:pt x="77787" y="22948"/>
                </a:lnTo>
                <a:lnTo>
                  <a:pt x="92964" y="10668"/>
                </a:lnTo>
                <a:close/>
              </a:path>
              <a:path w="337185" h="416560">
                <a:moveTo>
                  <a:pt x="234696" y="201155"/>
                </a:moveTo>
                <a:lnTo>
                  <a:pt x="100584" y="201155"/>
                </a:lnTo>
                <a:lnTo>
                  <a:pt x="100584" y="217919"/>
                </a:lnTo>
                <a:lnTo>
                  <a:pt x="234696" y="217919"/>
                </a:lnTo>
                <a:lnTo>
                  <a:pt x="234696" y="201155"/>
                </a:lnTo>
                <a:close/>
              </a:path>
              <a:path w="337185" h="416560">
                <a:moveTo>
                  <a:pt x="336804" y="207264"/>
                </a:moveTo>
                <a:lnTo>
                  <a:pt x="330898" y="137922"/>
                </a:lnTo>
                <a:lnTo>
                  <a:pt x="312420" y="77724"/>
                </a:lnTo>
                <a:lnTo>
                  <a:pt x="284226" y="29718"/>
                </a:lnTo>
                <a:lnTo>
                  <a:pt x="246888" y="0"/>
                </a:lnTo>
                <a:lnTo>
                  <a:pt x="243840" y="10668"/>
                </a:lnTo>
                <a:lnTo>
                  <a:pt x="259003" y="22948"/>
                </a:lnTo>
                <a:lnTo>
                  <a:pt x="272605" y="39243"/>
                </a:lnTo>
                <a:lnTo>
                  <a:pt x="295656" y="83820"/>
                </a:lnTo>
                <a:lnTo>
                  <a:pt x="309372" y="140017"/>
                </a:lnTo>
                <a:lnTo>
                  <a:pt x="313944" y="208788"/>
                </a:lnTo>
                <a:lnTo>
                  <a:pt x="312801" y="243078"/>
                </a:lnTo>
                <a:lnTo>
                  <a:pt x="303657" y="304800"/>
                </a:lnTo>
                <a:lnTo>
                  <a:pt x="284772" y="356514"/>
                </a:lnTo>
                <a:lnTo>
                  <a:pt x="259003" y="393090"/>
                </a:lnTo>
                <a:lnTo>
                  <a:pt x="243840" y="405384"/>
                </a:lnTo>
                <a:lnTo>
                  <a:pt x="246888" y="416052"/>
                </a:lnTo>
                <a:lnTo>
                  <a:pt x="284226" y="385762"/>
                </a:lnTo>
                <a:lnTo>
                  <a:pt x="312420" y="338328"/>
                </a:lnTo>
                <a:lnTo>
                  <a:pt x="313944" y="334187"/>
                </a:lnTo>
                <a:lnTo>
                  <a:pt x="323291" y="308838"/>
                </a:lnTo>
                <a:lnTo>
                  <a:pt x="330898" y="277368"/>
                </a:lnTo>
                <a:lnTo>
                  <a:pt x="335343" y="243598"/>
                </a:lnTo>
                <a:lnTo>
                  <a:pt x="336804" y="2072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349242" y="3868926"/>
            <a:ext cx="150495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DejaVu Serif Condensed"/>
                <a:cs typeface="DejaVu Serif Condensed"/>
              </a:rPr>
              <a:t>B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47362" y="3625086"/>
            <a:ext cx="394779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Inequity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being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under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rewarded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97227" y="4172202"/>
            <a:ext cx="22860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ii.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218944" y="4157484"/>
            <a:ext cx="337185" cy="416559"/>
          </a:xfrm>
          <a:custGeom>
            <a:avLst/>
            <a:gdLst/>
            <a:ahLst/>
            <a:cxnLst/>
            <a:rect l="l" t="t" r="r" b="b"/>
            <a:pathLst>
              <a:path w="337185" h="416560">
                <a:moveTo>
                  <a:pt x="92964" y="10668"/>
                </a:moveTo>
                <a:lnTo>
                  <a:pt x="51816" y="29718"/>
                </a:lnTo>
                <a:lnTo>
                  <a:pt x="24384" y="77724"/>
                </a:lnTo>
                <a:lnTo>
                  <a:pt x="5905" y="137922"/>
                </a:lnTo>
                <a:lnTo>
                  <a:pt x="0" y="207264"/>
                </a:lnTo>
                <a:lnTo>
                  <a:pt x="1447" y="243598"/>
                </a:lnTo>
                <a:lnTo>
                  <a:pt x="5905" y="277368"/>
                </a:lnTo>
                <a:lnTo>
                  <a:pt x="13500" y="308838"/>
                </a:lnTo>
                <a:lnTo>
                  <a:pt x="22860" y="334187"/>
                </a:lnTo>
                <a:lnTo>
                  <a:pt x="24384" y="338328"/>
                </a:lnTo>
                <a:lnTo>
                  <a:pt x="36957" y="364401"/>
                </a:lnTo>
                <a:lnTo>
                  <a:pt x="51816" y="385762"/>
                </a:lnTo>
                <a:lnTo>
                  <a:pt x="68961" y="402831"/>
                </a:lnTo>
                <a:lnTo>
                  <a:pt x="88392" y="416052"/>
                </a:lnTo>
                <a:lnTo>
                  <a:pt x="92964" y="405384"/>
                </a:lnTo>
                <a:lnTo>
                  <a:pt x="77571" y="393090"/>
                </a:lnTo>
                <a:lnTo>
                  <a:pt x="63627" y="376809"/>
                </a:lnTo>
                <a:lnTo>
                  <a:pt x="41148" y="332232"/>
                </a:lnTo>
                <a:lnTo>
                  <a:pt x="27432" y="275082"/>
                </a:lnTo>
                <a:lnTo>
                  <a:pt x="22860" y="208788"/>
                </a:lnTo>
                <a:lnTo>
                  <a:pt x="24003" y="172758"/>
                </a:lnTo>
                <a:lnTo>
                  <a:pt x="33147" y="110413"/>
                </a:lnTo>
                <a:lnTo>
                  <a:pt x="52019" y="59524"/>
                </a:lnTo>
                <a:lnTo>
                  <a:pt x="77787" y="22948"/>
                </a:lnTo>
                <a:lnTo>
                  <a:pt x="92964" y="10668"/>
                </a:lnTo>
                <a:close/>
              </a:path>
              <a:path w="337185" h="416560">
                <a:moveTo>
                  <a:pt x="234696" y="201155"/>
                </a:moveTo>
                <a:lnTo>
                  <a:pt x="100584" y="201155"/>
                </a:lnTo>
                <a:lnTo>
                  <a:pt x="100584" y="217919"/>
                </a:lnTo>
                <a:lnTo>
                  <a:pt x="234696" y="217919"/>
                </a:lnTo>
                <a:lnTo>
                  <a:pt x="234696" y="201155"/>
                </a:lnTo>
                <a:close/>
              </a:path>
              <a:path w="337185" h="416560">
                <a:moveTo>
                  <a:pt x="336804" y="207264"/>
                </a:moveTo>
                <a:lnTo>
                  <a:pt x="330898" y="137922"/>
                </a:lnTo>
                <a:lnTo>
                  <a:pt x="312420" y="77724"/>
                </a:lnTo>
                <a:lnTo>
                  <a:pt x="284226" y="29718"/>
                </a:lnTo>
                <a:lnTo>
                  <a:pt x="246888" y="0"/>
                </a:lnTo>
                <a:lnTo>
                  <a:pt x="243840" y="10668"/>
                </a:lnTo>
                <a:lnTo>
                  <a:pt x="259003" y="22948"/>
                </a:lnTo>
                <a:lnTo>
                  <a:pt x="272605" y="39243"/>
                </a:lnTo>
                <a:lnTo>
                  <a:pt x="295656" y="83820"/>
                </a:lnTo>
                <a:lnTo>
                  <a:pt x="309372" y="140017"/>
                </a:lnTo>
                <a:lnTo>
                  <a:pt x="313944" y="208788"/>
                </a:lnTo>
                <a:lnTo>
                  <a:pt x="312801" y="243078"/>
                </a:lnTo>
                <a:lnTo>
                  <a:pt x="303657" y="304800"/>
                </a:lnTo>
                <a:lnTo>
                  <a:pt x="284772" y="356514"/>
                </a:lnTo>
                <a:lnTo>
                  <a:pt x="259003" y="393090"/>
                </a:lnTo>
                <a:lnTo>
                  <a:pt x="243840" y="405384"/>
                </a:lnTo>
                <a:lnTo>
                  <a:pt x="246888" y="416052"/>
                </a:lnTo>
                <a:lnTo>
                  <a:pt x="284226" y="385762"/>
                </a:lnTo>
                <a:lnTo>
                  <a:pt x="312420" y="338328"/>
                </a:lnTo>
                <a:lnTo>
                  <a:pt x="313944" y="334187"/>
                </a:lnTo>
                <a:lnTo>
                  <a:pt x="323291" y="308838"/>
                </a:lnTo>
                <a:lnTo>
                  <a:pt x="330898" y="277368"/>
                </a:lnTo>
                <a:lnTo>
                  <a:pt x="335343" y="243598"/>
                </a:lnTo>
                <a:lnTo>
                  <a:pt x="336804" y="2072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64383" y="4416042"/>
            <a:ext cx="153670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40" dirty="0">
                <a:latin typeface="DejaVu Serif Condensed"/>
                <a:cs typeface="DejaVu Serif Condensed"/>
              </a:rPr>
              <a:t>A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1646" y="4172202"/>
            <a:ext cx="21336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50" dirty="0">
                <a:latin typeface="DejaVu Serif Condensed"/>
                <a:cs typeface="DejaVu Serif Condensed"/>
              </a:rPr>
              <a:t>=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064764" y="4157484"/>
            <a:ext cx="337185" cy="416559"/>
          </a:xfrm>
          <a:custGeom>
            <a:avLst/>
            <a:gdLst/>
            <a:ahLst/>
            <a:cxnLst/>
            <a:rect l="l" t="t" r="r" b="b"/>
            <a:pathLst>
              <a:path w="337185" h="416560">
                <a:moveTo>
                  <a:pt x="92964" y="10668"/>
                </a:moveTo>
                <a:lnTo>
                  <a:pt x="51816" y="29718"/>
                </a:lnTo>
                <a:lnTo>
                  <a:pt x="24384" y="77724"/>
                </a:lnTo>
                <a:lnTo>
                  <a:pt x="5905" y="137922"/>
                </a:lnTo>
                <a:lnTo>
                  <a:pt x="0" y="207264"/>
                </a:lnTo>
                <a:lnTo>
                  <a:pt x="1447" y="243598"/>
                </a:lnTo>
                <a:lnTo>
                  <a:pt x="5905" y="277368"/>
                </a:lnTo>
                <a:lnTo>
                  <a:pt x="13500" y="308838"/>
                </a:lnTo>
                <a:lnTo>
                  <a:pt x="22860" y="334187"/>
                </a:lnTo>
                <a:lnTo>
                  <a:pt x="24384" y="338328"/>
                </a:lnTo>
                <a:lnTo>
                  <a:pt x="36957" y="364401"/>
                </a:lnTo>
                <a:lnTo>
                  <a:pt x="51816" y="385762"/>
                </a:lnTo>
                <a:lnTo>
                  <a:pt x="68961" y="402831"/>
                </a:lnTo>
                <a:lnTo>
                  <a:pt x="88392" y="416052"/>
                </a:lnTo>
                <a:lnTo>
                  <a:pt x="92964" y="405384"/>
                </a:lnTo>
                <a:lnTo>
                  <a:pt x="77571" y="393090"/>
                </a:lnTo>
                <a:lnTo>
                  <a:pt x="63627" y="376809"/>
                </a:lnTo>
                <a:lnTo>
                  <a:pt x="41148" y="332232"/>
                </a:lnTo>
                <a:lnTo>
                  <a:pt x="27432" y="275082"/>
                </a:lnTo>
                <a:lnTo>
                  <a:pt x="22860" y="208788"/>
                </a:lnTo>
                <a:lnTo>
                  <a:pt x="24003" y="172758"/>
                </a:lnTo>
                <a:lnTo>
                  <a:pt x="33147" y="110413"/>
                </a:lnTo>
                <a:lnTo>
                  <a:pt x="52019" y="59524"/>
                </a:lnTo>
                <a:lnTo>
                  <a:pt x="77787" y="22948"/>
                </a:lnTo>
                <a:lnTo>
                  <a:pt x="92964" y="10668"/>
                </a:lnTo>
                <a:close/>
              </a:path>
              <a:path w="337185" h="416560">
                <a:moveTo>
                  <a:pt x="234696" y="201155"/>
                </a:moveTo>
                <a:lnTo>
                  <a:pt x="100584" y="201155"/>
                </a:lnTo>
                <a:lnTo>
                  <a:pt x="100584" y="217919"/>
                </a:lnTo>
                <a:lnTo>
                  <a:pt x="234696" y="217919"/>
                </a:lnTo>
                <a:lnTo>
                  <a:pt x="234696" y="201155"/>
                </a:lnTo>
                <a:close/>
              </a:path>
              <a:path w="337185" h="416560">
                <a:moveTo>
                  <a:pt x="336804" y="207264"/>
                </a:moveTo>
                <a:lnTo>
                  <a:pt x="330898" y="137922"/>
                </a:lnTo>
                <a:lnTo>
                  <a:pt x="312420" y="77724"/>
                </a:lnTo>
                <a:lnTo>
                  <a:pt x="284226" y="29718"/>
                </a:lnTo>
                <a:lnTo>
                  <a:pt x="246888" y="0"/>
                </a:lnTo>
                <a:lnTo>
                  <a:pt x="243840" y="10668"/>
                </a:lnTo>
                <a:lnTo>
                  <a:pt x="259003" y="22948"/>
                </a:lnTo>
                <a:lnTo>
                  <a:pt x="272605" y="39243"/>
                </a:lnTo>
                <a:lnTo>
                  <a:pt x="295656" y="83820"/>
                </a:lnTo>
                <a:lnTo>
                  <a:pt x="309372" y="140017"/>
                </a:lnTo>
                <a:lnTo>
                  <a:pt x="313944" y="208788"/>
                </a:lnTo>
                <a:lnTo>
                  <a:pt x="312801" y="243078"/>
                </a:lnTo>
                <a:lnTo>
                  <a:pt x="303657" y="304800"/>
                </a:lnTo>
                <a:lnTo>
                  <a:pt x="284772" y="356514"/>
                </a:lnTo>
                <a:lnTo>
                  <a:pt x="259003" y="393090"/>
                </a:lnTo>
                <a:lnTo>
                  <a:pt x="243840" y="405384"/>
                </a:lnTo>
                <a:lnTo>
                  <a:pt x="246888" y="416052"/>
                </a:lnTo>
                <a:lnTo>
                  <a:pt x="284226" y="385762"/>
                </a:lnTo>
                <a:lnTo>
                  <a:pt x="312420" y="338328"/>
                </a:lnTo>
                <a:lnTo>
                  <a:pt x="313944" y="334187"/>
                </a:lnTo>
                <a:lnTo>
                  <a:pt x="323291" y="308838"/>
                </a:lnTo>
                <a:lnTo>
                  <a:pt x="330898" y="277368"/>
                </a:lnTo>
                <a:lnTo>
                  <a:pt x="335343" y="243598"/>
                </a:lnTo>
                <a:lnTo>
                  <a:pt x="336804" y="2072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410202" y="4416042"/>
            <a:ext cx="150495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DejaVu Serif Condensed"/>
                <a:cs typeface="DejaVu Serif Condensed"/>
              </a:rPr>
              <a:t>B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09846" y="4172202"/>
            <a:ext cx="84455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Equity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97227" y="4719318"/>
            <a:ext cx="29908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iii.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218944" y="4704588"/>
            <a:ext cx="337185" cy="416559"/>
          </a:xfrm>
          <a:custGeom>
            <a:avLst/>
            <a:gdLst/>
            <a:ahLst/>
            <a:cxnLst/>
            <a:rect l="l" t="t" r="r" b="b"/>
            <a:pathLst>
              <a:path w="337185" h="416560">
                <a:moveTo>
                  <a:pt x="336804" y="207264"/>
                </a:moveTo>
                <a:lnTo>
                  <a:pt x="330898" y="137922"/>
                </a:lnTo>
                <a:lnTo>
                  <a:pt x="312420" y="77724"/>
                </a:lnTo>
                <a:lnTo>
                  <a:pt x="284226" y="29718"/>
                </a:lnTo>
                <a:lnTo>
                  <a:pt x="246888" y="0"/>
                </a:lnTo>
                <a:lnTo>
                  <a:pt x="243840" y="10668"/>
                </a:lnTo>
                <a:lnTo>
                  <a:pt x="259008" y="22955"/>
                </a:lnTo>
                <a:lnTo>
                  <a:pt x="272605" y="39243"/>
                </a:lnTo>
                <a:lnTo>
                  <a:pt x="295656" y="83820"/>
                </a:lnTo>
                <a:lnTo>
                  <a:pt x="309372" y="140017"/>
                </a:lnTo>
                <a:lnTo>
                  <a:pt x="313944" y="208788"/>
                </a:lnTo>
                <a:lnTo>
                  <a:pt x="313944" y="334199"/>
                </a:lnTo>
                <a:lnTo>
                  <a:pt x="323302" y="308848"/>
                </a:lnTo>
                <a:lnTo>
                  <a:pt x="330898" y="277368"/>
                </a:lnTo>
                <a:lnTo>
                  <a:pt x="335351" y="243601"/>
                </a:lnTo>
                <a:lnTo>
                  <a:pt x="336804" y="207264"/>
                </a:lnTo>
                <a:close/>
              </a:path>
              <a:path w="337185" h="416560">
                <a:moveTo>
                  <a:pt x="313944" y="334199"/>
                </a:moveTo>
                <a:lnTo>
                  <a:pt x="313944" y="208788"/>
                </a:lnTo>
                <a:lnTo>
                  <a:pt x="312801" y="243078"/>
                </a:lnTo>
                <a:lnTo>
                  <a:pt x="309372" y="275082"/>
                </a:lnTo>
                <a:lnTo>
                  <a:pt x="295656" y="332232"/>
                </a:lnTo>
                <a:lnTo>
                  <a:pt x="272605" y="376809"/>
                </a:lnTo>
                <a:lnTo>
                  <a:pt x="243840" y="405384"/>
                </a:lnTo>
                <a:lnTo>
                  <a:pt x="246888" y="416052"/>
                </a:lnTo>
                <a:lnTo>
                  <a:pt x="266557" y="402836"/>
                </a:lnTo>
                <a:lnTo>
                  <a:pt x="284226" y="385762"/>
                </a:lnTo>
                <a:lnTo>
                  <a:pt x="299608" y="364402"/>
                </a:lnTo>
                <a:lnTo>
                  <a:pt x="312420" y="338328"/>
                </a:lnTo>
                <a:lnTo>
                  <a:pt x="313944" y="334199"/>
                </a:lnTo>
                <a:close/>
              </a:path>
              <a:path w="337185" h="416560">
                <a:moveTo>
                  <a:pt x="92964" y="10668"/>
                </a:moveTo>
                <a:lnTo>
                  <a:pt x="51816" y="29718"/>
                </a:lnTo>
                <a:lnTo>
                  <a:pt x="24384" y="77724"/>
                </a:lnTo>
                <a:lnTo>
                  <a:pt x="5905" y="137922"/>
                </a:lnTo>
                <a:lnTo>
                  <a:pt x="0" y="207264"/>
                </a:lnTo>
                <a:lnTo>
                  <a:pt x="1452" y="243601"/>
                </a:lnTo>
                <a:lnTo>
                  <a:pt x="5905" y="277368"/>
                </a:lnTo>
                <a:lnTo>
                  <a:pt x="13501" y="308848"/>
                </a:lnTo>
                <a:lnTo>
                  <a:pt x="22860" y="334199"/>
                </a:lnTo>
                <a:lnTo>
                  <a:pt x="22860" y="208788"/>
                </a:lnTo>
                <a:lnTo>
                  <a:pt x="24003" y="172759"/>
                </a:lnTo>
                <a:lnTo>
                  <a:pt x="33147" y="110418"/>
                </a:lnTo>
                <a:lnTo>
                  <a:pt x="52030" y="59531"/>
                </a:lnTo>
                <a:lnTo>
                  <a:pt x="77795" y="22955"/>
                </a:lnTo>
                <a:lnTo>
                  <a:pt x="92964" y="10668"/>
                </a:lnTo>
                <a:close/>
              </a:path>
              <a:path w="337185" h="416560">
                <a:moveTo>
                  <a:pt x="92964" y="405384"/>
                </a:moveTo>
                <a:lnTo>
                  <a:pt x="63627" y="376809"/>
                </a:lnTo>
                <a:lnTo>
                  <a:pt x="41148" y="332232"/>
                </a:lnTo>
                <a:lnTo>
                  <a:pt x="27432" y="275082"/>
                </a:lnTo>
                <a:lnTo>
                  <a:pt x="22860" y="208788"/>
                </a:lnTo>
                <a:lnTo>
                  <a:pt x="22860" y="334199"/>
                </a:lnTo>
                <a:lnTo>
                  <a:pt x="51816" y="385762"/>
                </a:lnTo>
                <a:lnTo>
                  <a:pt x="88392" y="416052"/>
                </a:lnTo>
                <a:lnTo>
                  <a:pt x="92964" y="4053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244343" y="3490974"/>
            <a:ext cx="221615" cy="166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720" marR="5080" indent="-33655">
              <a:lnSpc>
                <a:spcPct val="128000"/>
              </a:lnSpc>
              <a:spcBef>
                <a:spcPts val="95"/>
              </a:spcBef>
            </a:pPr>
            <a:r>
              <a:rPr sz="1400" spc="-50" dirty="0">
                <a:latin typeface="DejaVu Serif Condensed"/>
                <a:cs typeface="DejaVu Serif Condensed"/>
              </a:rPr>
              <a:t>O</a:t>
            </a:r>
            <a:r>
              <a:rPr sz="1400" spc="5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I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O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I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O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I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319527" y="4905755"/>
            <a:ext cx="134620" cy="17145"/>
          </a:xfrm>
          <a:custGeom>
            <a:avLst/>
            <a:gdLst/>
            <a:ahLst/>
            <a:cxnLst/>
            <a:rect l="l" t="t" r="r" b="b"/>
            <a:pathLst>
              <a:path w="134619" h="17145">
                <a:moveTo>
                  <a:pt x="134111" y="16763"/>
                </a:moveTo>
                <a:lnTo>
                  <a:pt x="134111" y="0"/>
                </a:lnTo>
                <a:lnTo>
                  <a:pt x="0" y="0"/>
                </a:lnTo>
                <a:lnTo>
                  <a:pt x="0" y="16763"/>
                </a:lnTo>
                <a:lnTo>
                  <a:pt x="134111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564383" y="4963157"/>
            <a:ext cx="153670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40" dirty="0">
                <a:latin typeface="DejaVu Serif Condensed"/>
                <a:cs typeface="DejaVu Serif Condensed"/>
              </a:rPr>
              <a:t>A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71646" y="4719318"/>
            <a:ext cx="21399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50" dirty="0">
                <a:latin typeface="DejaVu Serif Condensed"/>
                <a:cs typeface="DejaVu Serif Condensed"/>
              </a:rPr>
              <a:t>&gt;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066288" y="4704588"/>
            <a:ext cx="337185" cy="416559"/>
          </a:xfrm>
          <a:custGeom>
            <a:avLst/>
            <a:gdLst/>
            <a:ahLst/>
            <a:cxnLst/>
            <a:rect l="l" t="t" r="r" b="b"/>
            <a:pathLst>
              <a:path w="337185" h="416560">
                <a:moveTo>
                  <a:pt x="336804" y="207264"/>
                </a:moveTo>
                <a:lnTo>
                  <a:pt x="330898" y="137922"/>
                </a:lnTo>
                <a:lnTo>
                  <a:pt x="312420" y="77724"/>
                </a:lnTo>
                <a:lnTo>
                  <a:pt x="284226" y="29718"/>
                </a:lnTo>
                <a:lnTo>
                  <a:pt x="246888" y="0"/>
                </a:lnTo>
                <a:lnTo>
                  <a:pt x="243840" y="10668"/>
                </a:lnTo>
                <a:lnTo>
                  <a:pt x="259008" y="22955"/>
                </a:lnTo>
                <a:lnTo>
                  <a:pt x="272605" y="39243"/>
                </a:lnTo>
                <a:lnTo>
                  <a:pt x="295656" y="83820"/>
                </a:lnTo>
                <a:lnTo>
                  <a:pt x="309372" y="140017"/>
                </a:lnTo>
                <a:lnTo>
                  <a:pt x="313944" y="208788"/>
                </a:lnTo>
                <a:lnTo>
                  <a:pt x="313944" y="334199"/>
                </a:lnTo>
                <a:lnTo>
                  <a:pt x="323302" y="308848"/>
                </a:lnTo>
                <a:lnTo>
                  <a:pt x="330898" y="277368"/>
                </a:lnTo>
                <a:lnTo>
                  <a:pt x="335351" y="243601"/>
                </a:lnTo>
                <a:lnTo>
                  <a:pt x="336804" y="207264"/>
                </a:lnTo>
                <a:close/>
              </a:path>
              <a:path w="337185" h="416560">
                <a:moveTo>
                  <a:pt x="313944" y="334199"/>
                </a:moveTo>
                <a:lnTo>
                  <a:pt x="313944" y="208788"/>
                </a:lnTo>
                <a:lnTo>
                  <a:pt x="312801" y="243078"/>
                </a:lnTo>
                <a:lnTo>
                  <a:pt x="309372" y="275082"/>
                </a:lnTo>
                <a:lnTo>
                  <a:pt x="295656" y="332232"/>
                </a:lnTo>
                <a:lnTo>
                  <a:pt x="272605" y="376809"/>
                </a:lnTo>
                <a:lnTo>
                  <a:pt x="243840" y="405384"/>
                </a:lnTo>
                <a:lnTo>
                  <a:pt x="246888" y="416052"/>
                </a:lnTo>
                <a:lnTo>
                  <a:pt x="266557" y="402836"/>
                </a:lnTo>
                <a:lnTo>
                  <a:pt x="284226" y="385762"/>
                </a:lnTo>
                <a:lnTo>
                  <a:pt x="299608" y="364402"/>
                </a:lnTo>
                <a:lnTo>
                  <a:pt x="312420" y="338328"/>
                </a:lnTo>
                <a:lnTo>
                  <a:pt x="313944" y="334199"/>
                </a:lnTo>
                <a:close/>
              </a:path>
              <a:path w="337185" h="416560">
                <a:moveTo>
                  <a:pt x="92964" y="10668"/>
                </a:moveTo>
                <a:lnTo>
                  <a:pt x="51816" y="29718"/>
                </a:lnTo>
                <a:lnTo>
                  <a:pt x="24384" y="77724"/>
                </a:lnTo>
                <a:lnTo>
                  <a:pt x="5905" y="137922"/>
                </a:lnTo>
                <a:lnTo>
                  <a:pt x="0" y="207264"/>
                </a:lnTo>
                <a:lnTo>
                  <a:pt x="1452" y="243601"/>
                </a:lnTo>
                <a:lnTo>
                  <a:pt x="5905" y="277368"/>
                </a:lnTo>
                <a:lnTo>
                  <a:pt x="13501" y="308848"/>
                </a:lnTo>
                <a:lnTo>
                  <a:pt x="22860" y="334199"/>
                </a:lnTo>
                <a:lnTo>
                  <a:pt x="22860" y="208788"/>
                </a:lnTo>
                <a:lnTo>
                  <a:pt x="24003" y="172759"/>
                </a:lnTo>
                <a:lnTo>
                  <a:pt x="33147" y="110418"/>
                </a:lnTo>
                <a:lnTo>
                  <a:pt x="52030" y="59531"/>
                </a:lnTo>
                <a:lnTo>
                  <a:pt x="77795" y="22955"/>
                </a:lnTo>
                <a:lnTo>
                  <a:pt x="92964" y="10668"/>
                </a:lnTo>
                <a:close/>
              </a:path>
              <a:path w="337185" h="416560">
                <a:moveTo>
                  <a:pt x="92964" y="405384"/>
                </a:moveTo>
                <a:lnTo>
                  <a:pt x="63627" y="376809"/>
                </a:lnTo>
                <a:lnTo>
                  <a:pt x="41148" y="332232"/>
                </a:lnTo>
                <a:lnTo>
                  <a:pt x="27432" y="275082"/>
                </a:lnTo>
                <a:lnTo>
                  <a:pt x="22860" y="208788"/>
                </a:lnTo>
                <a:lnTo>
                  <a:pt x="22860" y="334199"/>
                </a:lnTo>
                <a:lnTo>
                  <a:pt x="51816" y="385762"/>
                </a:lnTo>
                <a:lnTo>
                  <a:pt x="88392" y="416052"/>
                </a:lnTo>
                <a:lnTo>
                  <a:pt x="92964" y="4053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091686" y="3490974"/>
            <a:ext cx="221615" cy="166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720" marR="5080" indent="-33655">
              <a:lnSpc>
                <a:spcPct val="128000"/>
              </a:lnSpc>
              <a:spcBef>
                <a:spcPts val="95"/>
              </a:spcBef>
            </a:pPr>
            <a:r>
              <a:rPr sz="1400" spc="-50" dirty="0">
                <a:latin typeface="DejaVu Serif Condensed"/>
                <a:cs typeface="DejaVu Serif Condensed"/>
              </a:rPr>
              <a:t>O</a:t>
            </a:r>
            <a:r>
              <a:rPr sz="1400" spc="5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I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O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I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O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DejaVu Serif Condensed"/>
                <a:cs typeface="DejaVu Serif Condensed"/>
              </a:rPr>
              <a:t>I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166872" y="4905755"/>
            <a:ext cx="134620" cy="17145"/>
          </a:xfrm>
          <a:custGeom>
            <a:avLst/>
            <a:gdLst/>
            <a:ahLst/>
            <a:cxnLst/>
            <a:rect l="l" t="t" r="r" b="b"/>
            <a:pathLst>
              <a:path w="134620" h="17145">
                <a:moveTo>
                  <a:pt x="134111" y="16763"/>
                </a:moveTo>
                <a:lnTo>
                  <a:pt x="134111" y="0"/>
                </a:lnTo>
                <a:lnTo>
                  <a:pt x="0" y="0"/>
                </a:lnTo>
                <a:lnTo>
                  <a:pt x="0" y="16763"/>
                </a:lnTo>
                <a:lnTo>
                  <a:pt x="134111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411726" y="4963157"/>
            <a:ext cx="150495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DejaVu Serif Condensed"/>
                <a:cs typeface="DejaVu Serif Condensed"/>
              </a:rPr>
              <a:t>B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11370" y="4719318"/>
            <a:ext cx="319913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Inequity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rewarded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819400"/>
            <a:ext cx="7162800" cy="32004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11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97222001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3871" y="1561591"/>
            <a:ext cx="64966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7227" y="2105659"/>
            <a:ext cx="6543040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Reactions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under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different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situations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inequity: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54981" y="2625185"/>
          <a:ext cx="6538593" cy="40246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9975"/>
                <a:gridCol w="1633855"/>
                <a:gridCol w="1949449"/>
                <a:gridCol w="1885314"/>
              </a:tblGrid>
              <a:tr h="479425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879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Types</a:t>
                      </a:r>
                      <a:r>
                        <a:rPr sz="195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of</a:t>
                      </a:r>
                      <a:r>
                        <a:rPr sz="195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Reactions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312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Types</a:t>
                      </a:r>
                      <a:r>
                        <a:rPr sz="195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of</a:t>
                      </a:r>
                      <a:r>
                        <a:rPr sz="195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Inequity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</a:tr>
              <a:tr h="48133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Over</a:t>
                      </a:r>
                      <a:r>
                        <a:rPr sz="1950" spc="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Rewarded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Under</a:t>
                      </a:r>
                      <a:r>
                        <a:rPr sz="1950" spc="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Rewarded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83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Internal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Physical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Work</a:t>
                      </a:r>
                      <a:r>
                        <a:rPr sz="1950" spc="-114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harder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5755" marR="318770" indent="286385">
                        <a:lnSpc>
                          <a:spcPct val="101000"/>
                        </a:lnSpc>
                        <a:spcBef>
                          <a:spcPts val="210"/>
                        </a:spcBef>
                      </a:pPr>
                      <a:r>
                        <a:rPr sz="1950" spc="-20" dirty="0">
                          <a:latin typeface="Times New Roman" panose="02020603050405020304"/>
                          <a:cs typeface="Times New Roman" panose="02020603050405020304"/>
                        </a:rPr>
                        <a:t>Lower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productivity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02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Psychological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4205" marR="327025" indent="-289560">
                        <a:lnSpc>
                          <a:spcPct val="101000"/>
                        </a:lnSpc>
                        <a:spcBef>
                          <a:spcPts val="210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Discount</a:t>
                      </a:r>
                      <a:r>
                        <a:rPr sz="1950" spc="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5" dirty="0">
                          <a:latin typeface="Times New Roman" panose="02020603050405020304"/>
                          <a:cs typeface="Times New Roman" panose="02020603050405020304"/>
                        </a:rPr>
                        <a:t>the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reward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5295" marR="120015" indent="-330835">
                        <a:lnSpc>
                          <a:spcPct val="101000"/>
                        </a:lnSpc>
                        <a:spcBef>
                          <a:spcPts val="210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Inflate</a:t>
                      </a:r>
                      <a:r>
                        <a:rPr sz="1950" spc="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the</a:t>
                      </a:r>
                      <a:r>
                        <a:rPr sz="1950" spc="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0" dirty="0">
                          <a:latin typeface="Times New Roman" panose="02020603050405020304"/>
                          <a:cs typeface="Times New Roman" panose="02020603050405020304"/>
                        </a:rPr>
                        <a:t>value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of</a:t>
                      </a:r>
                      <a:r>
                        <a:rPr sz="1950" spc="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reward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9504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External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Physical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81280" indent="635" algn="ctr">
                        <a:lnSpc>
                          <a:spcPct val="101000"/>
                        </a:lnSpc>
                        <a:spcBef>
                          <a:spcPts val="210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Encourage</a:t>
                      </a:r>
                      <a:r>
                        <a:rPr sz="1950" spc="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5" dirty="0">
                          <a:latin typeface="Times New Roman" panose="02020603050405020304"/>
                          <a:cs typeface="Times New Roman" panose="02020603050405020304"/>
                        </a:rPr>
                        <a:t>the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referent</a:t>
                      </a:r>
                      <a:r>
                        <a:rPr sz="1950" spc="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person</a:t>
                      </a:r>
                      <a:r>
                        <a:rPr sz="1950" spc="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35" dirty="0">
                          <a:latin typeface="Times New Roman" panose="02020603050405020304"/>
                          <a:cs typeface="Times New Roman" panose="02020603050405020304"/>
                        </a:rPr>
                        <a:t>to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obtain</a:t>
                      </a:r>
                      <a:r>
                        <a:rPr sz="1950" spc="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0" dirty="0">
                          <a:latin typeface="Times New Roman" panose="02020603050405020304"/>
                          <a:cs typeface="Times New Roman" panose="02020603050405020304"/>
                        </a:rPr>
                        <a:t>more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9865" marR="74295" indent="-111125">
                        <a:lnSpc>
                          <a:spcPct val="101000"/>
                        </a:lnSpc>
                        <a:spcBef>
                          <a:spcPts val="210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Bargain</a:t>
                      </a:r>
                      <a:r>
                        <a:rPr sz="195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for</a:t>
                      </a:r>
                      <a:r>
                        <a:rPr sz="1950" spc="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0" dirty="0">
                          <a:latin typeface="Times New Roman" panose="02020603050405020304"/>
                          <a:cs typeface="Times New Roman" panose="02020603050405020304"/>
                        </a:rPr>
                        <a:t>more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possibility</a:t>
                      </a:r>
                      <a:r>
                        <a:rPr sz="1950" spc="8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0" dirty="0">
                          <a:latin typeface="Times New Roman" panose="02020603050405020304"/>
                          <a:cs typeface="Times New Roman" panose="02020603050405020304"/>
                        </a:rPr>
                        <a:t>quit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02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5"/>
                        </a:spcBef>
                      </a:pP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Psychological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0" marR="210820" indent="188595">
                        <a:lnSpc>
                          <a:spcPct val="101000"/>
                        </a:lnSpc>
                        <a:spcBef>
                          <a:spcPts val="220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Change</a:t>
                      </a:r>
                      <a:r>
                        <a:rPr sz="1950" spc="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5" dirty="0">
                          <a:latin typeface="Times New Roman" panose="02020603050405020304"/>
                          <a:cs typeface="Times New Roman" panose="02020603050405020304"/>
                        </a:rPr>
                        <a:t>the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referent</a:t>
                      </a:r>
                      <a:r>
                        <a:rPr sz="1950" spc="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person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 marR="179705" indent="187325">
                        <a:lnSpc>
                          <a:spcPct val="101000"/>
                        </a:lnSpc>
                        <a:spcBef>
                          <a:spcPts val="220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Change</a:t>
                      </a:r>
                      <a:r>
                        <a:rPr sz="1950" spc="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5" dirty="0">
                          <a:latin typeface="Times New Roman" panose="02020603050405020304"/>
                          <a:cs typeface="Times New Roman" panose="02020603050405020304"/>
                        </a:rPr>
                        <a:t>the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referent</a:t>
                      </a:r>
                      <a:r>
                        <a:rPr sz="1950" spc="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person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7227" y="2797555"/>
            <a:ext cx="3624579" cy="268351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McClleland’s</a:t>
            </a:r>
            <a:r>
              <a:rPr sz="2300" u="heavy" spc="-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2300" u="heavy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Theory: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3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basic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need.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5610" indent="-422910">
              <a:lnSpc>
                <a:spcPct val="100000"/>
              </a:lnSpc>
              <a:buAutoNum type="romanLcPeriod"/>
              <a:tabLst>
                <a:tab pos="43497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power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(n/power)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5610" indent="-422910">
              <a:lnSpc>
                <a:spcPct val="100000"/>
              </a:lnSpc>
              <a:spcBef>
                <a:spcPts val="625"/>
              </a:spcBef>
              <a:buAutoNum type="romanLcPeriod"/>
              <a:tabLst>
                <a:tab pos="43497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affiliation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(n/aff)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5610" indent="-422910">
              <a:lnSpc>
                <a:spcPct val="100000"/>
              </a:lnSpc>
              <a:spcBef>
                <a:spcPts val="625"/>
              </a:spcBef>
              <a:buAutoNum type="romanLcPeriod"/>
              <a:tabLst>
                <a:tab pos="43497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achievement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(n/achi)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30013" y="2687669"/>
          <a:ext cx="6789419" cy="3031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63140"/>
                <a:gridCol w="2263140"/>
                <a:gridCol w="2263139"/>
              </a:tblGrid>
              <a:tr h="642620">
                <a:tc>
                  <a:txBody>
                    <a:bodyPr/>
                    <a:lstStyle/>
                    <a:p>
                      <a:pPr marL="4889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Job</a:t>
                      </a:r>
                      <a:r>
                        <a:rPr sz="1950" spc="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Rotation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Job</a:t>
                      </a:r>
                      <a:r>
                        <a:rPr sz="1950" spc="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Enlargement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Job</a:t>
                      </a:r>
                      <a:r>
                        <a:rPr sz="1950" spc="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Enrichment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3055">
                <a:tc>
                  <a:txBody>
                    <a:bodyPr/>
                    <a:lstStyle/>
                    <a:p>
                      <a:pPr marL="74295" marR="115570">
                        <a:lnSpc>
                          <a:spcPct val="101000"/>
                        </a:lnSpc>
                        <a:spcBef>
                          <a:spcPts val="210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Rotation</a:t>
                      </a:r>
                      <a:r>
                        <a:rPr sz="195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to</a:t>
                      </a:r>
                      <a:r>
                        <a:rPr sz="1950" spc="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another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job</a:t>
                      </a:r>
                      <a:r>
                        <a:rPr sz="195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at</a:t>
                      </a:r>
                      <a:r>
                        <a:rPr sz="1950" spc="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the</a:t>
                      </a:r>
                      <a:r>
                        <a:rPr sz="1950" spc="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same</a:t>
                      </a:r>
                      <a:r>
                        <a:rPr sz="1950" spc="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0" dirty="0">
                          <a:latin typeface="Times New Roman" panose="02020603050405020304"/>
                          <a:cs typeface="Times New Roman" panose="02020603050405020304"/>
                        </a:rPr>
                        <a:t>level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that</a:t>
                      </a:r>
                      <a:r>
                        <a:rPr sz="1950" spc="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has</a:t>
                      </a:r>
                      <a:r>
                        <a:rPr sz="1950" spc="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similar</a:t>
                      </a:r>
                      <a:r>
                        <a:rPr sz="1950" spc="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skill requirement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marR="83820">
                        <a:lnSpc>
                          <a:spcPct val="101000"/>
                        </a:lnSpc>
                        <a:spcBef>
                          <a:spcPts val="210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Enlarging</a:t>
                      </a:r>
                      <a:r>
                        <a:rPr sz="195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the</a:t>
                      </a:r>
                      <a:r>
                        <a:rPr sz="1950" spc="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scope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of</a:t>
                      </a:r>
                      <a:r>
                        <a:rPr sz="1950" spc="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the</a:t>
                      </a:r>
                      <a:r>
                        <a:rPr sz="195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job</a:t>
                      </a:r>
                      <a:r>
                        <a:rPr sz="1950" spc="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by</a:t>
                      </a:r>
                      <a:r>
                        <a:rPr sz="1950" spc="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adding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similar</a:t>
                      </a:r>
                      <a:r>
                        <a:rPr sz="1950" spc="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tasks</a:t>
                      </a:r>
                      <a:r>
                        <a:rPr sz="1950" spc="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without enhancing responsibility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marR="137795">
                        <a:lnSpc>
                          <a:spcPct val="101000"/>
                        </a:lnSpc>
                        <a:spcBef>
                          <a:spcPts val="210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To</a:t>
                      </a:r>
                      <a:r>
                        <a:rPr sz="1950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build</a:t>
                      </a:r>
                      <a:r>
                        <a:rPr sz="195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a</a:t>
                      </a:r>
                      <a:r>
                        <a:rPr sz="1950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higher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level</a:t>
                      </a:r>
                      <a:r>
                        <a:rPr sz="1950" spc="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of</a:t>
                      </a:r>
                      <a:r>
                        <a:rPr sz="1950" spc="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challenge</a:t>
                      </a:r>
                      <a:r>
                        <a:rPr sz="1950" spc="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50" dirty="0">
                          <a:latin typeface="Times New Roman" panose="02020603050405020304"/>
                          <a:cs typeface="Times New Roman" panose="02020603050405020304"/>
                        </a:rPr>
                        <a:t>&amp;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achievement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0581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55"/>
                        </a:spcBef>
                      </a:pP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It</a:t>
                      </a:r>
                      <a:r>
                        <a:rPr sz="1950" spc="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reduces</a:t>
                      </a:r>
                      <a:r>
                        <a:rPr sz="1950" spc="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boredom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marR="308610">
                        <a:lnSpc>
                          <a:spcPct val="101000"/>
                        </a:lnSpc>
                        <a:spcBef>
                          <a:spcPts val="220"/>
                        </a:spcBef>
                      </a:pP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Horizontal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expansion</a:t>
                      </a:r>
                      <a:r>
                        <a:rPr sz="1950" spc="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of</a:t>
                      </a:r>
                      <a:r>
                        <a:rPr sz="1950" spc="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0" dirty="0">
                          <a:latin typeface="Times New Roman" panose="02020603050405020304"/>
                          <a:cs typeface="Times New Roman" panose="02020603050405020304"/>
                        </a:rPr>
                        <a:t>work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marR="316230">
                        <a:lnSpc>
                          <a:spcPct val="101000"/>
                        </a:lnSpc>
                        <a:spcBef>
                          <a:spcPts val="220"/>
                        </a:spcBef>
                      </a:pP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Vertical</a:t>
                      </a:r>
                      <a:r>
                        <a:rPr sz="1950" spc="-9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expansion </a:t>
                      </a:r>
                      <a:r>
                        <a:rPr sz="1950" dirty="0">
                          <a:latin typeface="Times New Roman" panose="02020603050405020304"/>
                          <a:cs typeface="Times New Roman" panose="02020603050405020304"/>
                        </a:rPr>
                        <a:t>of</a:t>
                      </a:r>
                      <a:r>
                        <a:rPr sz="1950" spc="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0" dirty="0">
                          <a:latin typeface="Times New Roman" panose="02020603050405020304"/>
                          <a:cs typeface="Times New Roman" panose="02020603050405020304"/>
                        </a:rPr>
                        <a:t>work</a:t>
                      </a:r>
                      <a:endParaRPr sz="19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543046"/>
            <a:ext cx="6001385" cy="268351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Performance</a:t>
            </a:r>
            <a:r>
              <a:rPr sz="2300" u="heavy" spc="-1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Appraisal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Compensation: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Objectives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compensation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programs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buAutoNum type="romanLcPeriod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affect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capable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employees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 the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organization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spcBef>
                <a:spcPts val="625"/>
              </a:spcBef>
              <a:buAutoNum type="romanLcPeriod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motivate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them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toward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superior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performance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spcBef>
                <a:spcPts val="625"/>
              </a:spcBef>
              <a:buAutoNum type="romanLcPeriod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retain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services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extended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period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time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8959" y="1941067"/>
            <a:ext cx="59074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5" dirty="0"/>
              <a:t>INDUSTRIAL</a:t>
            </a:r>
            <a:r>
              <a:rPr sz="3300" b="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/>
              <a:t>MANAGEMENT</a:t>
            </a:r>
            <a:endParaRPr sz="3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90191" y="2644456"/>
            <a:ext cx="4545965" cy="2520950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L="208280" indent="-195580">
              <a:lnSpc>
                <a:spcPct val="100000"/>
              </a:lnSpc>
              <a:spcBef>
                <a:spcPts val="1270"/>
              </a:spcBef>
              <a:buSzPct val="94000"/>
              <a:buFont typeface="Wingdings" panose="05000000000000000000"/>
              <a:buChar char=""/>
              <a:tabLst>
                <a:tab pos="207645" algn="l"/>
              </a:tabLst>
            </a:pP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Factors</a:t>
            </a:r>
            <a:r>
              <a:rPr sz="17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Affecting</a:t>
            </a:r>
            <a:r>
              <a:rPr sz="1700" u="heavy" spc="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700" u="heavy" spc="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Final</a:t>
            </a:r>
            <a:r>
              <a:rPr sz="1700" u="heavy" spc="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Payment</a:t>
            </a:r>
            <a:r>
              <a:rPr sz="1700" u="heavy" spc="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Decision:</a:t>
            </a: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577850" lvl="1" indent="-281940">
              <a:lnSpc>
                <a:spcPct val="100000"/>
              </a:lnSpc>
              <a:spcBef>
                <a:spcPts val="1030"/>
              </a:spcBef>
              <a:buAutoNum type="arabicPeriod"/>
              <a:tabLst>
                <a:tab pos="57785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Supply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demand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manpower.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577850" lvl="1" indent="-281940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57785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Labor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organization.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577850" lvl="1" indent="-281940">
              <a:lnSpc>
                <a:spcPct val="100000"/>
              </a:lnSpc>
              <a:spcBef>
                <a:spcPts val="980"/>
              </a:spcBef>
              <a:buAutoNum type="arabicPeriod"/>
              <a:tabLst>
                <a:tab pos="57785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Ability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pay.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577850" lvl="1" indent="-281940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57785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Productivity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organization.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577850" lvl="1" indent="-281940">
              <a:lnSpc>
                <a:spcPct val="100000"/>
              </a:lnSpc>
              <a:spcBef>
                <a:spcPts val="980"/>
              </a:spcBef>
              <a:buAutoNum type="arabicPeriod"/>
              <a:tabLst>
                <a:tab pos="57785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Cost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living.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577850" lvl="1" indent="-281940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57785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Government</a:t>
            </a:r>
            <a:r>
              <a:rPr sz="1450" spc="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regulation.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690875"/>
            <a:ext cx="8535035" cy="225234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Evaluation: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95910" marR="5080">
              <a:lnSpc>
                <a:spcPct val="152000"/>
              </a:lnSpc>
              <a:spcBef>
                <a:spcPts val="49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process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analysis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assessment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determine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reliably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their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relative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worth.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measures</a:t>
            </a:r>
            <a:r>
              <a:rPr sz="19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requirements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employees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(skill,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effort,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responsibility etc.)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minimum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performance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translates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such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measures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into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scientific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monetary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returns.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690875"/>
            <a:ext cx="7741920" cy="2913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432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Objectives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Evaluation: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614045" lvl="1" indent="-318135">
              <a:lnSpc>
                <a:spcPct val="100000"/>
              </a:lnSpc>
              <a:spcBef>
                <a:spcPts val="1715"/>
              </a:spcBef>
              <a:buAutoNum type="arabicPeriod"/>
              <a:tabLst>
                <a:tab pos="6140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obtain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internal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external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consistency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wages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salaries.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614045" lvl="1" indent="-318135">
              <a:lnSpc>
                <a:spcPct val="100000"/>
              </a:lnSpc>
              <a:spcBef>
                <a:spcPts val="1635"/>
              </a:spcBef>
              <a:buAutoNum type="arabicPeriod"/>
              <a:tabLst>
                <a:tab pos="6140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bring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new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proper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relative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position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existing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jobs.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614045" lvl="1" indent="-318135">
              <a:lnSpc>
                <a:spcPct val="100000"/>
              </a:lnSpc>
              <a:spcBef>
                <a:spcPts val="1630"/>
              </a:spcBef>
              <a:buAutoNum type="arabicPeriod"/>
              <a:tabLst>
                <a:tab pos="6140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reduce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staff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grieveness.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614045" lvl="1" indent="-318135">
              <a:lnSpc>
                <a:spcPct val="100000"/>
              </a:lnSpc>
              <a:spcBef>
                <a:spcPts val="1645"/>
              </a:spcBef>
              <a:buAutoNum type="arabicPeriod"/>
              <a:tabLst>
                <a:tab pos="6140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help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determine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specification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new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employment.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614045" lvl="1" indent="-318135">
              <a:lnSpc>
                <a:spcPct val="100000"/>
              </a:lnSpc>
              <a:spcBef>
                <a:spcPts val="1630"/>
              </a:spcBef>
              <a:buAutoNum type="arabicPeriod"/>
              <a:tabLst>
                <a:tab pos="6140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provide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individual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performance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measurement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199" y="533653"/>
            <a:ext cx="48710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Noto Sans Mono CJK HK"/>
                <a:cs typeface="Noto Sans Mono CJK HK"/>
              </a:rPr>
              <a:t>INDUSTRIAL</a:t>
            </a:r>
            <a:r>
              <a:rPr b="0" spc="145" dirty="0">
                <a:latin typeface="Noto Sans Mono CJK HK"/>
                <a:cs typeface="Noto Sans Mono CJK HK"/>
              </a:rPr>
              <a:t> </a:t>
            </a:r>
            <a:r>
              <a:rPr b="0" spc="-10" dirty="0">
                <a:latin typeface="Noto Sans Mono CJK HK"/>
                <a:cs typeface="Noto Sans Mono CJK HK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9427" y="1772575"/>
            <a:ext cx="9048750" cy="417004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340995" indent="-328295">
              <a:lnSpc>
                <a:spcPct val="100000"/>
              </a:lnSpc>
              <a:spcBef>
                <a:spcPts val="540"/>
              </a:spcBef>
              <a:buFont typeface="Wingdings" panose="05000000000000000000"/>
              <a:buChar char=""/>
              <a:tabLst>
                <a:tab pos="340995" algn="l"/>
              </a:tabLst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Organization: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ts val="1910"/>
              </a:lnSpc>
              <a:spcBef>
                <a:spcPts val="82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defining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grouping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activities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enterprise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establish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relation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among them.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87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Organization: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380"/>
              </a:spcBef>
              <a:buFont typeface="Wingdings" panose="05000000000000000000"/>
              <a:buChar char="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Formal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385"/>
              </a:spcBef>
              <a:buFont typeface="Wingdings" panose="05000000000000000000"/>
              <a:buChar char="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Informal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marR="173355" indent="-189230" algn="just">
              <a:lnSpc>
                <a:spcPts val="1900"/>
              </a:lnSpc>
              <a:buFont typeface="Wingdings" panose="05000000000000000000"/>
              <a:buChar char=""/>
              <a:tabLst>
                <a:tab pos="201295" algn="l"/>
                <a:tab pos="297815" algn="l"/>
              </a:tabLst>
            </a:pPr>
            <a:r>
              <a:rPr sz="1950" b="1" dirty="0">
                <a:latin typeface="Times New Roman" panose="02020603050405020304"/>
                <a:cs typeface="Times New Roman" panose="02020603050405020304"/>
              </a:rPr>
              <a:t>	Formal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dirty="0">
                <a:latin typeface="Times New Roman" panose="02020603050405020304"/>
                <a:cs typeface="Times New Roman" panose="02020603050405020304"/>
              </a:rPr>
              <a:t>Organization: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When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activities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two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person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conciously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co-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ordinated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toward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given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objective.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marR="37465" indent="-189230" algn="just">
              <a:lnSpc>
                <a:spcPct val="81000"/>
              </a:lnSpc>
              <a:spcBef>
                <a:spcPts val="825"/>
              </a:spcBef>
              <a:buFont typeface="Wingdings" panose="05000000000000000000"/>
              <a:buChar char=""/>
              <a:tabLst>
                <a:tab pos="201295" algn="l"/>
                <a:tab pos="297815" algn="l"/>
              </a:tabLst>
            </a:pPr>
            <a:r>
              <a:rPr sz="1950" b="1" dirty="0">
                <a:latin typeface="Times New Roman" panose="02020603050405020304"/>
                <a:cs typeface="Times New Roman" panose="02020603050405020304"/>
              </a:rPr>
              <a:t>	Informal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dirty="0">
                <a:latin typeface="Times New Roman" panose="02020603050405020304"/>
                <a:cs typeface="Times New Roman" panose="02020603050405020304"/>
              </a:rPr>
              <a:t>Orgaization: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Its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network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personal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social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relation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established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or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required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formal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organization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but arising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spontaneously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associate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one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another.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524000" y="2514600"/>
            <a:ext cx="7162800" cy="30480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12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423592201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/>
          <p:nvPr/>
        </p:nvSpPr>
        <p:spPr>
          <a:xfrm>
            <a:off x="3276600" y="3439680"/>
            <a:ext cx="3708400" cy="899160"/>
          </a:xfrm>
          <a:custGeom>
            <a:avLst/>
            <a:gdLst/>
            <a:ahLst/>
            <a:cxnLst/>
            <a:rect l="l" t="t" r="r" b="b"/>
            <a:pathLst>
              <a:path w="3708400" h="899160">
                <a:moveTo>
                  <a:pt x="3707892" y="443484"/>
                </a:moveTo>
                <a:lnTo>
                  <a:pt x="1719072" y="443484"/>
                </a:lnTo>
                <a:lnTo>
                  <a:pt x="1719072" y="0"/>
                </a:lnTo>
                <a:lnTo>
                  <a:pt x="1708404" y="0"/>
                </a:lnTo>
                <a:lnTo>
                  <a:pt x="1708404" y="443484"/>
                </a:lnTo>
                <a:lnTo>
                  <a:pt x="0" y="443484"/>
                </a:lnTo>
                <a:lnTo>
                  <a:pt x="0" y="899160"/>
                </a:lnTo>
                <a:lnTo>
                  <a:pt x="4572" y="899160"/>
                </a:lnTo>
                <a:lnTo>
                  <a:pt x="10668" y="899160"/>
                </a:lnTo>
                <a:lnTo>
                  <a:pt x="10668" y="454152"/>
                </a:lnTo>
                <a:lnTo>
                  <a:pt x="1708404" y="454152"/>
                </a:lnTo>
                <a:lnTo>
                  <a:pt x="1712976" y="454152"/>
                </a:lnTo>
                <a:lnTo>
                  <a:pt x="1719072" y="454152"/>
                </a:lnTo>
                <a:lnTo>
                  <a:pt x="3697224" y="454152"/>
                </a:lnTo>
                <a:lnTo>
                  <a:pt x="3697224" y="899160"/>
                </a:lnTo>
                <a:lnTo>
                  <a:pt x="3701796" y="899160"/>
                </a:lnTo>
                <a:lnTo>
                  <a:pt x="3707892" y="899160"/>
                </a:lnTo>
                <a:lnTo>
                  <a:pt x="3707892" y="4434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87570" y="2919474"/>
            <a:ext cx="2896870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b="1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3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Evaluation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spc="-10" dirty="0">
                <a:latin typeface="Times New Roman" panose="02020603050405020304"/>
                <a:cs typeface="Times New Roman" panose="02020603050405020304"/>
              </a:rPr>
              <a:t>System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41296" y="3903978"/>
            <a:ext cx="2561590" cy="8940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-635">
              <a:lnSpc>
                <a:spcPct val="146000"/>
              </a:lnSpc>
              <a:spcBef>
                <a:spcPts val="9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quantitive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system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or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non-analytical</a:t>
            </a:r>
            <a:r>
              <a:rPr sz="1950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system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41419" y="5005830"/>
            <a:ext cx="194373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1.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Ranking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method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41419" y="5540753"/>
            <a:ext cx="191643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2.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Grading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method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19061" y="3733290"/>
            <a:ext cx="2120900" cy="8940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46000"/>
              </a:lnSpc>
              <a:spcBef>
                <a:spcPts val="9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Quantitive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system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or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analytical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system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9061" y="4702554"/>
            <a:ext cx="2153920" cy="8940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46000"/>
              </a:lnSpc>
              <a:spcBef>
                <a:spcPts val="9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1.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Factor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comparison method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19061" y="5804405"/>
            <a:ext cx="227266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2.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Point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rating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method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22195" y="2549298"/>
            <a:ext cx="6185535" cy="1675764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200660" indent="-187960">
              <a:lnSpc>
                <a:spcPct val="100000"/>
              </a:lnSpc>
              <a:spcBef>
                <a:spcPts val="1165"/>
              </a:spcBef>
              <a:buFont typeface="Wingdings" panose="05000000000000000000"/>
              <a:buChar char=""/>
              <a:tabLst>
                <a:tab pos="200660" algn="l"/>
              </a:tabLst>
            </a:pPr>
            <a:r>
              <a:rPr sz="14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Ranking</a:t>
            </a:r>
            <a:r>
              <a:rPr sz="1450" u="heavy" spc="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Method: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 marR="5080">
              <a:lnSpc>
                <a:spcPct val="132000"/>
              </a:lnSpc>
              <a:spcBef>
                <a:spcPts val="440"/>
              </a:spcBef>
            </a:pPr>
            <a:r>
              <a:rPr sz="1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3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considered</a:t>
            </a:r>
            <a:r>
              <a:rPr sz="13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3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whole.</a:t>
            </a:r>
            <a:r>
              <a:rPr sz="1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3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compared</a:t>
            </a:r>
            <a:r>
              <a:rPr sz="130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3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another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job.</a:t>
            </a:r>
            <a:r>
              <a:rPr sz="13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evaluation</a:t>
            </a:r>
            <a:r>
              <a:rPr sz="13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spc="-2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done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spc="-10" dirty="0">
                <a:latin typeface="Times New Roman" panose="02020603050405020304"/>
                <a:cs typeface="Times New Roman" panose="02020603050405020304"/>
              </a:rPr>
              <a:t>committee.</a:t>
            </a:r>
            <a:endParaRPr sz="130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1360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14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Procedure: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614045" lvl="1" indent="-318135">
              <a:lnSpc>
                <a:spcPct val="100000"/>
              </a:lnSpc>
              <a:spcBef>
                <a:spcPts val="955"/>
              </a:spcBef>
              <a:buAutoNum type="arabicPeriod"/>
              <a:tabLst>
                <a:tab pos="614045" algn="l"/>
              </a:tabLst>
            </a:pPr>
            <a:r>
              <a:rPr sz="1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3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ranked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3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first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spc="-10" dirty="0">
                <a:latin typeface="Times New Roman" panose="02020603050405020304"/>
                <a:cs typeface="Times New Roman" panose="02020603050405020304"/>
              </a:rPr>
              <a:t>paired.</a:t>
            </a:r>
            <a:endParaRPr sz="1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45581" y="4390134"/>
            <a:ext cx="142113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300" dirty="0">
                <a:latin typeface="Times New Roman" panose="02020603050405020304"/>
                <a:cs typeface="Times New Roman" panose="02020603050405020304"/>
              </a:rPr>
              <a:t>No.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Pair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3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25" spc="60" baseline="44000" dirty="0">
                <a:latin typeface="DejaVu Serif Condensed"/>
                <a:cs typeface="DejaVu Serif Condensed"/>
              </a:rPr>
              <a:t>𝑛(𝑛−1)</a:t>
            </a:r>
            <a:endParaRPr sz="1425" baseline="44000">
              <a:latin typeface="DejaVu Serif Condensed"/>
              <a:cs typeface="DejaVu Serif Condense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66818" y="4519674"/>
            <a:ext cx="9652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-50" dirty="0">
                <a:latin typeface="DejaVu Serif Condensed"/>
                <a:cs typeface="DejaVu Serif Condensed"/>
              </a:rPr>
              <a:t>2</a:t>
            </a:r>
            <a:endParaRPr sz="950">
              <a:latin typeface="DejaVu Serif Condensed"/>
              <a:cs typeface="DejaVu Serif Condense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04259" y="4520183"/>
            <a:ext cx="425450" cy="10795"/>
          </a:xfrm>
          <a:custGeom>
            <a:avLst/>
            <a:gdLst/>
            <a:ahLst/>
            <a:cxnLst/>
            <a:rect l="l" t="t" r="r" b="b"/>
            <a:pathLst>
              <a:path w="425450" h="10795">
                <a:moveTo>
                  <a:pt x="425195" y="10667"/>
                </a:moveTo>
                <a:lnTo>
                  <a:pt x="425195" y="0"/>
                </a:lnTo>
                <a:lnTo>
                  <a:pt x="0" y="0"/>
                </a:lnTo>
                <a:lnTo>
                  <a:pt x="0" y="10667"/>
                </a:lnTo>
                <a:lnTo>
                  <a:pt x="425195" y="106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105659" y="4632450"/>
            <a:ext cx="6022975" cy="122936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577850">
              <a:lnSpc>
                <a:spcPct val="100000"/>
              </a:lnSpc>
              <a:spcBef>
                <a:spcPts val="1005"/>
              </a:spcBef>
            </a:pPr>
            <a:r>
              <a:rPr sz="1300" dirty="0">
                <a:latin typeface="Times New Roman" panose="02020603050405020304"/>
                <a:cs typeface="Times New Roman" panose="02020603050405020304"/>
              </a:rPr>
              <a:t>n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3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No.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spc="-20" dirty="0">
                <a:latin typeface="Times New Roman" panose="02020603050405020304"/>
                <a:cs typeface="Times New Roman" panose="02020603050405020304"/>
              </a:rPr>
              <a:t>Jobs</a:t>
            </a:r>
            <a:endParaRPr sz="1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915"/>
              </a:spcBef>
              <a:buAutoNum type="arabicPeriod" startAt="2"/>
              <a:tabLst>
                <a:tab pos="330835" algn="l"/>
              </a:tabLst>
            </a:pPr>
            <a:r>
              <a:rPr sz="1300" dirty="0">
                <a:latin typeface="Times New Roman" panose="02020603050405020304"/>
                <a:cs typeface="Times New Roman" panose="02020603050405020304"/>
              </a:rPr>
              <a:t>After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pairing</a:t>
            </a:r>
            <a:r>
              <a:rPr sz="13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3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underline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each</a:t>
            </a:r>
            <a:r>
              <a:rPr sz="13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pair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3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3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30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spc="-10" dirty="0">
                <a:latin typeface="Times New Roman" panose="02020603050405020304"/>
                <a:cs typeface="Times New Roman" panose="02020603050405020304"/>
              </a:rPr>
              <a:t>difficult.</a:t>
            </a:r>
            <a:endParaRPr sz="1300">
              <a:latin typeface="Times New Roman" panose="02020603050405020304"/>
              <a:cs typeface="Times New Roman" panose="02020603050405020304"/>
            </a:endParaRPr>
          </a:p>
          <a:p>
            <a:pPr marL="330835" marR="5080" indent="-318770">
              <a:lnSpc>
                <a:spcPct val="132000"/>
              </a:lnSpc>
              <a:spcBef>
                <a:spcPts val="405"/>
              </a:spcBef>
              <a:buAutoNum type="arabicPeriod" startAt="2"/>
              <a:tabLst>
                <a:tab pos="330835" algn="l"/>
              </a:tabLst>
            </a:pPr>
            <a:r>
              <a:rPr sz="1300" dirty="0">
                <a:latin typeface="Times New Roman" panose="02020603050405020304"/>
                <a:cs typeface="Times New Roman" panose="02020603050405020304"/>
              </a:rPr>
              <a:t>Summarize</a:t>
            </a:r>
            <a:r>
              <a:rPr sz="130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rating.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Rank</a:t>
            </a:r>
            <a:r>
              <a:rPr sz="13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30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difficult</a:t>
            </a:r>
            <a:r>
              <a:rPr sz="13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3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rank-1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(The</a:t>
            </a:r>
            <a:r>
              <a:rPr sz="1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13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spc="-10" dirty="0">
                <a:latin typeface="Times New Roman" panose="02020603050405020304"/>
                <a:cs typeface="Times New Roman" panose="02020603050405020304"/>
              </a:rPr>
              <a:t>found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3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difficult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among</a:t>
            </a:r>
            <a:r>
              <a:rPr sz="130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two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step</a:t>
            </a:r>
            <a:r>
              <a:rPr sz="1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2)</a:t>
            </a:r>
            <a:r>
              <a:rPr sz="13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maximum</a:t>
            </a:r>
            <a:r>
              <a:rPr sz="130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times</a:t>
            </a:r>
            <a:r>
              <a:rPr sz="130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sz="130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difficult</a:t>
            </a:r>
            <a:r>
              <a:rPr sz="1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300" spc="-20" dirty="0">
                <a:latin typeface="Times New Roman" panose="02020603050405020304"/>
                <a:cs typeface="Times New Roman" panose="02020603050405020304"/>
              </a:rPr>
              <a:t>job.</a:t>
            </a:r>
            <a:endParaRPr sz="13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4699" y="1907539"/>
            <a:ext cx="4879975" cy="4406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00" dirty="0"/>
              <a:t>INDUSTRIAL</a:t>
            </a:r>
            <a:r>
              <a:rPr sz="2700" b="0"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/>
              <a:t>MANAGEMENT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53383" y="3314700"/>
            <a:ext cx="635635" cy="17145"/>
          </a:xfrm>
          <a:custGeom>
            <a:avLst/>
            <a:gdLst/>
            <a:ahLst/>
            <a:cxnLst/>
            <a:rect l="l" t="t" r="r" b="b"/>
            <a:pathLst>
              <a:path w="635635" h="17145">
                <a:moveTo>
                  <a:pt x="635507" y="16763"/>
                </a:moveTo>
                <a:lnTo>
                  <a:pt x="635507" y="0"/>
                </a:lnTo>
                <a:lnTo>
                  <a:pt x="0" y="0"/>
                </a:lnTo>
                <a:lnTo>
                  <a:pt x="0" y="16763"/>
                </a:lnTo>
                <a:lnTo>
                  <a:pt x="635507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355591" y="3314700"/>
            <a:ext cx="603885" cy="17145"/>
          </a:xfrm>
          <a:custGeom>
            <a:avLst/>
            <a:gdLst/>
            <a:ahLst/>
            <a:cxnLst/>
            <a:rect l="l" t="t" r="r" b="b"/>
            <a:pathLst>
              <a:path w="603885" h="17145">
                <a:moveTo>
                  <a:pt x="603503" y="16763"/>
                </a:moveTo>
                <a:lnTo>
                  <a:pt x="603503" y="0"/>
                </a:lnTo>
                <a:lnTo>
                  <a:pt x="0" y="0"/>
                </a:lnTo>
                <a:lnTo>
                  <a:pt x="0" y="16763"/>
                </a:lnTo>
                <a:lnTo>
                  <a:pt x="603503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24252" y="2320631"/>
            <a:ext cx="3550920" cy="153733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46075" indent="-282575">
              <a:lnSpc>
                <a:spcPct val="100000"/>
              </a:lnSpc>
              <a:spcBef>
                <a:spcPts val="880"/>
              </a:spcBef>
              <a:buFont typeface="Wingdings" panose="05000000000000000000"/>
              <a:buChar char=""/>
              <a:tabLst>
                <a:tab pos="346075" algn="l"/>
              </a:tabLst>
            </a:pP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Example:</a:t>
            </a:r>
            <a:r>
              <a:rPr sz="1700" u="heavy" spc="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6</a:t>
            </a:r>
            <a:r>
              <a:rPr sz="1700" u="heavy" spc="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</a:t>
            </a: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63500">
              <a:lnSpc>
                <a:spcPct val="100000"/>
              </a:lnSpc>
              <a:spcBef>
                <a:spcPts val="69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A,</a:t>
            </a:r>
            <a:r>
              <a:rPr sz="14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B,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C,</a:t>
            </a:r>
            <a:r>
              <a:rPr sz="14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D,</a:t>
            </a:r>
            <a:r>
              <a:rPr sz="14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4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F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63500">
              <a:lnSpc>
                <a:spcPts val="1945"/>
              </a:lnSpc>
              <a:spcBef>
                <a:spcPts val="114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No.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pair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00" spc="127" baseline="46000" dirty="0">
                <a:latin typeface="DejaVu Serif Condensed"/>
                <a:cs typeface="DejaVu Serif Condensed"/>
              </a:rPr>
              <a:t>𝑛(𝑛−1)</a:t>
            </a:r>
            <a:r>
              <a:rPr sz="2100" spc="240" baseline="4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00" spc="75" baseline="46000" dirty="0">
                <a:latin typeface="DejaVu Serif Condensed"/>
                <a:cs typeface="DejaVu Serif Condensed"/>
              </a:rPr>
              <a:t>6(6−1)</a:t>
            </a:r>
            <a:r>
              <a:rPr sz="2100" spc="644" baseline="4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15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691005">
              <a:lnSpc>
                <a:spcPts val="1285"/>
              </a:lnSpc>
              <a:tabLst>
                <a:tab pos="2578100" algn="l"/>
              </a:tabLst>
            </a:pPr>
            <a:r>
              <a:rPr sz="1400" spc="-50" dirty="0">
                <a:latin typeface="DejaVu Serif Condensed"/>
                <a:cs typeface="DejaVu Serif Condensed"/>
              </a:rPr>
              <a:t>2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400" spc="-50" dirty="0">
                <a:latin typeface="DejaVu Serif Condensed"/>
                <a:cs typeface="DejaVu Serif Condensed"/>
              </a:rPr>
              <a:t>2</a:t>
            </a:r>
            <a:endParaRPr sz="1400">
              <a:latin typeface="DejaVu Serif Condensed"/>
              <a:cs typeface="DejaVu Serif Condensed"/>
            </a:endParaRPr>
          </a:p>
          <a:p>
            <a:pPr marL="346075" indent="-282575">
              <a:lnSpc>
                <a:spcPct val="100000"/>
              </a:lnSpc>
              <a:spcBef>
                <a:spcPts val="230"/>
              </a:spcBef>
              <a:buFont typeface="Wingdings" panose="05000000000000000000"/>
              <a:buChar char=""/>
              <a:tabLst>
                <a:tab pos="346075" algn="l"/>
              </a:tabLst>
            </a:pP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Pairs</a:t>
            </a:r>
            <a:r>
              <a:rPr sz="1700" u="heavy" spc="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700" u="heavy" spc="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6</a:t>
            </a:r>
            <a:r>
              <a:rPr sz="1700" u="heavy" spc="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jobs:</a:t>
            </a:r>
            <a:endParaRPr sz="1700"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439257" y="3871817"/>
          <a:ext cx="5029200" cy="1695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8200"/>
                <a:gridCol w="838200"/>
                <a:gridCol w="838200"/>
                <a:gridCol w="838200"/>
                <a:gridCol w="838200"/>
                <a:gridCol w="838200"/>
              </a:tblGrid>
              <a:tr h="283210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Pair</a:t>
                      </a:r>
                      <a:r>
                        <a:rPr sz="1450" spc="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No.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Pair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144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Pair</a:t>
                      </a:r>
                      <a:r>
                        <a:rPr sz="1450" spc="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No.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Pair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Pair</a:t>
                      </a:r>
                      <a:r>
                        <a:rPr sz="1450" spc="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No.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Pair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marL="2432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AB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BC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CE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marL="243205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AC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BD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12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CF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marL="2432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AD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BE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DE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marL="2432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AE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9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BF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14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DF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marL="2432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AF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CD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15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EF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014061" y="2968085"/>
          <a:ext cx="5029200" cy="22040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1676400"/>
                <a:gridCol w="1676400"/>
              </a:tblGrid>
              <a:tr h="508634"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Job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80" marR="185420" indent="-635">
                        <a:lnSpc>
                          <a:spcPct val="103000"/>
                        </a:lnSpc>
                        <a:spcBef>
                          <a:spcPts val="145"/>
                        </a:spcBef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No.</a:t>
                      </a:r>
                      <a:r>
                        <a:rPr sz="1450" spc="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of</a:t>
                      </a:r>
                      <a:r>
                        <a:rPr sz="1450" spc="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times</a:t>
                      </a:r>
                      <a:r>
                        <a:rPr sz="1450" spc="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found difficult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463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Rank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A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C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D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F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8870" y="2735070"/>
            <a:ext cx="6173470" cy="2696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0" indent="-244475">
              <a:lnSpc>
                <a:spcPct val="100000"/>
              </a:lnSpc>
              <a:spcBef>
                <a:spcPts val="95"/>
              </a:spcBef>
              <a:buSzPct val="95000"/>
              <a:buFont typeface="Wingdings" panose="05000000000000000000"/>
              <a:buChar char=""/>
              <a:tabLst>
                <a:tab pos="254000" algn="l"/>
              </a:tabLst>
            </a:pPr>
            <a:r>
              <a:rPr sz="21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Ranking</a:t>
            </a:r>
            <a:r>
              <a:rPr sz="2150" u="heavy" spc="-10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Method: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228600" indent="-219075">
              <a:lnSpc>
                <a:spcPct val="100000"/>
              </a:lnSpc>
              <a:spcBef>
                <a:spcPts val="50"/>
              </a:spcBef>
              <a:buSzPct val="95000"/>
              <a:buFont typeface="Wingdings" panose="05000000000000000000"/>
              <a:buChar char=""/>
              <a:tabLst>
                <a:tab pos="228600" algn="l"/>
              </a:tabLst>
            </a:pPr>
            <a:r>
              <a:rPr sz="2150" b="1" i="1" spc="-10" dirty="0">
                <a:latin typeface="Times New Roman" panose="02020603050405020304"/>
                <a:cs typeface="Times New Roman" panose="02020603050405020304"/>
              </a:rPr>
              <a:t>Advantages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201295" indent="-188595">
              <a:lnSpc>
                <a:spcPct val="100000"/>
              </a:lnSpc>
              <a:spcBef>
                <a:spcPts val="315"/>
              </a:spcBef>
              <a:buAutoNum type="alphaLcParenR"/>
              <a:tabLst>
                <a:tab pos="20129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Simple,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inexpensive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speedy.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325"/>
              </a:spcBef>
              <a:buAutoNum type="alphaLcParenR"/>
              <a:tabLst>
                <a:tab pos="200660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Easily</a:t>
            </a:r>
            <a:r>
              <a:rPr sz="1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understood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administrated</a:t>
            </a:r>
            <a:r>
              <a:rPr sz="1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435"/>
              </a:spcBef>
              <a:buFont typeface="Times New Roman" panose="02020603050405020304"/>
              <a:buAutoNum type="alphaLcParenR"/>
            </a:pP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228600" lvl="1" indent="-219075">
              <a:lnSpc>
                <a:spcPct val="100000"/>
              </a:lnSpc>
              <a:spcBef>
                <a:spcPts val="5"/>
              </a:spcBef>
              <a:buSzPct val="95000"/>
              <a:buFont typeface="Wingdings" panose="05000000000000000000"/>
              <a:buChar char=""/>
              <a:tabLst>
                <a:tab pos="228600" algn="l"/>
              </a:tabLst>
            </a:pPr>
            <a:r>
              <a:rPr sz="2150" b="1" i="1" spc="-10" dirty="0">
                <a:latin typeface="Times New Roman" panose="02020603050405020304"/>
                <a:cs typeface="Times New Roman" panose="02020603050405020304"/>
              </a:rPr>
              <a:t>Limitations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201295" indent="-188595">
              <a:lnSpc>
                <a:spcPct val="100000"/>
              </a:lnSpc>
              <a:spcBef>
                <a:spcPts val="330"/>
              </a:spcBef>
              <a:buAutoNum type="alphaLcParenR"/>
              <a:tabLst>
                <a:tab pos="20129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4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ranked</a:t>
            </a:r>
            <a:r>
              <a:rPr sz="1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basis</a:t>
            </a:r>
            <a:r>
              <a:rPr sz="1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incorrect</a:t>
            </a:r>
            <a:r>
              <a:rPr sz="1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plate</a:t>
            </a:r>
            <a:r>
              <a:rPr sz="1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information.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320"/>
              </a:spcBef>
              <a:buAutoNum type="alphaLcParenR"/>
              <a:tabLst>
                <a:tab pos="200660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committee member</a:t>
            </a:r>
            <a:r>
              <a:rPr sz="14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likely</a:t>
            </a:r>
            <a:r>
              <a:rPr sz="1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familiar</a:t>
            </a:r>
            <a:r>
              <a:rPr sz="1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jobs.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201295" marR="5080" indent="-189230">
              <a:lnSpc>
                <a:spcPct val="70000"/>
              </a:lnSpc>
              <a:spcBef>
                <a:spcPts val="830"/>
              </a:spcBef>
              <a:buAutoNum type="alphaLcParenR"/>
              <a:tabLst>
                <a:tab pos="20129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Evaluation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whole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does</a:t>
            </a:r>
            <a:r>
              <a:rPr sz="1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allow</a:t>
            </a:r>
            <a:r>
              <a:rPr sz="1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any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analysis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give</a:t>
            </a:r>
            <a:r>
              <a:rPr sz="1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accurate results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11636"/>
            <a:ext cx="8223250" cy="17462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1150"/>
              </a:spcBef>
              <a:buSzPct val="96000"/>
              <a:buFont typeface="Wingdings" panose="05000000000000000000"/>
              <a:buChar char=""/>
              <a:tabLst>
                <a:tab pos="27432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Grading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System: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215265">
              <a:lnSpc>
                <a:spcPct val="140000"/>
              </a:lnSpc>
              <a:spcBef>
                <a:spcPts val="1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Sorting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grades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classes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have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been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predetermined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arranged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order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importance.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will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grade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definitions.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will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also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descriptions.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descriptions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matched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grade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definitions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will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placed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grade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matches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most.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62730" y="2850589"/>
            <a:ext cx="487680" cy="25965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6680" marR="5080" indent="-94615">
              <a:lnSpc>
                <a:spcPct val="129000"/>
              </a:lnSpc>
              <a:spcBef>
                <a:spcPts val="90"/>
              </a:spcBef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Grade </a:t>
            </a: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I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59690" marR="220345" indent="46990" algn="just">
              <a:lnSpc>
                <a:spcPct val="129000"/>
              </a:lnSpc>
              <a:spcBef>
                <a:spcPts val="5"/>
              </a:spcBef>
            </a:pP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II III IV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59690">
              <a:lnSpc>
                <a:spcPct val="100000"/>
              </a:lnSpc>
              <a:spcBef>
                <a:spcPts val="515"/>
              </a:spcBef>
            </a:pP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59690">
              <a:lnSpc>
                <a:spcPct val="100000"/>
              </a:lnSpc>
              <a:spcBef>
                <a:spcPts val="505"/>
              </a:spcBef>
            </a:pP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 marR="193040" indent="46990">
              <a:lnSpc>
                <a:spcPct val="129000"/>
              </a:lnSpc>
              <a:spcBef>
                <a:spcPts val="15"/>
              </a:spcBef>
            </a:pP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.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XX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97071" y="2850589"/>
            <a:ext cx="424815" cy="259651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Jobs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94945" indent="-73660">
              <a:lnSpc>
                <a:spcPct val="100000"/>
              </a:lnSpc>
              <a:spcBef>
                <a:spcPts val="505"/>
              </a:spcBef>
            </a:pP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A,P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10185" marR="61595" indent="-15240" algn="just">
              <a:lnSpc>
                <a:spcPct val="129000"/>
              </a:lnSpc>
              <a:spcBef>
                <a:spcPts val="5"/>
              </a:spcBef>
            </a:pP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B D G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57810">
              <a:lnSpc>
                <a:spcPct val="100000"/>
              </a:lnSpc>
              <a:spcBef>
                <a:spcPts val="515"/>
              </a:spcBef>
            </a:pP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57810">
              <a:lnSpc>
                <a:spcPct val="100000"/>
              </a:lnSpc>
              <a:spcBef>
                <a:spcPts val="505"/>
              </a:spcBef>
            </a:pP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48285" marR="93980" indent="8890">
              <a:lnSpc>
                <a:spcPct val="129000"/>
              </a:lnSpc>
              <a:spcBef>
                <a:spcPts val="10"/>
              </a:spcBef>
            </a:pP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. J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219200"/>
            <a:ext cx="7162800" cy="35052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13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1009628672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3719" y="2326638"/>
            <a:ext cx="6497955" cy="3458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25"/>
              </a:spcBef>
              <a:buFont typeface="Wingdings" panose="05000000000000000000"/>
              <a:buChar char=""/>
              <a:tabLst>
                <a:tab pos="295275" algn="l"/>
              </a:tabLst>
            </a:pP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Grading</a:t>
            </a:r>
            <a:r>
              <a:rPr sz="1700" u="heavy" spc="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system</a:t>
            </a: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223520" indent="-210820">
              <a:lnSpc>
                <a:spcPct val="100000"/>
              </a:lnSpc>
              <a:spcBef>
                <a:spcPts val="60"/>
              </a:spcBef>
              <a:buFont typeface="Wingdings" panose="05000000000000000000"/>
              <a:buChar char=""/>
              <a:tabLst>
                <a:tab pos="223520" algn="l"/>
              </a:tabLst>
            </a:pPr>
            <a:r>
              <a:rPr sz="1450" b="1" spc="-10" dirty="0">
                <a:latin typeface="Times New Roman" panose="02020603050405020304"/>
                <a:cs typeface="Times New Roman" panose="02020603050405020304"/>
              </a:rPr>
              <a:t>Advantages: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60985" indent="-248285">
              <a:lnSpc>
                <a:spcPct val="100000"/>
              </a:lnSpc>
              <a:spcBef>
                <a:spcPts val="35"/>
              </a:spcBef>
              <a:buAutoNum type="romanLcPeriod"/>
              <a:tabLst>
                <a:tab pos="260985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Simple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inexpensive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easy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apply.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59080" indent="-246380">
              <a:lnSpc>
                <a:spcPct val="100000"/>
              </a:lnSpc>
              <a:spcBef>
                <a:spcPts val="50"/>
              </a:spcBef>
              <a:buAutoNum type="romanLcPeriod"/>
              <a:tabLst>
                <a:tab pos="258445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Very</a:t>
            </a:r>
            <a:r>
              <a:rPr sz="14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flexible</a:t>
            </a:r>
            <a:r>
              <a:rPr sz="14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vague.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3520" lvl="1" indent="-210820">
              <a:lnSpc>
                <a:spcPct val="100000"/>
              </a:lnSpc>
              <a:spcBef>
                <a:spcPts val="35"/>
              </a:spcBef>
              <a:buFont typeface="Wingdings" panose="05000000000000000000"/>
              <a:buChar char=""/>
              <a:tabLst>
                <a:tab pos="223520" algn="l"/>
              </a:tabLst>
            </a:pPr>
            <a:r>
              <a:rPr sz="1450" b="1" spc="-10" dirty="0">
                <a:latin typeface="Times New Roman" panose="02020603050405020304"/>
                <a:cs typeface="Times New Roman" panose="02020603050405020304"/>
              </a:rPr>
              <a:t>Limitations: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60985" indent="-248285">
              <a:lnSpc>
                <a:spcPct val="100000"/>
              </a:lnSpc>
              <a:spcBef>
                <a:spcPts val="45"/>
              </a:spcBef>
              <a:buAutoNum type="romanLcPeriod"/>
              <a:tabLst>
                <a:tab pos="260985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Classification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general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term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only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an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overall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assessment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possible.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59080" indent="-246380">
              <a:lnSpc>
                <a:spcPct val="100000"/>
              </a:lnSpc>
              <a:spcBef>
                <a:spcPts val="40"/>
              </a:spcBef>
              <a:buAutoNum type="romanLcPeriod"/>
              <a:tabLst>
                <a:tab pos="258445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Difficulty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arise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locating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grade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overlap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specifications.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3520" lvl="1" indent="-210820">
              <a:lnSpc>
                <a:spcPct val="100000"/>
              </a:lnSpc>
              <a:spcBef>
                <a:spcPts val="45"/>
              </a:spcBef>
              <a:buFont typeface="Wingdings" panose="05000000000000000000"/>
              <a:buChar char=""/>
              <a:tabLst>
                <a:tab pos="223520" algn="l"/>
              </a:tabLst>
            </a:pPr>
            <a:r>
              <a:rPr sz="1450" b="1" spc="-10" dirty="0">
                <a:latin typeface="Times New Roman" panose="02020603050405020304"/>
                <a:cs typeface="Times New Roman" panose="02020603050405020304"/>
              </a:rPr>
              <a:t>Steps: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Select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factors.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50"/>
              </a:spcBef>
              <a:buAutoNum type="arabicParenR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Select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jobs.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Determine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correct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rates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jobs.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50"/>
              </a:spcBef>
              <a:buAutoNum type="arabicParenR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Rank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under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each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factor.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Allocate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correct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each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among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factors.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50"/>
              </a:spcBef>
              <a:buAutoNum type="arabicParenR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Evaluate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other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terms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these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factor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yardsticks.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Design,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adjust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operate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structure.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07154" y="1907539"/>
            <a:ext cx="3496945" cy="4406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00" dirty="0"/>
              <a:t>Industrial</a:t>
            </a:r>
            <a:r>
              <a:rPr sz="2700" b="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/>
              <a:t>management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199" y="456945"/>
            <a:ext cx="48710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Noto Sans Mono CJK HK"/>
                <a:cs typeface="Noto Sans Mono CJK HK"/>
              </a:rPr>
              <a:t>INDUSTRIAL</a:t>
            </a:r>
            <a:r>
              <a:rPr b="0" spc="145" dirty="0">
                <a:latin typeface="Noto Sans Mono CJK HK"/>
                <a:cs typeface="Noto Sans Mono CJK HK"/>
              </a:rPr>
              <a:t> </a:t>
            </a:r>
            <a:r>
              <a:rPr b="0" spc="-10" dirty="0">
                <a:latin typeface="Noto Sans Mono CJK HK"/>
                <a:cs typeface="Noto Sans Mono CJK HK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9239" y="1659799"/>
            <a:ext cx="7499984" cy="462915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340995" indent="-328295">
              <a:lnSpc>
                <a:spcPct val="100000"/>
              </a:lnSpc>
              <a:spcBef>
                <a:spcPts val="540"/>
              </a:spcBef>
              <a:buFont typeface="Wingdings" panose="05000000000000000000"/>
              <a:buChar char=""/>
              <a:tabLst>
                <a:tab pos="340995" algn="l"/>
              </a:tabLst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AMA’S</a:t>
            </a:r>
            <a:r>
              <a:rPr sz="2300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(</a:t>
            </a:r>
            <a:r>
              <a:rPr sz="2300" u="heavy" spc="-114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American</a:t>
            </a:r>
            <a:r>
              <a:rPr sz="2300" u="heavy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2300" u="heavy" spc="-1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Association):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Holds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commandments</a:t>
            </a:r>
            <a:r>
              <a:rPr sz="1950" spc="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about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good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11455" indent="-200025">
              <a:lnSpc>
                <a:spcPct val="100000"/>
              </a:lnSpc>
              <a:spcBef>
                <a:spcPts val="385"/>
              </a:spcBef>
              <a:buSzPct val="95000"/>
              <a:buFont typeface="Wingdings" panose="05000000000000000000"/>
              <a:buChar char=""/>
              <a:tabLst>
                <a:tab pos="2108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Define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clearcut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responsiblity.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11455" indent="-200025">
              <a:lnSpc>
                <a:spcPct val="100000"/>
              </a:lnSpc>
              <a:spcBef>
                <a:spcPts val="395"/>
              </a:spcBef>
              <a:buSzPct val="95000"/>
              <a:buFont typeface="Wingdings" panose="05000000000000000000"/>
              <a:buChar char=""/>
              <a:tabLst>
                <a:tab pos="2108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Responsiblity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must</a:t>
            </a:r>
            <a:r>
              <a:rPr sz="1950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coupled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appropriate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authority.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11455" indent="-200025">
              <a:lnSpc>
                <a:spcPct val="100000"/>
              </a:lnSpc>
              <a:spcBef>
                <a:spcPts val="385"/>
              </a:spcBef>
              <a:buSzPct val="95000"/>
              <a:buFont typeface="Wingdings" panose="05000000000000000000"/>
              <a:buChar char=""/>
              <a:tabLst>
                <a:tab pos="2108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get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orders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source.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11455" indent="-200025">
              <a:lnSpc>
                <a:spcPct val="100000"/>
              </a:lnSpc>
              <a:spcBef>
                <a:spcPts val="380"/>
              </a:spcBef>
              <a:buSzPct val="95000"/>
              <a:buFont typeface="Wingdings" panose="05000000000000000000"/>
              <a:buChar char=""/>
              <a:tabLst>
                <a:tab pos="2108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Orders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given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heads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responsible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executives.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11455" indent="-200025">
              <a:lnSpc>
                <a:spcPct val="100000"/>
              </a:lnSpc>
              <a:spcBef>
                <a:spcPts val="385"/>
              </a:spcBef>
              <a:buSzPct val="95000"/>
              <a:buFont typeface="Wingdings" panose="05000000000000000000"/>
              <a:buChar char=""/>
              <a:tabLst>
                <a:tab pos="2108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Ceiticism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subordinates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made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privately.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11455" indent="-200025">
              <a:lnSpc>
                <a:spcPct val="100000"/>
              </a:lnSpc>
              <a:spcBef>
                <a:spcPts val="385"/>
              </a:spcBef>
              <a:buSzPct val="95000"/>
              <a:buFont typeface="Wingdings" panose="05000000000000000000"/>
              <a:buChar char=""/>
              <a:tabLst>
                <a:tab pos="2108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assistant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critic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person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same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time.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8450" indent="-285750">
              <a:lnSpc>
                <a:spcPct val="100000"/>
              </a:lnSpc>
              <a:spcBef>
                <a:spcPts val="275"/>
              </a:spcBef>
              <a:buSzPct val="85000"/>
              <a:buFont typeface="Wingdings" panose="05000000000000000000"/>
              <a:buChar char=""/>
              <a:tabLst>
                <a:tab pos="29845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Method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Departmentation: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10185" indent="-197485">
              <a:lnSpc>
                <a:spcPct val="100000"/>
              </a:lnSpc>
              <a:spcBef>
                <a:spcPts val="395"/>
              </a:spcBef>
              <a:buSzPct val="95000"/>
              <a:buFont typeface="Wingdings" panose="05000000000000000000"/>
              <a:buChar char=""/>
              <a:tabLst>
                <a:tab pos="21018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function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sales,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purchase,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production,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accounting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10185" indent="-197485">
              <a:lnSpc>
                <a:spcPct val="100000"/>
              </a:lnSpc>
              <a:spcBef>
                <a:spcPts val="385"/>
              </a:spcBef>
              <a:buSzPct val="95000"/>
              <a:buFont typeface="Wingdings" panose="05000000000000000000"/>
              <a:buChar char=""/>
              <a:tabLst>
                <a:tab pos="21018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process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M/C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shop,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welding,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foundry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etc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10185" indent="-197485">
              <a:lnSpc>
                <a:spcPct val="100000"/>
              </a:lnSpc>
              <a:spcBef>
                <a:spcPts val="385"/>
              </a:spcBef>
              <a:buSzPct val="95000"/>
              <a:buFont typeface="Wingdings" panose="05000000000000000000"/>
              <a:buChar char=""/>
              <a:tabLst>
                <a:tab pos="21018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service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SQUARE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pharmacuticals,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SQUARE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toiletries).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10185" indent="-197485">
              <a:lnSpc>
                <a:spcPct val="100000"/>
              </a:lnSpc>
              <a:spcBef>
                <a:spcPts val="385"/>
              </a:spcBef>
              <a:buSzPct val="95000"/>
              <a:buFont typeface="Wingdings" panose="05000000000000000000"/>
              <a:buChar char=""/>
              <a:tabLst>
                <a:tab pos="21018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teritory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location.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65807" y="2514090"/>
            <a:ext cx="3022600" cy="31953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23520" indent="-210820">
              <a:lnSpc>
                <a:spcPct val="100000"/>
              </a:lnSpc>
              <a:spcBef>
                <a:spcPts val="135"/>
              </a:spcBef>
              <a:buFont typeface="Wingdings" panose="05000000000000000000"/>
              <a:buChar char=""/>
              <a:tabLst>
                <a:tab pos="223520" algn="l"/>
              </a:tabLst>
            </a:pPr>
            <a:r>
              <a:rPr sz="1450" b="1" spc="-10" dirty="0">
                <a:latin typeface="Times New Roman" panose="02020603050405020304"/>
                <a:cs typeface="Times New Roman" panose="02020603050405020304"/>
              </a:rPr>
              <a:t>Description: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3520" indent="-210820">
              <a:lnSpc>
                <a:spcPct val="100000"/>
              </a:lnSpc>
              <a:spcBef>
                <a:spcPts val="50"/>
              </a:spcBef>
              <a:buFont typeface="Wingdings" panose="05000000000000000000"/>
              <a:buChar char=""/>
              <a:tabLst>
                <a:tab pos="223520" algn="l"/>
              </a:tabLst>
            </a:pPr>
            <a:r>
              <a:rPr sz="1450" b="1" dirty="0">
                <a:latin typeface="Times New Roman" panose="02020603050405020304"/>
                <a:cs typeface="Times New Roman" panose="02020603050405020304"/>
              </a:rPr>
              <a:t>Step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spc="-50" dirty="0">
                <a:latin typeface="Times New Roman" panose="02020603050405020304"/>
                <a:cs typeface="Times New Roman" panose="02020603050405020304"/>
              </a:rPr>
              <a:t>1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50" b="1" dirty="0">
                <a:latin typeface="Times New Roman" panose="02020603050405020304"/>
                <a:cs typeface="Times New Roman" panose="02020603050405020304"/>
              </a:rPr>
              <a:t>Select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factors: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requirements.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Generally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these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4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major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factors-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35"/>
              </a:spcBef>
              <a:buAutoNum type="romanLcPeriod"/>
              <a:tabLst>
                <a:tab pos="330835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Skill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45"/>
              </a:spcBef>
              <a:buAutoNum type="romanLcPeriod"/>
              <a:tabLst>
                <a:tab pos="330835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Responsibility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328295" indent="-315595">
              <a:lnSpc>
                <a:spcPct val="100000"/>
              </a:lnSpc>
              <a:spcBef>
                <a:spcPts val="40"/>
              </a:spcBef>
              <a:buAutoNum type="romanLcPeriod"/>
              <a:tabLst>
                <a:tab pos="328295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Effort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45"/>
              </a:spcBef>
              <a:buAutoNum type="romanLcPeriod"/>
              <a:tabLst>
                <a:tab pos="33020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Working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condition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 lvl="1" indent="-283210">
              <a:lnSpc>
                <a:spcPct val="100000"/>
              </a:lnSpc>
              <a:spcBef>
                <a:spcPts val="35"/>
              </a:spcBef>
              <a:buFont typeface="Wingdings" panose="05000000000000000000"/>
              <a:buChar char=""/>
              <a:tabLst>
                <a:tab pos="295910" algn="l"/>
              </a:tabLst>
            </a:pPr>
            <a:r>
              <a:rPr sz="1450" b="1" dirty="0">
                <a:latin typeface="Times New Roman" panose="02020603050405020304"/>
                <a:cs typeface="Times New Roman" panose="02020603050405020304"/>
              </a:rPr>
              <a:t>Skill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sub</a:t>
            </a:r>
            <a:r>
              <a:rPr sz="14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spc="-10" dirty="0">
                <a:latin typeface="Times New Roman" panose="02020603050405020304"/>
                <a:cs typeface="Times New Roman" panose="02020603050405020304"/>
              </a:rPr>
              <a:t>factors: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50"/>
              </a:spcBef>
              <a:buAutoNum type="alphaLcParenR"/>
              <a:tabLst>
                <a:tab pos="295910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Education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275" indent="-283210">
              <a:lnSpc>
                <a:spcPct val="100000"/>
              </a:lnSpc>
              <a:spcBef>
                <a:spcPts val="35"/>
              </a:spcBef>
              <a:buAutoNum type="alphaLcParenR"/>
              <a:tabLst>
                <a:tab pos="295275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Experience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50"/>
              </a:spcBef>
              <a:buAutoNum type="alphaLcParenR"/>
              <a:tabLst>
                <a:tab pos="295910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Initiative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35"/>
              </a:spcBef>
              <a:buAutoNum type="alphaLcParenR"/>
              <a:tabLst>
                <a:tab pos="295910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Training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50"/>
              </a:spcBef>
              <a:buAutoNum type="alphaLcParenR"/>
              <a:tabLst>
                <a:tab pos="29591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Mental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skill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63542" y="1933447"/>
            <a:ext cx="3496945" cy="4406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00" dirty="0"/>
              <a:t>Industrial</a:t>
            </a:r>
            <a:r>
              <a:rPr sz="2700" b="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/>
              <a:t>management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65131" y="2413507"/>
            <a:ext cx="1882775" cy="26301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24155" indent="-211455">
              <a:lnSpc>
                <a:spcPct val="100000"/>
              </a:lnSpc>
              <a:spcBef>
                <a:spcPts val="135"/>
              </a:spcBef>
              <a:buFont typeface="Wingdings" panose="05000000000000000000"/>
              <a:buChar char=""/>
              <a:tabLst>
                <a:tab pos="223520" algn="l"/>
              </a:tabLst>
            </a:pPr>
            <a:r>
              <a:rPr sz="1450" b="1" spc="-10" dirty="0">
                <a:latin typeface="Times New Roman" panose="02020603050405020304"/>
                <a:cs typeface="Times New Roman" panose="02020603050405020304"/>
              </a:rPr>
              <a:t>Responsibility: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3520" indent="-210820">
              <a:lnSpc>
                <a:spcPct val="100000"/>
              </a:lnSpc>
              <a:spcBef>
                <a:spcPts val="50"/>
              </a:spcBef>
              <a:buAutoNum type="alphaLcPeriod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Equipment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process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35"/>
              </a:spcBef>
              <a:buAutoNum type="alphaLcPeriod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Material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product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3520" indent="-210820">
              <a:lnSpc>
                <a:spcPct val="100000"/>
              </a:lnSpc>
              <a:spcBef>
                <a:spcPts val="50"/>
              </a:spcBef>
              <a:buAutoNum type="alphaLcPeriod"/>
              <a:tabLst>
                <a:tab pos="22352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Safety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others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lvl="1" indent="-211455">
              <a:lnSpc>
                <a:spcPct val="100000"/>
              </a:lnSpc>
              <a:spcBef>
                <a:spcPts val="1380"/>
              </a:spcBef>
              <a:buFont typeface="Wingdings" panose="05000000000000000000"/>
              <a:buChar char=""/>
              <a:tabLst>
                <a:tab pos="223520" algn="l"/>
              </a:tabLst>
            </a:pPr>
            <a:r>
              <a:rPr sz="1450" b="1" spc="-10" dirty="0">
                <a:latin typeface="Times New Roman" panose="02020603050405020304"/>
                <a:cs typeface="Times New Roman" panose="02020603050405020304"/>
              </a:rPr>
              <a:t>Effort: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3520" indent="-210820">
              <a:lnSpc>
                <a:spcPct val="100000"/>
              </a:lnSpc>
              <a:spcBef>
                <a:spcPts val="35"/>
              </a:spcBef>
              <a:buAutoNum type="alphaLcPeriod"/>
              <a:tabLst>
                <a:tab pos="223520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Physical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45"/>
              </a:spcBef>
              <a:buAutoNum type="alphaLcPeriod"/>
              <a:tabLst>
                <a:tab pos="223520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Mental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lvl="1" indent="-211455">
              <a:lnSpc>
                <a:spcPct val="100000"/>
              </a:lnSpc>
              <a:spcBef>
                <a:spcPts val="1380"/>
              </a:spcBef>
              <a:buFont typeface="Wingdings" panose="05000000000000000000"/>
              <a:buChar char=""/>
              <a:tabLst>
                <a:tab pos="223520" algn="l"/>
              </a:tabLst>
            </a:pPr>
            <a:r>
              <a:rPr sz="1450" b="1" dirty="0">
                <a:latin typeface="Times New Roman" panose="02020603050405020304"/>
                <a:cs typeface="Times New Roman" panose="02020603050405020304"/>
              </a:rPr>
              <a:t>Working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spc="-10" dirty="0">
                <a:latin typeface="Times New Roman" panose="02020603050405020304"/>
                <a:cs typeface="Times New Roman" panose="02020603050405020304"/>
              </a:rPr>
              <a:t>condition: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3520" indent="-210820">
              <a:lnSpc>
                <a:spcPct val="100000"/>
              </a:lnSpc>
              <a:spcBef>
                <a:spcPts val="40"/>
              </a:spcBef>
              <a:buAutoNum type="alphaLcPeriod"/>
              <a:tabLst>
                <a:tab pos="223520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Hazards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24155" indent="-211455">
              <a:lnSpc>
                <a:spcPct val="100000"/>
              </a:lnSpc>
              <a:spcBef>
                <a:spcPts val="45"/>
              </a:spcBef>
              <a:buAutoNum type="alphaLcPeriod"/>
              <a:tabLst>
                <a:tab pos="223520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Surroundings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19343" y="1933447"/>
            <a:ext cx="3496945" cy="4406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00" dirty="0"/>
              <a:t>Industrial</a:t>
            </a:r>
            <a:r>
              <a:rPr sz="2700" b="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/>
              <a:t>management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00859" y="2509214"/>
            <a:ext cx="6258560" cy="208788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01295" indent="-188595">
              <a:lnSpc>
                <a:spcPct val="100000"/>
              </a:lnSpc>
              <a:spcBef>
                <a:spcPts val="775"/>
              </a:spcBef>
              <a:buFont typeface="Wingdings" panose="05000000000000000000"/>
              <a:buChar char=""/>
              <a:tabLst>
                <a:tab pos="201295" algn="l"/>
              </a:tabLst>
            </a:pPr>
            <a:r>
              <a:rPr sz="1450" b="1" dirty="0">
                <a:latin typeface="Times New Roman" panose="02020603050405020304"/>
                <a:cs typeface="Times New Roman" panose="02020603050405020304"/>
              </a:rPr>
              <a:t>Step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spc="-50" dirty="0">
                <a:latin typeface="Times New Roman" panose="02020603050405020304"/>
                <a:cs typeface="Times New Roman" panose="02020603050405020304"/>
              </a:rPr>
              <a:t>2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ts val="1610"/>
              </a:lnSpc>
              <a:spcBef>
                <a:spcPts val="845"/>
              </a:spcBef>
            </a:pPr>
            <a:r>
              <a:rPr sz="1450" b="1" dirty="0">
                <a:latin typeface="Times New Roman" panose="02020603050405020304"/>
                <a:cs typeface="Times New Roman" panose="02020603050405020304"/>
              </a:rPr>
              <a:t>Select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jobs: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duties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clearly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defined,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responsibly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stable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representative</a:t>
            </a:r>
            <a:r>
              <a:rPr sz="14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levels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jobs.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01295" indent="-188595">
              <a:lnSpc>
                <a:spcPct val="100000"/>
              </a:lnSpc>
              <a:buFont typeface="Wingdings" panose="05000000000000000000"/>
              <a:buChar char=""/>
              <a:tabLst>
                <a:tab pos="201295" algn="l"/>
              </a:tabLst>
            </a:pPr>
            <a:r>
              <a:rPr sz="1450" b="1" dirty="0">
                <a:latin typeface="Times New Roman" panose="02020603050405020304"/>
                <a:cs typeface="Times New Roman" panose="02020603050405020304"/>
              </a:rPr>
              <a:t>Step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spc="-50" dirty="0">
                <a:latin typeface="Times New Roman" panose="02020603050405020304"/>
                <a:cs typeface="Times New Roman" panose="02020603050405020304"/>
              </a:rPr>
              <a:t>3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 marR="568325">
              <a:lnSpc>
                <a:spcPts val="1610"/>
              </a:lnSpc>
              <a:spcBef>
                <a:spcPts val="845"/>
              </a:spcBef>
            </a:pPr>
            <a:r>
              <a:rPr sz="1450" b="1" dirty="0">
                <a:latin typeface="Times New Roman" panose="02020603050405020304"/>
                <a:cs typeface="Times New Roman" panose="02020603050405020304"/>
              </a:rPr>
              <a:t>Determine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correct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rates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b="1" dirty="0">
                <a:latin typeface="Times New Roman" panose="02020603050405020304"/>
                <a:cs typeface="Times New Roman" panose="02020603050405020304"/>
              </a:rPr>
              <a:t>jobs: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correct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rates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are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determined</a:t>
            </a:r>
            <a:r>
              <a:rPr sz="1450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survey.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2290" y="1933447"/>
            <a:ext cx="3496945" cy="4406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00" dirty="0"/>
              <a:t>Industrial</a:t>
            </a:r>
            <a:r>
              <a:rPr sz="2700" b="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spc="-10" dirty="0"/>
              <a:t>management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5327" y="2006599"/>
            <a:ext cx="4427855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50" dirty="0"/>
              <a:t>INDUSTRIAL</a:t>
            </a:r>
            <a:r>
              <a:rPr sz="2450" b="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-10" dirty="0"/>
              <a:t>MANAGEMENT</a:t>
            </a:r>
            <a:endParaRPr sz="2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1047" y="2917950"/>
            <a:ext cx="6330950" cy="14230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25"/>
              </a:spcBef>
              <a:buFont typeface="Wingdings" panose="05000000000000000000"/>
              <a:buChar char=""/>
              <a:tabLst>
                <a:tab pos="295275" algn="l"/>
              </a:tabLst>
            </a:pP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</a:t>
            </a:r>
            <a:r>
              <a:rPr sz="17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4</a:t>
            </a:r>
            <a:r>
              <a:rPr sz="1700" u="heavy" spc="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700" u="heavy" spc="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ONWARDS</a:t>
            </a: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295910">
              <a:lnSpc>
                <a:spcPct val="100000"/>
              </a:lnSpc>
              <a:spcBef>
                <a:spcPts val="6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ranked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factors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at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time.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 marR="5080">
              <a:lnSpc>
                <a:spcPts val="1790"/>
              </a:lnSpc>
              <a:spcBef>
                <a:spcPts val="5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committee</a:t>
            </a:r>
            <a:r>
              <a:rPr sz="14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ranks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jobs.</a:t>
            </a:r>
            <a:r>
              <a:rPr sz="14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correct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divided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among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factors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each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jobs.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>
              <a:lnSpc>
                <a:spcPts val="1705"/>
              </a:lnSpc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series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scales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thus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obtained.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Face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scale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contains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tittle</a:t>
            </a:r>
            <a:r>
              <a:rPr sz="14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money.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>
              <a:lnSpc>
                <a:spcPct val="100000"/>
              </a:lnSpc>
              <a:spcBef>
                <a:spcPts val="4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Other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then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evaluated</a:t>
            </a:r>
            <a:r>
              <a:rPr sz="14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using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these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scales.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1339" y="2626866"/>
            <a:ext cx="4881880" cy="14255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4320" indent="-261620">
              <a:lnSpc>
                <a:spcPts val="2685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4320" algn="l"/>
              </a:tabLst>
            </a:pPr>
            <a:r>
              <a:rPr sz="2300" b="1" i="1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FACTOR</a:t>
            </a:r>
            <a:r>
              <a:rPr sz="2300" u="heavy" spc="-114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COMPARISON</a:t>
            </a:r>
            <a:r>
              <a:rPr sz="2300" u="heavy" spc="-1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METHOD: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01295">
              <a:lnSpc>
                <a:spcPts val="1665"/>
              </a:lnSpc>
            </a:pPr>
            <a:r>
              <a:rPr sz="1450" b="1" dirty="0">
                <a:latin typeface="Times New Roman" panose="02020603050405020304"/>
                <a:cs typeface="Times New Roman" panose="02020603050405020304"/>
              </a:rPr>
              <a:t>EXAMPLE: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Let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us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consider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these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A,B,C,D,E.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73685" indent="-261620">
              <a:lnSpc>
                <a:spcPct val="100000"/>
              </a:lnSpc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dirty="0">
                <a:latin typeface="Times New Roman" panose="02020603050405020304"/>
                <a:cs typeface="Times New Roman" panose="02020603050405020304"/>
              </a:rPr>
              <a:t>RANKING</a:t>
            </a:r>
            <a:r>
              <a:rPr sz="23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spc="-20" dirty="0">
                <a:latin typeface="Times New Roman" panose="02020603050405020304"/>
                <a:cs typeface="Times New Roman" panose="02020603050405020304"/>
              </a:rPr>
              <a:t>JOBS: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107691" y="4014215"/>
            <a:ext cx="5445760" cy="1554480"/>
            <a:chOff x="2107691" y="4014215"/>
            <a:chExt cx="5445760" cy="1554480"/>
          </a:xfrm>
        </p:grpSpPr>
        <p:sp>
          <p:nvSpPr>
            <p:cNvPr id="5" name="object 5"/>
            <p:cNvSpPr/>
            <p:nvPr/>
          </p:nvSpPr>
          <p:spPr>
            <a:xfrm>
              <a:off x="2107691" y="4014215"/>
              <a:ext cx="2674620" cy="27940"/>
            </a:xfrm>
            <a:custGeom>
              <a:avLst/>
              <a:gdLst/>
              <a:ahLst/>
              <a:cxnLst/>
              <a:rect l="l" t="t" r="r" b="b"/>
              <a:pathLst>
                <a:path w="2674620" h="27939">
                  <a:moveTo>
                    <a:pt x="2674619" y="27431"/>
                  </a:moveTo>
                  <a:lnTo>
                    <a:pt x="2674619" y="0"/>
                  </a:lnTo>
                  <a:lnTo>
                    <a:pt x="0" y="0"/>
                  </a:lnTo>
                  <a:lnTo>
                    <a:pt x="0" y="27431"/>
                  </a:lnTo>
                  <a:lnTo>
                    <a:pt x="2674619" y="274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20695" y="4014215"/>
              <a:ext cx="5032247" cy="154533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520695" y="4875275"/>
              <a:ext cx="5032375" cy="685800"/>
            </a:xfrm>
            <a:custGeom>
              <a:avLst/>
              <a:gdLst/>
              <a:ahLst/>
              <a:cxnLst/>
              <a:rect l="l" t="t" r="r" b="b"/>
              <a:pathLst>
                <a:path w="5032375" h="685800">
                  <a:moveTo>
                    <a:pt x="0" y="0"/>
                  </a:moveTo>
                  <a:lnTo>
                    <a:pt x="5032247" y="0"/>
                  </a:lnTo>
                </a:path>
                <a:path w="5032375" h="685800">
                  <a:moveTo>
                    <a:pt x="0" y="225551"/>
                  </a:moveTo>
                  <a:lnTo>
                    <a:pt x="5032247" y="225551"/>
                  </a:lnTo>
                </a:path>
                <a:path w="5032375" h="685800">
                  <a:moveTo>
                    <a:pt x="0" y="228600"/>
                  </a:moveTo>
                  <a:lnTo>
                    <a:pt x="5032247" y="228600"/>
                  </a:lnTo>
                </a:path>
                <a:path w="5032375" h="685800">
                  <a:moveTo>
                    <a:pt x="0" y="231648"/>
                  </a:moveTo>
                  <a:lnTo>
                    <a:pt x="5032247" y="231648"/>
                  </a:lnTo>
                </a:path>
                <a:path w="5032375" h="685800">
                  <a:moveTo>
                    <a:pt x="0" y="457200"/>
                  </a:moveTo>
                  <a:lnTo>
                    <a:pt x="5032247" y="457200"/>
                  </a:lnTo>
                </a:path>
                <a:path w="5032375" h="685800">
                  <a:moveTo>
                    <a:pt x="0" y="460248"/>
                  </a:moveTo>
                  <a:lnTo>
                    <a:pt x="5032247" y="460248"/>
                  </a:lnTo>
                </a:path>
                <a:path w="5032375" h="685800">
                  <a:moveTo>
                    <a:pt x="0" y="685800"/>
                  </a:moveTo>
                  <a:lnTo>
                    <a:pt x="5032247" y="685800"/>
                  </a:lnTo>
                </a:path>
              </a:pathLst>
            </a:custGeom>
            <a:ln w="3175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520695" y="5564123"/>
              <a:ext cx="5032375" cy="3175"/>
            </a:xfrm>
            <a:custGeom>
              <a:avLst/>
              <a:gdLst/>
              <a:ahLst/>
              <a:cxnLst/>
              <a:rect l="l" t="t" r="r" b="b"/>
              <a:pathLst>
                <a:path w="5032375" h="3175">
                  <a:moveTo>
                    <a:pt x="0" y="0"/>
                  </a:moveTo>
                  <a:lnTo>
                    <a:pt x="5032247" y="0"/>
                  </a:lnTo>
                </a:path>
                <a:path w="5032375" h="3175">
                  <a:moveTo>
                    <a:pt x="0" y="3047"/>
                  </a:moveTo>
                  <a:lnTo>
                    <a:pt x="5032247" y="3047"/>
                  </a:lnTo>
                </a:path>
              </a:pathLst>
            </a:custGeom>
            <a:ln w="3175">
              <a:solidFill>
                <a:srgbClr val="FDFD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71745" y="2969609"/>
          <a:ext cx="6501128" cy="2373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3310"/>
                <a:gridCol w="1084580"/>
                <a:gridCol w="441960"/>
                <a:gridCol w="640714"/>
                <a:gridCol w="441960"/>
                <a:gridCol w="641985"/>
                <a:gridCol w="441960"/>
                <a:gridCol w="641985"/>
                <a:gridCol w="441960"/>
                <a:gridCol w="640714"/>
              </a:tblGrid>
              <a:tr h="961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b="1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KEY</a:t>
                      </a:r>
                      <a:r>
                        <a:rPr sz="145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spc="-2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JOBS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  <a:tc>
                  <a:txBody>
                    <a:bodyPr/>
                    <a:lstStyle/>
                    <a:p>
                      <a:pPr marL="284480" marR="60960" indent="-216535">
                        <a:lnSpc>
                          <a:spcPct val="103000"/>
                        </a:lnSpc>
                        <a:spcBef>
                          <a:spcPts val="145"/>
                        </a:spcBef>
                      </a:pPr>
                      <a:r>
                        <a:rPr sz="145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CORRECT</a:t>
                      </a:r>
                      <a:r>
                        <a:rPr sz="1450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spc="-2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RATE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527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SKILL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10185" marR="61595" indent="-142240">
                        <a:lnSpc>
                          <a:spcPct val="103000"/>
                        </a:lnSpc>
                        <a:spcBef>
                          <a:spcPts val="145"/>
                        </a:spcBef>
                      </a:pPr>
                      <a:r>
                        <a:rPr sz="145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RESPONSI</a:t>
                      </a:r>
                      <a:r>
                        <a:rPr sz="1450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BILITY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EFFORT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6365" marR="118110" indent="-3175" algn="ctr">
                        <a:lnSpc>
                          <a:spcPct val="102000"/>
                        </a:lnSpc>
                        <a:spcBef>
                          <a:spcPts val="150"/>
                        </a:spcBef>
                      </a:pPr>
                      <a:r>
                        <a:rPr sz="145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WORKIN</a:t>
                      </a:r>
                      <a:r>
                        <a:rPr sz="1450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spc="-5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G</a:t>
                      </a:r>
                      <a:r>
                        <a:rPr sz="1450" spc="-5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CONDITI</a:t>
                      </a:r>
                      <a:r>
                        <a:rPr sz="1450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spc="-25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ON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</a:tr>
              <a:tr h="2832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A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6.00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3111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A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3.40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2.00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4762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1.20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D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1.20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5.60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2.20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R="3111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A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1.80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D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1.00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R="4762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0.90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C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4.40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C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1.80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C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1.20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0.80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C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0.80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6034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2832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D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4.00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D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1.10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D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0.70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C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0.60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0.60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3.50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4762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0.90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4762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0.50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3111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A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0.40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R="3111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A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0.40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219200" y="2057400"/>
            <a:ext cx="7162800" cy="3675459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14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270329181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543046"/>
            <a:ext cx="2694940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4320" algn="l"/>
              </a:tabLst>
            </a:pPr>
            <a:r>
              <a:rPr sz="2300" b="1" i="1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FACTOR</a:t>
            </a:r>
            <a:r>
              <a:rPr sz="2300" u="heavy" spc="-114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SCALES: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34821" y="3011035"/>
          <a:ext cx="6240776" cy="2369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9775"/>
                <a:gridCol w="864869"/>
                <a:gridCol w="601344"/>
                <a:gridCol w="600710"/>
                <a:gridCol w="745489"/>
                <a:gridCol w="891539"/>
                <a:gridCol w="527050"/>
              </a:tblGrid>
              <a:tr h="274320">
                <a:tc>
                  <a:txBody>
                    <a:bodyPr/>
                    <a:lstStyle/>
                    <a:p>
                      <a:pPr marL="219710" indent="-187960">
                        <a:lnSpc>
                          <a:spcPts val="1635"/>
                        </a:lnSpc>
                        <a:buFont typeface="Arial" panose="020B0604020202020204"/>
                        <a:buChar char="•"/>
                        <a:tabLst>
                          <a:tab pos="219710" algn="l"/>
                        </a:tabLst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Skill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</a:tr>
              <a:tr h="652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219710" indent="-187960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219710" algn="l"/>
                        </a:tabLst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Responsibility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17475" marB="0"/>
                </a:tc>
                <a:tc>
                  <a:txBody>
                    <a:bodyPr/>
                    <a:lstStyle/>
                    <a:p>
                      <a:pPr marL="3321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159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8575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159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1590" marB="0"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1590" marB="0"/>
                </a:tc>
              </a:tr>
              <a:tr h="5181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219710" indent="-187960">
                        <a:lnSpc>
                          <a:spcPts val="1670"/>
                        </a:lnSpc>
                        <a:spcBef>
                          <a:spcPts val="5"/>
                        </a:spcBef>
                        <a:buFont typeface="Arial" panose="020B0604020202020204"/>
                        <a:buChar char="•"/>
                        <a:tabLst>
                          <a:tab pos="219710" algn="l"/>
                        </a:tabLst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Effort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1280" marB="0"/>
                </a:tc>
                <a:tc>
                  <a:txBody>
                    <a:bodyPr/>
                    <a:lstStyle/>
                    <a:p>
                      <a:pPr marL="332105">
                        <a:lnSpc>
                          <a:spcPts val="1615"/>
                        </a:lnSpc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1585"/>
                        </a:lnSpc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8575" algn="r">
                        <a:lnSpc>
                          <a:spcPts val="1585"/>
                        </a:lnSpc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585"/>
                        </a:lnSpc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15"/>
                        </a:lnSpc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666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20"/>
                        </a:spcBef>
                      </a:pP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219710" indent="-187960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219710" algn="l"/>
                        </a:tabLst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Working</a:t>
                      </a: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Condition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0340" marB="0"/>
                </a:tc>
                <a:tc>
                  <a:txBody>
                    <a:bodyPr/>
                    <a:lstStyle/>
                    <a:p>
                      <a:pPr marL="33210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99060" marB="0"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8575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99060" marB="0"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99060" marB="0"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2550" marB="0"/>
                </a:tc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2105">
                        <a:lnSpc>
                          <a:spcPts val="1670"/>
                        </a:lnSpc>
                        <a:spcBef>
                          <a:spcPts val="26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1670"/>
                        </a:lnSpc>
                        <a:spcBef>
                          <a:spcPts val="26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R="28575" algn="r">
                        <a:lnSpc>
                          <a:spcPts val="1670"/>
                        </a:lnSpc>
                        <a:spcBef>
                          <a:spcPts val="26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670"/>
                        </a:lnSpc>
                        <a:spcBef>
                          <a:spcPts val="26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70"/>
                        </a:lnSpc>
                        <a:spcBef>
                          <a:spcPts val="26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/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3601211" y="3200400"/>
            <a:ext cx="17145" cy="181610"/>
          </a:xfrm>
          <a:custGeom>
            <a:avLst/>
            <a:gdLst/>
            <a:ahLst/>
            <a:cxnLst/>
            <a:rect l="l" t="t" r="r" b="b"/>
            <a:pathLst>
              <a:path w="17145" h="181610">
                <a:moveTo>
                  <a:pt x="16763" y="181355"/>
                </a:moveTo>
                <a:lnTo>
                  <a:pt x="16763" y="0"/>
                </a:lnTo>
                <a:lnTo>
                  <a:pt x="0" y="0"/>
                </a:lnTo>
                <a:lnTo>
                  <a:pt x="0" y="181355"/>
                </a:lnTo>
                <a:lnTo>
                  <a:pt x="16763" y="1813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03191" y="3192779"/>
            <a:ext cx="15240" cy="181610"/>
          </a:xfrm>
          <a:custGeom>
            <a:avLst/>
            <a:gdLst/>
            <a:ahLst/>
            <a:cxnLst/>
            <a:rect l="l" t="t" r="r" b="b"/>
            <a:pathLst>
              <a:path w="15239" h="181610">
                <a:moveTo>
                  <a:pt x="15239" y="181355"/>
                </a:moveTo>
                <a:lnTo>
                  <a:pt x="15239" y="0"/>
                </a:lnTo>
                <a:lnTo>
                  <a:pt x="0" y="0"/>
                </a:lnTo>
                <a:lnTo>
                  <a:pt x="0" y="181355"/>
                </a:lnTo>
                <a:lnTo>
                  <a:pt x="15239" y="1813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803647" y="3192779"/>
            <a:ext cx="15240" cy="181610"/>
          </a:xfrm>
          <a:custGeom>
            <a:avLst/>
            <a:gdLst/>
            <a:ahLst/>
            <a:cxnLst/>
            <a:rect l="l" t="t" r="r" b="b"/>
            <a:pathLst>
              <a:path w="15239" h="181610">
                <a:moveTo>
                  <a:pt x="15239" y="181355"/>
                </a:moveTo>
                <a:lnTo>
                  <a:pt x="15239" y="0"/>
                </a:lnTo>
                <a:lnTo>
                  <a:pt x="0" y="0"/>
                </a:lnTo>
                <a:lnTo>
                  <a:pt x="0" y="181355"/>
                </a:lnTo>
                <a:lnTo>
                  <a:pt x="15239" y="1813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48883" y="3200400"/>
            <a:ext cx="15240" cy="181610"/>
          </a:xfrm>
          <a:custGeom>
            <a:avLst/>
            <a:gdLst/>
            <a:ahLst/>
            <a:cxnLst/>
            <a:rect l="l" t="t" r="r" b="b"/>
            <a:pathLst>
              <a:path w="15239" h="181610">
                <a:moveTo>
                  <a:pt x="15239" y="181355"/>
                </a:moveTo>
                <a:lnTo>
                  <a:pt x="15239" y="0"/>
                </a:lnTo>
                <a:lnTo>
                  <a:pt x="0" y="0"/>
                </a:lnTo>
                <a:lnTo>
                  <a:pt x="0" y="181355"/>
                </a:lnTo>
                <a:lnTo>
                  <a:pt x="15239" y="1813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40423" y="3200400"/>
            <a:ext cx="15240" cy="181610"/>
          </a:xfrm>
          <a:custGeom>
            <a:avLst/>
            <a:gdLst/>
            <a:ahLst/>
            <a:cxnLst/>
            <a:rect l="l" t="t" r="r" b="b"/>
            <a:pathLst>
              <a:path w="15239" h="181610">
                <a:moveTo>
                  <a:pt x="15239" y="181355"/>
                </a:moveTo>
                <a:lnTo>
                  <a:pt x="15239" y="0"/>
                </a:lnTo>
                <a:lnTo>
                  <a:pt x="0" y="0"/>
                </a:lnTo>
                <a:lnTo>
                  <a:pt x="0" y="181355"/>
                </a:lnTo>
                <a:lnTo>
                  <a:pt x="15239" y="1813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01211" y="4354067"/>
            <a:ext cx="17145" cy="182880"/>
          </a:xfrm>
          <a:custGeom>
            <a:avLst/>
            <a:gdLst/>
            <a:ahLst/>
            <a:cxnLst/>
            <a:rect l="l" t="t" r="r" b="b"/>
            <a:pathLst>
              <a:path w="17145" h="182879">
                <a:moveTo>
                  <a:pt x="16763" y="182879"/>
                </a:moveTo>
                <a:lnTo>
                  <a:pt x="16763" y="0"/>
                </a:lnTo>
                <a:lnTo>
                  <a:pt x="0" y="0"/>
                </a:lnTo>
                <a:lnTo>
                  <a:pt x="0" y="182879"/>
                </a:lnTo>
                <a:lnTo>
                  <a:pt x="16763" y="182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03191" y="4346447"/>
            <a:ext cx="15240" cy="182880"/>
          </a:xfrm>
          <a:custGeom>
            <a:avLst/>
            <a:gdLst/>
            <a:ahLst/>
            <a:cxnLst/>
            <a:rect l="l" t="t" r="r" b="b"/>
            <a:pathLst>
              <a:path w="15239" h="182879">
                <a:moveTo>
                  <a:pt x="15239" y="182879"/>
                </a:moveTo>
                <a:lnTo>
                  <a:pt x="15239" y="0"/>
                </a:lnTo>
                <a:lnTo>
                  <a:pt x="0" y="0"/>
                </a:lnTo>
                <a:lnTo>
                  <a:pt x="0" y="182879"/>
                </a:lnTo>
                <a:lnTo>
                  <a:pt x="15239" y="182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803647" y="4346447"/>
            <a:ext cx="15240" cy="182880"/>
          </a:xfrm>
          <a:custGeom>
            <a:avLst/>
            <a:gdLst/>
            <a:ahLst/>
            <a:cxnLst/>
            <a:rect l="l" t="t" r="r" b="b"/>
            <a:pathLst>
              <a:path w="15239" h="182879">
                <a:moveTo>
                  <a:pt x="15239" y="182879"/>
                </a:moveTo>
                <a:lnTo>
                  <a:pt x="15239" y="0"/>
                </a:lnTo>
                <a:lnTo>
                  <a:pt x="0" y="0"/>
                </a:lnTo>
                <a:lnTo>
                  <a:pt x="0" y="182879"/>
                </a:lnTo>
                <a:lnTo>
                  <a:pt x="15239" y="182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48883" y="4354067"/>
            <a:ext cx="15240" cy="182880"/>
          </a:xfrm>
          <a:custGeom>
            <a:avLst/>
            <a:gdLst/>
            <a:ahLst/>
            <a:cxnLst/>
            <a:rect l="l" t="t" r="r" b="b"/>
            <a:pathLst>
              <a:path w="15239" h="182879">
                <a:moveTo>
                  <a:pt x="15239" y="182879"/>
                </a:moveTo>
                <a:lnTo>
                  <a:pt x="15239" y="0"/>
                </a:lnTo>
                <a:lnTo>
                  <a:pt x="0" y="0"/>
                </a:lnTo>
                <a:lnTo>
                  <a:pt x="0" y="182879"/>
                </a:lnTo>
                <a:lnTo>
                  <a:pt x="15239" y="182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440423" y="4354067"/>
            <a:ext cx="15240" cy="182880"/>
          </a:xfrm>
          <a:custGeom>
            <a:avLst/>
            <a:gdLst/>
            <a:ahLst/>
            <a:cxnLst/>
            <a:rect l="l" t="t" r="r" b="b"/>
            <a:pathLst>
              <a:path w="15239" h="182879">
                <a:moveTo>
                  <a:pt x="15239" y="182879"/>
                </a:moveTo>
                <a:lnTo>
                  <a:pt x="15239" y="0"/>
                </a:lnTo>
                <a:lnTo>
                  <a:pt x="0" y="0"/>
                </a:lnTo>
                <a:lnTo>
                  <a:pt x="0" y="182879"/>
                </a:lnTo>
                <a:lnTo>
                  <a:pt x="15239" y="182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01212" y="4934711"/>
            <a:ext cx="2854960" cy="189230"/>
          </a:xfrm>
          <a:custGeom>
            <a:avLst/>
            <a:gdLst/>
            <a:ahLst/>
            <a:cxnLst/>
            <a:rect l="l" t="t" r="r" b="b"/>
            <a:pathLst>
              <a:path w="2854960" h="189229">
                <a:moveTo>
                  <a:pt x="2854452" y="7620"/>
                </a:moveTo>
                <a:lnTo>
                  <a:pt x="2839212" y="7620"/>
                </a:lnTo>
                <a:lnTo>
                  <a:pt x="2839212" y="92925"/>
                </a:lnTo>
                <a:lnTo>
                  <a:pt x="1962912" y="88226"/>
                </a:lnTo>
                <a:lnTo>
                  <a:pt x="1962912" y="7620"/>
                </a:lnTo>
                <a:lnTo>
                  <a:pt x="1947672" y="7620"/>
                </a:lnTo>
                <a:lnTo>
                  <a:pt x="1947672" y="88150"/>
                </a:lnTo>
                <a:lnTo>
                  <a:pt x="1217676" y="84226"/>
                </a:lnTo>
                <a:lnTo>
                  <a:pt x="1217676" y="0"/>
                </a:lnTo>
                <a:lnTo>
                  <a:pt x="1202436" y="0"/>
                </a:lnTo>
                <a:lnTo>
                  <a:pt x="1202436" y="84150"/>
                </a:lnTo>
                <a:lnTo>
                  <a:pt x="617220" y="81000"/>
                </a:lnTo>
                <a:lnTo>
                  <a:pt x="617220" y="0"/>
                </a:lnTo>
                <a:lnTo>
                  <a:pt x="601980" y="0"/>
                </a:lnTo>
                <a:lnTo>
                  <a:pt x="601980" y="80924"/>
                </a:lnTo>
                <a:lnTo>
                  <a:pt x="16764" y="77774"/>
                </a:lnTo>
                <a:lnTo>
                  <a:pt x="16764" y="7620"/>
                </a:lnTo>
                <a:lnTo>
                  <a:pt x="0" y="7620"/>
                </a:lnTo>
                <a:lnTo>
                  <a:pt x="0" y="188976"/>
                </a:lnTo>
                <a:lnTo>
                  <a:pt x="16764" y="188976"/>
                </a:lnTo>
                <a:lnTo>
                  <a:pt x="16764" y="93014"/>
                </a:lnTo>
                <a:lnTo>
                  <a:pt x="601980" y="96164"/>
                </a:lnTo>
                <a:lnTo>
                  <a:pt x="601980" y="181356"/>
                </a:lnTo>
                <a:lnTo>
                  <a:pt x="617220" y="181356"/>
                </a:lnTo>
                <a:lnTo>
                  <a:pt x="617220" y="96240"/>
                </a:lnTo>
                <a:lnTo>
                  <a:pt x="1202436" y="99390"/>
                </a:lnTo>
                <a:lnTo>
                  <a:pt x="1202436" y="181356"/>
                </a:lnTo>
                <a:lnTo>
                  <a:pt x="1217676" y="181356"/>
                </a:lnTo>
                <a:lnTo>
                  <a:pt x="1217676" y="99466"/>
                </a:lnTo>
                <a:lnTo>
                  <a:pt x="1947672" y="103390"/>
                </a:lnTo>
                <a:lnTo>
                  <a:pt x="1947672" y="188976"/>
                </a:lnTo>
                <a:lnTo>
                  <a:pt x="1962912" y="188976"/>
                </a:lnTo>
                <a:lnTo>
                  <a:pt x="1962912" y="103466"/>
                </a:lnTo>
                <a:lnTo>
                  <a:pt x="2839212" y="108165"/>
                </a:lnTo>
                <a:lnTo>
                  <a:pt x="2839212" y="188976"/>
                </a:lnTo>
                <a:lnTo>
                  <a:pt x="2854452" y="188976"/>
                </a:lnTo>
                <a:lnTo>
                  <a:pt x="2854452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778" y="2411636"/>
            <a:ext cx="2197735" cy="821055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0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300" u="heavy" spc="-1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NEW</a:t>
            </a:r>
            <a:r>
              <a:rPr sz="2300" u="heavy" spc="-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X: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4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Requirement: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34821" y="3320407"/>
          <a:ext cx="5074919" cy="1443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4940"/>
                <a:gridCol w="852170"/>
                <a:gridCol w="1236980"/>
                <a:gridCol w="786129"/>
                <a:gridCol w="774700"/>
              </a:tblGrid>
              <a:tr h="259715">
                <a:tc>
                  <a:txBody>
                    <a:bodyPr/>
                    <a:lstStyle/>
                    <a:p>
                      <a:pPr marL="219710" indent="-187960">
                        <a:lnSpc>
                          <a:spcPts val="1635"/>
                        </a:lnSpc>
                        <a:buFont typeface="Arial" panose="020B0604020202020204"/>
                        <a:buChar char="•"/>
                        <a:tabLst>
                          <a:tab pos="219710" algn="l"/>
                        </a:tabLst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Skill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635"/>
                        </a:lnSpc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similar</a:t>
                      </a:r>
                      <a:r>
                        <a:rPr sz="1450" spc="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to</a:t>
                      </a:r>
                      <a:r>
                        <a:rPr sz="1450" spc="3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90195">
                        <a:lnSpc>
                          <a:spcPts val="1635"/>
                        </a:lnSpc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2.2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</a:tr>
              <a:tr h="307340">
                <a:tc>
                  <a:txBody>
                    <a:bodyPr/>
                    <a:lstStyle/>
                    <a:p>
                      <a:pPr marL="219710" indent="-187960">
                        <a:lnSpc>
                          <a:spcPct val="100000"/>
                        </a:lnSpc>
                        <a:spcBef>
                          <a:spcPts val="275"/>
                        </a:spcBef>
                        <a:buFont typeface="Arial" panose="020B0604020202020204"/>
                        <a:buChar char="•"/>
                        <a:tabLst>
                          <a:tab pos="219710" algn="l"/>
                        </a:tabLst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Responsibility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similar</a:t>
                      </a:r>
                      <a:r>
                        <a:rPr sz="1450" spc="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to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R="28257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C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/>
                </a:tc>
                <a:tc gridSpan="2">
                  <a:txBody>
                    <a:bodyPr/>
                    <a:lstStyle/>
                    <a:p>
                      <a:pPr marL="2901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1.2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</a:tr>
              <a:tr h="259715">
                <a:tc>
                  <a:txBody>
                    <a:bodyPr/>
                    <a:lstStyle/>
                    <a:p>
                      <a:pPr marL="219710" indent="-187960">
                        <a:lnSpc>
                          <a:spcPts val="1670"/>
                        </a:lnSpc>
                        <a:spcBef>
                          <a:spcPts val="275"/>
                        </a:spcBef>
                        <a:buFont typeface="Arial" panose="020B0604020202020204"/>
                        <a:buChar char="•"/>
                        <a:tabLst>
                          <a:tab pos="219710" algn="l"/>
                        </a:tabLst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Effort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ts val="1670"/>
                        </a:lnSpc>
                        <a:spcBef>
                          <a:spcPts val="275"/>
                        </a:spcBef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similar</a:t>
                      </a:r>
                      <a:r>
                        <a:rPr sz="1450" spc="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to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R="282575" algn="r">
                        <a:lnSpc>
                          <a:spcPts val="1670"/>
                        </a:lnSpc>
                        <a:spcBef>
                          <a:spcPts val="27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A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/>
                </a:tc>
                <a:tc gridSpan="2">
                  <a:txBody>
                    <a:bodyPr/>
                    <a:lstStyle/>
                    <a:p>
                      <a:pPr marL="290195">
                        <a:lnSpc>
                          <a:spcPts val="1670"/>
                        </a:lnSpc>
                        <a:spcBef>
                          <a:spcPts val="275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0.4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</a:tr>
              <a:tr h="358140">
                <a:tc gridSpan="2">
                  <a:txBody>
                    <a:bodyPr/>
                    <a:lstStyle/>
                    <a:p>
                      <a:pPr marL="219710" indent="-187960">
                        <a:lnSpc>
                          <a:spcPct val="100000"/>
                        </a:lnSpc>
                        <a:spcBef>
                          <a:spcPts val="665"/>
                        </a:spcBef>
                        <a:buFont typeface="Arial" panose="020B0604020202020204"/>
                        <a:buChar char="•"/>
                        <a:tabLst>
                          <a:tab pos="219710" algn="l"/>
                        </a:tabLst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Working</a:t>
                      </a: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condition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445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similar</a:t>
                      </a:r>
                      <a:r>
                        <a:rPr sz="1450" spc="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to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4455" marB="0"/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B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4455" marB="0"/>
                </a:tc>
                <a:tc>
                  <a:txBody>
                    <a:bodyPr/>
                    <a:lstStyle/>
                    <a:p>
                      <a:pPr marL="25908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0.6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4455" marB="0"/>
                </a:tc>
              </a:tr>
              <a:tr h="25844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670"/>
                        </a:lnSpc>
                        <a:spcBef>
                          <a:spcPts val="265"/>
                        </a:spcBef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Total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ts val="1670"/>
                        </a:lnSpc>
                        <a:spcBef>
                          <a:spcPts val="265"/>
                        </a:spcBef>
                      </a:pPr>
                      <a:r>
                        <a:rPr sz="1450" spc="-20" dirty="0">
                          <a:latin typeface="Times New Roman" panose="02020603050405020304"/>
                          <a:cs typeface="Times New Roman" panose="02020603050405020304"/>
                        </a:rPr>
                        <a:t>4.40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/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3375659" y="4611623"/>
            <a:ext cx="2554605" cy="21590"/>
          </a:xfrm>
          <a:custGeom>
            <a:avLst/>
            <a:gdLst/>
            <a:ahLst/>
            <a:cxnLst/>
            <a:rect l="l" t="t" r="r" b="b"/>
            <a:pathLst>
              <a:path w="2554604" h="21589">
                <a:moveTo>
                  <a:pt x="2554223" y="15239"/>
                </a:moveTo>
                <a:lnTo>
                  <a:pt x="2554223" y="0"/>
                </a:lnTo>
                <a:lnTo>
                  <a:pt x="0" y="4571"/>
                </a:lnTo>
                <a:lnTo>
                  <a:pt x="0" y="21335"/>
                </a:lnTo>
                <a:lnTo>
                  <a:pt x="2554223" y="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8959" y="1983739"/>
            <a:ext cx="59074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5" dirty="0"/>
              <a:t>INDUSTRIAL</a:t>
            </a:r>
            <a:r>
              <a:rPr sz="3300" b="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/>
              <a:t>MANAGEMENT</a:t>
            </a:r>
            <a:endParaRPr sz="3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29815" y="2536604"/>
            <a:ext cx="5766435" cy="2785745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0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705"/>
              </a:spcBef>
              <a:buAutoNum type="arabicPeriod"/>
              <a:tabLst>
                <a:tab pos="20066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systematic</a:t>
            </a:r>
            <a:r>
              <a:rPr sz="1450" spc="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comparison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job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48285" indent="-235585">
              <a:lnSpc>
                <a:spcPct val="100000"/>
              </a:lnSpc>
              <a:spcBef>
                <a:spcPts val="695"/>
              </a:spcBef>
              <a:buAutoNum type="arabicPeriod"/>
              <a:tabLst>
                <a:tab pos="248285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Limited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factors</a:t>
            </a:r>
            <a:r>
              <a:rPr sz="14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used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reduces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possibility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overlap.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48285" indent="-235585">
              <a:lnSpc>
                <a:spcPct val="100000"/>
              </a:lnSpc>
              <a:spcBef>
                <a:spcPts val="685"/>
              </a:spcBef>
              <a:buAutoNum type="arabicPeriod"/>
              <a:tabLst>
                <a:tab pos="248285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Excellent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description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how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construct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comparison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available.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00"/>
              </a:spcBef>
              <a:buFont typeface="Times New Roman" panose="02020603050405020304"/>
              <a:buAutoNum type="arabicPeriod"/>
            </a:pP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73685" lvl="1" indent="-261620">
              <a:lnSpc>
                <a:spcPct val="100000"/>
              </a:lnSpc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715"/>
              </a:spcBef>
              <a:buAutoNum type="arabicPeriod"/>
              <a:tabLst>
                <a:tab pos="20066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Difficult</a:t>
            </a:r>
            <a:r>
              <a:rPr sz="14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explain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685"/>
              </a:spcBef>
              <a:buAutoNum type="arabicPeriod"/>
              <a:tabLst>
                <a:tab pos="20066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important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factors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omitted.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199" y="533272"/>
            <a:ext cx="48710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Noto Sans Mono CJK HK"/>
                <a:cs typeface="Noto Sans Mono CJK HK"/>
              </a:rPr>
              <a:t>INDUSTRIAL</a:t>
            </a:r>
            <a:r>
              <a:rPr b="0" spc="145" dirty="0">
                <a:latin typeface="Noto Sans Mono CJK HK"/>
                <a:cs typeface="Noto Sans Mono CJK HK"/>
              </a:rPr>
              <a:t> </a:t>
            </a:r>
            <a:r>
              <a:rPr b="0" spc="-10" dirty="0">
                <a:latin typeface="Noto Sans Mono CJK HK"/>
                <a:cs typeface="Noto Sans Mono CJK HK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6943" y="1621358"/>
            <a:ext cx="4652645" cy="310261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810"/>
              </a:spcBef>
              <a:buSzPct val="96000"/>
              <a:buFont typeface="Wingdings" panose="05000000000000000000"/>
              <a:buChar char=""/>
              <a:tabLst>
                <a:tab pos="274320" algn="l"/>
              </a:tabLst>
            </a:pP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2300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Orgnization: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Traditionally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principle/basic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types: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8595">
              <a:lnSpc>
                <a:spcPct val="100000"/>
              </a:lnSpc>
              <a:spcBef>
                <a:spcPts val="625"/>
              </a:spcBef>
              <a:buFont typeface="Courier New" panose="02070309020205020404"/>
              <a:buChar char="o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8595">
              <a:lnSpc>
                <a:spcPct val="100000"/>
              </a:lnSpc>
              <a:spcBef>
                <a:spcPts val="620"/>
              </a:spcBef>
              <a:buFont typeface="Courier New" panose="02070309020205020404"/>
              <a:buChar char="o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Functional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organiazation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25"/>
              </a:spcBef>
              <a:buFont typeface="Courier New" panose="02070309020205020404"/>
              <a:buChar char="o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stuff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functional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25"/>
              </a:spcBef>
              <a:buFont typeface="Courier New" panose="02070309020205020404"/>
              <a:buChar char="o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Committee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type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25"/>
              </a:spcBef>
              <a:buFont typeface="Courier New" panose="02070309020205020404"/>
              <a:buChar char="o"/>
              <a:tabLst>
                <a:tab pos="26352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Matrix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8959" y="1642363"/>
            <a:ext cx="3512820" cy="107696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marR="5080">
              <a:lnSpc>
                <a:spcPts val="3910"/>
              </a:lnSpc>
              <a:spcBef>
                <a:spcPts val="605"/>
              </a:spcBef>
            </a:pPr>
            <a:r>
              <a:rPr spc="-10" dirty="0"/>
              <a:t>INDUSTRIAL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2863" y="2525425"/>
            <a:ext cx="4530725" cy="275082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254000" indent="-244475">
              <a:lnSpc>
                <a:spcPct val="100000"/>
              </a:lnSpc>
              <a:spcBef>
                <a:spcPts val="870"/>
              </a:spcBef>
              <a:buSzPct val="95000"/>
              <a:buFont typeface="Wingdings" panose="05000000000000000000"/>
              <a:buChar char=""/>
              <a:tabLst>
                <a:tab pos="254000" algn="l"/>
              </a:tabLst>
            </a:pPr>
            <a:r>
              <a:rPr sz="21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Point</a:t>
            </a:r>
            <a:r>
              <a:rPr sz="2150" u="heavy" spc="-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Rating</a:t>
            </a:r>
            <a:r>
              <a:rPr sz="2150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Method: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10"/>
              </a:spcBef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widely</a:t>
            </a:r>
            <a:r>
              <a:rPr sz="1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used</a:t>
            </a:r>
            <a:r>
              <a:rPr sz="1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evaluation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method.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285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21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Steps: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510"/>
              </a:spcBef>
              <a:buAutoNum type="romanLcPeriod"/>
              <a:tabLst>
                <a:tab pos="33083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Select</a:t>
            </a:r>
            <a:r>
              <a:rPr sz="1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factors.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490"/>
              </a:spcBef>
              <a:buAutoNum type="romanLcPeriod"/>
              <a:tabLst>
                <a:tab pos="33083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Construct</a:t>
            </a:r>
            <a:r>
              <a:rPr sz="1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scale</a:t>
            </a:r>
            <a:r>
              <a:rPr sz="1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yardstick</a:t>
            </a:r>
            <a:r>
              <a:rPr sz="1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values</a:t>
            </a:r>
            <a:r>
              <a:rPr sz="1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each</a:t>
            </a:r>
            <a:r>
              <a:rPr sz="1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job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factor.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490"/>
              </a:spcBef>
              <a:buAutoNum type="romanLcPeriod"/>
              <a:tabLst>
                <a:tab pos="330200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Evaluate</a:t>
            </a:r>
            <a:r>
              <a:rPr sz="14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terms</a:t>
            </a:r>
            <a:r>
              <a:rPr sz="14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scale.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495"/>
              </a:spcBef>
              <a:buAutoNum type="romanLcPeriod"/>
              <a:tabLst>
                <a:tab pos="33083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Conduct</a:t>
            </a:r>
            <a:r>
              <a:rPr sz="1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survey</a:t>
            </a:r>
            <a:r>
              <a:rPr sz="1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selected</a:t>
            </a:r>
            <a:r>
              <a:rPr sz="1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jobs.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490"/>
              </a:spcBef>
              <a:buAutoNum type="romanLcPeriod"/>
              <a:tabLst>
                <a:tab pos="33083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1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1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structure.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495"/>
              </a:spcBef>
              <a:buAutoNum type="romanLcPeriod"/>
              <a:tabLst>
                <a:tab pos="33083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Adjust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operate</a:t>
            </a:r>
            <a:r>
              <a:rPr sz="1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structure.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8959" y="1942591"/>
            <a:ext cx="59074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5" dirty="0"/>
              <a:t>INDUSTRIAL</a:t>
            </a:r>
            <a:r>
              <a:rPr sz="3300" b="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/>
              <a:t>MANAGEMENT</a:t>
            </a:r>
            <a:endParaRPr sz="3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8959" y="2411373"/>
            <a:ext cx="5986780" cy="318833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01295" indent="-188595">
              <a:lnSpc>
                <a:spcPct val="100000"/>
              </a:lnSpc>
              <a:spcBef>
                <a:spcPts val="37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Description: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45110" indent="-234950">
              <a:lnSpc>
                <a:spcPct val="100000"/>
              </a:lnSpc>
              <a:spcBef>
                <a:spcPts val="275"/>
              </a:spcBef>
              <a:buSzPct val="96000"/>
              <a:buFont typeface="Wingdings" panose="05000000000000000000"/>
              <a:buChar char=""/>
              <a:tabLst>
                <a:tab pos="24511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Step-1:</a:t>
            </a:r>
            <a:r>
              <a:rPr sz="230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Select</a:t>
            </a:r>
            <a:r>
              <a:rPr sz="1450" u="none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4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factors.</a:t>
            </a:r>
            <a:r>
              <a:rPr sz="145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Generally</a:t>
            </a:r>
            <a:r>
              <a:rPr sz="14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14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u="none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4</a:t>
            </a:r>
            <a:r>
              <a:rPr sz="14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major</a:t>
            </a:r>
            <a:r>
              <a:rPr sz="145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4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u="none" spc="-10" dirty="0">
                <a:latin typeface="Times New Roman" panose="02020603050405020304"/>
                <a:cs typeface="Times New Roman" panose="02020603050405020304"/>
              </a:rPr>
              <a:t>factors: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(a)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Skill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(b)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Responsibility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(c)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Effort</a:t>
            </a:r>
            <a:r>
              <a:rPr sz="14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(d)</a:t>
            </a:r>
            <a:r>
              <a:rPr sz="14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Working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Condition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41935" indent="-231775">
              <a:lnSpc>
                <a:spcPct val="100000"/>
              </a:lnSpc>
              <a:spcBef>
                <a:spcPts val="5"/>
              </a:spcBef>
              <a:buSzPct val="96000"/>
              <a:buFont typeface="Wingdings" panose="05000000000000000000"/>
              <a:buChar char=""/>
              <a:tabLst>
                <a:tab pos="24193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Skill</a:t>
            </a:r>
            <a:r>
              <a:rPr sz="2300" u="heavy" spc="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Sub-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factors: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535"/>
              </a:spcBef>
              <a:buAutoNum type="romanLcPeriod"/>
              <a:tabLst>
                <a:tab pos="330835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Education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505"/>
              </a:spcBef>
              <a:buAutoNum type="romanLcPeriod"/>
              <a:tabLst>
                <a:tab pos="330835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Experience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328295" indent="-315595">
              <a:lnSpc>
                <a:spcPct val="100000"/>
              </a:lnSpc>
              <a:spcBef>
                <a:spcPts val="515"/>
              </a:spcBef>
              <a:buAutoNum type="romanLcPeriod"/>
              <a:tabLst>
                <a:tab pos="328295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Initiative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505"/>
              </a:spcBef>
              <a:buAutoNum type="romanLcPeriod"/>
              <a:tabLst>
                <a:tab pos="330200" algn="l"/>
              </a:tabLst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Training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515"/>
              </a:spcBef>
              <a:buAutoNum type="romanLcPeriod"/>
              <a:tabLst>
                <a:tab pos="330835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Mental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Skill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2195" y="1966975"/>
            <a:ext cx="59074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5" dirty="0"/>
              <a:t>INDUSTRIAL</a:t>
            </a:r>
            <a:r>
              <a:rPr sz="3300" b="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/>
              <a:t>MANAGEMENT</a:t>
            </a:r>
            <a:endParaRPr sz="3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7143" y="2414095"/>
            <a:ext cx="3234690" cy="3373754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25425" indent="-217170">
              <a:lnSpc>
                <a:spcPct val="100000"/>
              </a:lnSpc>
              <a:spcBef>
                <a:spcPts val="595"/>
              </a:spcBef>
              <a:buSzPct val="95000"/>
              <a:buFont typeface="Wingdings" panose="05000000000000000000"/>
              <a:buChar char=""/>
              <a:tabLst>
                <a:tab pos="225425" algn="l"/>
              </a:tabLst>
            </a:pPr>
            <a:r>
              <a:rPr sz="21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Responsibility</a:t>
            </a:r>
            <a:r>
              <a:rPr sz="2150" u="heavy" spc="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sub-factors: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330"/>
              </a:spcBef>
              <a:buAutoNum type="romanLcPeriod"/>
              <a:tabLst>
                <a:tab pos="33083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Equipment</a:t>
            </a:r>
            <a:r>
              <a:rPr sz="1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 process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315"/>
              </a:spcBef>
              <a:buAutoNum type="romanLcPeriod"/>
              <a:tabLst>
                <a:tab pos="330835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Material</a:t>
            </a:r>
            <a:r>
              <a:rPr sz="1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product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320"/>
              </a:spcBef>
              <a:buAutoNum type="romanLcPeriod"/>
              <a:tabLst>
                <a:tab pos="330200" algn="l"/>
              </a:tabLst>
            </a:pPr>
            <a:r>
              <a:rPr sz="1400" dirty="0">
                <a:latin typeface="Times New Roman" panose="02020603050405020304"/>
                <a:cs typeface="Times New Roman" panose="02020603050405020304"/>
              </a:rPr>
              <a:t>Safety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of others</a:t>
            </a:r>
            <a:r>
              <a:rPr sz="1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435"/>
              </a:spcBef>
              <a:buFont typeface="Times New Roman" panose="02020603050405020304"/>
              <a:buAutoNum type="romanLcPeriod"/>
            </a:pP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225425" lvl="1" indent="-217170">
              <a:lnSpc>
                <a:spcPct val="100000"/>
              </a:lnSpc>
              <a:spcBef>
                <a:spcPts val="5"/>
              </a:spcBef>
              <a:buSzPct val="95000"/>
              <a:buFont typeface="Wingdings" panose="05000000000000000000"/>
              <a:buChar char=""/>
              <a:tabLst>
                <a:tab pos="225425" algn="l"/>
              </a:tabLst>
            </a:pPr>
            <a:r>
              <a:rPr sz="21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Effort</a:t>
            </a:r>
            <a:r>
              <a:rPr sz="2150" u="heavy" spc="-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Sub-factors: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330"/>
              </a:spcBef>
              <a:buAutoNum type="romanLcPeriod"/>
              <a:tabLst>
                <a:tab pos="330835" algn="l"/>
              </a:tabLst>
            </a:pP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Physical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320"/>
              </a:spcBef>
              <a:buAutoNum type="romanLcPeriod"/>
              <a:tabLst>
                <a:tab pos="330835" algn="l"/>
              </a:tabLst>
            </a:pP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Mental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435"/>
              </a:spcBef>
              <a:buFont typeface="Times New Roman" panose="02020603050405020304"/>
              <a:buAutoNum type="romanLcPeriod"/>
            </a:pP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225425" lvl="1" indent="-217170">
              <a:lnSpc>
                <a:spcPct val="100000"/>
              </a:lnSpc>
              <a:spcBef>
                <a:spcPts val="5"/>
              </a:spcBef>
              <a:buSzPct val="95000"/>
              <a:buFont typeface="Wingdings" panose="05000000000000000000"/>
              <a:buChar char=""/>
              <a:tabLst>
                <a:tab pos="225425" algn="l"/>
              </a:tabLst>
            </a:pPr>
            <a:r>
              <a:rPr sz="2150" b="1" i="1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Working</a:t>
            </a:r>
            <a:r>
              <a:rPr sz="2150" u="heavy" spc="-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Conditions: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330"/>
              </a:spcBef>
              <a:buAutoNum type="romanLcPeriod"/>
              <a:tabLst>
                <a:tab pos="330835" algn="l"/>
              </a:tabLst>
            </a:pP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Hazards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320"/>
              </a:spcBef>
              <a:buAutoNum type="romanLcPeriod"/>
              <a:tabLst>
                <a:tab pos="330835" algn="l"/>
              </a:tabLst>
            </a:pP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Surroundings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676399" y="1676145"/>
            <a:ext cx="5111115" cy="2400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84832" y="2717291"/>
            <a:ext cx="867410" cy="27940"/>
          </a:xfrm>
          <a:custGeom>
            <a:avLst/>
            <a:gdLst/>
            <a:ahLst/>
            <a:cxnLst/>
            <a:rect l="l" t="t" r="r" b="b"/>
            <a:pathLst>
              <a:path w="867410" h="27939">
                <a:moveTo>
                  <a:pt x="867155" y="27431"/>
                </a:moveTo>
                <a:lnTo>
                  <a:pt x="867155" y="0"/>
                </a:lnTo>
                <a:lnTo>
                  <a:pt x="0" y="0"/>
                </a:lnTo>
                <a:lnTo>
                  <a:pt x="0" y="27431"/>
                </a:lnTo>
                <a:lnTo>
                  <a:pt x="867155" y="274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612265" y="1617980"/>
          <a:ext cx="6486525" cy="3871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2425"/>
                <a:gridCol w="1621155"/>
                <a:gridCol w="1620520"/>
                <a:gridCol w="1622425"/>
              </a:tblGrid>
              <a:tr h="658495">
                <a:tc>
                  <a:txBody>
                    <a:bodyPr/>
                    <a:lstStyle/>
                    <a:p>
                      <a:pPr marL="5207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5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Factors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50" b="1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No</a:t>
                      </a:r>
                      <a:r>
                        <a:rPr sz="1450" spc="25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of</a:t>
                      </a:r>
                      <a:r>
                        <a:rPr sz="1450" spc="35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Point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%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%</a:t>
                      </a:r>
                      <a:r>
                        <a:rPr sz="1450" spc="-5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×</a:t>
                      </a:r>
                      <a:r>
                        <a:rPr sz="1450" spc="-5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EROX.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A9AD5"/>
                    </a:solidFill>
                  </a:tcPr>
                </a:tc>
              </a:tr>
              <a:tr h="6337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10" dirty="0">
                          <a:latin typeface="Carlito"/>
                          <a:cs typeface="Carlito"/>
                        </a:rPr>
                        <a:t>Skill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250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50%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55%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6337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10" dirty="0">
                          <a:latin typeface="Carlito"/>
                          <a:cs typeface="Carlito"/>
                        </a:rPr>
                        <a:t>Responsibility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100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20%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40%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6337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10" dirty="0">
                          <a:latin typeface="Carlito"/>
                          <a:cs typeface="Carlito"/>
                        </a:rPr>
                        <a:t>Effort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75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15%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0" dirty="0">
                          <a:latin typeface="Carlito"/>
                          <a:cs typeface="Carlito"/>
                        </a:rPr>
                        <a:t>2.5%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6781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dirty="0">
                          <a:latin typeface="Carlito"/>
                          <a:cs typeface="Carlito"/>
                        </a:rPr>
                        <a:t>Working</a:t>
                      </a: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10" dirty="0">
                          <a:latin typeface="Carlito"/>
                          <a:cs typeface="Carlito"/>
                        </a:rPr>
                        <a:t>Condition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75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5" dirty="0">
                          <a:latin typeface="Carlito"/>
                          <a:cs typeface="Carlito"/>
                        </a:rPr>
                        <a:t>15%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20" dirty="0">
                          <a:latin typeface="Carlito"/>
                          <a:cs typeface="Carlito"/>
                        </a:rPr>
                        <a:t>2.5%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633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10" dirty="0">
                          <a:latin typeface="Carlito"/>
                          <a:cs typeface="Carlito"/>
                        </a:rPr>
                        <a:t>500(Total)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10" dirty="0">
                          <a:latin typeface="Carlito"/>
                          <a:cs typeface="Carlito"/>
                        </a:rPr>
                        <a:t>100%(Total)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50" spc="-10" dirty="0">
                          <a:latin typeface="Carlito"/>
                          <a:cs typeface="Carlito"/>
                        </a:rPr>
                        <a:t>100%(Total)</a:t>
                      </a:r>
                      <a:endParaRPr sz="1450">
                        <a:latin typeface="Carlito"/>
                        <a:cs typeface="Carlito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600200"/>
            <a:ext cx="7162800" cy="40386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15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1469201363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8959" y="2806089"/>
            <a:ext cx="3176270" cy="86677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241935" indent="-231775">
              <a:lnSpc>
                <a:spcPct val="100000"/>
              </a:lnSpc>
              <a:spcBef>
                <a:spcPts val="645"/>
              </a:spcBef>
              <a:buSzPct val="96000"/>
              <a:buFont typeface="Wingdings" panose="05000000000000000000"/>
              <a:buChar char=""/>
              <a:tabLst>
                <a:tab pos="24193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Factor:</a:t>
            </a:r>
            <a:r>
              <a:rPr sz="2300" u="none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u="none" dirty="0">
                <a:latin typeface="Times New Roman" panose="02020603050405020304"/>
                <a:cs typeface="Times New Roman" panose="02020603050405020304"/>
              </a:rPr>
              <a:t>Skill</a:t>
            </a:r>
            <a:r>
              <a:rPr sz="2300" u="none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u="none" dirty="0">
                <a:latin typeface="Times New Roman" panose="02020603050405020304"/>
                <a:cs typeface="Times New Roman" panose="02020603050405020304"/>
              </a:rPr>
              <a:t>250</a:t>
            </a:r>
            <a:r>
              <a:rPr sz="2300" u="none" spc="-10" dirty="0">
                <a:latin typeface="Times New Roman" panose="02020603050405020304"/>
                <a:cs typeface="Times New Roman" panose="02020603050405020304"/>
              </a:rPr>
              <a:t> points.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41935" indent="-231775">
              <a:lnSpc>
                <a:spcPct val="100000"/>
              </a:lnSpc>
              <a:spcBef>
                <a:spcPts val="555"/>
              </a:spcBef>
              <a:buSzPct val="96000"/>
              <a:buFont typeface="Wingdings" panose="05000000000000000000"/>
              <a:buChar char=""/>
              <a:tabLst>
                <a:tab pos="24193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Sub-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factors: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840992" y="3578352"/>
            <a:ext cx="6600825" cy="2255520"/>
            <a:chOff x="1840992" y="3578352"/>
            <a:chExt cx="6600825" cy="22555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40992" y="3578352"/>
              <a:ext cx="6600443" cy="224942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840992" y="5079492"/>
              <a:ext cx="6600825" cy="749935"/>
            </a:xfrm>
            <a:custGeom>
              <a:avLst/>
              <a:gdLst/>
              <a:ahLst/>
              <a:cxnLst/>
              <a:rect l="l" t="t" r="r" b="b"/>
              <a:pathLst>
                <a:path w="6600825" h="749935">
                  <a:moveTo>
                    <a:pt x="0" y="0"/>
                  </a:moveTo>
                  <a:lnTo>
                    <a:pt x="6600443" y="0"/>
                  </a:lnTo>
                </a:path>
                <a:path w="6600825" h="749935">
                  <a:moveTo>
                    <a:pt x="0" y="374903"/>
                  </a:moveTo>
                  <a:lnTo>
                    <a:pt x="6600443" y="374903"/>
                  </a:lnTo>
                </a:path>
                <a:path w="6600825" h="749935">
                  <a:moveTo>
                    <a:pt x="0" y="377951"/>
                  </a:moveTo>
                  <a:lnTo>
                    <a:pt x="6600443" y="377951"/>
                  </a:lnTo>
                </a:path>
                <a:path w="6600825" h="749935">
                  <a:moveTo>
                    <a:pt x="0" y="749808"/>
                  </a:moveTo>
                  <a:lnTo>
                    <a:pt x="6600443" y="749808"/>
                  </a:lnTo>
                </a:path>
              </a:pathLst>
            </a:custGeom>
            <a:ln w="3175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40992" y="5832348"/>
              <a:ext cx="6600825" cy="0"/>
            </a:xfrm>
            <a:custGeom>
              <a:avLst/>
              <a:gdLst/>
              <a:ahLst/>
              <a:cxnLst/>
              <a:rect l="l" t="t" r="r" b="b"/>
              <a:pathLst>
                <a:path w="6600825">
                  <a:moveTo>
                    <a:pt x="0" y="0"/>
                  </a:moveTo>
                  <a:lnTo>
                    <a:pt x="6600443" y="0"/>
                  </a:lnTo>
                </a:path>
              </a:pathLst>
            </a:custGeom>
            <a:ln w="3175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08585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60651" y="2357119"/>
            <a:ext cx="6501765" cy="69596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01295" marR="5080" indent="-189230">
              <a:lnSpc>
                <a:spcPts val="2500"/>
              </a:lnSpc>
              <a:spcBef>
                <a:spcPts val="415"/>
              </a:spcBef>
              <a:buFont typeface="Wingdings" panose="05000000000000000000"/>
              <a:buChar char=""/>
              <a:tabLst>
                <a:tab pos="201295" algn="l"/>
                <a:tab pos="34671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	Scale</a:t>
            </a:r>
            <a:r>
              <a:rPr sz="2300" u="heavy" spc="2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204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Education</a:t>
            </a:r>
            <a:r>
              <a:rPr sz="2300" u="heavy" spc="2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Sub-factor</a:t>
            </a:r>
            <a:r>
              <a:rPr sz="2300" u="heavy" spc="2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(Total</a:t>
            </a:r>
            <a:r>
              <a:rPr sz="2300" u="heavy" spc="2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point</a:t>
            </a:r>
            <a:r>
              <a:rPr sz="2300" u="heavy" spc="2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70)</a:t>
            </a:r>
            <a:r>
              <a:rPr sz="2300" u="heavy" spc="2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none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skill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factor</a:t>
            </a:r>
            <a:r>
              <a:rPr sz="2300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(Total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point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250):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56816" y="3351276"/>
            <a:ext cx="207645" cy="132715"/>
            <a:chOff x="1956816" y="3351276"/>
            <a:chExt cx="207645" cy="132715"/>
          </a:xfrm>
        </p:grpSpPr>
        <p:sp>
          <p:nvSpPr>
            <p:cNvPr id="5" name="object 5"/>
            <p:cNvSpPr/>
            <p:nvPr/>
          </p:nvSpPr>
          <p:spPr>
            <a:xfrm>
              <a:off x="2084832" y="3353562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56816" y="3358134"/>
              <a:ext cx="48895" cy="18415"/>
            </a:xfrm>
            <a:custGeom>
              <a:avLst/>
              <a:gdLst/>
              <a:ahLst/>
              <a:cxnLst/>
              <a:rect l="l" t="t" r="r" b="b"/>
              <a:pathLst>
                <a:path w="48894" h="18414">
                  <a:moveTo>
                    <a:pt x="0" y="0"/>
                  </a:moveTo>
                  <a:lnTo>
                    <a:pt x="48767" y="0"/>
                  </a:lnTo>
                </a:path>
                <a:path w="48894" h="18414">
                  <a:moveTo>
                    <a:pt x="0" y="4572"/>
                  </a:moveTo>
                  <a:lnTo>
                    <a:pt x="48767" y="4572"/>
                  </a:lnTo>
                </a:path>
                <a:path w="48894" h="18414">
                  <a:moveTo>
                    <a:pt x="0" y="9144"/>
                  </a:moveTo>
                  <a:lnTo>
                    <a:pt x="48767" y="9144"/>
                  </a:lnTo>
                </a:path>
                <a:path w="48894" h="18414">
                  <a:moveTo>
                    <a:pt x="0" y="13716"/>
                  </a:moveTo>
                  <a:lnTo>
                    <a:pt x="48767" y="13716"/>
                  </a:lnTo>
                </a:path>
                <a:path w="48894" h="18414">
                  <a:moveTo>
                    <a:pt x="0" y="18287"/>
                  </a:moveTo>
                  <a:lnTo>
                    <a:pt x="48767" y="18287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54352" y="3355848"/>
              <a:ext cx="91440" cy="5029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75104" y="3378708"/>
              <a:ext cx="170688" cy="5486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75104" y="3429000"/>
              <a:ext cx="188975" cy="54864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6419088" y="3351276"/>
            <a:ext cx="243840" cy="137160"/>
            <a:chOff x="6419088" y="3351276"/>
            <a:chExt cx="243840" cy="137160"/>
          </a:xfrm>
        </p:grpSpPr>
        <p:sp>
          <p:nvSpPr>
            <p:cNvPr id="11" name="object 11"/>
            <p:cNvSpPr/>
            <p:nvPr/>
          </p:nvSpPr>
          <p:spPr>
            <a:xfrm>
              <a:off x="6620256" y="3353562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6F6F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31280" y="3355848"/>
              <a:ext cx="85343" cy="457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6431280" y="3362706"/>
              <a:ext cx="85725" cy="9525"/>
            </a:xfrm>
            <a:custGeom>
              <a:avLst/>
              <a:gdLst/>
              <a:ahLst/>
              <a:cxnLst/>
              <a:rect l="l" t="t" r="r" b="b"/>
              <a:pathLst>
                <a:path w="85725" h="9525">
                  <a:moveTo>
                    <a:pt x="0" y="0"/>
                  </a:moveTo>
                  <a:lnTo>
                    <a:pt x="85343" y="0"/>
                  </a:lnTo>
                </a:path>
                <a:path w="85725" h="9525">
                  <a:moveTo>
                    <a:pt x="0" y="4572"/>
                  </a:moveTo>
                  <a:lnTo>
                    <a:pt x="85343" y="4572"/>
                  </a:lnTo>
                </a:path>
                <a:path w="85725" h="9525">
                  <a:moveTo>
                    <a:pt x="0" y="9144"/>
                  </a:moveTo>
                  <a:lnTo>
                    <a:pt x="85343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425184" y="3355848"/>
              <a:ext cx="231648" cy="7315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25184" y="3424428"/>
              <a:ext cx="237744" cy="36576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419088" y="3456432"/>
              <a:ext cx="237744" cy="2743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6455664" y="3486150"/>
              <a:ext cx="152400" cy="0"/>
            </a:xfrm>
            <a:custGeom>
              <a:avLst/>
              <a:gdLst/>
              <a:ahLst/>
              <a:cxnLst/>
              <a:rect l="l" t="t" r="r" b="b"/>
              <a:pathLst>
                <a:path w="152400">
                  <a:moveTo>
                    <a:pt x="0" y="0"/>
                  </a:moveTo>
                  <a:lnTo>
                    <a:pt x="18288" y="0"/>
                  </a:lnTo>
                </a:path>
                <a:path w="152400">
                  <a:moveTo>
                    <a:pt x="146304" y="0"/>
                  </a:moveTo>
                  <a:lnTo>
                    <a:pt x="152399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3432047" y="3351276"/>
            <a:ext cx="243840" cy="137160"/>
            <a:chOff x="3432047" y="3351276"/>
            <a:chExt cx="243840" cy="137160"/>
          </a:xfrm>
        </p:grpSpPr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432047" y="3351276"/>
              <a:ext cx="237743" cy="2743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438143" y="3378708"/>
              <a:ext cx="231648" cy="914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639311" y="3383280"/>
              <a:ext cx="30480" cy="1371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499103" y="3387852"/>
              <a:ext cx="170688" cy="18288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450335" y="3396996"/>
              <a:ext cx="225552" cy="45720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432047" y="3438144"/>
              <a:ext cx="243840" cy="45720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3608831" y="3486150"/>
              <a:ext cx="18415" cy="0"/>
            </a:xfrm>
            <a:custGeom>
              <a:avLst/>
              <a:gdLst/>
              <a:ahLst/>
              <a:cxnLst/>
              <a:rect l="l" t="t" r="r" b="b"/>
              <a:pathLst>
                <a:path w="18414">
                  <a:moveTo>
                    <a:pt x="0" y="0"/>
                  </a:moveTo>
                  <a:lnTo>
                    <a:pt x="18288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7906511" y="3351276"/>
            <a:ext cx="238125" cy="132715"/>
            <a:chOff x="7906511" y="3351276"/>
            <a:chExt cx="238125" cy="132715"/>
          </a:xfrm>
        </p:grpSpPr>
        <p:pic>
          <p:nvPicPr>
            <p:cNvPr id="27" name="object 2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906511" y="3351276"/>
              <a:ext cx="231648" cy="3657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107679" y="3383280"/>
              <a:ext cx="30480" cy="9144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967471" y="3383280"/>
              <a:ext cx="97536" cy="18288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8113775" y="3392424"/>
              <a:ext cx="30480" cy="32004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955279" y="3396996"/>
              <a:ext cx="103632" cy="2743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7930895" y="3424428"/>
              <a:ext cx="54864" cy="59436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8028431" y="3424428"/>
              <a:ext cx="115824" cy="59436"/>
            </a:xfrm>
            <a:prstGeom prst="rect">
              <a:avLst/>
            </a:prstGeom>
          </p:spPr>
        </p:pic>
      </p:grpSp>
      <p:grpSp>
        <p:nvGrpSpPr>
          <p:cNvPr id="34" name="object 34"/>
          <p:cNvGrpSpPr/>
          <p:nvPr/>
        </p:nvGrpSpPr>
        <p:grpSpPr>
          <a:xfrm>
            <a:off x="4919471" y="3351276"/>
            <a:ext cx="250190" cy="132715"/>
            <a:chOff x="4919471" y="3351276"/>
            <a:chExt cx="250190" cy="132715"/>
          </a:xfrm>
        </p:grpSpPr>
        <p:pic>
          <p:nvPicPr>
            <p:cNvPr id="35" name="object 35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937759" y="3351276"/>
              <a:ext cx="60960" cy="45720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4937759" y="3399282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919471" y="3351276"/>
              <a:ext cx="249936" cy="132588"/>
            </a:xfrm>
            <a:prstGeom prst="rect">
              <a:avLst/>
            </a:prstGeom>
          </p:spPr>
        </p:pic>
      </p:grpSp>
      <p:pic>
        <p:nvPicPr>
          <p:cNvPr id="38" name="object 38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341119" y="3552444"/>
            <a:ext cx="7583423" cy="123444"/>
          </a:xfrm>
          <a:prstGeom prst="rect">
            <a:avLst/>
          </a:prstGeom>
        </p:spPr>
      </p:pic>
      <p:grpSp>
        <p:nvGrpSpPr>
          <p:cNvPr id="39" name="object 39"/>
          <p:cNvGrpSpPr/>
          <p:nvPr/>
        </p:nvGrpSpPr>
        <p:grpSpPr>
          <a:xfrm>
            <a:off x="7498080" y="3863340"/>
            <a:ext cx="487680" cy="132715"/>
            <a:chOff x="7498080" y="3863340"/>
            <a:chExt cx="487680" cy="132715"/>
          </a:xfrm>
        </p:grpSpPr>
        <p:sp>
          <p:nvSpPr>
            <p:cNvPr id="40" name="object 40"/>
            <p:cNvSpPr/>
            <p:nvPr/>
          </p:nvSpPr>
          <p:spPr>
            <a:xfrm>
              <a:off x="7504176" y="3865626"/>
              <a:ext cx="104139" cy="0"/>
            </a:xfrm>
            <a:custGeom>
              <a:avLst/>
              <a:gdLst/>
              <a:ahLst/>
              <a:cxnLst/>
              <a:rect l="l" t="t" r="r" b="b"/>
              <a:pathLst>
                <a:path w="104140">
                  <a:moveTo>
                    <a:pt x="0" y="0"/>
                  </a:moveTo>
                  <a:lnTo>
                    <a:pt x="103631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766304" y="3906774"/>
              <a:ext cx="104139" cy="5080"/>
            </a:xfrm>
            <a:custGeom>
              <a:avLst/>
              <a:gdLst/>
              <a:ahLst/>
              <a:cxnLst/>
              <a:rect l="l" t="t" r="r" b="b"/>
              <a:pathLst>
                <a:path w="104140" h="5079">
                  <a:moveTo>
                    <a:pt x="0" y="0"/>
                  </a:moveTo>
                  <a:lnTo>
                    <a:pt x="30480" y="0"/>
                  </a:lnTo>
                </a:path>
                <a:path w="104140" h="5079">
                  <a:moveTo>
                    <a:pt x="73151" y="0"/>
                  </a:moveTo>
                  <a:lnTo>
                    <a:pt x="103632" y="0"/>
                  </a:lnTo>
                </a:path>
                <a:path w="104140" h="5079">
                  <a:moveTo>
                    <a:pt x="0" y="4571"/>
                  </a:moveTo>
                  <a:lnTo>
                    <a:pt x="30480" y="4571"/>
                  </a:lnTo>
                </a:path>
                <a:path w="104140" h="5079">
                  <a:moveTo>
                    <a:pt x="73151" y="4571"/>
                  </a:moveTo>
                  <a:lnTo>
                    <a:pt x="103632" y="4571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7498080" y="3867912"/>
              <a:ext cx="237744" cy="73152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7711440" y="3915918"/>
              <a:ext cx="158750" cy="27940"/>
            </a:xfrm>
            <a:custGeom>
              <a:avLst/>
              <a:gdLst/>
              <a:ahLst/>
              <a:cxnLst/>
              <a:rect l="l" t="t" r="r" b="b"/>
              <a:pathLst>
                <a:path w="158750" h="27939">
                  <a:moveTo>
                    <a:pt x="54864" y="0"/>
                  </a:moveTo>
                  <a:lnTo>
                    <a:pt x="85344" y="0"/>
                  </a:lnTo>
                </a:path>
                <a:path w="158750" h="27939">
                  <a:moveTo>
                    <a:pt x="128016" y="0"/>
                  </a:moveTo>
                  <a:lnTo>
                    <a:pt x="158496" y="0"/>
                  </a:lnTo>
                </a:path>
                <a:path w="158750" h="27939">
                  <a:moveTo>
                    <a:pt x="54864" y="4572"/>
                  </a:moveTo>
                  <a:lnTo>
                    <a:pt x="85344" y="4572"/>
                  </a:lnTo>
                </a:path>
                <a:path w="158750" h="27939">
                  <a:moveTo>
                    <a:pt x="128016" y="4572"/>
                  </a:moveTo>
                  <a:lnTo>
                    <a:pt x="158496" y="4572"/>
                  </a:lnTo>
                </a:path>
                <a:path w="158750" h="27939">
                  <a:moveTo>
                    <a:pt x="54864" y="9144"/>
                  </a:moveTo>
                  <a:lnTo>
                    <a:pt x="85344" y="9144"/>
                  </a:lnTo>
                </a:path>
                <a:path w="158750" h="27939">
                  <a:moveTo>
                    <a:pt x="128016" y="9144"/>
                  </a:moveTo>
                  <a:lnTo>
                    <a:pt x="158496" y="9144"/>
                  </a:lnTo>
                </a:path>
                <a:path w="158750" h="27939">
                  <a:moveTo>
                    <a:pt x="54864" y="13715"/>
                  </a:moveTo>
                  <a:lnTo>
                    <a:pt x="85344" y="13715"/>
                  </a:lnTo>
                </a:path>
                <a:path w="158750" h="27939">
                  <a:moveTo>
                    <a:pt x="128016" y="13715"/>
                  </a:moveTo>
                  <a:lnTo>
                    <a:pt x="158496" y="13715"/>
                  </a:lnTo>
                </a:path>
                <a:path w="158750" h="27939">
                  <a:moveTo>
                    <a:pt x="54864" y="18287"/>
                  </a:moveTo>
                  <a:lnTo>
                    <a:pt x="85344" y="18287"/>
                  </a:lnTo>
                </a:path>
                <a:path w="158750" h="27939">
                  <a:moveTo>
                    <a:pt x="128016" y="18287"/>
                  </a:moveTo>
                  <a:lnTo>
                    <a:pt x="158496" y="18287"/>
                  </a:lnTo>
                </a:path>
                <a:path w="158750" h="27939">
                  <a:moveTo>
                    <a:pt x="0" y="22860"/>
                  </a:moveTo>
                  <a:lnTo>
                    <a:pt x="24383" y="22860"/>
                  </a:lnTo>
                </a:path>
                <a:path w="158750" h="27939">
                  <a:moveTo>
                    <a:pt x="54864" y="22860"/>
                  </a:moveTo>
                  <a:lnTo>
                    <a:pt x="85344" y="22860"/>
                  </a:lnTo>
                </a:path>
                <a:path w="158750" h="27939">
                  <a:moveTo>
                    <a:pt x="128016" y="22860"/>
                  </a:moveTo>
                  <a:lnTo>
                    <a:pt x="158496" y="22860"/>
                  </a:lnTo>
                </a:path>
                <a:path w="158750" h="27939">
                  <a:moveTo>
                    <a:pt x="128016" y="27432"/>
                  </a:moveTo>
                  <a:lnTo>
                    <a:pt x="158496" y="2743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7711440" y="3941064"/>
              <a:ext cx="85344" cy="13716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7766304" y="3947922"/>
              <a:ext cx="104139" cy="5080"/>
            </a:xfrm>
            <a:custGeom>
              <a:avLst/>
              <a:gdLst/>
              <a:ahLst/>
              <a:cxnLst/>
              <a:rect l="l" t="t" r="r" b="b"/>
              <a:pathLst>
                <a:path w="104140" h="5079">
                  <a:moveTo>
                    <a:pt x="0" y="0"/>
                  </a:moveTo>
                  <a:lnTo>
                    <a:pt x="30480" y="0"/>
                  </a:lnTo>
                </a:path>
                <a:path w="104140" h="5079">
                  <a:moveTo>
                    <a:pt x="73151" y="0"/>
                  </a:moveTo>
                  <a:lnTo>
                    <a:pt x="103632" y="0"/>
                  </a:lnTo>
                </a:path>
                <a:path w="104140" h="5079">
                  <a:moveTo>
                    <a:pt x="0" y="4572"/>
                  </a:moveTo>
                  <a:lnTo>
                    <a:pt x="30480" y="4572"/>
                  </a:lnTo>
                </a:path>
                <a:path w="104140" h="5079">
                  <a:moveTo>
                    <a:pt x="73151" y="4572"/>
                  </a:moveTo>
                  <a:lnTo>
                    <a:pt x="103632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7613904" y="3899916"/>
              <a:ext cx="371855" cy="86868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7711440" y="3957066"/>
              <a:ext cx="158750" cy="5080"/>
            </a:xfrm>
            <a:custGeom>
              <a:avLst/>
              <a:gdLst/>
              <a:ahLst/>
              <a:cxnLst/>
              <a:rect l="l" t="t" r="r" b="b"/>
              <a:pathLst>
                <a:path w="158750" h="5079">
                  <a:moveTo>
                    <a:pt x="0" y="0"/>
                  </a:moveTo>
                  <a:lnTo>
                    <a:pt x="24383" y="0"/>
                  </a:lnTo>
                </a:path>
                <a:path w="158750" h="5079">
                  <a:moveTo>
                    <a:pt x="54864" y="0"/>
                  </a:moveTo>
                  <a:lnTo>
                    <a:pt x="85344" y="0"/>
                  </a:lnTo>
                </a:path>
                <a:path w="158750" h="5079">
                  <a:moveTo>
                    <a:pt x="128016" y="0"/>
                  </a:moveTo>
                  <a:lnTo>
                    <a:pt x="158496" y="0"/>
                  </a:lnTo>
                </a:path>
                <a:path w="158750" h="5079">
                  <a:moveTo>
                    <a:pt x="128016" y="4572"/>
                  </a:moveTo>
                  <a:lnTo>
                    <a:pt x="15849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7705344" y="3959352"/>
              <a:ext cx="91440" cy="9144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7766304" y="3966210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7498080" y="3941064"/>
              <a:ext cx="36576" cy="54864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7699248" y="3970782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7778496" y="3982212"/>
              <a:ext cx="158496" cy="13716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7638288" y="3986784"/>
              <a:ext cx="79247" cy="9144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7845552" y="3993642"/>
              <a:ext cx="91440" cy="0"/>
            </a:xfrm>
            <a:custGeom>
              <a:avLst/>
              <a:gdLst/>
              <a:ahLst/>
              <a:cxnLst/>
              <a:rect l="l" t="t" r="r" b="b"/>
              <a:pathLst>
                <a:path w="91440">
                  <a:moveTo>
                    <a:pt x="0" y="0"/>
                  </a:moveTo>
                  <a:lnTo>
                    <a:pt x="24383" y="0"/>
                  </a:lnTo>
                </a:path>
                <a:path w="91440">
                  <a:moveTo>
                    <a:pt x="60959" y="0"/>
                  </a:moveTo>
                  <a:lnTo>
                    <a:pt x="9144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5" name="object 55"/>
          <p:cNvGrpSpPr/>
          <p:nvPr/>
        </p:nvGrpSpPr>
        <p:grpSpPr>
          <a:xfrm>
            <a:off x="2859023" y="3863340"/>
            <a:ext cx="109855" cy="132715"/>
            <a:chOff x="2859023" y="3863340"/>
            <a:chExt cx="109855" cy="132715"/>
          </a:xfrm>
        </p:grpSpPr>
        <p:pic>
          <p:nvPicPr>
            <p:cNvPr id="56" name="object 56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2871215" y="3863340"/>
              <a:ext cx="85343" cy="13716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2871215" y="3877056"/>
              <a:ext cx="91439" cy="13716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926079" y="3890772"/>
              <a:ext cx="42672" cy="32004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2859023" y="3922776"/>
              <a:ext cx="109728" cy="68580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2865119" y="3993642"/>
              <a:ext cx="97790" cy="0"/>
            </a:xfrm>
            <a:custGeom>
              <a:avLst/>
              <a:gdLst/>
              <a:ahLst/>
              <a:cxnLst/>
              <a:rect l="l" t="t" r="r" b="b"/>
              <a:pathLst>
                <a:path w="97789">
                  <a:moveTo>
                    <a:pt x="0" y="0"/>
                  </a:moveTo>
                  <a:lnTo>
                    <a:pt x="97535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1" name="object 61"/>
          <p:cNvGrpSpPr/>
          <p:nvPr/>
        </p:nvGrpSpPr>
        <p:grpSpPr>
          <a:xfrm>
            <a:off x="5943600" y="3863340"/>
            <a:ext cx="1390015" cy="836930"/>
            <a:chOff x="5943600" y="3863340"/>
            <a:chExt cx="1390015" cy="836930"/>
          </a:xfrm>
        </p:grpSpPr>
        <p:pic>
          <p:nvPicPr>
            <p:cNvPr id="62" name="object 62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5986271" y="3863340"/>
              <a:ext cx="48767" cy="22860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5980176" y="3886200"/>
              <a:ext cx="42672" cy="9144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5974080" y="3895344"/>
              <a:ext cx="42672" cy="9144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5974080" y="3904488"/>
              <a:ext cx="36576" cy="9144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6175247" y="3909060"/>
              <a:ext cx="36576" cy="4572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6467855" y="3904488"/>
              <a:ext cx="85343" cy="13716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6601968" y="3904488"/>
              <a:ext cx="188976" cy="13716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6260591" y="3909060"/>
              <a:ext cx="36576" cy="9144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6175247" y="3915918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5967983" y="3913632"/>
              <a:ext cx="91440" cy="9144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6260591" y="3920490"/>
              <a:ext cx="524510" cy="0"/>
            </a:xfrm>
            <a:custGeom>
              <a:avLst/>
              <a:gdLst/>
              <a:ahLst/>
              <a:cxnLst/>
              <a:rect l="l" t="t" r="r" b="b"/>
              <a:pathLst>
                <a:path w="524509">
                  <a:moveTo>
                    <a:pt x="0" y="0"/>
                  </a:moveTo>
                  <a:lnTo>
                    <a:pt x="30480" y="0"/>
                  </a:lnTo>
                </a:path>
                <a:path w="524509">
                  <a:moveTo>
                    <a:pt x="207263" y="0"/>
                  </a:moveTo>
                  <a:lnTo>
                    <a:pt x="292607" y="0"/>
                  </a:lnTo>
                </a:path>
                <a:path w="524509">
                  <a:moveTo>
                    <a:pt x="341376" y="0"/>
                  </a:moveTo>
                  <a:lnTo>
                    <a:pt x="426719" y="0"/>
                  </a:lnTo>
                </a:path>
                <a:path w="524509">
                  <a:moveTo>
                    <a:pt x="445008" y="0"/>
                  </a:moveTo>
                  <a:lnTo>
                    <a:pt x="524255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6175247" y="3918204"/>
              <a:ext cx="36576" cy="9144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5967983" y="3925062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6248400" y="3904488"/>
              <a:ext cx="536447" cy="36576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6181343" y="3927348"/>
              <a:ext cx="451104" cy="36576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6699504" y="3936492"/>
              <a:ext cx="97536" cy="36576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5943600" y="3922776"/>
              <a:ext cx="140207" cy="82296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6187440" y="3959352"/>
              <a:ext cx="445008" cy="36576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6699504" y="3973068"/>
              <a:ext cx="97536" cy="13716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693408" y="3986784"/>
              <a:ext cx="97535" cy="18288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6339840" y="3991356"/>
              <a:ext cx="292608" cy="13716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6534912" y="4002786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6601968" y="4000500"/>
              <a:ext cx="30480" cy="4572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6370319" y="4007358"/>
              <a:ext cx="384175" cy="0"/>
            </a:xfrm>
            <a:custGeom>
              <a:avLst/>
              <a:gdLst/>
              <a:ahLst/>
              <a:cxnLst/>
              <a:rect l="l" t="t" r="r" b="b"/>
              <a:pathLst>
                <a:path w="384175">
                  <a:moveTo>
                    <a:pt x="0" y="0"/>
                  </a:moveTo>
                  <a:lnTo>
                    <a:pt x="18288" y="0"/>
                  </a:lnTo>
                </a:path>
                <a:path w="384175">
                  <a:moveTo>
                    <a:pt x="121920" y="0"/>
                  </a:moveTo>
                  <a:lnTo>
                    <a:pt x="134111" y="0"/>
                  </a:lnTo>
                </a:path>
                <a:path w="384175">
                  <a:moveTo>
                    <a:pt x="365760" y="0"/>
                  </a:moveTo>
                  <a:lnTo>
                    <a:pt x="384048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" name="object 86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6211824" y="3995928"/>
              <a:ext cx="48768" cy="41148"/>
            </a:xfrm>
            <a:prstGeom prst="rect">
              <a:avLst/>
            </a:prstGeom>
          </p:spPr>
        </p:pic>
        <p:pic>
          <p:nvPicPr>
            <p:cNvPr id="87" name="object 87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6211824" y="4037076"/>
              <a:ext cx="30480" cy="13716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6565391" y="4096512"/>
              <a:ext cx="115823" cy="32004"/>
            </a:xfrm>
            <a:prstGeom prst="rect">
              <a:avLst/>
            </a:prstGeom>
          </p:spPr>
        </p:pic>
        <p:pic>
          <p:nvPicPr>
            <p:cNvPr id="89" name="object 89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6669023" y="4091940"/>
              <a:ext cx="262127" cy="59436"/>
            </a:xfrm>
            <a:prstGeom prst="rect">
              <a:avLst/>
            </a:prstGeom>
          </p:spPr>
        </p:pic>
        <p:pic>
          <p:nvPicPr>
            <p:cNvPr id="90" name="object 90"/>
            <p:cNvPicPr/>
            <p:nvPr/>
          </p:nvPicPr>
          <p:blipFill>
            <a:blip r:embed="rId59" cstate="print"/>
            <a:stretch>
              <a:fillRect/>
            </a:stretch>
          </p:blipFill>
          <p:spPr>
            <a:xfrm>
              <a:off x="5961888" y="4041648"/>
              <a:ext cx="487679" cy="114300"/>
            </a:xfrm>
            <a:prstGeom prst="rect">
              <a:avLst/>
            </a:prstGeom>
          </p:spPr>
        </p:pic>
        <p:sp>
          <p:nvSpPr>
            <p:cNvPr id="91" name="object 91"/>
            <p:cNvSpPr/>
            <p:nvPr/>
          </p:nvSpPr>
          <p:spPr>
            <a:xfrm>
              <a:off x="5961888" y="4139946"/>
              <a:ext cx="140335" cy="0"/>
            </a:xfrm>
            <a:custGeom>
              <a:avLst/>
              <a:gdLst/>
              <a:ahLst/>
              <a:cxnLst/>
              <a:rect l="l" t="t" r="r" b="b"/>
              <a:pathLst>
                <a:path w="140335">
                  <a:moveTo>
                    <a:pt x="0" y="0"/>
                  </a:moveTo>
                  <a:lnTo>
                    <a:pt x="30480" y="0"/>
                  </a:lnTo>
                </a:path>
                <a:path w="140335">
                  <a:moveTo>
                    <a:pt x="103631" y="0"/>
                  </a:moveTo>
                  <a:lnTo>
                    <a:pt x="14020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92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7162800" y="4137660"/>
              <a:ext cx="79247" cy="9144"/>
            </a:xfrm>
            <a:prstGeom prst="rect">
              <a:avLst/>
            </a:prstGeom>
          </p:spPr>
        </p:pic>
        <p:sp>
          <p:nvSpPr>
            <p:cNvPr id="93" name="object 93"/>
            <p:cNvSpPr/>
            <p:nvPr/>
          </p:nvSpPr>
          <p:spPr>
            <a:xfrm>
              <a:off x="5961888" y="4144518"/>
              <a:ext cx="1286510" cy="5080"/>
            </a:xfrm>
            <a:custGeom>
              <a:avLst/>
              <a:gdLst/>
              <a:ahLst/>
              <a:cxnLst/>
              <a:rect l="l" t="t" r="r" b="b"/>
              <a:pathLst>
                <a:path w="1286509" h="5079">
                  <a:moveTo>
                    <a:pt x="0" y="0"/>
                  </a:moveTo>
                  <a:lnTo>
                    <a:pt x="30480" y="0"/>
                  </a:lnTo>
                </a:path>
                <a:path w="1286509" h="5079">
                  <a:moveTo>
                    <a:pt x="103631" y="0"/>
                  </a:moveTo>
                  <a:lnTo>
                    <a:pt x="140208" y="0"/>
                  </a:lnTo>
                </a:path>
                <a:path w="1286509" h="5079">
                  <a:moveTo>
                    <a:pt x="0" y="4572"/>
                  </a:moveTo>
                  <a:lnTo>
                    <a:pt x="30480" y="4572"/>
                  </a:lnTo>
                </a:path>
                <a:path w="1286509" h="5079">
                  <a:moveTo>
                    <a:pt x="103631" y="4572"/>
                  </a:moveTo>
                  <a:lnTo>
                    <a:pt x="140208" y="4572"/>
                  </a:lnTo>
                </a:path>
                <a:path w="1286509" h="5079">
                  <a:moveTo>
                    <a:pt x="883919" y="4572"/>
                  </a:moveTo>
                  <a:lnTo>
                    <a:pt x="975359" y="4572"/>
                  </a:lnTo>
                </a:path>
                <a:path w="1286509" h="5079">
                  <a:moveTo>
                    <a:pt x="1200912" y="4572"/>
                  </a:moveTo>
                  <a:lnTo>
                    <a:pt x="1286255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4" name="object 94"/>
            <p:cNvPicPr/>
            <p:nvPr/>
          </p:nvPicPr>
          <p:blipFill>
            <a:blip r:embed="rId61" cstate="print"/>
            <a:stretch>
              <a:fillRect/>
            </a:stretch>
          </p:blipFill>
          <p:spPr>
            <a:xfrm>
              <a:off x="6565391" y="4091940"/>
              <a:ext cx="768096" cy="82296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5961888" y="4158234"/>
              <a:ext cx="140335" cy="0"/>
            </a:xfrm>
            <a:custGeom>
              <a:avLst/>
              <a:gdLst/>
              <a:ahLst/>
              <a:cxnLst/>
              <a:rect l="l" t="t" r="r" b="b"/>
              <a:pathLst>
                <a:path w="140335">
                  <a:moveTo>
                    <a:pt x="0" y="0"/>
                  </a:moveTo>
                  <a:lnTo>
                    <a:pt x="140207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6" name="object 96"/>
            <p:cNvPicPr/>
            <p:nvPr/>
          </p:nvPicPr>
          <p:blipFill>
            <a:blip r:embed="rId62" cstate="print"/>
            <a:stretch>
              <a:fillRect/>
            </a:stretch>
          </p:blipFill>
          <p:spPr>
            <a:xfrm>
              <a:off x="6138671" y="4155948"/>
              <a:ext cx="316992" cy="13716"/>
            </a:xfrm>
            <a:prstGeom prst="rect">
              <a:avLst/>
            </a:prstGeom>
          </p:spPr>
        </p:pic>
        <p:sp>
          <p:nvSpPr>
            <p:cNvPr id="97" name="object 97"/>
            <p:cNvSpPr/>
            <p:nvPr/>
          </p:nvSpPr>
          <p:spPr>
            <a:xfrm>
              <a:off x="5961888" y="4162806"/>
              <a:ext cx="140335" cy="9525"/>
            </a:xfrm>
            <a:custGeom>
              <a:avLst/>
              <a:gdLst/>
              <a:ahLst/>
              <a:cxnLst/>
              <a:rect l="l" t="t" r="r" b="b"/>
              <a:pathLst>
                <a:path w="140335" h="9525">
                  <a:moveTo>
                    <a:pt x="0" y="0"/>
                  </a:moveTo>
                  <a:lnTo>
                    <a:pt x="140207" y="0"/>
                  </a:lnTo>
                </a:path>
                <a:path w="140335" h="9525">
                  <a:moveTo>
                    <a:pt x="0" y="4572"/>
                  </a:moveTo>
                  <a:lnTo>
                    <a:pt x="140207" y="4572"/>
                  </a:lnTo>
                </a:path>
                <a:path w="140335" h="9525">
                  <a:moveTo>
                    <a:pt x="0" y="9144"/>
                  </a:moveTo>
                  <a:lnTo>
                    <a:pt x="140207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8" name="object 98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6278879" y="4169664"/>
              <a:ext cx="103632" cy="4572"/>
            </a:xfrm>
            <a:prstGeom prst="rect">
              <a:avLst/>
            </a:prstGeom>
          </p:spPr>
        </p:pic>
        <p:sp>
          <p:nvSpPr>
            <p:cNvPr id="99" name="object 99"/>
            <p:cNvSpPr/>
            <p:nvPr/>
          </p:nvSpPr>
          <p:spPr>
            <a:xfrm>
              <a:off x="6845808" y="4171950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0" name="object 100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7235952" y="4169664"/>
              <a:ext cx="97536" cy="4572"/>
            </a:xfrm>
            <a:prstGeom prst="rect">
              <a:avLst/>
            </a:prstGeom>
          </p:spPr>
        </p:pic>
        <p:pic>
          <p:nvPicPr>
            <p:cNvPr id="101" name="object 101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6138671" y="4169664"/>
              <a:ext cx="97536" cy="9144"/>
            </a:xfrm>
            <a:prstGeom prst="rect">
              <a:avLst/>
            </a:prstGeom>
          </p:spPr>
        </p:pic>
        <p:sp>
          <p:nvSpPr>
            <p:cNvPr id="102" name="object 102"/>
            <p:cNvSpPr/>
            <p:nvPr/>
          </p:nvSpPr>
          <p:spPr>
            <a:xfrm>
              <a:off x="5961888" y="4176522"/>
              <a:ext cx="347980" cy="0"/>
            </a:xfrm>
            <a:custGeom>
              <a:avLst/>
              <a:gdLst/>
              <a:ahLst/>
              <a:cxnLst/>
              <a:rect l="l" t="t" r="r" b="b"/>
              <a:pathLst>
                <a:path w="347979">
                  <a:moveTo>
                    <a:pt x="0" y="0"/>
                  </a:moveTo>
                  <a:lnTo>
                    <a:pt x="140207" y="0"/>
                  </a:lnTo>
                </a:path>
                <a:path w="347979">
                  <a:moveTo>
                    <a:pt x="243839" y="0"/>
                  </a:moveTo>
                  <a:lnTo>
                    <a:pt x="268223" y="0"/>
                  </a:lnTo>
                </a:path>
                <a:path w="347979">
                  <a:moveTo>
                    <a:pt x="323088" y="0"/>
                  </a:moveTo>
                  <a:lnTo>
                    <a:pt x="347471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3" name="object 103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7083552" y="4169664"/>
              <a:ext cx="91440" cy="13716"/>
            </a:xfrm>
            <a:prstGeom prst="rect">
              <a:avLst/>
            </a:prstGeom>
          </p:spPr>
        </p:pic>
        <p:sp>
          <p:nvSpPr>
            <p:cNvPr id="104" name="object 104"/>
            <p:cNvSpPr/>
            <p:nvPr/>
          </p:nvSpPr>
          <p:spPr>
            <a:xfrm>
              <a:off x="5961888" y="4181094"/>
              <a:ext cx="347980" cy="0"/>
            </a:xfrm>
            <a:custGeom>
              <a:avLst/>
              <a:gdLst/>
              <a:ahLst/>
              <a:cxnLst/>
              <a:rect l="l" t="t" r="r" b="b"/>
              <a:pathLst>
                <a:path w="347979">
                  <a:moveTo>
                    <a:pt x="0" y="0"/>
                  </a:moveTo>
                  <a:lnTo>
                    <a:pt x="30480" y="0"/>
                  </a:lnTo>
                </a:path>
                <a:path w="347979">
                  <a:moveTo>
                    <a:pt x="103631" y="0"/>
                  </a:moveTo>
                  <a:lnTo>
                    <a:pt x="140208" y="0"/>
                  </a:lnTo>
                </a:path>
                <a:path w="347979">
                  <a:moveTo>
                    <a:pt x="323088" y="0"/>
                  </a:moveTo>
                  <a:lnTo>
                    <a:pt x="347471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5" name="object 105"/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6138671" y="4178808"/>
              <a:ext cx="91440" cy="9144"/>
            </a:xfrm>
            <a:prstGeom prst="rect">
              <a:avLst/>
            </a:prstGeom>
          </p:spPr>
        </p:pic>
        <p:pic>
          <p:nvPicPr>
            <p:cNvPr id="106" name="object 106"/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7242047" y="4174236"/>
              <a:ext cx="91440" cy="18288"/>
            </a:xfrm>
            <a:prstGeom prst="rect">
              <a:avLst/>
            </a:prstGeom>
          </p:spPr>
        </p:pic>
        <p:sp>
          <p:nvSpPr>
            <p:cNvPr id="107" name="object 107"/>
            <p:cNvSpPr/>
            <p:nvPr/>
          </p:nvSpPr>
          <p:spPr>
            <a:xfrm>
              <a:off x="5961888" y="4185666"/>
              <a:ext cx="268605" cy="0"/>
            </a:xfrm>
            <a:custGeom>
              <a:avLst/>
              <a:gdLst/>
              <a:ahLst/>
              <a:cxnLst/>
              <a:rect l="l" t="t" r="r" b="b"/>
              <a:pathLst>
                <a:path w="268604">
                  <a:moveTo>
                    <a:pt x="0" y="0"/>
                  </a:moveTo>
                  <a:lnTo>
                    <a:pt x="30480" y="0"/>
                  </a:lnTo>
                </a:path>
                <a:path w="268604">
                  <a:moveTo>
                    <a:pt x="103631" y="0"/>
                  </a:moveTo>
                  <a:lnTo>
                    <a:pt x="140208" y="0"/>
                  </a:lnTo>
                </a:path>
                <a:path w="268604">
                  <a:moveTo>
                    <a:pt x="243839" y="0"/>
                  </a:moveTo>
                  <a:lnTo>
                    <a:pt x="26822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8" name="object 108"/>
            <p:cNvPicPr/>
            <p:nvPr/>
          </p:nvPicPr>
          <p:blipFill>
            <a:blip r:embed="rId69" cstate="print"/>
            <a:stretch>
              <a:fillRect/>
            </a:stretch>
          </p:blipFill>
          <p:spPr>
            <a:xfrm>
              <a:off x="6918960" y="4169664"/>
              <a:ext cx="97536" cy="36576"/>
            </a:xfrm>
            <a:prstGeom prst="rect">
              <a:avLst/>
            </a:prstGeom>
          </p:spPr>
        </p:pic>
        <p:pic>
          <p:nvPicPr>
            <p:cNvPr id="109" name="object 109"/>
            <p:cNvPicPr/>
            <p:nvPr/>
          </p:nvPicPr>
          <p:blipFill>
            <a:blip r:embed="rId70" cstate="print"/>
            <a:stretch>
              <a:fillRect/>
            </a:stretch>
          </p:blipFill>
          <p:spPr>
            <a:xfrm>
              <a:off x="6571487" y="4169664"/>
              <a:ext cx="176784" cy="36576"/>
            </a:xfrm>
            <a:prstGeom prst="rect">
              <a:avLst/>
            </a:prstGeom>
          </p:spPr>
        </p:pic>
        <p:sp>
          <p:nvSpPr>
            <p:cNvPr id="110" name="object 110"/>
            <p:cNvSpPr/>
            <p:nvPr/>
          </p:nvSpPr>
          <p:spPr>
            <a:xfrm>
              <a:off x="5961888" y="4190238"/>
              <a:ext cx="140335" cy="0"/>
            </a:xfrm>
            <a:custGeom>
              <a:avLst/>
              <a:gdLst/>
              <a:ahLst/>
              <a:cxnLst/>
              <a:rect l="l" t="t" r="r" b="b"/>
              <a:pathLst>
                <a:path w="140335">
                  <a:moveTo>
                    <a:pt x="0" y="0"/>
                  </a:moveTo>
                  <a:lnTo>
                    <a:pt x="30480" y="0"/>
                  </a:lnTo>
                </a:path>
                <a:path w="140335">
                  <a:moveTo>
                    <a:pt x="103631" y="0"/>
                  </a:moveTo>
                  <a:lnTo>
                    <a:pt x="14020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1" name="object 111"/>
            <p:cNvPicPr/>
            <p:nvPr/>
          </p:nvPicPr>
          <p:blipFill>
            <a:blip r:embed="rId71" cstate="print"/>
            <a:stretch>
              <a:fillRect/>
            </a:stretch>
          </p:blipFill>
          <p:spPr>
            <a:xfrm>
              <a:off x="7083552" y="4178808"/>
              <a:ext cx="85344" cy="18288"/>
            </a:xfrm>
            <a:prstGeom prst="rect">
              <a:avLst/>
            </a:prstGeom>
          </p:spPr>
        </p:pic>
        <p:sp>
          <p:nvSpPr>
            <p:cNvPr id="112" name="object 112"/>
            <p:cNvSpPr/>
            <p:nvPr/>
          </p:nvSpPr>
          <p:spPr>
            <a:xfrm>
              <a:off x="5961888" y="4194810"/>
              <a:ext cx="1310640" cy="0"/>
            </a:xfrm>
            <a:custGeom>
              <a:avLst/>
              <a:gdLst/>
              <a:ahLst/>
              <a:cxnLst/>
              <a:rect l="l" t="t" r="r" b="b"/>
              <a:pathLst>
                <a:path w="1310640">
                  <a:moveTo>
                    <a:pt x="0" y="0"/>
                  </a:moveTo>
                  <a:lnTo>
                    <a:pt x="30480" y="0"/>
                  </a:lnTo>
                </a:path>
                <a:path w="1310640">
                  <a:moveTo>
                    <a:pt x="103631" y="0"/>
                  </a:moveTo>
                  <a:lnTo>
                    <a:pt x="140208" y="0"/>
                  </a:lnTo>
                </a:path>
                <a:path w="1310640">
                  <a:moveTo>
                    <a:pt x="1280160" y="0"/>
                  </a:moveTo>
                  <a:lnTo>
                    <a:pt x="131064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3" name="object 113"/>
            <p:cNvPicPr/>
            <p:nvPr/>
          </p:nvPicPr>
          <p:blipFill>
            <a:blip r:embed="rId72" cstate="print"/>
            <a:stretch>
              <a:fillRect/>
            </a:stretch>
          </p:blipFill>
          <p:spPr>
            <a:xfrm>
              <a:off x="6425183" y="4165092"/>
              <a:ext cx="36576" cy="68580"/>
            </a:xfrm>
            <a:prstGeom prst="rect">
              <a:avLst/>
            </a:prstGeom>
          </p:spPr>
        </p:pic>
        <p:sp>
          <p:nvSpPr>
            <p:cNvPr id="114" name="object 114"/>
            <p:cNvSpPr/>
            <p:nvPr/>
          </p:nvSpPr>
          <p:spPr>
            <a:xfrm>
              <a:off x="5961888" y="4199382"/>
              <a:ext cx="1310640" cy="0"/>
            </a:xfrm>
            <a:custGeom>
              <a:avLst/>
              <a:gdLst/>
              <a:ahLst/>
              <a:cxnLst/>
              <a:rect l="l" t="t" r="r" b="b"/>
              <a:pathLst>
                <a:path w="1310640">
                  <a:moveTo>
                    <a:pt x="0" y="0"/>
                  </a:moveTo>
                  <a:lnTo>
                    <a:pt x="30480" y="0"/>
                  </a:lnTo>
                </a:path>
                <a:path w="1310640">
                  <a:moveTo>
                    <a:pt x="103631" y="0"/>
                  </a:moveTo>
                  <a:lnTo>
                    <a:pt x="140208" y="0"/>
                  </a:lnTo>
                </a:path>
                <a:path w="1310640">
                  <a:moveTo>
                    <a:pt x="1280160" y="0"/>
                  </a:moveTo>
                  <a:lnTo>
                    <a:pt x="131064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5" name="object 115"/>
            <p:cNvPicPr/>
            <p:nvPr/>
          </p:nvPicPr>
          <p:blipFill>
            <a:blip r:embed="rId73" cstate="print"/>
            <a:stretch>
              <a:fillRect/>
            </a:stretch>
          </p:blipFill>
          <p:spPr>
            <a:xfrm>
              <a:off x="7077455" y="4197096"/>
              <a:ext cx="97536" cy="9144"/>
            </a:xfrm>
            <a:prstGeom prst="rect">
              <a:avLst/>
            </a:prstGeom>
          </p:spPr>
        </p:pic>
        <p:sp>
          <p:nvSpPr>
            <p:cNvPr id="116" name="object 116"/>
            <p:cNvSpPr/>
            <p:nvPr/>
          </p:nvSpPr>
          <p:spPr>
            <a:xfrm>
              <a:off x="5961888" y="4203954"/>
              <a:ext cx="140335" cy="0"/>
            </a:xfrm>
            <a:custGeom>
              <a:avLst/>
              <a:gdLst/>
              <a:ahLst/>
              <a:cxnLst/>
              <a:rect l="l" t="t" r="r" b="b"/>
              <a:pathLst>
                <a:path w="140335">
                  <a:moveTo>
                    <a:pt x="0" y="0"/>
                  </a:moveTo>
                  <a:lnTo>
                    <a:pt x="30480" y="0"/>
                  </a:lnTo>
                </a:path>
                <a:path w="140335">
                  <a:moveTo>
                    <a:pt x="103631" y="0"/>
                  </a:moveTo>
                  <a:lnTo>
                    <a:pt x="14020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7" name="object 117"/>
            <p:cNvPicPr/>
            <p:nvPr/>
          </p:nvPicPr>
          <p:blipFill>
            <a:blip r:embed="rId74" cstate="print"/>
            <a:stretch>
              <a:fillRect/>
            </a:stretch>
          </p:blipFill>
          <p:spPr>
            <a:xfrm>
              <a:off x="6138671" y="4174236"/>
              <a:ext cx="243840" cy="59436"/>
            </a:xfrm>
            <a:prstGeom prst="rect">
              <a:avLst/>
            </a:prstGeom>
          </p:spPr>
        </p:pic>
        <p:sp>
          <p:nvSpPr>
            <p:cNvPr id="118" name="object 118"/>
            <p:cNvSpPr/>
            <p:nvPr/>
          </p:nvSpPr>
          <p:spPr>
            <a:xfrm>
              <a:off x="5961888" y="4208526"/>
              <a:ext cx="140335" cy="0"/>
            </a:xfrm>
            <a:custGeom>
              <a:avLst/>
              <a:gdLst/>
              <a:ahLst/>
              <a:cxnLst/>
              <a:rect l="l" t="t" r="r" b="b"/>
              <a:pathLst>
                <a:path w="140335">
                  <a:moveTo>
                    <a:pt x="0" y="0"/>
                  </a:moveTo>
                  <a:lnTo>
                    <a:pt x="30480" y="0"/>
                  </a:lnTo>
                </a:path>
                <a:path w="140335">
                  <a:moveTo>
                    <a:pt x="103631" y="0"/>
                  </a:moveTo>
                  <a:lnTo>
                    <a:pt x="14020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9" name="object 119"/>
            <p:cNvPicPr/>
            <p:nvPr/>
          </p:nvPicPr>
          <p:blipFill>
            <a:blip r:embed="rId75" cstate="print"/>
            <a:stretch>
              <a:fillRect/>
            </a:stretch>
          </p:blipFill>
          <p:spPr>
            <a:xfrm>
              <a:off x="6925055" y="4192524"/>
              <a:ext cx="408432" cy="22860"/>
            </a:xfrm>
            <a:prstGeom prst="rect">
              <a:avLst/>
            </a:prstGeom>
          </p:spPr>
        </p:pic>
        <p:pic>
          <p:nvPicPr>
            <p:cNvPr id="120" name="object 120"/>
            <p:cNvPicPr/>
            <p:nvPr/>
          </p:nvPicPr>
          <p:blipFill>
            <a:blip r:embed="rId76" cstate="print"/>
            <a:stretch>
              <a:fillRect/>
            </a:stretch>
          </p:blipFill>
          <p:spPr>
            <a:xfrm>
              <a:off x="6565391" y="4174236"/>
              <a:ext cx="310896" cy="64008"/>
            </a:xfrm>
            <a:prstGeom prst="rect">
              <a:avLst/>
            </a:prstGeom>
          </p:spPr>
        </p:pic>
        <p:sp>
          <p:nvSpPr>
            <p:cNvPr id="121" name="object 121"/>
            <p:cNvSpPr/>
            <p:nvPr/>
          </p:nvSpPr>
          <p:spPr>
            <a:xfrm>
              <a:off x="5961888" y="4213098"/>
              <a:ext cx="993775" cy="13970"/>
            </a:xfrm>
            <a:custGeom>
              <a:avLst/>
              <a:gdLst/>
              <a:ahLst/>
              <a:cxnLst/>
              <a:rect l="l" t="t" r="r" b="b"/>
              <a:pathLst>
                <a:path w="993775" h="13970">
                  <a:moveTo>
                    <a:pt x="0" y="0"/>
                  </a:moveTo>
                  <a:lnTo>
                    <a:pt x="30480" y="0"/>
                  </a:lnTo>
                </a:path>
                <a:path w="993775" h="13970">
                  <a:moveTo>
                    <a:pt x="103631" y="0"/>
                  </a:moveTo>
                  <a:lnTo>
                    <a:pt x="140208" y="0"/>
                  </a:lnTo>
                </a:path>
                <a:path w="993775" h="13970">
                  <a:moveTo>
                    <a:pt x="0" y="4571"/>
                  </a:moveTo>
                  <a:lnTo>
                    <a:pt x="30480" y="4571"/>
                  </a:lnTo>
                </a:path>
                <a:path w="993775" h="13970">
                  <a:moveTo>
                    <a:pt x="103631" y="4571"/>
                  </a:moveTo>
                  <a:lnTo>
                    <a:pt x="140208" y="4571"/>
                  </a:lnTo>
                </a:path>
                <a:path w="993775" h="13970">
                  <a:moveTo>
                    <a:pt x="963167" y="4571"/>
                  </a:moveTo>
                  <a:lnTo>
                    <a:pt x="993648" y="4571"/>
                  </a:lnTo>
                </a:path>
                <a:path w="993775" h="13970">
                  <a:moveTo>
                    <a:pt x="0" y="9143"/>
                  </a:moveTo>
                  <a:lnTo>
                    <a:pt x="30480" y="9143"/>
                  </a:lnTo>
                </a:path>
                <a:path w="993775" h="13970">
                  <a:moveTo>
                    <a:pt x="103631" y="9143"/>
                  </a:moveTo>
                  <a:lnTo>
                    <a:pt x="140208" y="9143"/>
                  </a:lnTo>
                </a:path>
                <a:path w="993775" h="13970">
                  <a:moveTo>
                    <a:pt x="963167" y="9143"/>
                  </a:moveTo>
                  <a:lnTo>
                    <a:pt x="993648" y="9143"/>
                  </a:lnTo>
                </a:path>
                <a:path w="993775" h="13970">
                  <a:moveTo>
                    <a:pt x="0" y="13715"/>
                  </a:moveTo>
                  <a:lnTo>
                    <a:pt x="30480" y="13715"/>
                  </a:lnTo>
                </a:path>
                <a:path w="993775" h="13970">
                  <a:moveTo>
                    <a:pt x="103631" y="13715"/>
                  </a:moveTo>
                  <a:lnTo>
                    <a:pt x="140208" y="13715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2" name="object 122"/>
            <p:cNvPicPr/>
            <p:nvPr/>
          </p:nvPicPr>
          <p:blipFill>
            <a:blip r:embed="rId77" cstate="print"/>
            <a:stretch>
              <a:fillRect/>
            </a:stretch>
          </p:blipFill>
          <p:spPr>
            <a:xfrm>
              <a:off x="7303008" y="4215384"/>
              <a:ext cx="30480" cy="18288"/>
            </a:xfrm>
            <a:prstGeom prst="rect">
              <a:avLst/>
            </a:prstGeom>
          </p:spPr>
        </p:pic>
        <p:pic>
          <p:nvPicPr>
            <p:cNvPr id="123" name="object 123"/>
            <p:cNvPicPr/>
            <p:nvPr/>
          </p:nvPicPr>
          <p:blipFill>
            <a:blip r:embed="rId78" cstate="print"/>
            <a:stretch>
              <a:fillRect/>
            </a:stretch>
          </p:blipFill>
          <p:spPr>
            <a:xfrm>
              <a:off x="7150608" y="4215384"/>
              <a:ext cx="109728" cy="22860"/>
            </a:xfrm>
            <a:prstGeom prst="rect">
              <a:avLst/>
            </a:prstGeom>
          </p:spPr>
        </p:pic>
        <p:sp>
          <p:nvSpPr>
            <p:cNvPr id="124" name="object 124"/>
            <p:cNvSpPr/>
            <p:nvPr/>
          </p:nvSpPr>
          <p:spPr>
            <a:xfrm>
              <a:off x="6925055" y="4226814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5" name="object 125"/>
            <p:cNvPicPr/>
            <p:nvPr/>
          </p:nvPicPr>
          <p:blipFill>
            <a:blip r:embed="rId79" cstate="print"/>
            <a:stretch>
              <a:fillRect/>
            </a:stretch>
          </p:blipFill>
          <p:spPr>
            <a:xfrm>
              <a:off x="6998208" y="4215384"/>
              <a:ext cx="103631" cy="22860"/>
            </a:xfrm>
            <a:prstGeom prst="rect">
              <a:avLst/>
            </a:prstGeom>
          </p:spPr>
        </p:pic>
        <p:sp>
          <p:nvSpPr>
            <p:cNvPr id="126" name="object 126"/>
            <p:cNvSpPr/>
            <p:nvPr/>
          </p:nvSpPr>
          <p:spPr>
            <a:xfrm>
              <a:off x="5961888" y="4231386"/>
              <a:ext cx="993775" cy="0"/>
            </a:xfrm>
            <a:custGeom>
              <a:avLst/>
              <a:gdLst/>
              <a:ahLst/>
              <a:cxnLst/>
              <a:rect l="l" t="t" r="r" b="b"/>
              <a:pathLst>
                <a:path w="993775">
                  <a:moveTo>
                    <a:pt x="0" y="0"/>
                  </a:moveTo>
                  <a:lnTo>
                    <a:pt x="30480" y="0"/>
                  </a:lnTo>
                </a:path>
                <a:path w="993775">
                  <a:moveTo>
                    <a:pt x="103631" y="0"/>
                  </a:moveTo>
                  <a:lnTo>
                    <a:pt x="140208" y="0"/>
                  </a:lnTo>
                </a:path>
                <a:path w="993775">
                  <a:moveTo>
                    <a:pt x="963167" y="0"/>
                  </a:moveTo>
                  <a:lnTo>
                    <a:pt x="99364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5961888" y="4235958"/>
              <a:ext cx="1371600" cy="0"/>
            </a:xfrm>
            <a:custGeom>
              <a:avLst/>
              <a:gdLst/>
              <a:ahLst/>
              <a:cxnLst/>
              <a:rect l="l" t="t" r="r" b="b"/>
              <a:pathLst>
                <a:path w="1371600">
                  <a:moveTo>
                    <a:pt x="0" y="0"/>
                  </a:moveTo>
                  <a:lnTo>
                    <a:pt x="30480" y="0"/>
                  </a:lnTo>
                </a:path>
                <a:path w="1371600">
                  <a:moveTo>
                    <a:pt x="103631" y="0"/>
                  </a:moveTo>
                  <a:lnTo>
                    <a:pt x="140208" y="0"/>
                  </a:lnTo>
                </a:path>
                <a:path w="1371600">
                  <a:moveTo>
                    <a:pt x="176783" y="0"/>
                  </a:moveTo>
                  <a:lnTo>
                    <a:pt x="207264" y="0"/>
                  </a:lnTo>
                </a:path>
                <a:path w="1371600">
                  <a:moveTo>
                    <a:pt x="469391" y="0"/>
                  </a:moveTo>
                  <a:lnTo>
                    <a:pt x="493775" y="0"/>
                  </a:lnTo>
                </a:path>
                <a:path w="1371600">
                  <a:moveTo>
                    <a:pt x="883919" y="0"/>
                  </a:moveTo>
                  <a:lnTo>
                    <a:pt x="908303" y="0"/>
                  </a:lnTo>
                </a:path>
                <a:path w="1371600">
                  <a:moveTo>
                    <a:pt x="963167" y="0"/>
                  </a:moveTo>
                  <a:lnTo>
                    <a:pt x="993648" y="0"/>
                  </a:lnTo>
                </a:path>
                <a:path w="1371600">
                  <a:moveTo>
                    <a:pt x="1347215" y="0"/>
                  </a:moveTo>
                  <a:lnTo>
                    <a:pt x="1371599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8" name="object 128"/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6211824" y="4233672"/>
              <a:ext cx="164591" cy="22860"/>
            </a:xfrm>
            <a:prstGeom prst="rect">
              <a:avLst/>
            </a:prstGeom>
          </p:spPr>
        </p:pic>
        <p:pic>
          <p:nvPicPr>
            <p:cNvPr id="129" name="object 129"/>
            <p:cNvPicPr/>
            <p:nvPr/>
          </p:nvPicPr>
          <p:blipFill>
            <a:blip r:embed="rId81" cstate="print"/>
            <a:stretch>
              <a:fillRect/>
            </a:stretch>
          </p:blipFill>
          <p:spPr>
            <a:xfrm>
              <a:off x="6291072" y="4256532"/>
              <a:ext cx="36576" cy="9144"/>
            </a:xfrm>
            <a:prstGeom prst="rect">
              <a:avLst/>
            </a:prstGeom>
          </p:spPr>
        </p:pic>
        <p:pic>
          <p:nvPicPr>
            <p:cNvPr id="130" name="object 130"/>
            <p:cNvPicPr/>
            <p:nvPr/>
          </p:nvPicPr>
          <p:blipFill>
            <a:blip r:embed="rId82" cstate="print"/>
            <a:stretch>
              <a:fillRect/>
            </a:stretch>
          </p:blipFill>
          <p:spPr>
            <a:xfrm>
              <a:off x="6291072" y="4265676"/>
              <a:ext cx="36576" cy="18288"/>
            </a:xfrm>
            <a:prstGeom prst="rect">
              <a:avLst/>
            </a:prstGeom>
          </p:spPr>
        </p:pic>
        <p:pic>
          <p:nvPicPr>
            <p:cNvPr id="131" name="object 131"/>
            <p:cNvPicPr/>
            <p:nvPr/>
          </p:nvPicPr>
          <p:blipFill>
            <a:blip r:embed="rId83" cstate="print"/>
            <a:stretch>
              <a:fillRect/>
            </a:stretch>
          </p:blipFill>
          <p:spPr>
            <a:xfrm>
              <a:off x="6224015" y="4274820"/>
              <a:ext cx="103632" cy="96012"/>
            </a:xfrm>
            <a:prstGeom prst="rect">
              <a:avLst/>
            </a:prstGeom>
          </p:spPr>
        </p:pic>
        <p:pic>
          <p:nvPicPr>
            <p:cNvPr id="132" name="object 132"/>
            <p:cNvPicPr/>
            <p:nvPr/>
          </p:nvPicPr>
          <p:blipFill>
            <a:blip r:embed="rId84" cstate="print"/>
            <a:stretch>
              <a:fillRect/>
            </a:stretch>
          </p:blipFill>
          <p:spPr>
            <a:xfrm>
              <a:off x="6217920" y="4370832"/>
              <a:ext cx="42672" cy="9144"/>
            </a:xfrm>
            <a:prstGeom prst="rect">
              <a:avLst/>
            </a:prstGeom>
          </p:spPr>
        </p:pic>
        <p:pic>
          <p:nvPicPr>
            <p:cNvPr id="133" name="object 133"/>
            <p:cNvPicPr/>
            <p:nvPr/>
          </p:nvPicPr>
          <p:blipFill>
            <a:blip r:embed="rId85" cstate="print"/>
            <a:stretch>
              <a:fillRect/>
            </a:stretch>
          </p:blipFill>
          <p:spPr>
            <a:xfrm>
              <a:off x="6510527" y="4366260"/>
              <a:ext cx="530351" cy="22860"/>
            </a:xfrm>
            <a:prstGeom prst="rect">
              <a:avLst/>
            </a:prstGeom>
          </p:spPr>
        </p:pic>
        <p:pic>
          <p:nvPicPr>
            <p:cNvPr id="134" name="object 134"/>
            <p:cNvPicPr/>
            <p:nvPr/>
          </p:nvPicPr>
          <p:blipFill>
            <a:blip r:embed="rId86" cstate="print"/>
            <a:stretch>
              <a:fillRect/>
            </a:stretch>
          </p:blipFill>
          <p:spPr>
            <a:xfrm>
              <a:off x="6425183" y="4370832"/>
              <a:ext cx="36576" cy="18288"/>
            </a:xfrm>
            <a:prstGeom prst="rect">
              <a:avLst/>
            </a:prstGeom>
          </p:spPr>
        </p:pic>
        <p:pic>
          <p:nvPicPr>
            <p:cNvPr id="135" name="object 135"/>
            <p:cNvPicPr/>
            <p:nvPr/>
          </p:nvPicPr>
          <p:blipFill>
            <a:blip r:embed="rId87" cstate="print"/>
            <a:stretch>
              <a:fillRect/>
            </a:stretch>
          </p:blipFill>
          <p:spPr>
            <a:xfrm>
              <a:off x="6211824" y="4379976"/>
              <a:ext cx="97536" cy="9144"/>
            </a:xfrm>
            <a:prstGeom prst="rect">
              <a:avLst/>
            </a:prstGeom>
          </p:spPr>
        </p:pic>
        <p:sp>
          <p:nvSpPr>
            <p:cNvPr id="136" name="object 136"/>
            <p:cNvSpPr/>
            <p:nvPr/>
          </p:nvSpPr>
          <p:spPr>
            <a:xfrm>
              <a:off x="6431280" y="4386834"/>
              <a:ext cx="500380" cy="5080"/>
            </a:xfrm>
            <a:custGeom>
              <a:avLst/>
              <a:gdLst/>
              <a:ahLst/>
              <a:cxnLst/>
              <a:rect l="l" t="t" r="r" b="b"/>
              <a:pathLst>
                <a:path w="500379" h="5079">
                  <a:moveTo>
                    <a:pt x="292607" y="0"/>
                  </a:moveTo>
                  <a:lnTo>
                    <a:pt x="377951" y="0"/>
                  </a:lnTo>
                </a:path>
                <a:path w="500379" h="5079">
                  <a:moveTo>
                    <a:pt x="414527" y="0"/>
                  </a:moveTo>
                  <a:lnTo>
                    <a:pt x="499871" y="0"/>
                  </a:lnTo>
                </a:path>
                <a:path w="500379" h="5079">
                  <a:moveTo>
                    <a:pt x="0" y="4572"/>
                  </a:moveTo>
                  <a:lnTo>
                    <a:pt x="3048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7" name="object 137"/>
            <p:cNvPicPr/>
            <p:nvPr/>
          </p:nvPicPr>
          <p:blipFill>
            <a:blip r:embed="rId88" cstate="print"/>
            <a:stretch>
              <a:fillRect/>
            </a:stretch>
          </p:blipFill>
          <p:spPr>
            <a:xfrm>
              <a:off x="6510527" y="4384548"/>
              <a:ext cx="530351" cy="13716"/>
            </a:xfrm>
            <a:prstGeom prst="rect">
              <a:avLst/>
            </a:prstGeom>
          </p:spPr>
        </p:pic>
        <p:pic>
          <p:nvPicPr>
            <p:cNvPr id="138" name="object 138"/>
            <p:cNvPicPr/>
            <p:nvPr/>
          </p:nvPicPr>
          <p:blipFill>
            <a:blip r:embed="rId89" cstate="print"/>
            <a:stretch>
              <a:fillRect/>
            </a:stretch>
          </p:blipFill>
          <p:spPr>
            <a:xfrm>
              <a:off x="6211824" y="4389120"/>
              <a:ext cx="97536" cy="9144"/>
            </a:xfrm>
            <a:prstGeom prst="rect">
              <a:avLst/>
            </a:prstGeom>
          </p:spPr>
        </p:pic>
        <p:sp>
          <p:nvSpPr>
            <p:cNvPr id="139" name="object 139"/>
            <p:cNvSpPr/>
            <p:nvPr/>
          </p:nvSpPr>
          <p:spPr>
            <a:xfrm>
              <a:off x="6571487" y="4395978"/>
              <a:ext cx="414655" cy="5080"/>
            </a:xfrm>
            <a:custGeom>
              <a:avLst/>
              <a:gdLst/>
              <a:ahLst/>
              <a:cxnLst/>
              <a:rect l="l" t="t" r="r" b="b"/>
              <a:pathLst>
                <a:path w="414654" h="5079">
                  <a:moveTo>
                    <a:pt x="207264" y="0"/>
                  </a:moveTo>
                  <a:lnTo>
                    <a:pt x="243840" y="0"/>
                  </a:lnTo>
                </a:path>
                <a:path w="414654" h="5079">
                  <a:moveTo>
                    <a:pt x="274320" y="0"/>
                  </a:moveTo>
                  <a:lnTo>
                    <a:pt x="323087" y="0"/>
                  </a:lnTo>
                </a:path>
                <a:path w="414654" h="5079">
                  <a:moveTo>
                    <a:pt x="377951" y="0"/>
                  </a:moveTo>
                  <a:lnTo>
                    <a:pt x="414528" y="0"/>
                  </a:lnTo>
                </a:path>
                <a:path w="414654" h="5079">
                  <a:moveTo>
                    <a:pt x="0" y="4572"/>
                  </a:moveTo>
                  <a:lnTo>
                    <a:pt x="3657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0" name="object 140"/>
            <p:cNvPicPr/>
            <p:nvPr/>
          </p:nvPicPr>
          <p:blipFill>
            <a:blip r:embed="rId90" cstate="print"/>
            <a:stretch>
              <a:fillRect/>
            </a:stretch>
          </p:blipFill>
          <p:spPr>
            <a:xfrm>
              <a:off x="6431280" y="4393692"/>
              <a:ext cx="103632" cy="13716"/>
            </a:xfrm>
            <a:prstGeom prst="rect">
              <a:avLst/>
            </a:prstGeom>
          </p:spPr>
        </p:pic>
        <p:pic>
          <p:nvPicPr>
            <p:cNvPr id="141" name="object 141"/>
            <p:cNvPicPr/>
            <p:nvPr/>
          </p:nvPicPr>
          <p:blipFill>
            <a:blip r:embed="rId91" cstate="print"/>
            <a:stretch>
              <a:fillRect/>
            </a:stretch>
          </p:blipFill>
          <p:spPr>
            <a:xfrm>
              <a:off x="5961888" y="4352544"/>
              <a:ext cx="134112" cy="100584"/>
            </a:xfrm>
            <a:prstGeom prst="rect">
              <a:avLst/>
            </a:prstGeom>
          </p:spPr>
        </p:pic>
        <p:pic>
          <p:nvPicPr>
            <p:cNvPr id="142" name="object 142"/>
            <p:cNvPicPr/>
            <p:nvPr/>
          </p:nvPicPr>
          <p:blipFill>
            <a:blip r:embed="rId92" cstate="print"/>
            <a:stretch>
              <a:fillRect/>
            </a:stretch>
          </p:blipFill>
          <p:spPr>
            <a:xfrm>
              <a:off x="6205727" y="4398264"/>
              <a:ext cx="103632" cy="9144"/>
            </a:xfrm>
            <a:prstGeom prst="rect">
              <a:avLst/>
            </a:prstGeom>
          </p:spPr>
        </p:pic>
        <p:pic>
          <p:nvPicPr>
            <p:cNvPr id="143" name="object 143"/>
            <p:cNvPicPr/>
            <p:nvPr/>
          </p:nvPicPr>
          <p:blipFill>
            <a:blip r:embed="rId93" cstate="print"/>
            <a:stretch>
              <a:fillRect/>
            </a:stretch>
          </p:blipFill>
          <p:spPr>
            <a:xfrm>
              <a:off x="6754368" y="4398264"/>
              <a:ext cx="134111" cy="13716"/>
            </a:xfrm>
            <a:prstGeom prst="rect">
              <a:avLst/>
            </a:prstGeom>
          </p:spPr>
        </p:pic>
        <p:sp>
          <p:nvSpPr>
            <p:cNvPr id="144" name="object 144"/>
            <p:cNvSpPr/>
            <p:nvPr/>
          </p:nvSpPr>
          <p:spPr>
            <a:xfrm>
              <a:off x="6845808" y="4409694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5" name="object 145"/>
            <p:cNvPicPr/>
            <p:nvPr/>
          </p:nvPicPr>
          <p:blipFill>
            <a:blip r:embed="rId94" cstate="print"/>
            <a:stretch>
              <a:fillRect/>
            </a:stretch>
          </p:blipFill>
          <p:spPr>
            <a:xfrm>
              <a:off x="6437376" y="4398264"/>
              <a:ext cx="249936" cy="22860"/>
            </a:xfrm>
            <a:prstGeom prst="rect">
              <a:avLst/>
            </a:prstGeom>
          </p:spPr>
        </p:pic>
        <p:pic>
          <p:nvPicPr>
            <p:cNvPr id="146" name="object 146"/>
            <p:cNvPicPr/>
            <p:nvPr/>
          </p:nvPicPr>
          <p:blipFill>
            <a:blip r:embed="rId95" cstate="print"/>
            <a:stretch>
              <a:fillRect/>
            </a:stretch>
          </p:blipFill>
          <p:spPr>
            <a:xfrm>
              <a:off x="6199631" y="4407408"/>
              <a:ext cx="134112" cy="9144"/>
            </a:xfrm>
            <a:prstGeom prst="rect">
              <a:avLst/>
            </a:prstGeom>
          </p:spPr>
        </p:pic>
        <p:pic>
          <p:nvPicPr>
            <p:cNvPr id="147" name="object 147"/>
            <p:cNvPicPr/>
            <p:nvPr/>
          </p:nvPicPr>
          <p:blipFill>
            <a:blip r:embed="rId96" cstate="print"/>
            <a:stretch>
              <a:fillRect/>
            </a:stretch>
          </p:blipFill>
          <p:spPr>
            <a:xfrm>
              <a:off x="6949439" y="4398264"/>
              <a:ext cx="103631" cy="54864"/>
            </a:xfrm>
            <a:prstGeom prst="rect">
              <a:avLst/>
            </a:prstGeom>
          </p:spPr>
        </p:pic>
        <p:pic>
          <p:nvPicPr>
            <p:cNvPr id="148" name="object 148"/>
            <p:cNvPicPr/>
            <p:nvPr/>
          </p:nvPicPr>
          <p:blipFill>
            <a:blip r:embed="rId97" cstate="print"/>
            <a:stretch>
              <a:fillRect/>
            </a:stretch>
          </p:blipFill>
          <p:spPr>
            <a:xfrm>
              <a:off x="6437376" y="4411980"/>
              <a:ext cx="445008" cy="27432"/>
            </a:xfrm>
            <a:prstGeom prst="rect">
              <a:avLst/>
            </a:prstGeom>
          </p:spPr>
        </p:pic>
        <p:pic>
          <p:nvPicPr>
            <p:cNvPr id="149" name="object 149"/>
            <p:cNvPicPr/>
            <p:nvPr/>
          </p:nvPicPr>
          <p:blipFill>
            <a:blip r:embed="rId98" cstate="print"/>
            <a:stretch>
              <a:fillRect/>
            </a:stretch>
          </p:blipFill>
          <p:spPr>
            <a:xfrm>
              <a:off x="6199631" y="4416552"/>
              <a:ext cx="134112" cy="50292"/>
            </a:xfrm>
            <a:prstGeom prst="rect">
              <a:avLst/>
            </a:prstGeom>
          </p:spPr>
        </p:pic>
        <p:pic>
          <p:nvPicPr>
            <p:cNvPr id="150" name="object 150"/>
            <p:cNvPicPr/>
            <p:nvPr/>
          </p:nvPicPr>
          <p:blipFill>
            <a:blip r:embed="rId99" cstate="print"/>
            <a:stretch>
              <a:fillRect/>
            </a:stretch>
          </p:blipFill>
          <p:spPr>
            <a:xfrm>
              <a:off x="6443472" y="4425696"/>
              <a:ext cx="85344" cy="41148"/>
            </a:xfrm>
            <a:prstGeom prst="rect">
              <a:avLst/>
            </a:prstGeom>
          </p:spPr>
        </p:pic>
        <p:pic>
          <p:nvPicPr>
            <p:cNvPr id="151" name="object 151"/>
            <p:cNvPicPr/>
            <p:nvPr/>
          </p:nvPicPr>
          <p:blipFill>
            <a:blip r:embed="rId100" cstate="print"/>
            <a:stretch>
              <a:fillRect/>
            </a:stretch>
          </p:blipFill>
          <p:spPr>
            <a:xfrm>
              <a:off x="6571487" y="4425696"/>
              <a:ext cx="310896" cy="45720"/>
            </a:xfrm>
            <a:prstGeom prst="rect">
              <a:avLst/>
            </a:prstGeom>
          </p:spPr>
        </p:pic>
        <p:sp>
          <p:nvSpPr>
            <p:cNvPr id="152" name="object 152"/>
            <p:cNvSpPr/>
            <p:nvPr/>
          </p:nvSpPr>
          <p:spPr>
            <a:xfrm>
              <a:off x="6010656" y="4455414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6845808" y="4455414"/>
              <a:ext cx="36830" cy="5080"/>
            </a:xfrm>
            <a:custGeom>
              <a:avLst/>
              <a:gdLst/>
              <a:ahLst/>
              <a:cxnLst/>
              <a:rect l="l" t="t" r="r" b="b"/>
              <a:pathLst>
                <a:path w="36829" h="5079">
                  <a:moveTo>
                    <a:pt x="0" y="0"/>
                  </a:moveTo>
                  <a:lnTo>
                    <a:pt x="36576" y="0"/>
                  </a:lnTo>
                </a:path>
                <a:path w="36829" h="5079">
                  <a:moveTo>
                    <a:pt x="0" y="4572"/>
                  </a:moveTo>
                  <a:lnTo>
                    <a:pt x="3657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4" name="object 154"/>
            <p:cNvPicPr/>
            <p:nvPr/>
          </p:nvPicPr>
          <p:blipFill>
            <a:blip r:embed="rId101" cstate="print"/>
            <a:stretch>
              <a:fillRect/>
            </a:stretch>
          </p:blipFill>
          <p:spPr>
            <a:xfrm>
              <a:off x="6949439" y="4453128"/>
              <a:ext cx="91439" cy="18288"/>
            </a:xfrm>
            <a:prstGeom prst="rect">
              <a:avLst/>
            </a:prstGeom>
          </p:spPr>
        </p:pic>
        <p:sp>
          <p:nvSpPr>
            <p:cNvPr id="155" name="object 155"/>
            <p:cNvSpPr/>
            <p:nvPr/>
          </p:nvSpPr>
          <p:spPr>
            <a:xfrm>
              <a:off x="6845808" y="4464558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6" name="object 156"/>
            <p:cNvPicPr/>
            <p:nvPr/>
          </p:nvPicPr>
          <p:blipFill>
            <a:blip r:embed="rId102" cstate="print"/>
            <a:stretch>
              <a:fillRect/>
            </a:stretch>
          </p:blipFill>
          <p:spPr>
            <a:xfrm>
              <a:off x="6473951" y="4466844"/>
              <a:ext cx="36576" cy="13716"/>
            </a:xfrm>
            <a:prstGeom prst="rect">
              <a:avLst/>
            </a:prstGeom>
          </p:spPr>
        </p:pic>
        <p:pic>
          <p:nvPicPr>
            <p:cNvPr id="157" name="object 157"/>
            <p:cNvPicPr/>
            <p:nvPr/>
          </p:nvPicPr>
          <p:blipFill>
            <a:blip r:embed="rId103" cstate="print"/>
            <a:stretch>
              <a:fillRect/>
            </a:stretch>
          </p:blipFill>
          <p:spPr>
            <a:xfrm>
              <a:off x="6461759" y="4480560"/>
              <a:ext cx="42672" cy="32004"/>
            </a:xfrm>
            <a:prstGeom prst="rect">
              <a:avLst/>
            </a:prstGeom>
          </p:spPr>
        </p:pic>
        <p:sp>
          <p:nvSpPr>
            <p:cNvPr id="158" name="object 158"/>
            <p:cNvSpPr/>
            <p:nvPr/>
          </p:nvSpPr>
          <p:spPr>
            <a:xfrm>
              <a:off x="6461759" y="4514850"/>
              <a:ext cx="487680" cy="86995"/>
            </a:xfrm>
            <a:custGeom>
              <a:avLst/>
              <a:gdLst/>
              <a:ahLst/>
              <a:cxnLst/>
              <a:rect l="l" t="t" r="r" b="b"/>
              <a:pathLst>
                <a:path w="487679" h="86995">
                  <a:moveTo>
                    <a:pt x="0" y="0"/>
                  </a:moveTo>
                  <a:lnTo>
                    <a:pt x="30480" y="0"/>
                  </a:lnTo>
                </a:path>
                <a:path w="487679" h="86995">
                  <a:moveTo>
                    <a:pt x="463296" y="86867"/>
                  </a:moveTo>
                  <a:lnTo>
                    <a:pt x="487679" y="86867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9" name="object 159"/>
            <p:cNvPicPr/>
            <p:nvPr/>
          </p:nvPicPr>
          <p:blipFill>
            <a:blip r:embed="rId104" cstate="print"/>
            <a:stretch>
              <a:fillRect/>
            </a:stretch>
          </p:blipFill>
          <p:spPr>
            <a:xfrm>
              <a:off x="6297168" y="4553712"/>
              <a:ext cx="109728" cy="59436"/>
            </a:xfrm>
            <a:prstGeom prst="rect">
              <a:avLst/>
            </a:prstGeom>
          </p:spPr>
        </p:pic>
        <p:pic>
          <p:nvPicPr>
            <p:cNvPr id="160" name="object 160"/>
            <p:cNvPicPr/>
            <p:nvPr/>
          </p:nvPicPr>
          <p:blipFill>
            <a:blip r:embed="rId105" cstate="print"/>
            <a:stretch>
              <a:fillRect/>
            </a:stretch>
          </p:blipFill>
          <p:spPr>
            <a:xfrm>
              <a:off x="5943600" y="4576572"/>
              <a:ext cx="292607" cy="41148"/>
            </a:xfrm>
            <a:prstGeom prst="rect">
              <a:avLst/>
            </a:prstGeom>
          </p:spPr>
        </p:pic>
        <p:pic>
          <p:nvPicPr>
            <p:cNvPr id="161" name="object 161"/>
            <p:cNvPicPr/>
            <p:nvPr/>
          </p:nvPicPr>
          <p:blipFill>
            <a:blip r:embed="rId106" cstate="print"/>
            <a:stretch>
              <a:fillRect/>
            </a:stretch>
          </p:blipFill>
          <p:spPr>
            <a:xfrm>
              <a:off x="6449568" y="4599432"/>
              <a:ext cx="91439" cy="18288"/>
            </a:xfrm>
            <a:prstGeom prst="rect">
              <a:avLst/>
            </a:prstGeom>
          </p:spPr>
        </p:pic>
        <p:pic>
          <p:nvPicPr>
            <p:cNvPr id="162" name="object 162"/>
            <p:cNvPicPr/>
            <p:nvPr/>
          </p:nvPicPr>
          <p:blipFill>
            <a:blip r:embed="rId107" cstate="print"/>
            <a:stretch>
              <a:fillRect/>
            </a:stretch>
          </p:blipFill>
          <p:spPr>
            <a:xfrm>
              <a:off x="6998208" y="4599432"/>
              <a:ext cx="298703" cy="27432"/>
            </a:xfrm>
            <a:prstGeom prst="rect">
              <a:avLst/>
            </a:prstGeom>
          </p:spPr>
        </p:pic>
        <p:sp>
          <p:nvSpPr>
            <p:cNvPr id="163" name="object 163"/>
            <p:cNvSpPr/>
            <p:nvPr/>
          </p:nvSpPr>
          <p:spPr>
            <a:xfrm>
              <a:off x="6053328" y="4615434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5">
                  <a:moveTo>
                    <a:pt x="0" y="0"/>
                  </a:moveTo>
                  <a:lnTo>
                    <a:pt x="79247" y="0"/>
                  </a:lnTo>
                </a:path>
                <a:path w="353695">
                  <a:moveTo>
                    <a:pt x="237743" y="0"/>
                  </a:moveTo>
                  <a:lnTo>
                    <a:pt x="353567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4" name="object 164"/>
            <p:cNvPicPr/>
            <p:nvPr/>
          </p:nvPicPr>
          <p:blipFill>
            <a:blip r:embed="rId108" cstate="print"/>
            <a:stretch>
              <a:fillRect/>
            </a:stretch>
          </p:blipFill>
          <p:spPr>
            <a:xfrm>
              <a:off x="6656831" y="4599432"/>
              <a:ext cx="298704" cy="41148"/>
            </a:xfrm>
            <a:prstGeom prst="rect">
              <a:avLst/>
            </a:prstGeom>
          </p:spPr>
        </p:pic>
        <p:sp>
          <p:nvSpPr>
            <p:cNvPr id="165" name="object 165"/>
            <p:cNvSpPr/>
            <p:nvPr/>
          </p:nvSpPr>
          <p:spPr>
            <a:xfrm>
              <a:off x="6053328" y="4620006"/>
              <a:ext cx="494030" cy="0"/>
            </a:xfrm>
            <a:custGeom>
              <a:avLst/>
              <a:gdLst/>
              <a:ahLst/>
              <a:cxnLst/>
              <a:rect l="l" t="t" r="r" b="b"/>
              <a:pathLst>
                <a:path w="494029">
                  <a:moveTo>
                    <a:pt x="0" y="0"/>
                  </a:moveTo>
                  <a:lnTo>
                    <a:pt x="79247" y="0"/>
                  </a:lnTo>
                </a:path>
                <a:path w="494029">
                  <a:moveTo>
                    <a:pt x="237743" y="0"/>
                  </a:moveTo>
                  <a:lnTo>
                    <a:pt x="353567" y="0"/>
                  </a:lnTo>
                </a:path>
                <a:path w="494029">
                  <a:moveTo>
                    <a:pt x="396239" y="0"/>
                  </a:moveTo>
                  <a:lnTo>
                    <a:pt x="493775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6" name="object 166"/>
            <p:cNvPicPr/>
            <p:nvPr/>
          </p:nvPicPr>
          <p:blipFill>
            <a:blip r:embed="rId109" cstate="print"/>
            <a:stretch>
              <a:fillRect/>
            </a:stretch>
          </p:blipFill>
          <p:spPr>
            <a:xfrm>
              <a:off x="5943600" y="4613148"/>
              <a:ext cx="463296" cy="13716"/>
            </a:xfrm>
            <a:prstGeom prst="rect">
              <a:avLst/>
            </a:prstGeom>
          </p:spPr>
        </p:pic>
        <p:pic>
          <p:nvPicPr>
            <p:cNvPr id="167" name="object 167"/>
            <p:cNvPicPr/>
            <p:nvPr/>
          </p:nvPicPr>
          <p:blipFill>
            <a:blip r:embed="rId110" cstate="print"/>
            <a:stretch>
              <a:fillRect/>
            </a:stretch>
          </p:blipFill>
          <p:spPr>
            <a:xfrm>
              <a:off x="6364223" y="4622292"/>
              <a:ext cx="188976" cy="9144"/>
            </a:xfrm>
            <a:prstGeom prst="rect">
              <a:avLst/>
            </a:prstGeom>
          </p:spPr>
        </p:pic>
        <p:sp>
          <p:nvSpPr>
            <p:cNvPr id="168" name="object 168"/>
            <p:cNvSpPr/>
            <p:nvPr/>
          </p:nvSpPr>
          <p:spPr>
            <a:xfrm>
              <a:off x="5961888" y="4629150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6163056" y="4629150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0" name="object 170"/>
            <p:cNvPicPr/>
            <p:nvPr/>
          </p:nvPicPr>
          <p:blipFill>
            <a:blip r:embed="rId111" cstate="print"/>
            <a:stretch>
              <a:fillRect/>
            </a:stretch>
          </p:blipFill>
          <p:spPr>
            <a:xfrm>
              <a:off x="6998208" y="4622292"/>
              <a:ext cx="304800" cy="13716"/>
            </a:xfrm>
            <a:prstGeom prst="rect">
              <a:avLst/>
            </a:prstGeom>
          </p:spPr>
        </p:pic>
        <p:pic>
          <p:nvPicPr>
            <p:cNvPr id="171" name="object 171"/>
            <p:cNvPicPr/>
            <p:nvPr/>
          </p:nvPicPr>
          <p:blipFill>
            <a:blip r:embed="rId112" cstate="print"/>
            <a:stretch>
              <a:fillRect/>
            </a:stretch>
          </p:blipFill>
          <p:spPr>
            <a:xfrm>
              <a:off x="6053328" y="4626864"/>
              <a:ext cx="42671" cy="9144"/>
            </a:xfrm>
            <a:prstGeom prst="rect">
              <a:avLst/>
            </a:prstGeom>
          </p:spPr>
        </p:pic>
        <p:sp>
          <p:nvSpPr>
            <p:cNvPr id="172" name="object 172"/>
            <p:cNvSpPr/>
            <p:nvPr/>
          </p:nvSpPr>
          <p:spPr>
            <a:xfrm>
              <a:off x="6370319" y="4633722"/>
              <a:ext cx="104139" cy="0"/>
            </a:xfrm>
            <a:custGeom>
              <a:avLst/>
              <a:gdLst/>
              <a:ahLst/>
              <a:cxnLst/>
              <a:rect l="l" t="t" r="r" b="b"/>
              <a:pathLst>
                <a:path w="104139">
                  <a:moveTo>
                    <a:pt x="0" y="0"/>
                  </a:moveTo>
                  <a:lnTo>
                    <a:pt x="36576" y="0"/>
                  </a:lnTo>
                </a:path>
                <a:path w="104139">
                  <a:moveTo>
                    <a:pt x="73151" y="0"/>
                  </a:moveTo>
                  <a:lnTo>
                    <a:pt x="103632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3" name="object 173"/>
            <p:cNvPicPr/>
            <p:nvPr/>
          </p:nvPicPr>
          <p:blipFill>
            <a:blip r:embed="rId113" cstate="print"/>
            <a:stretch>
              <a:fillRect/>
            </a:stretch>
          </p:blipFill>
          <p:spPr>
            <a:xfrm>
              <a:off x="6175247" y="4626864"/>
              <a:ext cx="146304" cy="18288"/>
            </a:xfrm>
            <a:prstGeom prst="rect">
              <a:avLst/>
            </a:prstGeom>
          </p:spPr>
        </p:pic>
        <p:sp>
          <p:nvSpPr>
            <p:cNvPr id="174" name="object 174"/>
            <p:cNvSpPr/>
            <p:nvPr/>
          </p:nvSpPr>
          <p:spPr>
            <a:xfrm>
              <a:off x="6278879" y="4638294"/>
              <a:ext cx="128270" cy="5080"/>
            </a:xfrm>
            <a:custGeom>
              <a:avLst/>
              <a:gdLst/>
              <a:ahLst/>
              <a:cxnLst/>
              <a:rect l="l" t="t" r="r" b="b"/>
              <a:pathLst>
                <a:path w="128270" h="5079">
                  <a:moveTo>
                    <a:pt x="91439" y="0"/>
                  </a:moveTo>
                  <a:lnTo>
                    <a:pt x="128016" y="0"/>
                  </a:lnTo>
                </a:path>
                <a:path w="128270" h="5079">
                  <a:moveTo>
                    <a:pt x="0" y="4572"/>
                  </a:moveTo>
                  <a:lnTo>
                    <a:pt x="30480" y="4572"/>
                  </a:lnTo>
                </a:path>
                <a:path w="128270" h="5079">
                  <a:moveTo>
                    <a:pt x="91439" y="4572"/>
                  </a:moveTo>
                  <a:lnTo>
                    <a:pt x="12801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5" name="object 175"/>
            <p:cNvPicPr/>
            <p:nvPr/>
          </p:nvPicPr>
          <p:blipFill>
            <a:blip r:embed="rId114" cstate="print"/>
            <a:stretch>
              <a:fillRect/>
            </a:stretch>
          </p:blipFill>
          <p:spPr>
            <a:xfrm>
              <a:off x="6437376" y="4631436"/>
              <a:ext cx="121920" cy="18288"/>
            </a:xfrm>
            <a:prstGeom prst="rect">
              <a:avLst/>
            </a:prstGeom>
          </p:spPr>
        </p:pic>
        <p:sp>
          <p:nvSpPr>
            <p:cNvPr id="176" name="object 176"/>
            <p:cNvSpPr/>
            <p:nvPr/>
          </p:nvSpPr>
          <p:spPr>
            <a:xfrm>
              <a:off x="6370319" y="4642866"/>
              <a:ext cx="317500" cy="5080"/>
            </a:xfrm>
            <a:custGeom>
              <a:avLst/>
              <a:gdLst/>
              <a:ahLst/>
              <a:cxnLst/>
              <a:rect l="l" t="t" r="r" b="b"/>
              <a:pathLst>
                <a:path w="317500" h="5079">
                  <a:moveTo>
                    <a:pt x="286512" y="0"/>
                  </a:moveTo>
                  <a:lnTo>
                    <a:pt x="316992" y="0"/>
                  </a:lnTo>
                </a:path>
                <a:path w="317500" h="5079">
                  <a:moveTo>
                    <a:pt x="0" y="4572"/>
                  </a:moveTo>
                  <a:lnTo>
                    <a:pt x="36576" y="4572"/>
                  </a:lnTo>
                </a:path>
                <a:path w="317500" h="5079">
                  <a:moveTo>
                    <a:pt x="286512" y="4572"/>
                  </a:moveTo>
                  <a:lnTo>
                    <a:pt x="316992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7" name="object 177"/>
            <p:cNvPicPr/>
            <p:nvPr/>
          </p:nvPicPr>
          <p:blipFill>
            <a:blip r:embed="rId115" cstate="print"/>
            <a:stretch>
              <a:fillRect/>
            </a:stretch>
          </p:blipFill>
          <p:spPr>
            <a:xfrm>
              <a:off x="6778752" y="4640580"/>
              <a:ext cx="176784" cy="22860"/>
            </a:xfrm>
            <a:prstGeom prst="rect">
              <a:avLst/>
            </a:prstGeom>
          </p:spPr>
        </p:pic>
        <p:pic>
          <p:nvPicPr>
            <p:cNvPr id="178" name="object 178"/>
            <p:cNvPicPr/>
            <p:nvPr/>
          </p:nvPicPr>
          <p:blipFill>
            <a:blip r:embed="rId116" cstate="print"/>
            <a:stretch>
              <a:fillRect/>
            </a:stretch>
          </p:blipFill>
          <p:spPr>
            <a:xfrm>
              <a:off x="6998208" y="4626864"/>
              <a:ext cx="310896" cy="45720"/>
            </a:xfrm>
            <a:prstGeom prst="rect">
              <a:avLst/>
            </a:prstGeom>
          </p:spPr>
        </p:pic>
        <p:sp>
          <p:nvSpPr>
            <p:cNvPr id="179" name="object 179"/>
            <p:cNvSpPr/>
            <p:nvPr/>
          </p:nvSpPr>
          <p:spPr>
            <a:xfrm>
              <a:off x="6370319" y="4652010"/>
              <a:ext cx="189230" cy="0"/>
            </a:xfrm>
            <a:custGeom>
              <a:avLst/>
              <a:gdLst/>
              <a:ahLst/>
              <a:cxnLst/>
              <a:rect l="l" t="t" r="r" b="b"/>
              <a:pathLst>
                <a:path w="189229">
                  <a:moveTo>
                    <a:pt x="0" y="0"/>
                  </a:moveTo>
                  <a:lnTo>
                    <a:pt x="36576" y="0"/>
                  </a:lnTo>
                </a:path>
                <a:path w="189229">
                  <a:moveTo>
                    <a:pt x="67056" y="0"/>
                  </a:moveTo>
                  <a:lnTo>
                    <a:pt x="1889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0" name="object 180"/>
            <p:cNvPicPr/>
            <p:nvPr/>
          </p:nvPicPr>
          <p:blipFill>
            <a:blip r:embed="rId117" cstate="print"/>
            <a:stretch>
              <a:fillRect/>
            </a:stretch>
          </p:blipFill>
          <p:spPr>
            <a:xfrm>
              <a:off x="6144768" y="4645152"/>
              <a:ext cx="164592" cy="18288"/>
            </a:xfrm>
            <a:prstGeom prst="rect">
              <a:avLst/>
            </a:prstGeom>
          </p:spPr>
        </p:pic>
        <p:sp>
          <p:nvSpPr>
            <p:cNvPr id="181" name="object 181"/>
            <p:cNvSpPr/>
            <p:nvPr/>
          </p:nvSpPr>
          <p:spPr>
            <a:xfrm>
              <a:off x="6278879" y="4652010"/>
              <a:ext cx="408940" cy="9525"/>
            </a:xfrm>
            <a:custGeom>
              <a:avLst/>
              <a:gdLst/>
              <a:ahLst/>
              <a:cxnLst/>
              <a:rect l="l" t="t" r="r" b="b"/>
              <a:pathLst>
                <a:path w="408940" h="9525">
                  <a:moveTo>
                    <a:pt x="377951" y="0"/>
                  </a:moveTo>
                  <a:lnTo>
                    <a:pt x="408432" y="0"/>
                  </a:lnTo>
                </a:path>
                <a:path w="408940" h="9525">
                  <a:moveTo>
                    <a:pt x="91439" y="4572"/>
                  </a:moveTo>
                  <a:lnTo>
                    <a:pt x="128016" y="4572"/>
                  </a:lnTo>
                </a:path>
                <a:path w="408940" h="9525">
                  <a:moveTo>
                    <a:pt x="158496" y="4572"/>
                  </a:moveTo>
                  <a:lnTo>
                    <a:pt x="280416" y="4572"/>
                  </a:lnTo>
                </a:path>
                <a:path w="408940" h="9525">
                  <a:moveTo>
                    <a:pt x="377951" y="4572"/>
                  </a:moveTo>
                  <a:lnTo>
                    <a:pt x="408432" y="4572"/>
                  </a:lnTo>
                </a:path>
                <a:path w="408940" h="9525">
                  <a:moveTo>
                    <a:pt x="0" y="9144"/>
                  </a:moveTo>
                  <a:lnTo>
                    <a:pt x="30480" y="9144"/>
                  </a:lnTo>
                </a:path>
                <a:path w="408940" h="9525">
                  <a:moveTo>
                    <a:pt x="91439" y="9144"/>
                  </a:moveTo>
                  <a:lnTo>
                    <a:pt x="128016" y="9144"/>
                  </a:lnTo>
                </a:path>
                <a:path w="408940" h="9525">
                  <a:moveTo>
                    <a:pt x="377951" y="9144"/>
                  </a:moveTo>
                  <a:lnTo>
                    <a:pt x="408432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2" name="object 182"/>
            <p:cNvPicPr/>
            <p:nvPr/>
          </p:nvPicPr>
          <p:blipFill>
            <a:blip r:embed="rId118" cstate="print"/>
            <a:stretch>
              <a:fillRect/>
            </a:stretch>
          </p:blipFill>
          <p:spPr>
            <a:xfrm>
              <a:off x="6437376" y="4658868"/>
              <a:ext cx="121920" cy="9144"/>
            </a:xfrm>
            <a:prstGeom prst="rect">
              <a:avLst/>
            </a:prstGeom>
          </p:spPr>
        </p:pic>
        <p:sp>
          <p:nvSpPr>
            <p:cNvPr id="183" name="object 183"/>
            <p:cNvSpPr/>
            <p:nvPr/>
          </p:nvSpPr>
          <p:spPr>
            <a:xfrm>
              <a:off x="6656831" y="4665726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4" name="object 184"/>
            <p:cNvPicPr/>
            <p:nvPr/>
          </p:nvPicPr>
          <p:blipFill>
            <a:blip r:embed="rId119" cstate="print"/>
            <a:stretch>
              <a:fillRect/>
            </a:stretch>
          </p:blipFill>
          <p:spPr>
            <a:xfrm>
              <a:off x="5961888" y="4631436"/>
              <a:ext cx="121920" cy="59436"/>
            </a:xfrm>
            <a:prstGeom prst="rect">
              <a:avLst/>
            </a:prstGeom>
          </p:spPr>
        </p:pic>
        <p:pic>
          <p:nvPicPr>
            <p:cNvPr id="185" name="object 185"/>
            <p:cNvPicPr/>
            <p:nvPr/>
          </p:nvPicPr>
          <p:blipFill>
            <a:blip r:embed="rId120" cstate="print"/>
            <a:stretch>
              <a:fillRect/>
            </a:stretch>
          </p:blipFill>
          <p:spPr>
            <a:xfrm>
              <a:off x="6778752" y="4658868"/>
              <a:ext cx="176784" cy="18288"/>
            </a:xfrm>
            <a:prstGeom prst="rect">
              <a:avLst/>
            </a:prstGeom>
          </p:spPr>
        </p:pic>
        <p:pic>
          <p:nvPicPr>
            <p:cNvPr id="186" name="object 186"/>
            <p:cNvPicPr/>
            <p:nvPr/>
          </p:nvPicPr>
          <p:blipFill>
            <a:blip r:embed="rId121" cstate="print"/>
            <a:stretch>
              <a:fillRect/>
            </a:stretch>
          </p:blipFill>
          <p:spPr>
            <a:xfrm>
              <a:off x="6138671" y="4663440"/>
              <a:ext cx="347471" cy="22860"/>
            </a:xfrm>
            <a:prstGeom prst="rect">
              <a:avLst/>
            </a:prstGeom>
          </p:spPr>
        </p:pic>
        <p:pic>
          <p:nvPicPr>
            <p:cNvPr id="187" name="object 187"/>
            <p:cNvPicPr/>
            <p:nvPr/>
          </p:nvPicPr>
          <p:blipFill>
            <a:blip r:embed="rId122" cstate="print"/>
            <a:stretch>
              <a:fillRect/>
            </a:stretch>
          </p:blipFill>
          <p:spPr>
            <a:xfrm>
              <a:off x="6528816" y="4677156"/>
              <a:ext cx="18288" cy="4572"/>
            </a:xfrm>
            <a:prstGeom prst="rect">
              <a:avLst/>
            </a:prstGeom>
          </p:spPr>
        </p:pic>
        <p:pic>
          <p:nvPicPr>
            <p:cNvPr id="188" name="object 188"/>
            <p:cNvPicPr/>
            <p:nvPr/>
          </p:nvPicPr>
          <p:blipFill>
            <a:blip r:embed="rId123" cstate="print"/>
            <a:stretch>
              <a:fillRect/>
            </a:stretch>
          </p:blipFill>
          <p:spPr>
            <a:xfrm>
              <a:off x="6656831" y="4668012"/>
              <a:ext cx="633984" cy="18288"/>
            </a:xfrm>
            <a:prstGeom prst="rect">
              <a:avLst/>
            </a:prstGeom>
          </p:spPr>
        </p:pic>
        <p:sp>
          <p:nvSpPr>
            <p:cNvPr id="189" name="object 189"/>
            <p:cNvSpPr/>
            <p:nvPr/>
          </p:nvSpPr>
          <p:spPr>
            <a:xfrm>
              <a:off x="6291072" y="468401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115823" y="0"/>
                  </a:lnTo>
                </a:path>
                <a:path w="256540">
                  <a:moveTo>
                    <a:pt x="158496" y="0"/>
                  </a:moveTo>
                  <a:lnTo>
                    <a:pt x="256031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0" name="object 190"/>
            <p:cNvPicPr/>
            <p:nvPr/>
          </p:nvPicPr>
          <p:blipFill>
            <a:blip r:embed="rId124" cstate="print"/>
            <a:stretch>
              <a:fillRect/>
            </a:stretch>
          </p:blipFill>
          <p:spPr>
            <a:xfrm>
              <a:off x="6931152" y="4681728"/>
              <a:ext cx="365759" cy="18288"/>
            </a:xfrm>
            <a:prstGeom prst="rect">
              <a:avLst/>
            </a:prstGeom>
          </p:spPr>
        </p:pic>
        <p:pic>
          <p:nvPicPr>
            <p:cNvPr id="191" name="object 191"/>
            <p:cNvPicPr/>
            <p:nvPr/>
          </p:nvPicPr>
          <p:blipFill>
            <a:blip r:embed="rId125" cstate="print"/>
            <a:stretch>
              <a:fillRect/>
            </a:stretch>
          </p:blipFill>
          <p:spPr>
            <a:xfrm>
              <a:off x="6144768" y="4686300"/>
              <a:ext cx="109728" cy="13716"/>
            </a:xfrm>
            <a:prstGeom prst="rect">
              <a:avLst/>
            </a:prstGeom>
          </p:spPr>
        </p:pic>
        <p:pic>
          <p:nvPicPr>
            <p:cNvPr id="192" name="object 192"/>
            <p:cNvPicPr/>
            <p:nvPr/>
          </p:nvPicPr>
          <p:blipFill>
            <a:blip r:embed="rId126" cstate="print"/>
            <a:stretch>
              <a:fillRect/>
            </a:stretch>
          </p:blipFill>
          <p:spPr>
            <a:xfrm>
              <a:off x="6675119" y="4686300"/>
              <a:ext cx="213359" cy="13716"/>
            </a:xfrm>
            <a:prstGeom prst="rect">
              <a:avLst/>
            </a:prstGeom>
          </p:spPr>
        </p:pic>
        <p:pic>
          <p:nvPicPr>
            <p:cNvPr id="193" name="object 193"/>
            <p:cNvPicPr/>
            <p:nvPr/>
          </p:nvPicPr>
          <p:blipFill>
            <a:blip r:embed="rId127" cstate="print"/>
            <a:stretch>
              <a:fillRect/>
            </a:stretch>
          </p:blipFill>
          <p:spPr>
            <a:xfrm>
              <a:off x="6297168" y="4686300"/>
              <a:ext cx="109728" cy="13716"/>
            </a:xfrm>
            <a:prstGeom prst="rect">
              <a:avLst/>
            </a:prstGeom>
          </p:spPr>
        </p:pic>
        <p:pic>
          <p:nvPicPr>
            <p:cNvPr id="194" name="object 194"/>
            <p:cNvPicPr/>
            <p:nvPr/>
          </p:nvPicPr>
          <p:blipFill>
            <a:blip r:embed="rId128" cstate="print"/>
            <a:stretch>
              <a:fillRect/>
            </a:stretch>
          </p:blipFill>
          <p:spPr>
            <a:xfrm>
              <a:off x="5961888" y="4672584"/>
              <a:ext cx="121920" cy="27432"/>
            </a:xfrm>
            <a:prstGeom prst="rect">
              <a:avLst/>
            </a:prstGeom>
          </p:spPr>
        </p:pic>
        <p:pic>
          <p:nvPicPr>
            <p:cNvPr id="195" name="object 195"/>
            <p:cNvPicPr/>
            <p:nvPr/>
          </p:nvPicPr>
          <p:blipFill>
            <a:blip r:embed="rId129" cstate="print"/>
            <a:stretch>
              <a:fillRect/>
            </a:stretch>
          </p:blipFill>
          <p:spPr>
            <a:xfrm>
              <a:off x="6455663" y="4686300"/>
              <a:ext cx="91439" cy="13716"/>
            </a:xfrm>
            <a:prstGeom prst="rect">
              <a:avLst/>
            </a:prstGeom>
          </p:spPr>
        </p:pic>
        <p:sp>
          <p:nvSpPr>
            <p:cNvPr id="196" name="object 196"/>
            <p:cNvSpPr/>
            <p:nvPr/>
          </p:nvSpPr>
          <p:spPr>
            <a:xfrm>
              <a:off x="6376416" y="4697730"/>
              <a:ext cx="652780" cy="0"/>
            </a:xfrm>
            <a:custGeom>
              <a:avLst/>
              <a:gdLst/>
              <a:ahLst/>
              <a:cxnLst/>
              <a:rect l="l" t="t" r="r" b="b"/>
              <a:pathLst>
                <a:path w="652779">
                  <a:moveTo>
                    <a:pt x="0" y="0"/>
                  </a:moveTo>
                  <a:lnTo>
                    <a:pt x="30480" y="0"/>
                  </a:lnTo>
                </a:path>
                <a:path w="652779">
                  <a:moveTo>
                    <a:pt x="481584" y="0"/>
                  </a:moveTo>
                  <a:lnTo>
                    <a:pt x="512064" y="0"/>
                  </a:lnTo>
                </a:path>
                <a:path w="652779">
                  <a:moveTo>
                    <a:pt x="627888" y="0"/>
                  </a:moveTo>
                  <a:lnTo>
                    <a:pt x="652271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7" name="object 197"/>
            <p:cNvPicPr/>
            <p:nvPr/>
          </p:nvPicPr>
          <p:blipFill>
            <a:blip r:embed="rId130" cstate="print"/>
            <a:stretch>
              <a:fillRect/>
            </a:stretch>
          </p:blipFill>
          <p:spPr>
            <a:xfrm>
              <a:off x="7083552" y="4695444"/>
              <a:ext cx="48767" cy="4572"/>
            </a:xfrm>
            <a:prstGeom prst="rect">
              <a:avLst/>
            </a:prstGeom>
          </p:spPr>
        </p:pic>
        <p:pic>
          <p:nvPicPr>
            <p:cNvPr id="198" name="object 198"/>
            <p:cNvPicPr/>
            <p:nvPr/>
          </p:nvPicPr>
          <p:blipFill>
            <a:blip r:embed="rId131" cstate="print"/>
            <a:stretch>
              <a:fillRect/>
            </a:stretch>
          </p:blipFill>
          <p:spPr>
            <a:xfrm>
              <a:off x="7223760" y="4695444"/>
              <a:ext cx="54864" cy="4572"/>
            </a:xfrm>
            <a:prstGeom prst="rect">
              <a:avLst/>
            </a:prstGeom>
          </p:spPr>
        </p:pic>
      </p:grpSp>
      <p:grpSp>
        <p:nvGrpSpPr>
          <p:cNvPr id="199" name="object 199"/>
          <p:cNvGrpSpPr/>
          <p:nvPr/>
        </p:nvGrpSpPr>
        <p:grpSpPr>
          <a:xfrm>
            <a:off x="4401311" y="3863340"/>
            <a:ext cx="1304925" cy="786765"/>
            <a:chOff x="4401311" y="3863340"/>
            <a:chExt cx="1304925" cy="786765"/>
          </a:xfrm>
        </p:grpSpPr>
        <p:pic>
          <p:nvPicPr>
            <p:cNvPr id="200" name="object 200"/>
            <p:cNvPicPr/>
            <p:nvPr/>
          </p:nvPicPr>
          <p:blipFill>
            <a:blip r:embed="rId132" cstate="print"/>
            <a:stretch>
              <a:fillRect/>
            </a:stretch>
          </p:blipFill>
          <p:spPr>
            <a:xfrm>
              <a:off x="4437887" y="3863340"/>
              <a:ext cx="42672" cy="27432"/>
            </a:xfrm>
            <a:prstGeom prst="rect">
              <a:avLst/>
            </a:prstGeom>
          </p:spPr>
        </p:pic>
        <p:pic>
          <p:nvPicPr>
            <p:cNvPr id="201" name="object 201"/>
            <p:cNvPicPr/>
            <p:nvPr/>
          </p:nvPicPr>
          <p:blipFill>
            <a:blip r:embed="rId133" cstate="print"/>
            <a:stretch>
              <a:fillRect/>
            </a:stretch>
          </p:blipFill>
          <p:spPr>
            <a:xfrm>
              <a:off x="4431791" y="3890772"/>
              <a:ext cx="36576" cy="9144"/>
            </a:xfrm>
            <a:prstGeom prst="rect">
              <a:avLst/>
            </a:prstGeom>
          </p:spPr>
        </p:pic>
        <p:sp>
          <p:nvSpPr>
            <p:cNvPr id="202" name="object 202"/>
            <p:cNvSpPr/>
            <p:nvPr/>
          </p:nvSpPr>
          <p:spPr>
            <a:xfrm>
              <a:off x="4431791" y="3902202"/>
              <a:ext cx="299085" cy="5080"/>
            </a:xfrm>
            <a:custGeom>
              <a:avLst/>
              <a:gdLst/>
              <a:ahLst/>
              <a:cxnLst/>
              <a:rect l="l" t="t" r="r" b="b"/>
              <a:pathLst>
                <a:path w="299085" h="5079">
                  <a:moveTo>
                    <a:pt x="0" y="0"/>
                  </a:moveTo>
                  <a:lnTo>
                    <a:pt x="30480" y="0"/>
                  </a:lnTo>
                </a:path>
                <a:path w="299085" h="5079">
                  <a:moveTo>
                    <a:pt x="188975" y="4572"/>
                  </a:moveTo>
                  <a:lnTo>
                    <a:pt x="213359" y="4572"/>
                  </a:lnTo>
                </a:path>
                <a:path w="299085" h="5079">
                  <a:moveTo>
                    <a:pt x="268224" y="4572"/>
                  </a:moveTo>
                  <a:lnTo>
                    <a:pt x="298704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3" name="object 203"/>
            <p:cNvPicPr/>
            <p:nvPr/>
          </p:nvPicPr>
          <p:blipFill>
            <a:blip r:embed="rId134" cstate="print"/>
            <a:stretch>
              <a:fillRect/>
            </a:stretch>
          </p:blipFill>
          <p:spPr>
            <a:xfrm>
              <a:off x="5017007" y="3899916"/>
              <a:ext cx="176784" cy="13716"/>
            </a:xfrm>
            <a:prstGeom prst="rect">
              <a:avLst/>
            </a:prstGeom>
          </p:spPr>
        </p:pic>
        <p:pic>
          <p:nvPicPr>
            <p:cNvPr id="204" name="object 204"/>
            <p:cNvPicPr/>
            <p:nvPr/>
          </p:nvPicPr>
          <p:blipFill>
            <a:blip r:embed="rId135" cstate="print"/>
            <a:stretch>
              <a:fillRect/>
            </a:stretch>
          </p:blipFill>
          <p:spPr>
            <a:xfrm>
              <a:off x="4620767" y="3909060"/>
              <a:ext cx="30480" cy="13716"/>
            </a:xfrm>
            <a:prstGeom prst="rect">
              <a:avLst/>
            </a:prstGeom>
          </p:spPr>
        </p:pic>
        <p:pic>
          <p:nvPicPr>
            <p:cNvPr id="205" name="object 205"/>
            <p:cNvPicPr/>
            <p:nvPr/>
          </p:nvPicPr>
          <p:blipFill>
            <a:blip r:embed="rId136" cstate="print"/>
            <a:stretch>
              <a:fillRect/>
            </a:stretch>
          </p:blipFill>
          <p:spPr>
            <a:xfrm>
              <a:off x="4693919" y="3899916"/>
              <a:ext cx="493775" cy="27432"/>
            </a:xfrm>
            <a:prstGeom prst="rect">
              <a:avLst/>
            </a:prstGeom>
          </p:spPr>
        </p:pic>
        <p:sp>
          <p:nvSpPr>
            <p:cNvPr id="206" name="object 206"/>
            <p:cNvSpPr/>
            <p:nvPr/>
          </p:nvSpPr>
          <p:spPr>
            <a:xfrm>
              <a:off x="5084063" y="3925062"/>
              <a:ext cx="12700" cy="0"/>
            </a:xfrm>
            <a:custGeom>
              <a:avLst/>
              <a:gdLst/>
              <a:ahLst/>
              <a:cxnLst/>
              <a:rect l="l" t="t" r="r" b="b"/>
              <a:pathLst>
                <a:path w="12700">
                  <a:moveTo>
                    <a:pt x="0" y="0"/>
                  </a:moveTo>
                  <a:lnTo>
                    <a:pt x="12191" y="0"/>
                  </a:lnTo>
                </a:path>
              </a:pathLst>
            </a:custGeom>
            <a:ln w="4572">
              <a:solidFill>
                <a:srgbClr val="5F5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5181599" y="3925062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2F2F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4949951" y="3929634"/>
              <a:ext cx="97790" cy="0"/>
            </a:xfrm>
            <a:custGeom>
              <a:avLst/>
              <a:gdLst/>
              <a:ahLst/>
              <a:cxnLst/>
              <a:rect l="l" t="t" r="r" b="b"/>
              <a:pathLst>
                <a:path w="97789">
                  <a:moveTo>
                    <a:pt x="0" y="0"/>
                  </a:moveTo>
                  <a:lnTo>
                    <a:pt x="30480" y="0"/>
                  </a:lnTo>
                </a:path>
                <a:path w="97789">
                  <a:moveTo>
                    <a:pt x="67055" y="0"/>
                  </a:moveTo>
                  <a:lnTo>
                    <a:pt x="9753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9" name="object 209"/>
            <p:cNvPicPr/>
            <p:nvPr/>
          </p:nvPicPr>
          <p:blipFill>
            <a:blip r:embed="rId137" cstate="print"/>
            <a:stretch>
              <a:fillRect/>
            </a:stretch>
          </p:blipFill>
          <p:spPr>
            <a:xfrm>
              <a:off x="4620767" y="3922776"/>
              <a:ext cx="243839" cy="22860"/>
            </a:xfrm>
            <a:prstGeom prst="rect">
              <a:avLst/>
            </a:prstGeom>
          </p:spPr>
        </p:pic>
        <p:pic>
          <p:nvPicPr>
            <p:cNvPr id="210" name="object 210"/>
            <p:cNvPicPr/>
            <p:nvPr/>
          </p:nvPicPr>
          <p:blipFill>
            <a:blip r:embed="rId138" cstate="print"/>
            <a:stretch>
              <a:fillRect/>
            </a:stretch>
          </p:blipFill>
          <p:spPr>
            <a:xfrm>
              <a:off x="4620767" y="3931920"/>
              <a:ext cx="426720" cy="18288"/>
            </a:xfrm>
            <a:prstGeom prst="rect">
              <a:avLst/>
            </a:prstGeom>
          </p:spPr>
        </p:pic>
        <p:pic>
          <p:nvPicPr>
            <p:cNvPr id="211" name="object 211"/>
            <p:cNvPicPr/>
            <p:nvPr/>
          </p:nvPicPr>
          <p:blipFill>
            <a:blip r:embed="rId139" cstate="print"/>
            <a:stretch>
              <a:fillRect/>
            </a:stretch>
          </p:blipFill>
          <p:spPr>
            <a:xfrm>
              <a:off x="5108447" y="3922776"/>
              <a:ext cx="91440" cy="41148"/>
            </a:xfrm>
            <a:prstGeom prst="rect">
              <a:avLst/>
            </a:prstGeom>
          </p:spPr>
        </p:pic>
        <p:pic>
          <p:nvPicPr>
            <p:cNvPr id="212" name="object 212"/>
            <p:cNvPicPr/>
            <p:nvPr/>
          </p:nvPicPr>
          <p:blipFill>
            <a:blip r:embed="rId140" cstate="print"/>
            <a:stretch>
              <a:fillRect/>
            </a:stretch>
          </p:blipFill>
          <p:spPr>
            <a:xfrm>
              <a:off x="4401311" y="3904488"/>
              <a:ext cx="134112" cy="91440"/>
            </a:xfrm>
            <a:prstGeom prst="rect">
              <a:avLst/>
            </a:prstGeom>
          </p:spPr>
        </p:pic>
        <p:sp>
          <p:nvSpPr>
            <p:cNvPr id="213" name="object 213"/>
            <p:cNvSpPr/>
            <p:nvPr/>
          </p:nvSpPr>
          <p:spPr>
            <a:xfrm>
              <a:off x="4626863" y="3952494"/>
              <a:ext cx="231775" cy="0"/>
            </a:xfrm>
            <a:custGeom>
              <a:avLst/>
              <a:gdLst/>
              <a:ahLst/>
              <a:cxnLst/>
              <a:rect l="l" t="t" r="r" b="b"/>
              <a:pathLst>
                <a:path w="231775">
                  <a:moveTo>
                    <a:pt x="0" y="0"/>
                  </a:moveTo>
                  <a:lnTo>
                    <a:pt x="30480" y="0"/>
                  </a:lnTo>
                </a:path>
                <a:path w="231775">
                  <a:moveTo>
                    <a:pt x="121919" y="0"/>
                  </a:moveTo>
                  <a:lnTo>
                    <a:pt x="23164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4" name="object 214"/>
            <p:cNvPicPr/>
            <p:nvPr/>
          </p:nvPicPr>
          <p:blipFill>
            <a:blip r:embed="rId141" cstate="print"/>
            <a:stretch>
              <a:fillRect/>
            </a:stretch>
          </p:blipFill>
          <p:spPr>
            <a:xfrm>
              <a:off x="4626863" y="3950208"/>
              <a:ext cx="85344" cy="9144"/>
            </a:xfrm>
            <a:prstGeom prst="rect">
              <a:avLst/>
            </a:prstGeom>
          </p:spPr>
        </p:pic>
        <p:pic>
          <p:nvPicPr>
            <p:cNvPr id="215" name="object 215"/>
            <p:cNvPicPr/>
            <p:nvPr/>
          </p:nvPicPr>
          <p:blipFill>
            <a:blip r:embed="rId142" cstate="print"/>
            <a:stretch>
              <a:fillRect/>
            </a:stretch>
          </p:blipFill>
          <p:spPr>
            <a:xfrm>
              <a:off x="4748783" y="3950208"/>
              <a:ext cx="298704" cy="22860"/>
            </a:xfrm>
            <a:prstGeom prst="rect">
              <a:avLst/>
            </a:prstGeom>
          </p:spPr>
        </p:pic>
        <p:pic>
          <p:nvPicPr>
            <p:cNvPr id="216" name="object 216"/>
            <p:cNvPicPr/>
            <p:nvPr/>
          </p:nvPicPr>
          <p:blipFill>
            <a:blip r:embed="rId143" cstate="print"/>
            <a:stretch>
              <a:fillRect/>
            </a:stretch>
          </p:blipFill>
          <p:spPr>
            <a:xfrm>
              <a:off x="5108447" y="3963924"/>
              <a:ext cx="91440" cy="13716"/>
            </a:xfrm>
            <a:prstGeom prst="rect">
              <a:avLst/>
            </a:prstGeom>
          </p:spPr>
        </p:pic>
        <p:pic>
          <p:nvPicPr>
            <p:cNvPr id="217" name="object 217"/>
            <p:cNvPicPr/>
            <p:nvPr/>
          </p:nvPicPr>
          <p:blipFill>
            <a:blip r:embed="rId144" cstate="print"/>
            <a:stretch>
              <a:fillRect/>
            </a:stretch>
          </p:blipFill>
          <p:spPr>
            <a:xfrm>
              <a:off x="4626863" y="3954780"/>
              <a:ext cx="79248" cy="45720"/>
            </a:xfrm>
            <a:prstGeom prst="rect">
              <a:avLst/>
            </a:prstGeom>
          </p:spPr>
        </p:pic>
        <p:pic>
          <p:nvPicPr>
            <p:cNvPr id="218" name="object 218"/>
            <p:cNvPicPr/>
            <p:nvPr/>
          </p:nvPicPr>
          <p:blipFill>
            <a:blip r:embed="rId145" cstate="print"/>
            <a:stretch>
              <a:fillRect/>
            </a:stretch>
          </p:blipFill>
          <p:spPr>
            <a:xfrm>
              <a:off x="4754879" y="3968496"/>
              <a:ext cx="292608" cy="27432"/>
            </a:xfrm>
            <a:prstGeom prst="rect">
              <a:avLst/>
            </a:prstGeom>
          </p:spPr>
        </p:pic>
        <p:pic>
          <p:nvPicPr>
            <p:cNvPr id="219" name="object 219"/>
            <p:cNvPicPr/>
            <p:nvPr/>
          </p:nvPicPr>
          <p:blipFill>
            <a:blip r:embed="rId146" cstate="print"/>
            <a:stretch>
              <a:fillRect/>
            </a:stretch>
          </p:blipFill>
          <p:spPr>
            <a:xfrm>
              <a:off x="5102351" y="3977640"/>
              <a:ext cx="91439" cy="18288"/>
            </a:xfrm>
            <a:prstGeom prst="rect">
              <a:avLst/>
            </a:prstGeom>
          </p:spPr>
        </p:pic>
        <p:sp>
          <p:nvSpPr>
            <p:cNvPr id="220" name="object 220"/>
            <p:cNvSpPr/>
            <p:nvPr/>
          </p:nvSpPr>
          <p:spPr>
            <a:xfrm>
              <a:off x="4956047" y="3993642"/>
              <a:ext cx="85725" cy="0"/>
            </a:xfrm>
            <a:custGeom>
              <a:avLst/>
              <a:gdLst/>
              <a:ahLst/>
              <a:cxnLst/>
              <a:rect l="l" t="t" r="r" b="b"/>
              <a:pathLst>
                <a:path w="85725">
                  <a:moveTo>
                    <a:pt x="0" y="0"/>
                  </a:moveTo>
                  <a:lnTo>
                    <a:pt x="24383" y="0"/>
                  </a:lnTo>
                </a:path>
                <a:path w="85725">
                  <a:moveTo>
                    <a:pt x="60959" y="0"/>
                  </a:moveTo>
                  <a:lnTo>
                    <a:pt x="85343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1" name="object 221"/>
            <p:cNvPicPr/>
            <p:nvPr/>
          </p:nvPicPr>
          <p:blipFill>
            <a:blip r:embed="rId147" cstate="print"/>
            <a:stretch>
              <a:fillRect/>
            </a:stretch>
          </p:blipFill>
          <p:spPr>
            <a:xfrm>
              <a:off x="4651247" y="4000500"/>
              <a:ext cx="42672" cy="27432"/>
            </a:xfrm>
            <a:prstGeom prst="rect">
              <a:avLst/>
            </a:prstGeom>
          </p:spPr>
        </p:pic>
        <p:pic>
          <p:nvPicPr>
            <p:cNvPr id="222" name="object 222"/>
            <p:cNvPicPr/>
            <p:nvPr/>
          </p:nvPicPr>
          <p:blipFill>
            <a:blip r:embed="rId148" cstate="print"/>
            <a:stretch>
              <a:fillRect/>
            </a:stretch>
          </p:blipFill>
          <p:spPr>
            <a:xfrm>
              <a:off x="4645151" y="4032504"/>
              <a:ext cx="36576" cy="4572"/>
            </a:xfrm>
            <a:prstGeom prst="rect">
              <a:avLst/>
            </a:prstGeom>
          </p:spPr>
        </p:pic>
        <p:sp>
          <p:nvSpPr>
            <p:cNvPr id="223" name="object 223"/>
            <p:cNvSpPr/>
            <p:nvPr/>
          </p:nvSpPr>
          <p:spPr>
            <a:xfrm>
              <a:off x="4779263" y="4075938"/>
              <a:ext cx="920750" cy="0"/>
            </a:xfrm>
            <a:custGeom>
              <a:avLst/>
              <a:gdLst/>
              <a:ahLst/>
              <a:cxnLst/>
              <a:rect l="l" t="t" r="r" b="b"/>
              <a:pathLst>
                <a:path w="920750">
                  <a:moveTo>
                    <a:pt x="0" y="0"/>
                  </a:moveTo>
                  <a:lnTo>
                    <a:pt x="30480" y="0"/>
                  </a:lnTo>
                </a:path>
                <a:path w="920750">
                  <a:moveTo>
                    <a:pt x="469391" y="0"/>
                  </a:moveTo>
                  <a:lnTo>
                    <a:pt x="487680" y="0"/>
                  </a:lnTo>
                </a:path>
                <a:path w="920750">
                  <a:moveTo>
                    <a:pt x="896112" y="0"/>
                  </a:moveTo>
                  <a:lnTo>
                    <a:pt x="920495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4413503" y="4080510"/>
              <a:ext cx="396240" cy="13970"/>
            </a:xfrm>
            <a:custGeom>
              <a:avLst/>
              <a:gdLst/>
              <a:ahLst/>
              <a:cxnLst/>
              <a:rect l="l" t="t" r="r" b="b"/>
              <a:pathLst>
                <a:path w="396239" h="13970">
                  <a:moveTo>
                    <a:pt x="365760" y="0"/>
                  </a:moveTo>
                  <a:lnTo>
                    <a:pt x="396240" y="0"/>
                  </a:lnTo>
                </a:path>
                <a:path w="396239" h="13970">
                  <a:moveTo>
                    <a:pt x="365760" y="4572"/>
                  </a:moveTo>
                  <a:lnTo>
                    <a:pt x="396240" y="4572"/>
                  </a:lnTo>
                </a:path>
                <a:path w="396239" h="13970">
                  <a:moveTo>
                    <a:pt x="0" y="9144"/>
                  </a:moveTo>
                  <a:lnTo>
                    <a:pt x="36576" y="9144"/>
                  </a:lnTo>
                </a:path>
                <a:path w="396239" h="13970">
                  <a:moveTo>
                    <a:pt x="365760" y="9144"/>
                  </a:moveTo>
                  <a:lnTo>
                    <a:pt x="396240" y="9144"/>
                  </a:lnTo>
                </a:path>
                <a:path w="396239" h="13970">
                  <a:moveTo>
                    <a:pt x="0" y="13716"/>
                  </a:moveTo>
                  <a:lnTo>
                    <a:pt x="36576" y="13716"/>
                  </a:lnTo>
                </a:path>
                <a:path w="396239" h="13970">
                  <a:moveTo>
                    <a:pt x="365760" y="13716"/>
                  </a:moveTo>
                  <a:lnTo>
                    <a:pt x="396240" y="13716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5" name="object 225"/>
            <p:cNvPicPr/>
            <p:nvPr/>
          </p:nvPicPr>
          <p:blipFill>
            <a:blip r:embed="rId149" cstate="print"/>
            <a:stretch>
              <a:fillRect/>
            </a:stretch>
          </p:blipFill>
          <p:spPr>
            <a:xfrm>
              <a:off x="4986527" y="4082796"/>
              <a:ext cx="103631" cy="27432"/>
            </a:xfrm>
            <a:prstGeom prst="rect">
              <a:avLst/>
            </a:prstGeom>
          </p:spPr>
        </p:pic>
        <p:sp>
          <p:nvSpPr>
            <p:cNvPr id="226" name="object 226"/>
            <p:cNvSpPr/>
            <p:nvPr/>
          </p:nvSpPr>
          <p:spPr>
            <a:xfrm>
              <a:off x="4413503" y="4098798"/>
              <a:ext cx="396240" cy="0"/>
            </a:xfrm>
            <a:custGeom>
              <a:avLst/>
              <a:gdLst/>
              <a:ahLst/>
              <a:cxnLst/>
              <a:rect l="l" t="t" r="r" b="b"/>
              <a:pathLst>
                <a:path w="396239">
                  <a:moveTo>
                    <a:pt x="0" y="0"/>
                  </a:moveTo>
                  <a:lnTo>
                    <a:pt x="36576" y="0"/>
                  </a:lnTo>
                </a:path>
                <a:path w="396239">
                  <a:moveTo>
                    <a:pt x="365760" y="0"/>
                  </a:moveTo>
                  <a:lnTo>
                    <a:pt x="39624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7" name="object 227"/>
            <p:cNvPicPr/>
            <p:nvPr/>
          </p:nvPicPr>
          <p:blipFill>
            <a:blip r:embed="rId150" cstate="print"/>
            <a:stretch>
              <a:fillRect/>
            </a:stretch>
          </p:blipFill>
          <p:spPr>
            <a:xfrm>
              <a:off x="4517135" y="4027932"/>
              <a:ext cx="164592" cy="96012"/>
            </a:xfrm>
            <a:prstGeom prst="rect">
              <a:avLst/>
            </a:prstGeom>
          </p:spPr>
        </p:pic>
        <p:sp>
          <p:nvSpPr>
            <p:cNvPr id="228" name="object 228"/>
            <p:cNvSpPr/>
            <p:nvPr/>
          </p:nvSpPr>
          <p:spPr>
            <a:xfrm>
              <a:off x="4413503" y="4103370"/>
              <a:ext cx="396240" cy="5080"/>
            </a:xfrm>
            <a:custGeom>
              <a:avLst/>
              <a:gdLst/>
              <a:ahLst/>
              <a:cxnLst/>
              <a:rect l="l" t="t" r="r" b="b"/>
              <a:pathLst>
                <a:path w="396239" h="5079">
                  <a:moveTo>
                    <a:pt x="0" y="0"/>
                  </a:moveTo>
                  <a:lnTo>
                    <a:pt x="36576" y="0"/>
                  </a:lnTo>
                </a:path>
                <a:path w="396239" h="5079">
                  <a:moveTo>
                    <a:pt x="365760" y="0"/>
                  </a:moveTo>
                  <a:lnTo>
                    <a:pt x="396240" y="0"/>
                  </a:lnTo>
                </a:path>
                <a:path w="396239" h="5079">
                  <a:moveTo>
                    <a:pt x="0" y="4572"/>
                  </a:moveTo>
                  <a:lnTo>
                    <a:pt x="36576" y="4572"/>
                  </a:lnTo>
                </a:path>
                <a:path w="396239" h="5079">
                  <a:moveTo>
                    <a:pt x="365760" y="4572"/>
                  </a:moveTo>
                  <a:lnTo>
                    <a:pt x="39624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5077967" y="4107942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5F5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4413503" y="4112514"/>
              <a:ext cx="396240" cy="5080"/>
            </a:xfrm>
            <a:custGeom>
              <a:avLst/>
              <a:gdLst/>
              <a:ahLst/>
              <a:cxnLst/>
              <a:rect l="l" t="t" r="r" b="b"/>
              <a:pathLst>
                <a:path w="396239" h="5079">
                  <a:moveTo>
                    <a:pt x="0" y="0"/>
                  </a:moveTo>
                  <a:lnTo>
                    <a:pt x="36576" y="0"/>
                  </a:lnTo>
                </a:path>
                <a:path w="396239" h="5079">
                  <a:moveTo>
                    <a:pt x="365760" y="0"/>
                  </a:moveTo>
                  <a:lnTo>
                    <a:pt x="396240" y="0"/>
                  </a:lnTo>
                </a:path>
                <a:path w="396239" h="5079">
                  <a:moveTo>
                    <a:pt x="0" y="4572"/>
                  </a:moveTo>
                  <a:lnTo>
                    <a:pt x="36576" y="4572"/>
                  </a:lnTo>
                </a:path>
                <a:path w="396239" h="5079">
                  <a:moveTo>
                    <a:pt x="365760" y="4572"/>
                  </a:moveTo>
                  <a:lnTo>
                    <a:pt x="39624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4834127" y="4117086"/>
              <a:ext cx="749935" cy="0"/>
            </a:xfrm>
            <a:custGeom>
              <a:avLst/>
              <a:gdLst/>
              <a:ahLst/>
              <a:cxnLst/>
              <a:rect l="l" t="t" r="r" b="b"/>
              <a:pathLst>
                <a:path w="749935">
                  <a:moveTo>
                    <a:pt x="0" y="0"/>
                  </a:moveTo>
                  <a:lnTo>
                    <a:pt x="12191" y="0"/>
                  </a:lnTo>
                </a:path>
                <a:path w="749935">
                  <a:moveTo>
                    <a:pt x="341375" y="0"/>
                  </a:moveTo>
                  <a:lnTo>
                    <a:pt x="353567" y="0"/>
                  </a:lnTo>
                </a:path>
                <a:path w="749935">
                  <a:moveTo>
                    <a:pt x="463296" y="0"/>
                  </a:moveTo>
                  <a:lnTo>
                    <a:pt x="475487" y="0"/>
                  </a:lnTo>
                </a:path>
                <a:path w="749935">
                  <a:moveTo>
                    <a:pt x="597408" y="0"/>
                  </a:moveTo>
                  <a:lnTo>
                    <a:pt x="603503" y="0"/>
                  </a:lnTo>
                </a:path>
                <a:path w="749935">
                  <a:moveTo>
                    <a:pt x="743712" y="0"/>
                  </a:moveTo>
                  <a:lnTo>
                    <a:pt x="749807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4413503" y="4121658"/>
              <a:ext cx="396240" cy="0"/>
            </a:xfrm>
            <a:custGeom>
              <a:avLst/>
              <a:gdLst/>
              <a:ahLst/>
              <a:cxnLst/>
              <a:rect l="l" t="t" r="r" b="b"/>
              <a:pathLst>
                <a:path w="396239">
                  <a:moveTo>
                    <a:pt x="0" y="0"/>
                  </a:moveTo>
                  <a:lnTo>
                    <a:pt x="36576" y="0"/>
                  </a:lnTo>
                </a:path>
                <a:path w="396239">
                  <a:moveTo>
                    <a:pt x="170687" y="0"/>
                  </a:moveTo>
                  <a:lnTo>
                    <a:pt x="201168" y="0"/>
                  </a:lnTo>
                </a:path>
                <a:path w="396239">
                  <a:moveTo>
                    <a:pt x="365760" y="0"/>
                  </a:moveTo>
                  <a:lnTo>
                    <a:pt x="39624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3" name="object 233"/>
            <p:cNvPicPr/>
            <p:nvPr/>
          </p:nvPicPr>
          <p:blipFill>
            <a:blip r:embed="rId151" cstate="print"/>
            <a:stretch>
              <a:fillRect/>
            </a:stretch>
          </p:blipFill>
          <p:spPr>
            <a:xfrm>
              <a:off x="4815839" y="4119372"/>
              <a:ext cx="42671" cy="4572"/>
            </a:xfrm>
            <a:prstGeom prst="rect">
              <a:avLst/>
            </a:prstGeom>
          </p:spPr>
        </p:pic>
        <p:pic>
          <p:nvPicPr>
            <p:cNvPr id="234" name="object 234"/>
            <p:cNvPicPr/>
            <p:nvPr/>
          </p:nvPicPr>
          <p:blipFill>
            <a:blip r:embed="rId152" cstate="print"/>
            <a:stretch>
              <a:fillRect/>
            </a:stretch>
          </p:blipFill>
          <p:spPr>
            <a:xfrm>
              <a:off x="4663439" y="4119372"/>
              <a:ext cx="91439" cy="9144"/>
            </a:xfrm>
            <a:prstGeom prst="rect">
              <a:avLst/>
            </a:prstGeom>
          </p:spPr>
        </p:pic>
        <p:sp>
          <p:nvSpPr>
            <p:cNvPr id="235" name="object 235"/>
            <p:cNvSpPr/>
            <p:nvPr/>
          </p:nvSpPr>
          <p:spPr>
            <a:xfrm>
              <a:off x="4413503" y="4126230"/>
              <a:ext cx="457200" cy="5080"/>
            </a:xfrm>
            <a:custGeom>
              <a:avLst/>
              <a:gdLst/>
              <a:ahLst/>
              <a:cxnLst/>
              <a:rect l="l" t="t" r="r" b="b"/>
              <a:pathLst>
                <a:path w="457200" h="5079">
                  <a:moveTo>
                    <a:pt x="0" y="0"/>
                  </a:moveTo>
                  <a:lnTo>
                    <a:pt x="36576" y="0"/>
                  </a:lnTo>
                </a:path>
                <a:path w="457200" h="5079">
                  <a:moveTo>
                    <a:pt x="170687" y="0"/>
                  </a:moveTo>
                  <a:lnTo>
                    <a:pt x="201168" y="0"/>
                  </a:lnTo>
                </a:path>
                <a:path w="457200" h="5079">
                  <a:moveTo>
                    <a:pt x="365760" y="0"/>
                  </a:moveTo>
                  <a:lnTo>
                    <a:pt x="451103" y="0"/>
                  </a:lnTo>
                </a:path>
                <a:path w="457200" h="5079">
                  <a:moveTo>
                    <a:pt x="0" y="4572"/>
                  </a:moveTo>
                  <a:lnTo>
                    <a:pt x="36576" y="4572"/>
                  </a:lnTo>
                </a:path>
                <a:path w="457200" h="5079">
                  <a:moveTo>
                    <a:pt x="170687" y="4572"/>
                  </a:moveTo>
                  <a:lnTo>
                    <a:pt x="201168" y="4572"/>
                  </a:lnTo>
                </a:path>
                <a:path w="457200" h="5079">
                  <a:moveTo>
                    <a:pt x="243839" y="4572"/>
                  </a:moveTo>
                  <a:lnTo>
                    <a:pt x="341375" y="4572"/>
                  </a:lnTo>
                </a:path>
                <a:path w="457200" h="5079">
                  <a:moveTo>
                    <a:pt x="365760" y="4572"/>
                  </a:moveTo>
                  <a:lnTo>
                    <a:pt x="457199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6" name="object 236"/>
            <p:cNvPicPr/>
            <p:nvPr/>
          </p:nvPicPr>
          <p:blipFill>
            <a:blip r:embed="rId153" cstate="print"/>
            <a:stretch>
              <a:fillRect/>
            </a:stretch>
          </p:blipFill>
          <p:spPr>
            <a:xfrm>
              <a:off x="4980431" y="4078224"/>
              <a:ext cx="725424" cy="77724"/>
            </a:xfrm>
            <a:prstGeom prst="rect">
              <a:avLst/>
            </a:prstGeom>
          </p:spPr>
        </p:pic>
        <p:pic>
          <p:nvPicPr>
            <p:cNvPr id="237" name="object 237"/>
            <p:cNvPicPr/>
            <p:nvPr/>
          </p:nvPicPr>
          <p:blipFill>
            <a:blip r:embed="rId154" cstate="print"/>
            <a:stretch>
              <a:fillRect/>
            </a:stretch>
          </p:blipFill>
          <p:spPr>
            <a:xfrm>
              <a:off x="4584191" y="4133088"/>
              <a:ext cx="152400" cy="13716"/>
            </a:xfrm>
            <a:prstGeom prst="rect">
              <a:avLst/>
            </a:prstGeom>
          </p:spPr>
        </p:pic>
        <p:sp>
          <p:nvSpPr>
            <p:cNvPr id="238" name="object 238"/>
            <p:cNvSpPr/>
            <p:nvPr/>
          </p:nvSpPr>
          <p:spPr>
            <a:xfrm>
              <a:off x="4584191" y="4139946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9" name="object 239"/>
            <p:cNvPicPr/>
            <p:nvPr/>
          </p:nvPicPr>
          <p:blipFill>
            <a:blip r:embed="rId155" cstate="print"/>
            <a:stretch>
              <a:fillRect/>
            </a:stretch>
          </p:blipFill>
          <p:spPr>
            <a:xfrm>
              <a:off x="4712207" y="4133088"/>
              <a:ext cx="170688" cy="22860"/>
            </a:xfrm>
            <a:prstGeom prst="rect">
              <a:avLst/>
            </a:prstGeom>
          </p:spPr>
        </p:pic>
        <p:sp>
          <p:nvSpPr>
            <p:cNvPr id="240" name="object 240"/>
            <p:cNvSpPr/>
            <p:nvPr/>
          </p:nvSpPr>
          <p:spPr>
            <a:xfrm>
              <a:off x="4584191" y="4144518"/>
              <a:ext cx="152400" cy="0"/>
            </a:xfrm>
            <a:custGeom>
              <a:avLst/>
              <a:gdLst/>
              <a:ahLst/>
              <a:cxnLst/>
              <a:rect l="l" t="t" r="r" b="b"/>
              <a:pathLst>
                <a:path w="152400">
                  <a:moveTo>
                    <a:pt x="0" y="0"/>
                  </a:moveTo>
                  <a:lnTo>
                    <a:pt x="30480" y="0"/>
                  </a:lnTo>
                </a:path>
                <a:path w="152400">
                  <a:moveTo>
                    <a:pt x="128015" y="0"/>
                  </a:moveTo>
                  <a:lnTo>
                    <a:pt x="152399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1" name="object 241"/>
            <p:cNvPicPr/>
            <p:nvPr/>
          </p:nvPicPr>
          <p:blipFill>
            <a:blip r:embed="rId156" cstate="print"/>
            <a:stretch>
              <a:fillRect/>
            </a:stretch>
          </p:blipFill>
          <p:spPr>
            <a:xfrm>
              <a:off x="4413503" y="4123944"/>
              <a:ext cx="134112" cy="36576"/>
            </a:xfrm>
            <a:prstGeom prst="rect">
              <a:avLst/>
            </a:prstGeom>
          </p:spPr>
        </p:pic>
        <p:pic>
          <p:nvPicPr>
            <p:cNvPr id="242" name="object 242"/>
            <p:cNvPicPr/>
            <p:nvPr/>
          </p:nvPicPr>
          <p:blipFill>
            <a:blip r:embed="rId157" cstate="print"/>
            <a:stretch>
              <a:fillRect/>
            </a:stretch>
          </p:blipFill>
          <p:spPr>
            <a:xfrm>
              <a:off x="4584191" y="4146804"/>
              <a:ext cx="85344" cy="9144"/>
            </a:xfrm>
            <a:prstGeom prst="rect">
              <a:avLst/>
            </a:prstGeom>
          </p:spPr>
        </p:pic>
        <p:sp>
          <p:nvSpPr>
            <p:cNvPr id="243" name="object 243"/>
            <p:cNvSpPr/>
            <p:nvPr/>
          </p:nvSpPr>
          <p:spPr>
            <a:xfrm>
              <a:off x="4413503" y="4153662"/>
              <a:ext cx="1231900" cy="9525"/>
            </a:xfrm>
            <a:custGeom>
              <a:avLst/>
              <a:gdLst/>
              <a:ahLst/>
              <a:cxnLst/>
              <a:rect l="l" t="t" r="r" b="b"/>
              <a:pathLst>
                <a:path w="1231900" h="9525">
                  <a:moveTo>
                    <a:pt x="365760" y="0"/>
                  </a:moveTo>
                  <a:lnTo>
                    <a:pt x="396240" y="0"/>
                  </a:lnTo>
                </a:path>
                <a:path w="1231900" h="9525">
                  <a:moveTo>
                    <a:pt x="1054608" y="0"/>
                  </a:moveTo>
                  <a:lnTo>
                    <a:pt x="1085088" y="0"/>
                  </a:lnTo>
                </a:path>
                <a:path w="1231900" h="9525">
                  <a:moveTo>
                    <a:pt x="1200912" y="0"/>
                  </a:moveTo>
                  <a:lnTo>
                    <a:pt x="1231392" y="0"/>
                  </a:lnTo>
                </a:path>
                <a:path w="1231900" h="9525">
                  <a:moveTo>
                    <a:pt x="365760" y="4571"/>
                  </a:moveTo>
                  <a:lnTo>
                    <a:pt x="396240" y="4571"/>
                  </a:lnTo>
                </a:path>
                <a:path w="1231900" h="9525">
                  <a:moveTo>
                    <a:pt x="0" y="9143"/>
                  </a:moveTo>
                  <a:lnTo>
                    <a:pt x="36576" y="9143"/>
                  </a:lnTo>
                </a:path>
                <a:path w="1231900" h="9525">
                  <a:moveTo>
                    <a:pt x="365760" y="9143"/>
                  </a:moveTo>
                  <a:lnTo>
                    <a:pt x="396240" y="9143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4" name="object 244"/>
            <p:cNvPicPr/>
            <p:nvPr/>
          </p:nvPicPr>
          <p:blipFill>
            <a:blip r:embed="rId158" cstate="print"/>
            <a:stretch>
              <a:fillRect/>
            </a:stretch>
          </p:blipFill>
          <p:spPr>
            <a:xfrm>
              <a:off x="5029199" y="4155948"/>
              <a:ext cx="121920" cy="18288"/>
            </a:xfrm>
            <a:prstGeom prst="rect">
              <a:avLst/>
            </a:prstGeom>
          </p:spPr>
        </p:pic>
        <p:pic>
          <p:nvPicPr>
            <p:cNvPr id="245" name="object 245"/>
            <p:cNvPicPr/>
            <p:nvPr/>
          </p:nvPicPr>
          <p:blipFill>
            <a:blip r:embed="rId159" cstate="print"/>
            <a:stretch>
              <a:fillRect/>
            </a:stretch>
          </p:blipFill>
          <p:spPr>
            <a:xfrm>
              <a:off x="5468111" y="4151376"/>
              <a:ext cx="85344" cy="22860"/>
            </a:xfrm>
            <a:prstGeom prst="rect">
              <a:avLst/>
            </a:prstGeom>
          </p:spPr>
        </p:pic>
        <p:sp>
          <p:nvSpPr>
            <p:cNvPr id="246" name="object 246"/>
            <p:cNvSpPr/>
            <p:nvPr/>
          </p:nvSpPr>
          <p:spPr>
            <a:xfrm>
              <a:off x="4413503" y="4167378"/>
              <a:ext cx="396240" cy="0"/>
            </a:xfrm>
            <a:custGeom>
              <a:avLst/>
              <a:gdLst/>
              <a:ahLst/>
              <a:cxnLst/>
              <a:rect l="l" t="t" r="r" b="b"/>
              <a:pathLst>
                <a:path w="396239">
                  <a:moveTo>
                    <a:pt x="0" y="0"/>
                  </a:moveTo>
                  <a:lnTo>
                    <a:pt x="36576" y="0"/>
                  </a:lnTo>
                </a:path>
                <a:path w="396239">
                  <a:moveTo>
                    <a:pt x="365760" y="0"/>
                  </a:moveTo>
                  <a:lnTo>
                    <a:pt x="39624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7" name="object 247"/>
            <p:cNvPicPr/>
            <p:nvPr/>
          </p:nvPicPr>
          <p:blipFill>
            <a:blip r:embed="rId160" cstate="print"/>
            <a:stretch>
              <a:fillRect/>
            </a:stretch>
          </p:blipFill>
          <p:spPr>
            <a:xfrm>
              <a:off x="4852415" y="4151376"/>
              <a:ext cx="30480" cy="32004"/>
            </a:xfrm>
            <a:prstGeom prst="rect">
              <a:avLst/>
            </a:prstGeom>
          </p:spPr>
        </p:pic>
        <p:pic>
          <p:nvPicPr>
            <p:cNvPr id="248" name="object 248"/>
            <p:cNvPicPr/>
            <p:nvPr/>
          </p:nvPicPr>
          <p:blipFill>
            <a:blip r:embed="rId161" cstate="print"/>
            <a:stretch>
              <a:fillRect/>
            </a:stretch>
          </p:blipFill>
          <p:spPr>
            <a:xfrm>
              <a:off x="4584191" y="4151376"/>
              <a:ext cx="85344" cy="22860"/>
            </a:xfrm>
            <a:prstGeom prst="rect">
              <a:avLst/>
            </a:prstGeom>
          </p:spPr>
        </p:pic>
        <p:sp>
          <p:nvSpPr>
            <p:cNvPr id="249" name="object 249"/>
            <p:cNvSpPr/>
            <p:nvPr/>
          </p:nvSpPr>
          <p:spPr>
            <a:xfrm>
              <a:off x="4413503" y="4171950"/>
              <a:ext cx="396240" cy="9525"/>
            </a:xfrm>
            <a:custGeom>
              <a:avLst/>
              <a:gdLst/>
              <a:ahLst/>
              <a:cxnLst/>
              <a:rect l="l" t="t" r="r" b="b"/>
              <a:pathLst>
                <a:path w="396239" h="9525">
                  <a:moveTo>
                    <a:pt x="0" y="0"/>
                  </a:moveTo>
                  <a:lnTo>
                    <a:pt x="36576" y="0"/>
                  </a:lnTo>
                </a:path>
                <a:path w="396239" h="9525">
                  <a:moveTo>
                    <a:pt x="170687" y="0"/>
                  </a:moveTo>
                  <a:lnTo>
                    <a:pt x="201168" y="0"/>
                  </a:lnTo>
                </a:path>
                <a:path w="396239" h="9525">
                  <a:moveTo>
                    <a:pt x="365760" y="0"/>
                  </a:moveTo>
                  <a:lnTo>
                    <a:pt x="396240" y="0"/>
                  </a:lnTo>
                </a:path>
                <a:path w="396239" h="9525">
                  <a:moveTo>
                    <a:pt x="0" y="4571"/>
                  </a:moveTo>
                  <a:lnTo>
                    <a:pt x="36576" y="4571"/>
                  </a:lnTo>
                </a:path>
                <a:path w="396239" h="9525">
                  <a:moveTo>
                    <a:pt x="170687" y="4571"/>
                  </a:moveTo>
                  <a:lnTo>
                    <a:pt x="201168" y="4571"/>
                  </a:lnTo>
                </a:path>
                <a:path w="396239" h="9525">
                  <a:moveTo>
                    <a:pt x="231648" y="4571"/>
                  </a:moveTo>
                  <a:lnTo>
                    <a:pt x="256031" y="4571"/>
                  </a:lnTo>
                </a:path>
                <a:path w="396239" h="9525">
                  <a:moveTo>
                    <a:pt x="365760" y="4571"/>
                  </a:moveTo>
                  <a:lnTo>
                    <a:pt x="396240" y="4571"/>
                  </a:lnTo>
                </a:path>
                <a:path w="396239" h="9525">
                  <a:moveTo>
                    <a:pt x="0" y="9143"/>
                  </a:moveTo>
                  <a:lnTo>
                    <a:pt x="36576" y="9143"/>
                  </a:lnTo>
                </a:path>
                <a:path w="396239" h="9525">
                  <a:moveTo>
                    <a:pt x="170687" y="9143"/>
                  </a:moveTo>
                  <a:lnTo>
                    <a:pt x="201168" y="9143"/>
                  </a:lnTo>
                </a:path>
                <a:path w="396239" h="9525">
                  <a:moveTo>
                    <a:pt x="365760" y="9143"/>
                  </a:moveTo>
                  <a:lnTo>
                    <a:pt x="396240" y="9143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0" name="object 250"/>
            <p:cNvPicPr/>
            <p:nvPr/>
          </p:nvPicPr>
          <p:blipFill>
            <a:blip r:embed="rId162" cstate="print"/>
            <a:stretch>
              <a:fillRect/>
            </a:stretch>
          </p:blipFill>
          <p:spPr>
            <a:xfrm>
              <a:off x="4517135" y="4160520"/>
              <a:ext cx="30480" cy="50292"/>
            </a:xfrm>
            <a:prstGeom prst="rect">
              <a:avLst/>
            </a:prstGeom>
          </p:spPr>
        </p:pic>
        <p:pic>
          <p:nvPicPr>
            <p:cNvPr id="251" name="object 251"/>
            <p:cNvPicPr/>
            <p:nvPr/>
          </p:nvPicPr>
          <p:blipFill>
            <a:blip r:embed="rId163" cstate="print"/>
            <a:stretch>
              <a:fillRect/>
            </a:stretch>
          </p:blipFill>
          <p:spPr>
            <a:xfrm>
              <a:off x="4980431" y="4155948"/>
              <a:ext cx="292608" cy="41148"/>
            </a:xfrm>
            <a:prstGeom prst="rect">
              <a:avLst/>
            </a:prstGeom>
          </p:spPr>
        </p:pic>
        <p:sp>
          <p:nvSpPr>
            <p:cNvPr id="252" name="object 252"/>
            <p:cNvSpPr/>
            <p:nvPr/>
          </p:nvSpPr>
          <p:spPr>
            <a:xfrm>
              <a:off x="4413503" y="4185666"/>
              <a:ext cx="469900" cy="0"/>
            </a:xfrm>
            <a:custGeom>
              <a:avLst/>
              <a:gdLst/>
              <a:ahLst/>
              <a:cxnLst/>
              <a:rect l="l" t="t" r="r" b="b"/>
              <a:pathLst>
                <a:path w="469900">
                  <a:moveTo>
                    <a:pt x="0" y="0"/>
                  </a:moveTo>
                  <a:lnTo>
                    <a:pt x="36576" y="0"/>
                  </a:lnTo>
                </a:path>
                <a:path w="469900">
                  <a:moveTo>
                    <a:pt x="170687" y="0"/>
                  </a:moveTo>
                  <a:lnTo>
                    <a:pt x="201168" y="0"/>
                  </a:lnTo>
                </a:path>
                <a:path w="469900">
                  <a:moveTo>
                    <a:pt x="365760" y="0"/>
                  </a:moveTo>
                  <a:lnTo>
                    <a:pt x="396240" y="0"/>
                  </a:lnTo>
                </a:path>
                <a:path w="469900">
                  <a:moveTo>
                    <a:pt x="445008" y="0"/>
                  </a:moveTo>
                  <a:lnTo>
                    <a:pt x="469391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3" name="object 253"/>
            <p:cNvPicPr/>
            <p:nvPr/>
          </p:nvPicPr>
          <p:blipFill>
            <a:blip r:embed="rId164" cstate="print"/>
            <a:stretch>
              <a:fillRect/>
            </a:stretch>
          </p:blipFill>
          <p:spPr>
            <a:xfrm>
              <a:off x="5315711" y="4151376"/>
              <a:ext cx="390144" cy="59436"/>
            </a:xfrm>
            <a:prstGeom prst="rect">
              <a:avLst/>
            </a:prstGeom>
          </p:spPr>
        </p:pic>
        <p:sp>
          <p:nvSpPr>
            <p:cNvPr id="254" name="object 254"/>
            <p:cNvSpPr/>
            <p:nvPr/>
          </p:nvSpPr>
          <p:spPr>
            <a:xfrm>
              <a:off x="4413503" y="4190238"/>
              <a:ext cx="469900" cy="5080"/>
            </a:xfrm>
            <a:custGeom>
              <a:avLst/>
              <a:gdLst/>
              <a:ahLst/>
              <a:cxnLst/>
              <a:rect l="l" t="t" r="r" b="b"/>
              <a:pathLst>
                <a:path w="469900" h="5079">
                  <a:moveTo>
                    <a:pt x="0" y="0"/>
                  </a:moveTo>
                  <a:lnTo>
                    <a:pt x="36576" y="0"/>
                  </a:lnTo>
                </a:path>
                <a:path w="469900" h="5079">
                  <a:moveTo>
                    <a:pt x="170687" y="0"/>
                  </a:moveTo>
                  <a:lnTo>
                    <a:pt x="201168" y="0"/>
                  </a:lnTo>
                </a:path>
                <a:path w="469900" h="5079">
                  <a:moveTo>
                    <a:pt x="365760" y="0"/>
                  </a:moveTo>
                  <a:lnTo>
                    <a:pt x="396240" y="0"/>
                  </a:lnTo>
                </a:path>
                <a:path w="469900" h="5079">
                  <a:moveTo>
                    <a:pt x="445008" y="0"/>
                  </a:moveTo>
                  <a:lnTo>
                    <a:pt x="469391" y="0"/>
                  </a:lnTo>
                </a:path>
                <a:path w="469900" h="5079">
                  <a:moveTo>
                    <a:pt x="0" y="4571"/>
                  </a:moveTo>
                  <a:lnTo>
                    <a:pt x="36576" y="4571"/>
                  </a:lnTo>
                </a:path>
                <a:path w="469900" h="5079">
                  <a:moveTo>
                    <a:pt x="170687" y="4571"/>
                  </a:moveTo>
                  <a:lnTo>
                    <a:pt x="201168" y="4571"/>
                  </a:lnTo>
                </a:path>
                <a:path w="469900" h="5079">
                  <a:moveTo>
                    <a:pt x="365760" y="4571"/>
                  </a:moveTo>
                  <a:lnTo>
                    <a:pt x="396240" y="4571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5" name="object 255"/>
            <p:cNvPicPr/>
            <p:nvPr/>
          </p:nvPicPr>
          <p:blipFill>
            <a:blip r:embed="rId165" cstate="print"/>
            <a:stretch>
              <a:fillRect/>
            </a:stretch>
          </p:blipFill>
          <p:spPr>
            <a:xfrm>
              <a:off x="4651247" y="4155948"/>
              <a:ext cx="103632" cy="82296"/>
            </a:xfrm>
            <a:prstGeom prst="rect">
              <a:avLst/>
            </a:prstGeom>
          </p:spPr>
        </p:pic>
        <p:sp>
          <p:nvSpPr>
            <p:cNvPr id="256" name="object 256"/>
            <p:cNvSpPr/>
            <p:nvPr/>
          </p:nvSpPr>
          <p:spPr>
            <a:xfrm>
              <a:off x="4413503" y="4199382"/>
              <a:ext cx="201295" cy="5080"/>
            </a:xfrm>
            <a:custGeom>
              <a:avLst/>
              <a:gdLst/>
              <a:ahLst/>
              <a:cxnLst/>
              <a:rect l="l" t="t" r="r" b="b"/>
              <a:pathLst>
                <a:path w="201295" h="5079">
                  <a:moveTo>
                    <a:pt x="0" y="0"/>
                  </a:moveTo>
                  <a:lnTo>
                    <a:pt x="36576" y="0"/>
                  </a:lnTo>
                </a:path>
                <a:path w="201295" h="5079">
                  <a:moveTo>
                    <a:pt x="170687" y="0"/>
                  </a:moveTo>
                  <a:lnTo>
                    <a:pt x="201168" y="0"/>
                  </a:lnTo>
                </a:path>
                <a:path w="201295" h="5079">
                  <a:moveTo>
                    <a:pt x="0" y="4572"/>
                  </a:moveTo>
                  <a:lnTo>
                    <a:pt x="36576" y="4572"/>
                  </a:lnTo>
                </a:path>
                <a:path w="201295" h="5079">
                  <a:moveTo>
                    <a:pt x="170687" y="4572"/>
                  </a:moveTo>
                  <a:lnTo>
                    <a:pt x="201168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7" name="object 257"/>
            <p:cNvPicPr/>
            <p:nvPr/>
          </p:nvPicPr>
          <p:blipFill>
            <a:blip r:embed="rId166" cstate="print"/>
            <a:stretch>
              <a:fillRect/>
            </a:stretch>
          </p:blipFill>
          <p:spPr>
            <a:xfrm>
              <a:off x="5132831" y="4183380"/>
              <a:ext cx="140208" cy="27432"/>
            </a:xfrm>
            <a:prstGeom prst="rect">
              <a:avLst/>
            </a:prstGeom>
          </p:spPr>
        </p:pic>
        <p:pic>
          <p:nvPicPr>
            <p:cNvPr id="258" name="object 258"/>
            <p:cNvPicPr/>
            <p:nvPr/>
          </p:nvPicPr>
          <p:blipFill>
            <a:blip r:embed="rId167" cstate="print"/>
            <a:stretch>
              <a:fillRect/>
            </a:stretch>
          </p:blipFill>
          <p:spPr>
            <a:xfrm>
              <a:off x="4858511" y="4192524"/>
              <a:ext cx="30480" cy="18288"/>
            </a:xfrm>
            <a:prstGeom prst="rect">
              <a:avLst/>
            </a:prstGeom>
          </p:spPr>
        </p:pic>
        <p:pic>
          <p:nvPicPr>
            <p:cNvPr id="259" name="object 259"/>
            <p:cNvPicPr/>
            <p:nvPr/>
          </p:nvPicPr>
          <p:blipFill>
            <a:blip r:embed="rId168" cstate="print"/>
            <a:stretch>
              <a:fillRect/>
            </a:stretch>
          </p:blipFill>
          <p:spPr>
            <a:xfrm>
              <a:off x="4980431" y="4197096"/>
              <a:ext cx="103631" cy="13716"/>
            </a:xfrm>
            <a:prstGeom prst="rect">
              <a:avLst/>
            </a:prstGeom>
          </p:spPr>
        </p:pic>
        <p:sp>
          <p:nvSpPr>
            <p:cNvPr id="260" name="object 260"/>
            <p:cNvSpPr/>
            <p:nvPr/>
          </p:nvSpPr>
          <p:spPr>
            <a:xfrm>
              <a:off x="4413503" y="4208526"/>
              <a:ext cx="201295" cy="0"/>
            </a:xfrm>
            <a:custGeom>
              <a:avLst/>
              <a:gdLst/>
              <a:ahLst/>
              <a:cxnLst/>
              <a:rect l="l" t="t" r="r" b="b"/>
              <a:pathLst>
                <a:path w="201295">
                  <a:moveTo>
                    <a:pt x="0" y="0"/>
                  </a:moveTo>
                  <a:lnTo>
                    <a:pt x="36576" y="0"/>
                  </a:lnTo>
                </a:path>
                <a:path w="201295">
                  <a:moveTo>
                    <a:pt x="170687" y="0"/>
                  </a:moveTo>
                  <a:lnTo>
                    <a:pt x="20116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61"/>
            <p:cNvSpPr/>
            <p:nvPr/>
          </p:nvSpPr>
          <p:spPr>
            <a:xfrm>
              <a:off x="5023103" y="4213098"/>
              <a:ext cx="567055" cy="0"/>
            </a:xfrm>
            <a:custGeom>
              <a:avLst/>
              <a:gdLst/>
              <a:ahLst/>
              <a:cxnLst/>
              <a:rect l="l" t="t" r="r" b="b"/>
              <a:pathLst>
                <a:path w="567054">
                  <a:moveTo>
                    <a:pt x="0" y="0"/>
                  </a:moveTo>
                  <a:lnTo>
                    <a:pt x="18288" y="0"/>
                  </a:lnTo>
                </a:path>
                <a:path w="567054">
                  <a:moveTo>
                    <a:pt x="152400" y="0"/>
                  </a:moveTo>
                  <a:lnTo>
                    <a:pt x="164591" y="0"/>
                  </a:lnTo>
                </a:path>
                <a:path w="567054">
                  <a:moveTo>
                    <a:pt x="402336" y="0"/>
                  </a:moveTo>
                  <a:lnTo>
                    <a:pt x="420624" y="0"/>
                  </a:lnTo>
                </a:path>
                <a:path w="567054">
                  <a:moveTo>
                    <a:pt x="554736" y="0"/>
                  </a:moveTo>
                  <a:lnTo>
                    <a:pt x="566927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2" name="object 262"/>
            <p:cNvPicPr/>
            <p:nvPr/>
          </p:nvPicPr>
          <p:blipFill>
            <a:blip r:embed="rId169" cstate="print"/>
            <a:stretch>
              <a:fillRect/>
            </a:stretch>
          </p:blipFill>
          <p:spPr>
            <a:xfrm>
              <a:off x="4730495" y="4197096"/>
              <a:ext cx="79248" cy="59436"/>
            </a:xfrm>
            <a:prstGeom prst="rect">
              <a:avLst/>
            </a:prstGeom>
          </p:spPr>
        </p:pic>
        <p:sp>
          <p:nvSpPr>
            <p:cNvPr id="263" name="object 263"/>
            <p:cNvSpPr/>
            <p:nvPr/>
          </p:nvSpPr>
          <p:spPr>
            <a:xfrm>
              <a:off x="4724399" y="4258818"/>
              <a:ext cx="30480" cy="41275"/>
            </a:xfrm>
            <a:custGeom>
              <a:avLst/>
              <a:gdLst/>
              <a:ahLst/>
              <a:cxnLst/>
              <a:rect l="l" t="t" r="r" b="b"/>
              <a:pathLst>
                <a:path w="30479" h="41275">
                  <a:moveTo>
                    <a:pt x="6095" y="0"/>
                  </a:moveTo>
                  <a:lnTo>
                    <a:pt x="30479" y="0"/>
                  </a:lnTo>
                </a:path>
                <a:path w="30479" h="41275">
                  <a:moveTo>
                    <a:pt x="0" y="41148"/>
                  </a:moveTo>
                  <a:lnTo>
                    <a:pt x="12191" y="41148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4" name="object 264"/>
            <p:cNvPicPr/>
            <p:nvPr/>
          </p:nvPicPr>
          <p:blipFill>
            <a:blip r:embed="rId170" cstate="print"/>
            <a:stretch>
              <a:fillRect/>
            </a:stretch>
          </p:blipFill>
          <p:spPr>
            <a:xfrm>
              <a:off x="4431791" y="4293108"/>
              <a:ext cx="109727" cy="22860"/>
            </a:xfrm>
            <a:prstGeom prst="rect">
              <a:avLst/>
            </a:prstGeom>
          </p:spPr>
        </p:pic>
        <p:pic>
          <p:nvPicPr>
            <p:cNvPr id="265" name="object 265"/>
            <p:cNvPicPr/>
            <p:nvPr/>
          </p:nvPicPr>
          <p:blipFill>
            <a:blip r:embed="rId171" cstate="print"/>
            <a:stretch>
              <a:fillRect/>
            </a:stretch>
          </p:blipFill>
          <p:spPr>
            <a:xfrm>
              <a:off x="4815839" y="4293108"/>
              <a:ext cx="188976" cy="36576"/>
            </a:xfrm>
            <a:prstGeom prst="rect">
              <a:avLst/>
            </a:prstGeom>
          </p:spPr>
        </p:pic>
        <p:pic>
          <p:nvPicPr>
            <p:cNvPr id="266" name="object 266"/>
            <p:cNvPicPr/>
            <p:nvPr/>
          </p:nvPicPr>
          <p:blipFill>
            <a:blip r:embed="rId172" cstate="print"/>
            <a:stretch>
              <a:fillRect/>
            </a:stretch>
          </p:blipFill>
          <p:spPr>
            <a:xfrm>
              <a:off x="4602479" y="4302252"/>
              <a:ext cx="176783" cy="27432"/>
            </a:xfrm>
            <a:prstGeom prst="rect">
              <a:avLst/>
            </a:prstGeom>
          </p:spPr>
        </p:pic>
        <p:pic>
          <p:nvPicPr>
            <p:cNvPr id="267" name="object 267"/>
            <p:cNvPicPr/>
            <p:nvPr/>
          </p:nvPicPr>
          <p:blipFill>
            <a:blip r:embed="rId173" cstate="print"/>
            <a:stretch>
              <a:fillRect/>
            </a:stretch>
          </p:blipFill>
          <p:spPr>
            <a:xfrm>
              <a:off x="4425695" y="4315968"/>
              <a:ext cx="115823" cy="13716"/>
            </a:xfrm>
            <a:prstGeom prst="rect">
              <a:avLst/>
            </a:prstGeom>
          </p:spPr>
        </p:pic>
        <p:sp>
          <p:nvSpPr>
            <p:cNvPr id="268" name="object 268"/>
            <p:cNvSpPr/>
            <p:nvPr/>
          </p:nvSpPr>
          <p:spPr>
            <a:xfrm>
              <a:off x="4760975" y="4327398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1F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9" name="object 269"/>
            <p:cNvPicPr/>
            <p:nvPr/>
          </p:nvPicPr>
          <p:blipFill>
            <a:blip r:embed="rId174" cstate="print"/>
            <a:stretch>
              <a:fillRect/>
            </a:stretch>
          </p:blipFill>
          <p:spPr>
            <a:xfrm>
              <a:off x="4919471" y="4325112"/>
              <a:ext cx="85344" cy="4572"/>
            </a:xfrm>
            <a:prstGeom prst="rect">
              <a:avLst/>
            </a:prstGeom>
          </p:spPr>
        </p:pic>
        <p:sp>
          <p:nvSpPr>
            <p:cNvPr id="270" name="object 270"/>
            <p:cNvSpPr/>
            <p:nvPr/>
          </p:nvSpPr>
          <p:spPr>
            <a:xfrm>
              <a:off x="4669535" y="4331970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1" name="object 271"/>
            <p:cNvPicPr/>
            <p:nvPr/>
          </p:nvPicPr>
          <p:blipFill>
            <a:blip r:embed="rId175" cstate="print"/>
            <a:stretch>
              <a:fillRect/>
            </a:stretch>
          </p:blipFill>
          <p:spPr>
            <a:xfrm>
              <a:off x="4419599" y="4329684"/>
              <a:ext cx="36576" cy="13716"/>
            </a:xfrm>
            <a:prstGeom prst="rect">
              <a:avLst/>
            </a:prstGeom>
          </p:spPr>
        </p:pic>
        <p:pic>
          <p:nvPicPr>
            <p:cNvPr id="272" name="object 272"/>
            <p:cNvPicPr/>
            <p:nvPr/>
          </p:nvPicPr>
          <p:blipFill>
            <a:blip r:embed="rId176" cstate="print"/>
            <a:stretch>
              <a:fillRect/>
            </a:stretch>
          </p:blipFill>
          <p:spPr>
            <a:xfrm>
              <a:off x="4974335" y="4329684"/>
              <a:ext cx="36576" cy="13716"/>
            </a:xfrm>
            <a:prstGeom prst="rect">
              <a:avLst/>
            </a:prstGeom>
          </p:spPr>
        </p:pic>
        <p:pic>
          <p:nvPicPr>
            <p:cNvPr id="273" name="object 273"/>
            <p:cNvPicPr/>
            <p:nvPr/>
          </p:nvPicPr>
          <p:blipFill>
            <a:blip r:embed="rId177" cstate="print"/>
            <a:stretch>
              <a:fillRect/>
            </a:stretch>
          </p:blipFill>
          <p:spPr>
            <a:xfrm>
              <a:off x="4413503" y="4343400"/>
              <a:ext cx="36576" cy="18288"/>
            </a:xfrm>
            <a:prstGeom prst="rect">
              <a:avLst/>
            </a:prstGeom>
          </p:spPr>
        </p:pic>
        <p:pic>
          <p:nvPicPr>
            <p:cNvPr id="274" name="object 274"/>
            <p:cNvPicPr/>
            <p:nvPr/>
          </p:nvPicPr>
          <p:blipFill>
            <a:blip r:embed="rId178" cstate="print"/>
            <a:stretch>
              <a:fillRect/>
            </a:stretch>
          </p:blipFill>
          <p:spPr>
            <a:xfrm>
              <a:off x="4980431" y="4343400"/>
              <a:ext cx="36576" cy="18288"/>
            </a:xfrm>
            <a:prstGeom prst="rect">
              <a:avLst/>
            </a:prstGeom>
          </p:spPr>
        </p:pic>
        <p:pic>
          <p:nvPicPr>
            <p:cNvPr id="275" name="object 275"/>
            <p:cNvPicPr/>
            <p:nvPr/>
          </p:nvPicPr>
          <p:blipFill>
            <a:blip r:embed="rId179" cstate="print"/>
            <a:stretch>
              <a:fillRect/>
            </a:stretch>
          </p:blipFill>
          <p:spPr>
            <a:xfrm>
              <a:off x="4498847" y="4329684"/>
              <a:ext cx="359663" cy="59436"/>
            </a:xfrm>
            <a:prstGeom prst="rect">
              <a:avLst/>
            </a:prstGeom>
          </p:spPr>
        </p:pic>
        <p:pic>
          <p:nvPicPr>
            <p:cNvPr id="276" name="object 276"/>
            <p:cNvPicPr/>
            <p:nvPr/>
          </p:nvPicPr>
          <p:blipFill>
            <a:blip r:embed="rId180" cstate="print"/>
            <a:stretch>
              <a:fillRect/>
            </a:stretch>
          </p:blipFill>
          <p:spPr>
            <a:xfrm>
              <a:off x="4407407" y="4361688"/>
              <a:ext cx="36576" cy="32004"/>
            </a:xfrm>
            <a:prstGeom prst="rect">
              <a:avLst/>
            </a:prstGeom>
          </p:spPr>
        </p:pic>
        <p:pic>
          <p:nvPicPr>
            <p:cNvPr id="277" name="object 277"/>
            <p:cNvPicPr/>
            <p:nvPr/>
          </p:nvPicPr>
          <p:blipFill>
            <a:blip r:embed="rId181" cstate="print"/>
            <a:stretch>
              <a:fillRect/>
            </a:stretch>
          </p:blipFill>
          <p:spPr>
            <a:xfrm>
              <a:off x="4986527" y="4361688"/>
              <a:ext cx="36576" cy="32004"/>
            </a:xfrm>
            <a:prstGeom prst="rect">
              <a:avLst/>
            </a:prstGeom>
          </p:spPr>
        </p:pic>
        <p:pic>
          <p:nvPicPr>
            <p:cNvPr id="278" name="object 278"/>
            <p:cNvPicPr/>
            <p:nvPr/>
          </p:nvPicPr>
          <p:blipFill>
            <a:blip r:embed="rId182" cstate="print"/>
            <a:stretch>
              <a:fillRect/>
            </a:stretch>
          </p:blipFill>
          <p:spPr>
            <a:xfrm>
              <a:off x="4748783" y="4384548"/>
              <a:ext cx="97535" cy="9144"/>
            </a:xfrm>
            <a:prstGeom prst="rect">
              <a:avLst/>
            </a:prstGeom>
          </p:spPr>
        </p:pic>
        <p:sp>
          <p:nvSpPr>
            <p:cNvPr id="279" name="object 279"/>
            <p:cNvSpPr/>
            <p:nvPr/>
          </p:nvSpPr>
          <p:spPr>
            <a:xfrm>
              <a:off x="4748783" y="4395978"/>
              <a:ext cx="97790" cy="0"/>
            </a:xfrm>
            <a:custGeom>
              <a:avLst/>
              <a:gdLst/>
              <a:ahLst/>
              <a:cxnLst/>
              <a:rect l="l" t="t" r="r" b="b"/>
              <a:pathLst>
                <a:path w="97789">
                  <a:moveTo>
                    <a:pt x="0" y="0"/>
                  </a:moveTo>
                  <a:lnTo>
                    <a:pt x="30480" y="0"/>
                  </a:lnTo>
                </a:path>
                <a:path w="97789">
                  <a:moveTo>
                    <a:pt x="60960" y="0"/>
                  </a:moveTo>
                  <a:lnTo>
                    <a:pt x="9753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80"/>
            <p:cNvSpPr/>
            <p:nvPr/>
          </p:nvSpPr>
          <p:spPr>
            <a:xfrm>
              <a:off x="4675631" y="4400550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1" name="object 281"/>
            <p:cNvPicPr/>
            <p:nvPr/>
          </p:nvPicPr>
          <p:blipFill>
            <a:blip r:embed="rId183" cstate="print"/>
            <a:stretch>
              <a:fillRect/>
            </a:stretch>
          </p:blipFill>
          <p:spPr>
            <a:xfrm>
              <a:off x="4742687" y="4398264"/>
              <a:ext cx="109727" cy="9144"/>
            </a:xfrm>
            <a:prstGeom prst="rect">
              <a:avLst/>
            </a:prstGeom>
          </p:spPr>
        </p:pic>
        <p:sp>
          <p:nvSpPr>
            <p:cNvPr id="282" name="object 282"/>
            <p:cNvSpPr/>
            <p:nvPr/>
          </p:nvSpPr>
          <p:spPr>
            <a:xfrm>
              <a:off x="4815839" y="4405122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79">
                  <a:moveTo>
                    <a:pt x="0" y="0"/>
                  </a:moveTo>
                  <a:lnTo>
                    <a:pt x="42671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3" name="object 283"/>
            <p:cNvPicPr/>
            <p:nvPr/>
          </p:nvPicPr>
          <p:blipFill>
            <a:blip r:embed="rId184" cstate="print"/>
            <a:stretch>
              <a:fillRect/>
            </a:stretch>
          </p:blipFill>
          <p:spPr>
            <a:xfrm>
              <a:off x="4413503" y="4389120"/>
              <a:ext cx="128015" cy="54864"/>
            </a:xfrm>
            <a:prstGeom prst="rect">
              <a:avLst/>
            </a:prstGeom>
          </p:spPr>
        </p:pic>
        <p:pic>
          <p:nvPicPr>
            <p:cNvPr id="284" name="object 284"/>
            <p:cNvPicPr/>
            <p:nvPr/>
          </p:nvPicPr>
          <p:blipFill>
            <a:blip r:embed="rId185" cstate="print"/>
            <a:stretch>
              <a:fillRect/>
            </a:stretch>
          </p:blipFill>
          <p:spPr>
            <a:xfrm>
              <a:off x="4413503" y="4407408"/>
              <a:ext cx="36576" cy="13716"/>
            </a:xfrm>
            <a:prstGeom prst="rect">
              <a:avLst/>
            </a:prstGeom>
          </p:spPr>
        </p:pic>
        <p:pic>
          <p:nvPicPr>
            <p:cNvPr id="285" name="object 285"/>
            <p:cNvPicPr/>
            <p:nvPr/>
          </p:nvPicPr>
          <p:blipFill>
            <a:blip r:embed="rId186" cstate="print"/>
            <a:stretch>
              <a:fillRect/>
            </a:stretch>
          </p:blipFill>
          <p:spPr>
            <a:xfrm>
              <a:off x="4980431" y="4393692"/>
              <a:ext cx="36576" cy="27432"/>
            </a:xfrm>
            <a:prstGeom prst="rect">
              <a:avLst/>
            </a:prstGeom>
          </p:spPr>
        </p:pic>
        <p:pic>
          <p:nvPicPr>
            <p:cNvPr id="286" name="object 286"/>
            <p:cNvPicPr/>
            <p:nvPr/>
          </p:nvPicPr>
          <p:blipFill>
            <a:blip r:embed="rId187" cstate="print"/>
            <a:stretch>
              <a:fillRect/>
            </a:stretch>
          </p:blipFill>
          <p:spPr>
            <a:xfrm>
              <a:off x="4602479" y="4389120"/>
              <a:ext cx="402336" cy="54864"/>
            </a:xfrm>
            <a:prstGeom prst="rect">
              <a:avLst/>
            </a:prstGeom>
          </p:spPr>
        </p:pic>
        <p:pic>
          <p:nvPicPr>
            <p:cNvPr id="287" name="object 287"/>
            <p:cNvPicPr/>
            <p:nvPr/>
          </p:nvPicPr>
          <p:blipFill>
            <a:blip r:embed="rId188" cstate="print"/>
            <a:stretch>
              <a:fillRect/>
            </a:stretch>
          </p:blipFill>
          <p:spPr>
            <a:xfrm>
              <a:off x="4419599" y="4421124"/>
              <a:ext cx="48768" cy="50292"/>
            </a:xfrm>
            <a:prstGeom prst="rect">
              <a:avLst/>
            </a:prstGeom>
          </p:spPr>
        </p:pic>
        <p:pic>
          <p:nvPicPr>
            <p:cNvPr id="288" name="object 288"/>
            <p:cNvPicPr/>
            <p:nvPr/>
          </p:nvPicPr>
          <p:blipFill>
            <a:blip r:embed="rId189" cstate="print"/>
            <a:stretch>
              <a:fillRect/>
            </a:stretch>
          </p:blipFill>
          <p:spPr>
            <a:xfrm>
              <a:off x="4956047" y="4421124"/>
              <a:ext cx="54864" cy="50292"/>
            </a:xfrm>
            <a:prstGeom prst="rect">
              <a:avLst/>
            </a:prstGeom>
          </p:spPr>
        </p:pic>
        <p:sp>
          <p:nvSpPr>
            <p:cNvPr id="289" name="object 289"/>
            <p:cNvSpPr/>
            <p:nvPr/>
          </p:nvSpPr>
          <p:spPr>
            <a:xfrm>
              <a:off x="4450079" y="4473702"/>
              <a:ext cx="506095" cy="45720"/>
            </a:xfrm>
            <a:custGeom>
              <a:avLst/>
              <a:gdLst/>
              <a:ahLst/>
              <a:cxnLst/>
              <a:rect l="l" t="t" r="r" b="b"/>
              <a:pathLst>
                <a:path w="506095" h="45720">
                  <a:moveTo>
                    <a:pt x="0" y="0"/>
                  </a:moveTo>
                  <a:lnTo>
                    <a:pt x="6095" y="0"/>
                  </a:lnTo>
                </a:path>
                <a:path w="506095" h="45720">
                  <a:moveTo>
                    <a:pt x="481584" y="45719"/>
                  </a:moveTo>
                  <a:lnTo>
                    <a:pt x="505967" y="45719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0" name="object 290"/>
            <p:cNvPicPr/>
            <p:nvPr/>
          </p:nvPicPr>
          <p:blipFill>
            <a:blip r:embed="rId190" cstate="print"/>
            <a:stretch>
              <a:fillRect/>
            </a:stretch>
          </p:blipFill>
          <p:spPr>
            <a:xfrm>
              <a:off x="4974335" y="4471416"/>
              <a:ext cx="85344" cy="59436"/>
            </a:xfrm>
            <a:prstGeom prst="rect">
              <a:avLst/>
            </a:prstGeom>
          </p:spPr>
        </p:pic>
        <p:sp>
          <p:nvSpPr>
            <p:cNvPr id="291" name="object 291"/>
            <p:cNvSpPr/>
            <p:nvPr/>
          </p:nvSpPr>
          <p:spPr>
            <a:xfrm>
              <a:off x="5023103" y="4533138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2" name="object 292"/>
            <p:cNvPicPr/>
            <p:nvPr/>
          </p:nvPicPr>
          <p:blipFill>
            <a:blip r:embed="rId191" cstate="print"/>
            <a:stretch>
              <a:fillRect/>
            </a:stretch>
          </p:blipFill>
          <p:spPr>
            <a:xfrm>
              <a:off x="4925567" y="4521708"/>
              <a:ext cx="36576" cy="27432"/>
            </a:xfrm>
            <a:prstGeom prst="rect">
              <a:avLst/>
            </a:prstGeom>
          </p:spPr>
        </p:pic>
        <p:sp>
          <p:nvSpPr>
            <p:cNvPr id="293" name="object 293"/>
            <p:cNvSpPr/>
            <p:nvPr/>
          </p:nvSpPr>
          <p:spPr>
            <a:xfrm>
              <a:off x="4931663" y="4537710"/>
              <a:ext cx="121920" cy="13970"/>
            </a:xfrm>
            <a:custGeom>
              <a:avLst/>
              <a:gdLst/>
              <a:ahLst/>
              <a:cxnLst/>
              <a:rect l="l" t="t" r="r" b="b"/>
              <a:pathLst>
                <a:path w="121920" h="13970">
                  <a:moveTo>
                    <a:pt x="91439" y="0"/>
                  </a:moveTo>
                  <a:lnTo>
                    <a:pt x="121920" y="0"/>
                  </a:lnTo>
                </a:path>
                <a:path w="121920" h="13970">
                  <a:moveTo>
                    <a:pt x="91439" y="4572"/>
                  </a:moveTo>
                  <a:lnTo>
                    <a:pt x="121920" y="4572"/>
                  </a:lnTo>
                </a:path>
                <a:path w="121920" h="13970">
                  <a:moveTo>
                    <a:pt x="91439" y="9144"/>
                  </a:moveTo>
                  <a:lnTo>
                    <a:pt x="121920" y="9144"/>
                  </a:lnTo>
                </a:path>
                <a:path w="121920" h="13970">
                  <a:moveTo>
                    <a:pt x="0" y="13716"/>
                  </a:moveTo>
                  <a:lnTo>
                    <a:pt x="30480" y="13716"/>
                  </a:lnTo>
                </a:path>
                <a:path w="121920" h="13970">
                  <a:moveTo>
                    <a:pt x="91439" y="13716"/>
                  </a:moveTo>
                  <a:lnTo>
                    <a:pt x="121920" y="13716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94"/>
            <p:cNvSpPr/>
            <p:nvPr/>
          </p:nvSpPr>
          <p:spPr>
            <a:xfrm>
              <a:off x="5334000" y="4555998"/>
              <a:ext cx="18415" cy="0"/>
            </a:xfrm>
            <a:custGeom>
              <a:avLst/>
              <a:gdLst/>
              <a:ahLst/>
              <a:cxnLst/>
              <a:rect l="l" t="t" r="r" b="b"/>
              <a:pathLst>
                <a:path w="18414">
                  <a:moveTo>
                    <a:pt x="0" y="0"/>
                  </a:moveTo>
                  <a:lnTo>
                    <a:pt x="18288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5" name="object 295"/>
            <p:cNvPicPr/>
            <p:nvPr/>
          </p:nvPicPr>
          <p:blipFill>
            <a:blip r:embed="rId192" cstate="print"/>
            <a:stretch>
              <a:fillRect/>
            </a:stretch>
          </p:blipFill>
          <p:spPr>
            <a:xfrm>
              <a:off x="5212079" y="4553712"/>
              <a:ext cx="67056" cy="9144"/>
            </a:xfrm>
            <a:prstGeom prst="rect">
              <a:avLst/>
            </a:prstGeom>
          </p:spPr>
        </p:pic>
        <p:pic>
          <p:nvPicPr>
            <p:cNvPr id="296" name="object 296"/>
            <p:cNvPicPr/>
            <p:nvPr/>
          </p:nvPicPr>
          <p:blipFill>
            <a:blip r:embed="rId193" cstate="print"/>
            <a:stretch>
              <a:fillRect/>
            </a:stretch>
          </p:blipFill>
          <p:spPr>
            <a:xfrm>
              <a:off x="4413503" y="4553712"/>
              <a:ext cx="225551" cy="27432"/>
            </a:xfrm>
            <a:prstGeom prst="rect">
              <a:avLst/>
            </a:prstGeom>
          </p:spPr>
        </p:pic>
        <p:pic>
          <p:nvPicPr>
            <p:cNvPr id="297" name="object 297"/>
            <p:cNvPicPr/>
            <p:nvPr/>
          </p:nvPicPr>
          <p:blipFill>
            <a:blip r:embed="rId194" cstate="print"/>
            <a:stretch>
              <a:fillRect/>
            </a:stretch>
          </p:blipFill>
          <p:spPr>
            <a:xfrm>
              <a:off x="4931663" y="4553712"/>
              <a:ext cx="579120" cy="27432"/>
            </a:xfrm>
            <a:prstGeom prst="rect">
              <a:avLst/>
            </a:prstGeom>
          </p:spPr>
        </p:pic>
        <p:pic>
          <p:nvPicPr>
            <p:cNvPr id="298" name="object 298"/>
            <p:cNvPicPr/>
            <p:nvPr/>
          </p:nvPicPr>
          <p:blipFill>
            <a:blip r:embed="rId195" cstate="print"/>
            <a:stretch>
              <a:fillRect/>
            </a:stretch>
          </p:blipFill>
          <p:spPr>
            <a:xfrm>
              <a:off x="4492751" y="4576572"/>
              <a:ext cx="140207" cy="9144"/>
            </a:xfrm>
            <a:prstGeom prst="rect">
              <a:avLst/>
            </a:prstGeom>
          </p:spPr>
        </p:pic>
        <p:pic>
          <p:nvPicPr>
            <p:cNvPr id="299" name="object 299"/>
            <p:cNvPicPr/>
            <p:nvPr/>
          </p:nvPicPr>
          <p:blipFill>
            <a:blip r:embed="rId196" cstate="print"/>
            <a:stretch>
              <a:fillRect/>
            </a:stretch>
          </p:blipFill>
          <p:spPr>
            <a:xfrm>
              <a:off x="4937759" y="4581144"/>
              <a:ext cx="103631" cy="4572"/>
            </a:xfrm>
            <a:prstGeom prst="rect">
              <a:avLst/>
            </a:prstGeom>
          </p:spPr>
        </p:pic>
        <p:pic>
          <p:nvPicPr>
            <p:cNvPr id="300" name="object 300"/>
            <p:cNvPicPr/>
            <p:nvPr/>
          </p:nvPicPr>
          <p:blipFill>
            <a:blip r:embed="rId197" cstate="print"/>
            <a:stretch>
              <a:fillRect/>
            </a:stretch>
          </p:blipFill>
          <p:spPr>
            <a:xfrm>
              <a:off x="5145023" y="4581144"/>
              <a:ext cx="36576" cy="4572"/>
            </a:xfrm>
            <a:prstGeom prst="rect">
              <a:avLst/>
            </a:prstGeom>
          </p:spPr>
        </p:pic>
        <p:pic>
          <p:nvPicPr>
            <p:cNvPr id="301" name="object 301"/>
            <p:cNvPicPr/>
            <p:nvPr/>
          </p:nvPicPr>
          <p:blipFill>
            <a:blip r:embed="rId198" cstate="print"/>
            <a:stretch>
              <a:fillRect/>
            </a:stretch>
          </p:blipFill>
          <p:spPr>
            <a:xfrm>
              <a:off x="5260847" y="4576572"/>
              <a:ext cx="146303" cy="9144"/>
            </a:xfrm>
            <a:prstGeom prst="rect">
              <a:avLst/>
            </a:prstGeom>
          </p:spPr>
        </p:pic>
        <p:pic>
          <p:nvPicPr>
            <p:cNvPr id="302" name="object 302"/>
            <p:cNvPicPr/>
            <p:nvPr/>
          </p:nvPicPr>
          <p:blipFill>
            <a:blip r:embed="rId199" cstate="print"/>
            <a:stretch>
              <a:fillRect/>
            </a:stretch>
          </p:blipFill>
          <p:spPr>
            <a:xfrm>
              <a:off x="4407407" y="4581144"/>
              <a:ext cx="42671" cy="9144"/>
            </a:xfrm>
            <a:prstGeom prst="rect">
              <a:avLst/>
            </a:prstGeom>
          </p:spPr>
        </p:pic>
        <p:pic>
          <p:nvPicPr>
            <p:cNvPr id="303" name="object 303"/>
            <p:cNvPicPr/>
            <p:nvPr/>
          </p:nvPicPr>
          <p:blipFill>
            <a:blip r:embed="rId200" cstate="print"/>
            <a:stretch>
              <a:fillRect/>
            </a:stretch>
          </p:blipFill>
          <p:spPr>
            <a:xfrm>
              <a:off x="4943855" y="4581144"/>
              <a:ext cx="158496" cy="13716"/>
            </a:xfrm>
            <a:prstGeom prst="rect">
              <a:avLst/>
            </a:prstGeom>
          </p:spPr>
        </p:pic>
        <p:pic>
          <p:nvPicPr>
            <p:cNvPr id="304" name="object 304"/>
            <p:cNvPicPr/>
            <p:nvPr/>
          </p:nvPicPr>
          <p:blipFill>
            <a:blip r:embed="rId201" cstate="print"/>
            <a:stretch>
              <a:fillRect/>
            </a:stretch>
          </p:blipFill>
          <p:spPr>
            <a:xfrm>
              <a:off x="5151119" y="4585716"/>
              <a:ext cx="213360" cy="13716"/>
            </a:xfrm>
            <a:prstGeom prst="rect">
              <a:avLst/>
            </a:prstGeom>
          </p:spPr>
        </p:pic>
        <p:pic>
          <p:nvPicPr>
            <p:cNvPr id="305" name="object 305"/>
            <p:cNvPicPr/>
            <p:nvPr/>
          </p:nvPicPr>
          <p:blipFill>
            <a:blip r:embed="rId202" cstate="print"/>
            <a:stretch>
              <a:fillRect/>
            </a:stretch>
          </p:blipFill>
          <p:spPr>
            <a:xfrm>
              <a:off x="4718303" y="4517136"/>
              <a:ext cx="115824" cy="128016"/>
            </a:xfrm>
            <a:prstGeom prst="rect">
              <a:avLst/>
            </a:prstGeom>
          </p:spPr>
        </p:pic>
        <p:sp>
          <p:nvSpPr>
            <p:cNvPr id="306" name="object 306"/>
            <p:cNvSpPr/>
            <p:nvPr/>
          </p:nvSpPr>
          <p:spPr>
            <a:xfrm>
              <a:off x="4974335" y="4597146"/>
              <a:ext cx="384175" cy="18415"/>
            </a:xfrm>
            <a:custGeom>
              <a:avLst/>
              <a:gdLst/>
              <a:ahLst/>
              <a:cxnLst/>
              <a:rect l="l" t="t" r="r" b="b"/>
              <a:pathLst>
                <a:path w="384175" h="18414">
                  <a:moveTo>
                    <a:pt x="0" y="0"/>
                  </a:moveTo>
                  <a:lnTo>
                    <a:pt x="36576" y="0"/>
                  </a:lnTo>
                </a:path>
                <a:path w="384175" h="18414">
                  <a:moveTo>
                    <a:pt x="91439" y="0"/>
                  </a:moveTo>
                  <a:lnTo>
                    <a:pt x="207263" y="0"/>
                  </a:lnTo>
                </a:path>
                <a:path w="384175" h="18414">
                  <a:moveTo>
                    <a:pt x="359663" y="0"/>
                  </a:moveTo>
                  <a:lnTo>
                    <a:pt x="384047" y="0"/>
                  </a:lnTo>
                </a:path>
                <a:path w="384175" h="18414">
                  <a:moveTo>
                    <a:pt x="0" y="4572"/>
                  </a:moveTo>
                  <a:lnTo>
                    <a:pt x="36576" y="4572"/>
                  </a:lnTo>
                </a:path>
                <a:path w="384175" h="18414">
                  <a:moveTo>
                    <a:pt x="91439" y="4572"/>
                  </a:moveTo>
                  <a:lnTo>
                    <a:pt x="207263" y="4572"/>
                  </a:lnTo>
                </a:path>
                <a:path w="384175" h="18414">
                  <a:moveTo>
                    <a:pt x="231647" y="4572"/>
                  </a:moveTo>
                  <a:lnTo>
                    <a:pt x="323087" y="4572"/>
                  </a:lnTo>
                </a:path>
                <a:path w="384175" h="18414">
                  <a:moveTo>
                    <a:pt x="359663" y="4572"/>
                  </a:moveTo>
                  <a:lnTo>
                    <a:pt x="384047" y="4572"/>
                  </a:lnTo>
                </a:path>
                <a:path w="384175" h="18414">
                  <a:moveTo>
                    <a:pt x="0" y="9144"/>
                  </a:moveTo>
                  <a:lnTo>
                    <a:pt x="36576" y="9144"/>
                  </a:lnTo>
                </a:path>
                <a:path w="384175" h="18414">
                  <a:moveTo>
                    <a:pt x="91439" y="9144"/>
                  </a:moveTo>
                  <a:lnTo>
                    <a:pt x="207263" y="9144"/>
                  </a:lnTo>
                </a:path>
                <a:path w="384175" h="18414">
                  <a:moveTo>
                    <a:pt x="0" y="13716"/>
                  </a:moveTo>
                  <a:lnTo>
                    <a:pt x="36576" y="13716"/>
                  </a:lnTo>
                </a:path>
                <a:path w="384175" h="18414">
                  <a:moveTo>
                    <a:pt x="0" y="18287"/>
                  </a:moveTo>
                  <a:lnTo>
                    <a:pt x="36576" y="18287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7" name="object 307"/>
            <p:cNvPicPr/>
            <p:nvPr/>
          </p:nvPicPr>
          <p:blipFill>
            <a:blip r:embed="rId203" cstate="print"/>
            <a:stretch>
              <a:fillRect/>
            </a:stretch>
          </p:blipFill>
          <p:spPr>
            <a:xfrm>
              <a:off x="5157215" y="4604004"/>
              <a:ext cx="201167" cy="22860"/>
            </a:xfrm>
            <a:prstGeom prst="rect">
              <a:avLst/>
            </a:prstGeom>
          </p:spPr>
        </p:pic>
        <p:pic>
          <p:nvPicPr>
            <p:cNvPr id="308" name="object 308"/>
            <p:cNvPicPr/>
            <p:nvPr/>
          </p:nvPicPr>
          <p:blipFill>
            <a:blip r:embed="rId204" cstate="print"/>
            <a:stretch>
              <a:fillRect/>
            </a:stretch>
          </p:blipFill>
          <p:spPr>
            <a:xfrm>
              <a:off x="5419344" y="4576572"/>
              <a:ext cx="97536" cy="73152"/>
            </a:xfrm>
            <a:prstGeom prst="rect">
              <a:avLst/>
            </a:prstGeom>
          </p:spPr>
        </p:pic>
        <p:pic>
          <p:nvPicPr>
            <p:cNvPr id="309" name="object 309"/>
            <p:cNvPicPr/>
            <p:nvPr/>
          </p:nvPicPr>
          <p:blipFill>
            <a:blip r:embed="rId205" cstate="print"/>
            <a:stretch>
              <a:fillRect/>
            </a:stretch>
          </p:blipFill>
          <p:spPr>
            <a:xfrm>
              <a:off x="4401311" y="4585716"/>
              <a:ext cx="195071" cy="64008"/>
            </a:xfrm>
            <a:prstGeom prst="rect">
              <a:avLst/>
            </a:prstGeom>
          </p:spPr>
        </p:pic>
        <p:sp>
          <p:nvSpPr>
            <p:cNvPr id="310" name="object 310"/>
            <p:cNvSpPr/>
            <p:nvPr/>
          </p:nvSpPr>
          <p:spPr>
            <a:xfrm>
              <a:off x="4974335" y="4620006"/>
              <a:ext cx="36830" cy="5080"/>
            </a:xfrm>
            <a:custGeom>
              <a:avLst/>
              <a:gdLst/>
              <a:ahLst/>
              <a:cxnLst/>
              <a:rect l="l" t="t" r="r" b="b"/>
              <a:pathLst>
                <a:path w="36829" h="5079">
                  <a:moveTo>
                    <a:pt x="0" y="0"/>
                  </a:moveTo>
                  <a:lnTo>
                    <a:pt x="36576" y="0"/>
                  </a:lnTo>
                </a:path>
                <a:path w="36829" h="5079">
                  <a:moveTo>
                    <a:pt x="0" y="4572"/>
                  </a:moveTo>
                  <a:lnTo>
                    <a:pt x="3657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1" name="object 311"/>
            <p:cNvPicPr/>
            <p:nvPr/>
          </p:nvPicPr>
          <p:blipFill>
            <a:blip r:embed="rId206" cstate="print"/>
            <a:stretch>
              <a:fillRect/>
            </a:stretch>
          </p:blipFill>
          <p:spPr>
            <a:xfrm>
              <a:off x="5065775" y="4608576"/>
              <a:ext cx="292607" cy="27432"/>
            </a:xfrm>
            <a:prstGeom prst="rect">
              <a:avLst/>
            </a:prstGeom>
          </p:spPr>
        </p:pic>
        <p:sp>
          <p:nvSpPr>
            <p:cNvPr id="312" name="object 312"/>
            <p:cNvSpPr/>
            <p:nvPr/>
          </p:nvSpPr>
          <p:spPr>
            <a:xfrm>
              <a:off x="4974335" y="4629150"/>
              <a:ext cx="36830" cy="9525"/>
            </a:xfrm>
            <a:custGeom>
              <a:avLst/>
              <a:gdLst/>
              <a:ahLst/>
              <a:cxnLst/>
              <a:rect l="l" t="t" r="r" b="b"/>
              <a:pathLst>
                <a:path w="36829" h="9525">
                  <a:moveTo>
                    <a:pt x="0" y="0"/>
                  </a:moveTo>
                  <a:lnTo>
                    <a:pt x="36576" y="0"/>
                  </a:lnTo>
                </a:path>
                <a:path w="36829" h="9525">
                  <a:moveTo>
                    <a:pt x="0" y="4571"/>
                  </a:moveTo>
                  <a:lnTo>
                    <a:pt x="36576" y="4571"/>
                  </a:lnTo>
                </a:path>
                <a:path w="36829" h="9525">
                  <a:moveTo>
                    <a:pt x="0" y="9143"/>
                  </a:moveTo>
                  <a:lnTo>
                    <a:pt x="36576" y="9143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3" name="object 313"/>
            <p:cNvPicPr/>
            <p:nvPr/>
          </p:nvPicPr>
          <p:blipFill>
            <a:blip r:embed="rId207" cstate="print"/>
            <a:stretch>
              <a:fillRect/>
            </a:stretch>
          </p:blipFill>
          <p:spPr>
            <a:xfrm>
              <a:off x="5084063" y="4626864"/>
              <a:ext cx="274319" cy="22860"/>
            </a:xfrm>
            <a:prstGeom prst="rect">
              <a:avLst/>
            </a:prstGeom>
          </p:spPr>
        </p:pic>
        <p:sp>
          <p:nvSpPr>
            <p:cNvPr id="314" name="object 314"/>
            <p:cNvSpPr/>
            <p:nvPr/>
          </p:nvSpPr>
          <p:spPr>
            <a:xfrm>
              <a:off x="4974335" y="4642866"/>
              <a:ext cx="384175" cy="0"/>
            </a:xfrm>
            <a:custGeom>
              <a:avLst/>
              <a:gdLst/>
              <a:ahLst/>
              <a:cxnLst/>
              <a:rect l="l" t="t" r="r" b="b"/>
              <a:pathLst>
                <a:path w="384175">
                  <a:moveTo>
                    <a:pt x="0" y="0"/>
                  </a:moveTo>
                  <a:lnTo>
                    <a:pt x="36576" y="0"/>
                  </a:lnTo>
                </a:path>
                <a:path w="384175">
                  <a:moveTo>
                    <a:pt x="359663" y="0"/>
                  </a:moveTo>
                  <a:lnTo>
                    <a:pt x="384047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315"/>
            <p:cNvSpPr/>
            <p:nvPr/>
          </p:nvSpPr>
          <p:spPr>
            <a:xfrm>
              <a:off x="4559807" y="4647438"/>
              <a:ext cx="798830" cy="0"/>
            </a:xfrm>
            <a:custGeom>
              <a:avLst/>
              <a:gdLst/>
              <a:ahLst/>
              <a:cxnLst/>
              <a:rect l="l" t="t" r="r" b="b"/>
              <a:pathLst>
                <a:path w="798829">
                  <a:moveTo>
                    <a:pt x="0" y="0"/>
                  </a:moveTo>
                  <a:lnTo>
                    <a:pt x="30480" y="0"/>
                  </a:lnTo>
                </a:path>
                <a:path w="798829">
                  <a:moveTo>
                    <a:pt x="164592" y="0"/>
                  </a:moveTo>
                  <a:lnTo>
                    <a:pt x="268223" y="0"/>
                  </a:lnTo>
                </a:path>
                <a:path w="798829">
                  <a:moveTo>
                    <a:pt x="414528" y="0"/>
                  </a:moveTo>
                  <a:lnTo>
                    <a:pt x="451104" y="0"/>
                  </a:lnTo>
                </a:path>
                <a:path w="798829">
                  <a:moveTo>
                    <a:pt x="713232" y="0"/>
                  </a:moveTo>
                  <a:lnTo>
                    <a:pt x="737615" y="0"/>
                  </a:lnTo>
                </a:path>
                <a:path w="798829">
                  <a:moveTo>
                    <a:pt x="774192" y="0"/>
                  </a:moveTo>
                  <a:lnTo>
                    <a:pt x="798575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6" name="object 316"/>
          <p:cNvGrpSpPr/>
          <p:nvPr/>
        </p:nvGrpSpPr>
        <p:grpSpPr>
          <a:xfrm>
            <a:off x="1420367" y="3854196"/>
            <a:ext cx="530860" cy="142240"/>
            <a:chOff x="1420367" y="3854196"/>
            <a:chExt cx="530860" cy="142240"/>
          </a:xfrm>
        </p:grpSpPr>
        <p:pic>
          <p:nvPicPr>
            <p:cNvPr id="317" name="object 317"/>
            <p:cNvPicPr/>
            <p:nvPr/>
          </p:nvPicPr>
          <p:blipFill>
            <a:blip r:embed="rId208" cstate="print"/>
            <a:stretch>
              <a:fillRect/>
            </a:stretch>
          </p:blipFill>
          <p:spPr>
            <a:xfrm>
              <a:off x="1420367" y="3863340"/>
              <a:ext cx="377951" cy="64008"/>
            </a:xfrm>
            <a:prstGeom prst="rect">
              <a:avLst/>
            </a:prstGeom>
          </p:spPr>
        </p:pic>
        <p:sp>
          <p:nvSpPr>
            <p:cNvPr id="318" name="object 318"/>
            <p:cNvSpPr/>
            <p:nvPr/>
          </p:nvSpPr>
          <p:spPr>
            <a:xfrm>
              <a:off x="1767839" y="3925062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9" name="object 319"/>
            <p:cNvPicPr/>
            <p:nvPr/>
          </p:nvPicPr>
          <p:blipFill>
            <a:blip r:embed="rId209" cstate="print"/>
            <a:stretch>
              <a:fillRect/>
            </a:stretch>
          </p:blipFill>
          <p:spPr>
            <a:xfrm>
              <a:off x="1420367" y="3854196"/>
              <a:ext cx="530352" cy="96012"/>
            </a:xfrm>
            <a:prstGeom prst="rect">
              <a:avLst/>
            </a:prstGeom>
          </p:spPr>
        </p:pic>
        <p:pic>
          <p:nvPicPr>
            <p:cNvPr id="320" name="object 320"/>
            <p:cNvPicPr/>
            <p:nvPr/>
          </p:nvPicPr>
          <p:blipFill>
            <a:blip r:embed="rId210" cstate="print"/>
            <a:stretch>
              <a:fillRect/>
            </a:stretch>
          </p:blipFill>
          <p:spPr>
            <a:xfrm>
              <a:off x="1566671" y="3927348"/>
              <a:ext cx="292608" cy="36576"/>
            </a:xfrm>
            <a:prstGeom prst="rect">
              <a:avLst/>
            </a:prstGeom>
          </p:spPr>
        </p:pic>
        <p:sp>
          <p:nvSpPr>
            <p:cNvPr id="321" name="object 321"/>
            <p:cNvSpPr/>
            <p:nvPr/>
          </p:nvSpPr>
          <p:spPr>
            <a:xfrm>
              <a:off x="1572767" y="3966210"/>
              <a:ext cx="158750" cy="0"/>
            </a:xfrm>
            <a:custGeom>
              <a:avLst/>
              <a:gdLst/>
              <a:ahLst/>
              <a:cxnLst/>
              <a:rect l="l" t="t" r="r" b="b"/>
              <a:pathLst>
                <a:path w="158750">
                  <a:moveTo>
                    <a:pt x="0" y="0"/>
                  </a:moveTo>
                  <a:lnTo>
                    <a:pt x="30480" y="0"/>
                  </a:lnTo>
                </a:path>
                <a:path w="158750">
                  <a:moveTo>
                    <a:pt x="128016" y="0"/>
                  </a:moveTo>
                  <a:lnTo>
                    <a:pt x="15849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2" name="object 322"/>
            <p:cNvPicPr/>
            <p:nvPr/>
          </p:nvPicPr>
          <p:blipFill>
            <a:blip r:embed="rId211" cstate="print"/>
            <a:stretch>
              <a:fillRect/>
            </a:stretch>
          </p:blipFill>
          <p:spPr>
            <a:xfrm>
              <a:off x="1767839" y="3963924"/>
              <a:ext cx="97536" cy="4572"/>
            </a:xfrm>
            <a:prstGeom prst="rect">
              <a:avLst/>
            </a:prstGeom>
          </p:spPr>
        </p:pic>
        <p:pic>
          <p:nvPicPr>
            <p:cNvPr id="323" name="object 323"/>
            <p:cNvPicPr/>
            <p:nvPr/>
          </p:nvPicPr>
          <p:blipFill>
            <a:blip r:embed="rId212" cstate="print"/>
            <a:stretch>
              <a:fillRect/>
            </a:stretch>
          </p:blipFill>
          <p:spPr>
            <a:xfrm>
              <a:off x="1420367" y="3945636"/>
              <a:ext cx="530352" cy="41148"/>
            </a:xfrm>
            <a:prstGeom prst="rect">
              <a:avLst/>
            </a:prstGeom>
          </p:spPr>
        </p:pic>
        <p:pic>
          <p:nvPicPr>
            <p:cNvPr id="324" name="object 324"/>
            <p:cNvPicPr/>
            <p:nvPr/>
          </p:nvPicPr>
          <p:blipFill>
            <a:blip r:embed="rId213" cstate="print"/>
            <a:stretch>
              <a:fillRect/>
            </a:stretch>
          </p:blipFill>
          <p:spPr>
            <a:xfrm>
              <a:off x="1420367" y="3986784"/>
              <a:ext cx="36576" cy="4572"/>
            </a:xfrm>
            <a:prstGeom prst="rect">
              <a:avLst/>
            </a:prstGeom>
          </p:spPr>
        </p:pic>
        <p:pic>
          <p:nvPicPr>
            <p:cNvPr id="325" name="object 325"/>
            <p:cNvPicPr/>
            <p:nvPr/>
          </p:nvPicPr>
          <p:blipFill>
            <a:blip r:embed="rId214" cstate="print"/>
            <a:stretch>
              <a:fillRect/>
            </a:stretch>
          </p:blipFill>
          <p:spPr>
            <a:xfrm>
              <a:off x="1847087" y="3982212"/>
              <a:ext cx="103631" cy="13716"/>
            </a:xfrm>
            <a:prstGeom prst="rect">
              <a:avLst/>
            </a:prstGeom>
          </p:spPr>
        </p:pic>
        <p:pic>
          <p:nvPicPr>
            <p:cNvPr id="326" name="object 326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1505711" y="3986784"/>
              <a:ext cx="36576" cy="4572"/>
            </a:xfrm>
            <a:prstGeom prst="rect">
              <a:avLst/>
            </a:prstGeom>
          </p:spPr>
        </p:pic>
        <p:pic>
          <p:nvPicPr>
            <p:cNvPr id="327" name="object 327"/>
            <p:cNvPicPr/>
            <p:nvPr/>
          </p:nvPicPr>
          <p:blipFill>
            <a:blip r:embed="rId215" cstate="print"/>
            <a:stretch>
              <a:fillRect/>
            </a:stretch>
          </p:blipFill>
          <p:spPr>
            <a:xfrm>
              <a:off x="1597151" y="3982212"/>
              <a:ext cx="207264" cy="13716"/>
            </a:xfrm>
            <a:prstGeom prst="rect">
              <a:avLst/>
            </a:prstGeom>
          </p:spPr>
        </p:pic>
        <p:sp>
          <p:nvSpPr>
            <p:cNvPr id="328" name="object 328"/>
            <p:cNvSpPr/>
            <p:nvPr/>
          </p:nvSpPr>
          <p:spPr>
            <a:xfrm>
              <a:off x="1426463" y="3993642"/>
              <a:ext cx="116205" cy="0"/>
            </a:xfrm>
            <a:custGeom>
              <a:avLst/>
              <a:gdLst/>
              <a:ahLst/>
              <a:cxnLst/>
              <a:rect l="l" t="t" r="r" b="b"/>
              <a:pathLst>
                <a:path w="116205">
                  <a:moveTo>
                    <a:pt x="0" y="0"/>
                  </a:moveTo>
                  <a:lnTo>
                    <a:pt x="24383" y="0"/>
                  </a:lnTo>
                </a:path>
                <a:path w="116205">
                  <a:moveTo>
                    <a:pt x="85343" y="0"/>
                  </a:moveTo>
                  <a:lnTo>
                    <a:pt x="115824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9" name="object 329"/>
          <p:cNvGrpSpPr/>
          <p:nvPr/>
        </p:nvGrpSpPr>
        <p:grpSpPr>
          <a:xfrm>
            <a:off x="7498080" y="3899915"/>
            <a:ext cx="1158240" cy="530860"/>
            <a:chOff x="7498080" y="3899915"/>
            <a:chExt cx="1158240" cy="530860"/>
          </a:xfrm>
        </p:grpSpPr>
        <p:pic>
          <p:nvPicPr>
            <p:cNvPr id="330" name="object 330"/>
            <p:cNvPicPr/>
            <p:nvPr/>
          </p:nvPicPr>
          <p:blipFill>
            <a:blip r:embed="rId216" cstate="print"/>
            <a:stretch>
              <a:fillRect/>
            </a:stretch>
          </p:blipFill>
          <p:spPr>
            <a:xfrm>
              <a:off x="8150352" y="3904487"/>
              <a:ext cx="36576" cy="4572"/>
            </a:xfrm>
            <a:prstGeom prst="rect">
              <a:avLst/>
            </a:prstGeom>
          </p:spPr>
        </p:pic>
        <p:pic>
          <p:nvPicPr>
            <p:cNvPr id="331" name="object 331"/>
            <p:cNvPicPr/>
            <p:nvPr/>
          </p:nvPicPr>
          <p:blipFill>
            <a:blip r:embed="rId217" cstate="print"/>
            <a:stretch>
              <a:fillRect/>
            </a:stretch>
          </p:blipFill>
          <p:spPr>
            <a:xfrm>
              <a:off x="8065008" y="3904487"/>
              <a:ext cx="36576" cy="13716"/>
            </a:xfrm>
            <a:prstGeom prst="rect">
              <a:avLst/>
            </a:prstGeom>
          </p:spPr>
        </p:pic>
        <p:pic>
          <p:nvPicPr>
            <p:cNvPr id="332" name="object 332"/>
            <p:cNvPicPr/>
            <p:nvPr/>
          </p:nvPicPr>
          <p:blipFill>
            <a:blip r:embed="rId218" cstate="print"/>
            <a:stretch>
              <a:fillRect/>
            </a:stretch>
          </p:blipFill>
          <p:spPr>
            <a:xfrm>
              <a:off x="8144256" y="3899915"/>
              <a:ext cx="158495" cy="22860"/>
            </a:xfrm>
            <a:prstGeom prst="rect">
              <a:avLst/>
            </a:prstGeom>
          </p:spPr>
        </p:pic>
        <p:pic>
          <p:nvPicPr>
            <p:cNvPr id="333" name="object 333"/>
            <p:cNvPicPr/>
            <p:nvPr/>
          </p:nvPicPr>
          <p:blipFill>
            <a:blip r:embed="rId219" cstate="print"/>
            <a:stretch>
              <a:fillRect/>
            </a:stretch>
          </p:blipFill>
          <p:spPr>
            <a:xfrm>
              <a:off x="8205216" y="3899915"/>
              <a:ext cx="438912" cy="27432"/>
            </a:xfrm>
            <a:prstGeom prst="rect">
              <a:avLst/>
            </a:prstGeom>
          </p:spPr>
        </p:pic>
        <p:sp>
          <p:nvSpPr>
            <p:cNvPr id="334" name="object 334"/>
            <p:cNvSpPr/>
            <p:nvPr/>
          </p:nvSpPr>
          <p:spPr>
            <a:xfrm>
              <a:off x="8071104" y="3920489"/>
              <a:ext cx="231775" cy="0"/>
            </a:xfrm>
            <a:custGeom>
              <a:avLst/>
              <a:gdLst/>
              <a:ahLst/>
              <a:cxnLst/>
              <a:rect l="l" t="t" r="r" b="b"/>
              <a:pathLst>
                <a:path w="231775">
                  <a:moveTo>
                    <a:pt x="0" y="0"/>
                  </a:moveTo>
                  <a:lnTo>
                    <a:pt x="30480" y="0"/>
                  </a:lnTo>
                </a:path>
                <a:path w="231775">
                  <a:moveTo>
                    <a:pt x="140207" y="0"/>
                  </a:moveTo>
                  <a:lnTo>
                    <a:pt x="231647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5" name="object 335"/>
            <p:cNvSpPr/>
            <p:nvPr/>
          </p:nvSpPr>
          <p:spPr>
            <a:xfrm>
              <a:off x="8631936" y="3925061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2F2F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6" name="object 336"/>
            <p:cNvPicPr/>
            <p:nvPr/>
          </p:nvPicPr>
          <p:blipFill>
            <a:blip r:embed="rId220" cstate="print"/>
            <a:stretch>
              <a:fillRect/>
            </a:stretch>
          </p:blipFill>
          <p:spPr>
            <a:xfrm>
              <a:off x="8071104" y="3922775"/>
              <a:ext cx="164592" cy="13716"/>
            </a:xfrm>
            <a:prstGeom prst="rect">
              <a:avLst/>
            </a:prstGeom>
          </p:spPr>
        </p:pic>
        <p:pic>
          <p:nvPicPr>
            <p:cNvPr id="337" name="object 337"/>
            <p:cNvPicPr/>
            <p:nvPr/>
          </p:nvPicPr>
          <p:blipFill>
            <a:blip r:embed="rId221" cstate="print"/>
            <a:stretch>
              <a:fillRect/>
            </a:stretch>
          </p:blipFill>
          <p:spPr>
            <a:xfrm>
              <a:off x="8077200" y="3927347"/>
              <a:ext cx="426719" cy="22860"/>
            </a:xfrm>
            <a:prstGeom prst="rect">
              <a:avLst/>
            </a:prstGeom>
          </p:spPr>
        </p:pic>
        <p:pic>
          <p:nvPicPr>
            <p:cNvPr id="338" name="object 338"/>
            <p:cNvPicPr/>
            <p:nvPr/>
          </p:nvPicPr>
          <p:blipFill>
            <a:blip r:embed="rId222" cstate="print"/>
            <a:stretch>
              <a:fillRect/>
            </a:stretch>
          </p:blipFill>
          <p:spPr>
            <a:xfrm>
              <a:off x="8077200" y="3941063"/>
              <a:ext cx="420624" cy="18288"/>
            </a:xfrm>
            <a:prstGeom prst="rect">
              <a:avLst/>
            </a:prstGeom>
          </p:spPr>
        </p:pic>
        <p:pic>
          <p:nvPicPr>
            <p:cNvPr id="339" name="object 339"/>
            <p:cNvPicPr/>
            <p:nvPr/>
          </p:nvPicPr>
          <p:blipFill>
            <a:blip r:embed="rId223" cstate="print"/>
            <a:stretch>
              <a:fillRect/>
            </a:stretch>
          </p:blipFill>
          <p:spPr>
            <a:xfrm>
              <a:off x="8083296" y="3959351"/>
              <a:ext cx="152400" cy="4572"/>
            </a:xfrm>
            <a:prstGeom prst="rect">
              <a:avLst/>
            </a:prstGeom>
          </p:spPr>
        </p:pic>
        <p:pic>
          <p:nvPicPr>
            <p:cNvPr id="340" name="object 340"/>
            <p:cNvPicPr/>
            <p:nvPr/>
          </p:nvPicPr>
          <p:blipFill>
            <a:blip r:embed="rId224" cstate="print"/>
            <a:stretch>
              <a:fillRect/>
            </a:stretch>
          </p:blipFill>
          <p:spPr>
            <a:xfrm>
              <a:off x="8333232" y="3959351"/>
              <a:ext cx="164592" cy="4572"/>
            </a:xfrm>
            <a:prstGeom prst="rect">
              <a:avLst/>
            </a:prstGeom>
          </p:spPr>
        </p:pic>
        <p:pic>
          <p:nvPicPr>
            <p:cNvPr id="341" name="object 341"/>
            <p:cNvPicPr/>
            <p:nvPr/>
          </p:nvPicPr>
          <p:blipFill>
            <a:blip r:embed="rId225" cstate="print"/>
            <a:stretch>
              <a:fillRect/>
            </a:stretch>
          </p:blipFill>
          <p:spPr>
            <a:xfrm>
              <a:off x="8558784" y="3927347"/>
              <a:ext cx="97535" cy="68580"/>
            </a:xfrm>
            <a:prstGeom prst="rect">
              <a:avLst/>
            </a:prstGeom>
          </p:spPr>
        </p:pic>
        <p:pic>
          <p:nvPicPr>
            <p:cNvPr id="342" name="object 342"/>
            <p:cNvPicPr/>
            <p:nvPr/>
          </p:nvPicPr>
          <p:blipFill>
            <a:blip r:embed="rId226" cstate="print"/>
            <a:stretch>
              <a:fillRect/>
            </a:stretch>
          </p:blipFill>
          <p:spPr>
            <a:xfrm>
              <a:off x="8199120" y="3963923"/>
              <a:ext cx="298704" cy="13716"/>
            </a:xfrm>
            <a:prstGeom prst="rect">
              <a:avLst/>
            </a:prstGeom>
          </p:spPr>
        </p:pic>
        <p:pic>
          <p:nvPicPr>
            <p:cNvPr id="343" name="object 343"/>
            <p:cNvPicPr/>
            <p:nvPr/>
          </p:nvPicPr>
          <p:blipFill>
            <a:blip r:embed="rId227" cstate="print"/>
            <a:stretch>
              <a:fillRect/>
            </a:stretch>
          </p:blipFill>
          <p:spPr>
            <a:xfrm>
              <a:off x="8083296" y="3963923"/>
              <a:ext cx="73152" cy="32004"/>
            </a:xfrm>
            <a:prstGeom prst="rect">
              <a:avLst/>
            </a:prstGeom>
          </p:spPr>
        </p:pic>
        <p:sp>
          <p:nvSpPr>
            <p:cNvPr id="344" name="object 344"/>
            <p:cNvSpPr/>
            <p:nvPr/>
          </p:nvSpPr>
          <p:spPr>
            <a:xfrm>
              <a:off x="8211312" y="3979925"/>
              <a:ext cx="91440" cy="0"/>
            </a:xfrm>
            <a:custGeom>
              <a:avLst/>
              <a:gdLst/>
              <a:ahLst/>
              <a:cxnLst/>
              <a:rect l="l" t="t" r="r" b="b"/>
              <a:pathLst>
                <a:path w="91440">
                  <a:moveTo>
                    <a:pt x="0" y="0"/>
                  </a:moveTo>
                  <a:lnTo>
                    <a:pt x="91439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5" name="object 345"/>
            <p:cNvPicPr/>
            <p:nvPr/>
          </p:nvPicPr>
          <p:blipFill>
            <a:blip r:embed="rId228" cstate="print"/>
            <a:stretch>
              <a:fillRect/>
            </a:stretch>
          </p:blipFill>
          <p:spPr>
            <a:xfrm>
              <a:off x="8333232" y="3977639"/>
              <a:ext cx="164592" cy="4572"/>
            </a:xfrm>
            <a:prstGeom prst="rect">
              <a:avLst/>
            </a:prstGeom>
          </p:spPr>
        </p:pic>
        <p:sp>
          <p:nvSpPr>
            <p:cNvPr id="346" name="object 346"/>
            <p:cNvSpPr/>
            <p:nvPr/>
          </p:nvSpPr>
          <p:spPr>
            <a:xfrm>
              <a:off x="8217408" y="3984497"/>
              <a:ext cx="85725" cy="0"/>
            </a:xfrm>
            <a:custGeom>
              <a:avLst/>
              <a:gdLst/>
              <a:ahLst/>
              <a:cxnLst/>
              <a:rect l="l" t="t" r="r" b="b"/>
              <a:pathLst>
                <a:path w="85725">
                  <a:moveTo>
                    <a:pt x="0" y="0"/>
                  </a:moveTo>
                  <a:lnTo>
                    <a:pt x="8534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7" name="object 347"/>
            <p:cNvPicPr/>
            <p:nvPr/>
          </p:nvPicPr>
          <p:blipFill>
            <a:blip r:embed="rId229" cstate="print"/>
            <a:stretch>
              <a:fillRect/>
            </a:stretch>
          </p:blipFill>
          <p:spPr>
            <a:xfrm>
              <a:off x="8339328" y="3982211"/>
              <a:ext cx="158496" cy="13716"/>
            </a:xfrm>
            <a:prstGeom prst="rect">
              <a:avLst/>
            </a:prstGeom>
          </p:spPr>
        </p:pic>
        <p:pic>
          <p:nvPicPr>
            <p:cNvPr id="348" name="object 348"/>
            <p:cNvPicPr/>
            <p:nvPr/>
          </p:nvPicPr>
          <p:blipFill>
            <a:blip r:embed="rId230" cstate="print"/>
            <a:stretch>
              <a:fillRect/>
            </a:stretch>
          </p:blipFill>
          <p:spPr>
            <a:xfrm>
              <a:off x="8223504" y="3986783"/>
              <a:ext cx="79247" cy="9144"/>
            </a:xfrm>
            <a:prstGeom prst="rect">
              <a:avLst/>
            </a:prstGeom>
          </p:spPr>
        </p:pic>
        <p:sp>
          <p:nvSpPr>
            <p:cNvPr id="349" name="object 349"/>
            <p:cNvSpPr/>
            <p:nvPr/>
          </p:nvSpPr>
          <p:spPr>
            <a:xfrm>
              <a:off x="8467344" y="3993641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0" name="object 350"/>
            <p:cNvPicPr/>
            <p:nvPr/>
          </p:nvPicPr>
          <p:blipFill>
            <a:blip r:embed="rId231" cstate="print"/>
            <a:stretch>
              <a:fillRect/>
            </a:stretch>
          </p:blipFill>
          <p:spPr>
            <a:xfrm>
              <a:off x="8107680" y="3995927"/>
              <a:ext cx="36576" cy="22860"/>
            </a:xfrm>
            <a:prstGeom prst="rect">
              <a:avLst/>
            </a:prstGeom>
          </p:spPr>
        </p:pic>
        <p:pic>
          <p:nvPicPr>
            <p:cNvPr id="351" name="object 351"/>
            <p:cNvPicPr/>
            <p:nvPr/>
          </p:nvPicPr>
          <p:blipFill>
            <a:blip r:embed="rId232" cstate="print"/>
            <a:stretch>
              <a:fillRect/>
            </a:stretch>
          </p:blipFill>
          <p:spPr>
            <a:xfrm>
              <a:off x="8101584" y="4018787"/>
              <a:ext cx="30480" cy="13716"/>
            </a:xfrm>
            <a:prstGeom prst="rect">
              <a:avLst/>
            </a:prstGeom>
          </p:spPr>
        </p:pic>
        <p:sp>
          <p:nvSpPr>
            <p:cNvPr id="352" name="object 352"/>
            <p:cNvSpPr/>
            <p:nvPr/>
          </p:nvSpPr>
          <p:spPr>
            <a:xfrm>
              <a:off x="7498080" y="4034789"/>
              <a:ext cx="628015" cy="59690"/>
            </a:xfrm>
            <a:custGeom>
              <a:avLst/>
              <a:gdLst/>
              <a:ahLst/>
              <a:cxnLst/>
              <a:rect l="l" t="t" r="r" b="b"/>
              <a:pathLst>
                <a:path w="628015" h="59689">
                  <a:moveTo>
                    <a:pt x="603503" y="0"/>
                  </a:moveTo>
                  <a:lnTo>
                    <a:pt x="627887" y="0"/>
                  </a:lnTo>
                </a:path>
                <a:path w="628015" h="59689">
                  <a:moveTo>
                    <a:pt x="0" y="54863"/>
                  </a:moveTo>
                  <a:lnTo>
                    <a:pt x="36576" y="54863"/>
                  </a:lnTo>
                </a:path>
                <a:path w="628015" h="59689">
                  <a:moveTo>
                    <a:pt x="0" y="59436"/>
                  </a:moveTo>
                  <a:lnTo>
                    <a:pt x="36576" y="59436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3" name="object 353"/>
            <p:cNvSpPr/>
            <p:nvPr/>
          </p:nvSpPr>
          <p:spPr>
            <a:xfrm>
              <a:off x="8400288" y="4094225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4" name="object 354"/>
            <p:cNvSpPr/>
            <p:nvPr/>
          </p:nvSpPr>
          <p:spPr>
            <a:xfrm>
              <a:off x="7498080" y="4098797"/>
              <a:ext cx="932815" cy="9525"/>
            </a:xfrm>
            <a:custGeom>
              <a:avLst/>
              <a:gdLst/>
              <a:ahLst/>
              <a:cxnLst/>
              <a:rect l="l" t="t" r="r" b="b"/>
              <a:pathLst>
                <a:path w="932815" h="9525">
                  <a:moveTo>
                    <a:pt x="0" y="0"/>
                  </a:moveTo>
                  <a:lnTo>
                    <a:pt x="36576" y="0"/>
                  </a:lnTo>
                </a:path>
                <a:path w="932815" h="9525">
                  <a:moveTo>
                    <a:pt x="902207" y="0"/>
                  </a:moveTo>
                  <a:lnTo>
                    <a:pt x="932688" y="0"/>
                  </a:lnTo>
                </a:path>
                <a:path w="932815" h="9525">
                  <a:moveTo>
                    <a:pt x="0" y="4571"/>
                  </a:moveTo>
                  <a:lnTo>
                    <a:pt x="36576" y="4571"/>
                  </a:lnTo>
                </a:path>
                <a:path w="932815" h="9525">
                  <a:moveTo>
                    <a:pt x="902207" y="4571"/>
                  </a:moveTo>
                  <a:lnTo>
                    <a:pt x="932688" y="4571"/>
                  </a:lnTo>
                </a:path>
                <a:path w="932815" h="9525">
                  <a:moveTo>
                    <a:pt x="0" y="9143"/>
                  </a:moveTo>
                  <a:lnTo>
                    <a:pt x="36576" y="9143"/>
                  </a:lnTo>
                </a:path>
                <a:path w="932815" h="9525">
                  <a:moveTo>
                    <a:pt x="902207" y="9143"/>
                  </a:moveTo>
                  <a:lnTo>
                    <a:pt x="932688" y="9143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5" name="object 355"/>
            <p:cNvPicPr/>
            <p:nvPr/>
          </p:nvPicPr>
          <p:blipFill>
            <a:blip r:embed="rId233" cstate="print"/>
            <a:stretch>
              <a:fillRect/>
            </a:stretch>
          </p:blipFill>
          <p:spPr>
            <a:xfrm>
              <a:off x="8113776" y="4078223"/>
              <a:ext cx="249936" cy="45720"/>
            </a:xfrm>
            <a:prstGeom prst="rect">
              <a:avLst/>
            </a:prstGeom>
          </p:spPr>
        </p:pic>
        <p:pic>
          <p:nvPicPr>
            <p:cNvPr id="356" name="object 356"/>
            <p:cNvPicPr/>
            <p:nvPr/>
          </p:nvPicPr>
          <p:blipFill>
            <a:blip r:embed="rId234" cstate="print"/>
            <a:stretch>
              <a:fillRect/>
            </a:stretch>
          </p:blipFill>
          <p:spPr>
            <a:xfrm>
              <a:off x="7601712" y="4078223"/>
              <a:ext cx="286512" cy="50292"/>
            </a:xfrm>
            <a:prstGeom prst="rect">
              <a:avLst/>
            </a:prstGeom>
          </p:spPr>
        </p:pic>
        <p:sp>
          <p:nvSpPr>
            <p:cNvPr id="357" name="object 357"/>
            <p:cNvSpPr/>
            <p:nvPr/>
          </p:nvSpPr>
          <p:spPr>
            <a:xfrm>
              <a:off x="7498080" y="4112513"/>
              <a:ext cx="932815" cy="5080"/>
            </a:xfrm>
            <a:custGeom>
              <a:avLst/>
              <a:gdLst/>
              <a:ahLst/>
              <a:cxnLst/>
              <a:rect l="l" t="t" r="r" b="b"/>
              <a:pathLst>
                <a:path w="932815" h="5079">
                  <a:moveTo>
                    <a:pt x="0" y="0"/>
                  </a:moveTo>
                  <a:lnTo>
                    <a:pt x="36576" y="0"/>
                  </a:lnTo>
                </a:path>
                <a:path w="932815" h="5079">
                  <a:moveTo>
                    <a:pt x="902207" y="0"/>
                  </a:moveTo>
                  <a:lnTo>
                    <a:pt x="932688" y="0"/>
                  </a:lnTo>
                </a:path>
                <a:path w="932815" h="5079">
                  <a:moveTo>
                    <a:pt x="0" y="4572"/>
                  </a:moveTo>
                  <a:lnTo>
                    <a:pt x="3657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8" name="object 358"/>
            <p:cNvSpPr/>
            <p:nvPr/>
          </p:nvSpPr>
          <p:spPr>
            <a:xfrm>
              <a:off x="7717536" y="4117085"/>
              <a:ext cx="12700" cy="0"/>
            </a:xfrm>
            <a:custGeom>
              <a:avLst/>
              <a:gdLst/>
              <a:ahLst/>
              <a:cxnLst/>
              <a:rect l="l" t="t" r="r" b="b"/>
              <a:pathLst>
                <a:path w="12700">
                  <a:moveTo>
                    <a:pt x="0" y="0"/>
                  </a:moveTo>
                  <a:lnTo>
                    <a:pt x="12191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9" name="object 359"/>
            <p:cNvSpPr/>
            <p:nvPr/>
          </p:nvSpPr>
          <p:spPr>
            <a:xfrm>
              <a:off x="7498080" y="4121657"/>
              <a:ext cx="36830" cy="5080"/>
            </a:xfrm>
            <a:custGeom>
              <a:avLst/>
              <a:gdLst/>
              <a:ahLst/>
              <a:cxnLst/>
              <a:rect l="l" t="t" r="r" b="b"/>
              <a:pathLst>
                <a:path w="36829" h="5079">
                  <a:moveTo>
                    <a:pt x="0" y="0"/>
                  </a:moveTo>
                  <a:lnTo>
                    <a:pt x="36576" y="0"/>
                  </a:lnTo>
                </a:path>
                <a:path w="36829" h="5079">
                  <a:moveTo>
                    <a:pt x="0" y="4572"/>
                  </a:moveTo>
                  <a:lnTo>
                    <a:pt x="3657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0" name="object 360"/>
            <p:cNvPicPr/>
            <p:nvPr/>
          </p:nvPicPr>
          <p:blipFill>
            <a:blip r:embed="rId235" cstate="print"/>
            <a:stretch>
              <a:fillRect/>
            </a:stretch>
          </p:blipFill>
          <p:spPr>
            <a:xfrm>
              <a:off x="8552688" y="4119371"/>
              <a:ext cx="42672" cy="18288"/>
            </a:xfrm>
            <a:prstGeom prst="rect">
              <a:avLst/>
            </a:prstGeom>
          </p:spPr>
        </p:pic>
        <p:sp>
          <p:nvSpPr>
            <p:cNvPr id="361" name="object 361"/>
            <p:cNvSpPr/>
            <p:nvPr/>
          </p:nvSpPr>
          <p:spPr>
            <a:xfrm>
              <a:off x="7498080" y="4130801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2" name="object 362"/>
            <p:cNvPicPr/>
            <p:nvPr/>
          </p:nvPicPr>
          <p:blipFill>
            <a:blip r:embed="rId236" cstate="print"/>
            <a:stretch>
              <a:fillRect/>
            </a:stretch>
          </p:blipFill>
          <p:spPr>
            <a:xfrm>
              <a:off x="7802880" y="4114799"/>
              <a:ext cx="493776" cy="27432"/>
            </a:xfrm>
            <a:prstGeom prst="rect">
              <a:avLst/>
            </a:prstGeom>
          </p:spPr>
        </p:pic>
        <p:sp>
          <p:nvSpPr>
            <p:cNvPr id="363" name="object 363"/>
            <p:cNvSpPr/>
            <p:nvPr/>
          </p:nvSpPr>
          <p:spPr>
            <a:xfrm>
              <a:off x="7802880" y="4130801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4" name="object 364"/>
            <p:cNvPicPr/>
            <p:nvPr/>
          </p:nvPicPr>
          <p:blipFill>
            <a:blip r:embed="rId237" cstate="print"/>
            <a:stretch>
              <a:fillRect/>
            </a:stretch>
          </p:blipFill>
          <p:spPr>
            <a:xfrm>
              <a:off x="8333232" y="4114799"/>
              <a:ext cx="176784" cy="27432"/>
            </a:xfrm>
            <a:prstGeom prst="rect">
              <a:avLst/>
            </a:prstGeom>
          </p:spPr>
        </p:pic>
        <p:sp>
          <p:nvSpPr>
            <p:cNvPr id="365" name="object 365"/>
            <p:cNvSpPr/>
            <p:nvPr/>
          </p:nvSpPr>
          <p:spPr>
            <a:xfrm>
              <a:off x="8333232" y="4130801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5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6" name="object 366"/>
            <p:cNvPicPr/>
            <p:nvPr/>
          </p:nvPicPr>
          <p:blipFill>
            <a:blip r:embed="rId238" cstate="print"/>
            <a:stretch>
              <a:fillRect/>
            </a:stretch>
          </p:blipFill>
          <p:spPr>
            <a:xfrm>
              <a:off x="7601712" y="4128515"/>
              <a:ext cx="164591" cy="9144"/>
            </a:xfrm>
            <a:prstGeom prst="rect">
              <a:avLst/>
            </a:prstGeom>
          </p:spPr>
        </p:pic>
        <p:sp>
          <p:nvSpPr>
            <p:cNvPr id="367" name="object 367"/>
            <p:cNvSpPr/>
            <p:nvPr/>
          </p:nvSpPr>
          <p:spPr>
            <a:xfrm>
              <a:off x="7498080" y="4135373"/>
              <a:ext cx="1085215" cy="5080"/>
            </a:xfrm>
            <a:custGeom>
              <a:avLst/>
              <a:gdLst/>
              <a:ahLst/>
              <a:cxnLst/>
              <a:rect l="l" t="t" r="r" b="b"/>
              <a:pathLst>
                <a:path w="1085215" h="5079">
                  <a:moveTo>
                    <a:pt x="0" y="0"/>
                  </a:moveTo>
                  <a:lnTo>
                    <a:pt x="36576" y="0"/>
                  </a:lnTo>
                </a:path>
                <a:path w="1085215" h="5079">
                  <a:moveTo>
                    <a:pt x="170688" y="0"/>
                  </a:moveTo>
                  <a:lnTo>
                    <a:pt x="268223" y="0"/>
                  </a:lnTo>
                </a:path>
                <a:path w="1085215" h="5079">
                  <a:moveTo>
                    <a:pt x="835151" y="0"/>
                  </a:moveTo>
                  <a:lnTo>
                    <a:pt x="859535" y="0"/>
                  </a:lnTo>
                </a:path>
                <a:path w="1085215" h="5079">
                  <a:moveTo>
                    <a:pt x="0" y="4571"/>
                  </a:moveTo>
                  <a:lnTo>
                    <a:pt x="36576" y="4571"/>
                  </a:lnTo>
                </a:path>
                <a:path w="1085215" h="5079">
                  <a:moveTo>
                    <a:pt x="835151" y="4571"/>
                  </a:moveTo>
                  <a:lnTo>
                    <a:pt x="859535" y="4571"/>
                  </a:lnTo>
                </a:path>
                <a:path w="1085215" h="5079">
                  <a:moveTo>
                    <a:pt x="981455" y="4571"/>
                  </a:moveTo>
                  <a:lnTo>
                    <a:pt x="1011936" y="4571"/>
                  </a:lnTo>
                </a:path>
                <a:path w="1085215" h="5079">
                  <a:moveTo>
                    <a:pt x="1054607" y="4571"/>
                  </a:moveTo>
                  <a:lnTo>
                    <a:pt x="1085088" y="4571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8" name="object 368"/>
            <p:cNvPicPr/>
            <p:nvPr/>
          </p:nvPicPr>
          <p:blipFill>
            <a:blip r:embed="rId239" cstate="print"/>
            <a:stretch>
              <a:fillRect/>
            </a:stretch>
          </p:blipFill>
          <p:spPr>
            <a:xfrm>
              <a:off x="7802880" y="4133087"/>
              <a:ext cx="487679" cy="13716"/>
            </a:xfrm>
            <a:prstGeom prst="rect">
              <a:avLst/>
            </a:prstGeom>
          </p:spPr>
        </p:pic>
        <p:sp>
          <p:nvSpPr>
            <p:cNvPr id="369" name="object 369"/>
            <p:cNvSpPr/>
            <p:nvPr/>
          </p:nvSpPr>
          <p:spPr>
            <a:xfrm>
              <a:off x="7498080" y="4144517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0" name="object 370"/>
            <p:cNvPicPr/>
            <p:nvPr/>
          </p:nvPicPr>
          <p:blipFill>
            <a:blip r:embed="rId240" cstate="print"/>
            <a:stretch>
              <a:fillRect/>
            </a:stretch>
          </p:blipFill>
          <p:spPr>
            <a:xfrm>
              <a:off x="7601712" y="4137659"/>
              <a:ext cx="231648" cy="18288"/>
            </a:xfrm>
            <a:prstGeom prst="rect">
              <a:avLst/>
            </a:prstGeom>
          </p:spPr>
        </p:pic>
        <p:sp>
          <p:nvSpPr>
            <p:cNvPr id="371" name="object 371"/>
            <p:cNvSpPr/>
            <p:nvPr/>
          </p:nvSpPr>
          <p:spPr>
            <a:xfrm>
              <a:off x="7498080" y="4144517"/>
              <a:ext cx="932815" cy="5080"/>
            </a:xfrm>
            <a:custGeom>
              <a:avLst/>
              <a:gdLst/>
              <a:ahLst/>
              <a:cxnLst/>
              <a:rect l="l" t="t" r="r" b="b"/>
              <a:pathLst>
                <a:path w="932815" h="5079">
                  <a:moveTo>
                    <a:pt x="835151" y="0"/>
                  </a:moveTo>
                  <a:lnTo>
                    <a:pt x="859535" y="0"/>
                  </a:lnTo>
                </a:path>
                <a:path w="932815" h="5079">
                  <a:moveTo>
                    <a:pt x="902207" y="0"/>
                  </a:moveTo>
                  <a:lnTo>
                    <a:pt x="932688" y="0"/>
                  </a:lnTo>
                </a:path>
                <a:path w="932815" h="5079">
                  <a:moveTo>
                    <a:pt x="0" y="4572"/>
                  </a:moveTo>
                  <a:lnTo>
                    <a:pt x="3657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2" name="object 372"/>
            <p:cNvPicPr/>
            <p:nvPr/>
          </p:nvPicPr>
          <p:blipFill>
            <a:blip r:embed="rId241" cstate="print"/>
            <a:stretch>
              <a:fillRect/>
            </a:stretch>
          </p:blipFill>
          <p:spPr>
            <a:xfrm>
              <a:off x="8479536" y="4142231"/>
              <a:ext cx="103632" cy="13716"/>
            </a:xfrm>
            <a:prstGeom prst="rect">
              <a:avLst/>
            </a:prstGeom>
          </p:spPr>
        </p:pic>
        <p:sp>
          <p:nvSpPr>
            <p:cNvPr id="373" name="object 373"/>
            <p:cNvSpPr/>
            <p:nvPr/>
          </p:nvSpPr>
          <p:spPr>
            <a:xfrm>
              <a:off x="7802880" y="4149089"/>
              <a:ext cx="628015" cy="0"/>
            </a:xfrm>
            <a:custGeom>
              <a:avLst/>
              <a:gdLst/>
              <a:ahLst/>
              <a:cxnLst/>
              <a:rect l="l" t="t" r="r" b="b"/>
              <a:pathLst>
                <a:path w="628015">
                  <a:moveTo>
                    <a:pt x="0" y="0"/>
                  </a:moveTo>
                  <a:lnTo>
                    <a:pt x="30480" y="0"/>
                  </a:lnTo>
                </a:path>
                <a:path w="628015">
                  <a:moveTo>
                    <a:pt x="67055" y="0"/>
                  </a:moveTo>
                  <a:lnTo>
                    <a:pt x="91439" y="0"/>
                  </a:lnTo>
                </a:path>
                <a:path w="628015">
                  <a:moveTo>
                    <a:pt x="256031" y="0"/>
                  </a:moveTo>
                  <a:lnTo>
                    <a:pt x="286512" y="0"/>
                  </a:lnTo>
                </a:path>
                <a:path w="628015">
                  <a:moveTo>
                    <a:pt x="530351" y="0"/>
                  </a:moveTo>
                  <a:lnTo>
                    <a:pt x="554735" y="0"/>
                  </a:lnTo>
                </a:path>
                <a:path w="628015">
                  <a:moveTo>
                    <a:pt x="597407" y="0"/>
                  </a:moveTo>
                  <a:lnTo>
                    <a:pt x="62788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4" name="object 374"/>
            <p:cNvPicPr/>
            <p:nvPr/>
          </p:nvPicPr>
          <p:blipFill>
            <a:blip r:embed="rId242" cstate="print"/>
            <a:stretch>
              <a:fillRect/>
            </a:stretch>
          </p:blipFill>
          <p:spPr>
            <a:xfrm>
              <a:off x="7869936" y="4146803"/>
              <a:ext cx="146304" cy="9144"/>
            </a:xfrm>
            <a:prstGeom prst="rect">
              <a:avLst/>
            </a:prstGeom>
          </p:spPr>
        </p:pic>
        <p:sp>
          <p:nvSpPr>
            <p:cNvPr id="375" name="object 375"/>
            <p:cNvSpPr/>
            <p:nvPr/>
          </p:nvSpPr>
          <p:spPr>
            <a:xfrm>
              <a:off x="7498080" y="4153661"/>
              <a:ext cx="932815" cy="0"/>
            </a:xfrm>
            <a:custGeom>
              <a:avLst/>
              <a:gdLst/>
              <a:ahLst/>
              <a:cxnLst/>
              <a:rect l="l" t="t" r="r" b="b"/>
              <a:pathLst>
                <a:path w="932815">
                  <a:moveTo>
                    <a:pt x="0" y="0"/>
                  </a:moveTo>
                  <a:lnTo>
                    <a:pt x="36576" y="0"/>
                  </a:lnTo>
                </a:path>
                <a:path w="932815">
                  <a:moveTo>
                    <a:pt x="170688" y="0"/>
                  </a:moveTo>
                  <a:lnTo>
                    <a:pt x="201168" y="0"/>
                  </a:lnTo>
                </a:path>
                <a:path w="932815">
                  <a:moveTo>
                    <a:pt x="835151" y="0"/>
                  </a:moveTo>
                  <a:lnTo>
                    <a:pt x="859535" y="0"/>
                  </a:lnTo>
                </a:path>
                <a:path w="932815">
                  <a:moveTo>
                    <a:pt x="902207" y="0"/>
                  </a:moveTo>
                  <a:lnTo>
                    <a:pt x="93268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6" name="object 376"/>
            <p:cNvPicPr/>
            <p:nvPr/>
          </p:nvPicPr>
          <p:blipFill>
            <a:blip r:embed="rId243" cstate="print"/>
            <a:stretch>
              <a:fillRect/>
            </a:stretch>
          </p:blipFill>
          <p:spPr>
            <a:xfrm>
              <a:off x="7735824" y="4151375"/>
              <a:ext cx="97536" cy="9144"/>
            </a:xfrm>
            <a:prstGeom prst="rect">
              <a:avLst/>
            </a:prstGeom>
          </p:spPr>
        </p:pic>
        <p:pic>
          <p:nvPicPr>
            <p:cNvPr id="377" name="object 377"/>
            <p:cNvPicPr/>
            <p:nvPr/>
          </p:nvPicPr>
          <p:blipFill>
            <a:blip r:embed="rId244" cstate="print"/>
            <a:stretch>
              <a:fillRect/>
            </a:stretch>
          </p:blipFill>
          <p:spPr>
            <a:xfrm>
              <a:off x="7869936" y="4146803"/>
              <a:ext cx="286511" cy="13716"/>
            </a:xfrm>
            <a:prstGeom prst="rect">
              <a:avLst/>
            </a:prstGeom>
          </p:spPr>
        </p:pic>
        <p:sp>
          <p:nvSpPr>
            <p:cNvPr id="378" name="object 378"/>
            <p:cNvSpPr/>
            <p:nvPr/>
          </p:nvSpPr>
          <p:spPr>
            <a:xfrm>
              <a:off x="7498080" y="4158233"/>
              <a:ext cx="932815" cy="0"/>
            </a:xfrm>
            <a:custGeom>
              <a:avLst/>
              <a:gdLst/>
              <a:ahLst/>
              <a:cxnLst/>
              <a:rect l="l" t="t" r="r" b="b"/>
              <a:pathLst>
                <a:path w="932815">
                  <a:moveTo>
                    <a:pt x="0" y="0"/>
                  </a:moveTo>
                  <a:lnTo>
                    <a:pt x="36576" y="0"/>
                  </a:lnTo>
                </a:path>
                <a:path w="932815">
                  <a:moveTo>
                    <a:pt x="170688" y="0"/>
                  </a:moveTo>
                  <a:lnTo>
                    <a:pt x="201168" y="0"/>
                  </a:lnTo>
                </a:path>
                <a:path w="932815">
                  <a:moveTo>
                    <a:pt x="304800" y="0"/>
                  </a:moveTo>
                  <a:lnTo>
                    <a:pt x="335280" y="0"/>
                  </a:lnTo>
                </a:path>
                <a:path w="932815">
                  <a:moveTo>
                    <a:pt x="835151" y="0"/>
                  </a:moveTo>
                  <a:lnTo>
                    <a:pt x="859535" y="0"/>
                  </a:lnTo>
                </a:path>
                <a:path w="932815">
                  <a:moveTo>
                    <a:pt x="902207" y="0"/>
                  </a:moveTo>
                  <a:lnTo>
                    <a:pt x="93268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9" name="object 379"/>
            <p:cNvPicPr/>
            <p:nvPr/>
          </p:nvPicPr>
          <p:blipFill>
            <a:blip r:embed="rId245" cstate="print"/>
            <a:stretch>
              <a:fillRect/>
            </a:stretch>
          </p:blipFill>
          <p:spPr>
            <a:xfrm>
              <a:off x="8479536" y="4151375"/>
              <a:ext cx="97536" cy="13716"/>
            </a:xfrm>
            <a:prstGeom prst="rect">
              <a:avLst/>
            </a:prstGeom>
          </p:spPr>
        </p:pic>
        <p:sp>
          <p:nvSpPr>
            <p:cNvPr id="380" name="object 380"/>
            <p:cNvSpPr/>
            <p:nvPr/>
          </p:nvSpPr>
          <p:spPr>
            <a:xfrm>
              <a:off x="7498080" y="4162805"/>
              <a:ext cx="932815" cy="0"/>
            </a:xfrm>
            <a:custGeom>
              <a:avLst/>
              <a:gdLst/>
              <a:ahLst/>
              <a:cxnLst/>
              <a:rect l="l" t="t" r="r" b="b"/>
              <a:pathLst>
                <a:path w="932815">
                  <a:moveTo>
                    <a:pt x="0" y="0"/>
                  </a:moveTo>
                  <a:lnTo>
                    <a:pt x="36576" y="0"/>
                  </a:lnTo>
                </a:path>
                <a:path w="932815">
                  <a:moveTo>
                    <a:pt x="170688" y="0"/>
                  </a:moveTo>
                  <a:lnTo>
                    <a:pt x="201168" y="0"/>
                  </a:lnTo>
                </a:path>
                <a:path w="932815">
                  <a:moveTo>
                    <a:pt x="243840" y="0"/>
                  </a:moveTo>
                  <a:lnTo>
                    <a:pt x="274320" y="0"/>
                  </a:lnTo>
                </a:path>
                <a:path w="932815">
                  <a:moveTo>
                    <a:pt x="304800" y="0"/>
                  </a:moveTo>
                  <a:lnTo>
                    <a:pt x="335280" y="0"/>
                  </a:lnTo>
                </a:path>
                <a:path w="932815">
                  <a:moveTo>
                    <a:pt x="902207" y="0"/>
                  </a:moveTo>
                  <a:lnTo>
                    <a:pt x="93268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1" name="object 381"/>
            <p:cNvPicPr/>
            <p:nvPr/>
          </p:nvPicPr>
          <p:blipFill>
            <a:blip r:embed="rId246" cstate="print"/>
            <a:stretch>
              <a:fillRect/>
            </a:stretch>
          </p:blipFill>
          <p:spPr>
            <a:xfrm>
              <a:off x="7876032" y="4160519"/>
              <a:ext cx="274320" cy="9144"/>
            </a:xfrm>
            <a:prstGeom prst="rect">
              <a:avLst/>
            </a:prstGeom>
          </p:spPr>
        </p:pic>
        <p:pic>
          <p:nvPicPr>
            <p:cNvPr id="382" name="object 382"/>
            <p:cNvPicPr/>
            <p:nvPr/>
          </p:nvPicPr>
          <p:blipFill>
            <a:blip r:embed="rId247" cstate="print"/>
            <a:stretch>
              <a:fillRect/>
            </a:stretch>
          </p:blipFill>
          <p:spPr>
            <a:xfrm>
              <a:off x="8211312" y="4146803"/>
              <a:ext cx="146303" cy="32004"/>
            </a:xfrm>
            <a:prstGeom prst="rect">
              <a:avLst/>
            </a:prstGeom>
          </p:spPr>
        </p:pic>
        <p:sp>
          <p:nvSpPr>
            <p:cNvPr id="383" name="object 383"/>
            <p:cNvSpPr/>
            <p:nvPr/>
          </p:nvSpPr>
          <p:spPr>
            <a:xfrm>
              <a:off x="7498080" y="4167377"/>
              <a:ext cx="1073150" cy="5080"/>
            </a:xfrm>
            <a:custGeom>
              <a:avLst/>
              <a:gdLst/>
              <a:ahLst/>
              <a:cxnLst/>
              <a:rect l="l" t="t" r="r" b="b"/>
              <a:pathLst>
                <a:path w="1073150" h="5079">
                  <a:moveTo>
                    <a:pt x="0" y="0"/>
                  </a:moveTo>
                  <a:lnTo>
                    <a:pt x="36576" y="0"/>
                  </a:lnTo>
                </a:path>
                <a:path w="1073150" h="5079">
                  <a:moveTo>
                    <a:pt x="170688" y="0"/>
                  </a:moveTo>
                  <a:lnTo>
                    <a:pt x="201168" y="0"/>
                  </a:lnTo>
                </a:path>
                <a:path w="1073150" h="5079">
                  <a:moveTo>
                    <a:pt x="243840" y="0"/>
                  </a:moveTo>
                  <a:lnTo>
                    <a:pt x="274320" y="0"/>
                  </a:lnTo>
                </a:path>
                <a:path w="1073150" h="5079">
                  <a:moveTo>
                    <a:pt x="304800" y="0"/>
                  </a:moveTo>
                  <a:lnTo>
                    <a:pt x="335280" y="0"/>
                  </a:lnTo>
                </a:path>
                <a:path w="1073150" h="5079">
                  <a:moveTo>
                    <a:pt x="420624" y="0"/>
                  </a:moveTo>
                  <a:lnTo>
                    <a:pt x="451104" y="0"/>
                  </a:lnTo>
                </a:path>
                <a:path w="1073150" h="5079">
                  <a:moveTo>
                    <a:pt x="835151" y="0"/>
                  </a:moveTo>
                  <a:lnTo>
                    <a:pt x="859535" y="0"/>
                  </a:lnTo>
                </a:path>
                <a:path w="1073150" h="5079">
                  <a:moveTo>
                    <a:pt x="902207" y="0"/>
                  </a:moveTo>
                  <a:lnTo>
                    <a:pt x="932688" y="0"/>
                  </a:lnTo>
                </a:path>
                <a:path w="1073150" h="5079">
                  <a:moveTo>
                    <a:pt x="987551" y="0"/>
                  </a:moveTo>
                  <a:lnTo>
                    <a:pt x="1018032" y="0"/>
                  </a:lnTo>
                </a:path>
                <a:path w="1073150" h="5079">
                  <a:moveTo>
                    <a:pt x="1042416" y="0"/>
                  </a:moveTo>
                  <a:lnTo>
                    <a:pt x="1072896" y="0"/>
                  </a:lnTo>
                </a:path>
                <a:path w="1073150" h="5079">
                  <a:moveTo>
                    <a:pt x="0" y="4572"/>
                  </a:moveTo>
                  <a:lnTo>
                    <a:pt x="36576" y="4572"/>
                  </a:lnTo>
                </a:path>
                <a:path w="1073150" h="5079">
                  <a:moveTo>
                    <a:pt x="170688" y="4572"/>
                  </a:moveTo>
                  <a:lnTo>
                    <a:pt x="201168" y="4572"/>
                  </a:lnTo>
                </a:path>
                <a:path w="1073150" h="5079">
                  <a:moveTo>
                    <a:pt x="243840" y="4572"/>
                  </a:moveTo>
                  <a:lnTo>
                    <a:pt x="274320" y="4572"/>
                  </a:lnTo>
                </a:path>
                <a:path w="1073150" h="5079">
                  <a:moveTo>
                    <a:pt x="304800" y="4572"/>
                  </a:moveTo>
                  <a:lnTo>
                    <a:pt x="33528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4" name="object 384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7876032" y="4169663"/>
              <a:ext cx="30480" cy="4572"/>
            </a:xfrm>
            <a:prstGeom prst="rect">
              <a:avLst/>
            </a:prstGeom>
          </p:spPr>
        </p:pic>
        <p:sp>
          <p:nvSpPr>
            <p:cNvPr id="385" name="object 385"/>
            <p:cNvSpPr/>
            <p:nvPr/>
          </p:nvSpPr>
          <p:spPr>
            <a:xfrm>
              <a:off x="7668768" y="4171949"/>
              <a:ext cx="847725" cy="5080"/>
            </a:xfrm>
            <a:custGeom>
              <a:avLst/>
              <a:gdLst/>
              <a:ahLst/>
              <a:cxnLst/>
              <a:rect l="l" t="t" r="r" b="b"/>
              <a:pathLst>
                <a:path w="847725" h="5079">
                  <a:moveTo>
                    <a:pt x="249935" y="0"/>
                  </a:moveTo>
                  <a:lnTo>
                    <a:pt x="280416" y="0"/>
                  </a:lnTo>
                </a:path>
                <a:path w="847725" h="5079">
                  <a:moveTo>
                    <a:pt x="664463" y="0"/>
                  </a:moveTo>
                  <a:lnTo>
                    <a:pt x="688847" y="0"/>
                  </a:lnTo>
                </a:path>
                <a:path w="847725" h="5079">
                  <a:moveTo>
                    <a:pt x="731519" y="0"/>
                  </a:moveTo>
                  <a:lnTo>
                    <a:pt x="762000" y="0"/>
                  </a:lnTo>
                </a:path>
                <a:path w="847725" h="5079">
                  <a:moveTo>
                    <a:pt x="816863" y="0"/>
                  </a:moveTo>
                  <a:lnTo>
                    <a:pt x="847344" y="0"/>
                  </a:lnTo>
                </a:path>
                <a:path w="847725" h="5079">
                  <a:moveTo>
                    <a:pt x="0" y="4571"/>
                  </a:moveTo>
                  <a:lnTo>
                    <a:pt x="30480" y="4571"/>
                  </a:lnTo>
                </a:path>
                <a:path w="847725" h="5079">
                  <a:moveTo>
                    <a:pt x="73151" y="4571"/>
                  </a:moveTo>
                  <a:lnTo>
                    <a:pt x="103632" y="4571"/>
                  </a:lnTo>
                </a:path>
                <a:path w="847725" h="5079">
                  <a:moveTo>
                    <a:pt x="134111" y="4571"/>
                  </a:moveTo>
                  <a:lnTo>
                    <a:pt x="164592" y="4571"/>
                  </a:lnTo>
                </a:path>
                <a:path w="847725" h="5079">
                  <a:moveTo>
                    <a:pt x="207263" y="4571"/>
                  </a:moveTo>
                  <a:lnTo>
                    <a:pt x="237744" y="4571"/>
                  </a:lnTo>
                </a:path>
                <a:path w="847725" h="5079">
                  <a:moveTo>
                    <a:pt x="664463" y="4571"/>
                  </a:moveTo>
                  <a:lnTo>
                    <a:pt x="688847" y="4571"/>
                  </a:lnTo>
                </a:path>
                <a:path w="847725" h="5079">
                  <a:moveTo>
                    <a:pt x="731519" y="4571"/>
                  </a:moveTo>
                  <a:lnTo>
                    <a:pt x="762000" y="4571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6" name="object 386"/>
            <p:cNvPicPr/>
            <p:nvPr/>
          </p:nvPicPr>
          <p:blipFill>
            <a:blip r:embed="rId248" cstate="print"/>
            <a:stretch>
              <a:fillRect/>
            </a:stretch>
          </p:blipFill>
          <p:spPr>
            <a:xfrm>
              <a:off x="8485632" y="4169663"/>
              <a:ext cx="85344" cy="13716"/>
            </a:xfrm>
            <a:prstGeom prst="rect">
              <a:avLst/>
            </a:prstGeom>
          </p:spPr>
        </p:pic>
        <p:sp>
          <p:nvSpPr>
            <p:cNvPr id="387" name="object 387"/>
            <p:cNvSpPr/>
            <p:nvPr/>
          </p:nvSpPr>
          <p:spPr>
            <a:xfrm>
              <a:off x="7802880" y="4181093"/>
              <a:ext cx="762000" cy="0"/>
            </a:xfrm>
            <a:custGeom>
              <a:avLst/>
              <a:gdLst/>
              <a:ahLst/>
              <a:cxnLst/>
              <a:rect l="l" t="t" r="r" b="b"/>
              <a:pathLst>
                <a:path w="762000">
                  <a:moveTo>
                    <a:pt x="0" y="0"/>
                  </a:moveTo>
                  <a:lnTo>
                    <a:pt x="30480" y="0"/>
                  </a:lnTo>
                </a:path>
                <a:path w="762000">
                  <a:moveTo>
                    <a:pt x="469392" y="0"/>
                  </a:moveTo>
                  <a:lnTo>
                    <a:pt x="499872" y="0"/>
                  </a:lnTo>
                </a:path>
                <a:path w="762000">
                  <a:moveTo>
                    <a:pt x="530351" y="0"/>
                  </a:moveTo>
                  <a:lnTo>
                    <a:pt x="554735" y="0"/>
                  </a:lnTo>
                </a:path>
                <a:path w="762000">
                  <a:moveTo>
                    <a:pt x="597407" y="0"/>
                  </a:moveTo>
                  <a:lnTo>
                    <a:pt x="627888" y="0"/>
                  </a:lnTo>
                </a:path>
                <a:path w="762000">
                  <a:moveTo>
                    <a:pt x="731520" y="0"/>
                  </a:moveTo>
                  <a:lnTo>
                    <a:pt x="76200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8" name="object 388"/>
            <p:cNvSpPr/>
            <p:nvPr/>
          </p:nvSpPr>
          <p:spPr>
            <a:xfrm>
              <a:off x="8217408" y="4185665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4F4F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9" name="object 389"/>
            <p:cNvSpPr/>
            <p:nvPr/>
          </p:nvSpPr>
          <p:spPr>
            <a:xfrm>
              <a:off x="8272272" y="4185665"/>
              <a:ext cx="85725" cy="0"/>
            </a:xfrm>
            <a:custGeom>
              <a:avLst/>
              <a:gdLst/>
              <a:ahLst/>
              <a:cxnLst/>
              <a:rect l="l" t="t" r="r" b="b"/>
              <a:pathLst>
                <a:path w="85725">
                  <a:moveTo>
                    <a:pt x="0" y="0"/>
                  </a:moveTo>
                  <a:lnTo>
                    <a:pt x="30480" y="0"/>
                  </a:lnTo>
                </a:path>
                <a:path w="85725">
                  <a:moveTo>
                    <a:pt x="60959" y="0"/>
                  </a:moveTo>
                  <a:lnTo>
                    <a:pt x="8534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0" name="object 390"/>
            <p:cNvPicPr/>
            <p:nvPr/>
          </p:nvPicPr>
          <p:blipFill>
            <a:blip r:embed="rId249" cstate="print"/>
            <a:stretch>
              <a:fillRect/>
            </a:stretch>
          </p:blipFill>
          <p:spPr>
            <a:xfrm>
              <a:off x="7498080" y="4155947"/>
              <a:ext cx="201168" cy="54864"/>
            </a:xfrm>
            <a:prstGeom prst="rect">
              <a:avLst/>
            </a:prstGeom>
          </p:spPr>
        </p:pic>
        <p:pic>
          <p:nvPicPr>
            <p:cNvPr id="391" name="object 391"/>
            <p:cNvPicPr/>
            <p:nvPr/>
          </p:nvPicPr>
          <p:blipFill>
            <a:blip r:embed="rId250" cstate="print"/>
            <a:stretch>
              <a:fillRect/>
            </a:stretch>
          </p:blipFill>
          <p:spPr>
            <a:xfrm>
              <a:off x="7876032" y="4165091"/>
              <a:ext cx="274320" cy="45720"/>
            </a:xfrm>
            <a:prstGeom prst="rect">
              <a:avLst/>
            </a:prstGeom>
          </p:spPr>
        </p:pic>
        <p:sp>
          <p:nvSpPr>
            <p:cNvPr id="392" name="object 392"/>
            <p:cNvSpPr/>
            <p:nvPr/>
          </p:nvSpPr>
          <p:spPr>
            <a:xfrm>
              <a:off x="7668768" y="4190237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3" name="object 393"/>
            <p:cNvPicPr/>
            <p:nvPr/>
          </p:nvPicPr>
          <p:blipFill>
            <a:blip r:embed="rId251" cstate="print"/>
            <a:stretch>
              <a:fillRect/>
            </a:stretch>
          </p:blipFill>
          <p:spPr>
            <a:xfrm>
              <a:off x="7741920" y="4178807"/>
              <a:ext cx="91440" cy="32004"/>
            </a:xfrm>
            <a:prstGeom prst="rect">
              <a:avLst/>
            </a:prstGeom>
          </p:spPr>
        </p:pic>
        <p:sp>
          <p:nvSpPr>
            <p:cNvPr id="394" name="object 394"/>
            <p:cNvSpPr/>
            <p:nvPr/>
          </p:nvSpPr>
          <p:spPr>
            <a:xfrm>
              <a:off x="7668768" y="4194809"/>
              <a:ext cx="165100" cy="0"/>
            </a:xfrm>
            <a:custGeom>
              <a:avLst/>
              <a:gdLst/>
              <a:ahLst/>
              <a:cxnLst/>
              <a:rect l="l" t="t" r="r" b="b"/>
              <a:pathLst>
                <a:path w="165100">
                  <a:moveTo>
                    <a:pt x="0" y="0"/>
                  </a:moveTo>
                  <a:lnTo>
                    <a:pt x="30480" y="0"/>
                  </a:lnTo>
                </a:path>
                <a:path w="165100">
                  <a:moveTo>
                    <a:pt x="134111" y="0"/>
                  </a:moveTo>
                  <a:lnTo>
                    <a:pt x="164592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5" name="object 395"/>
            <p:cNvPicPr/>
            <p:nvPr/>
          </p:nvPicPr>
          <p:blipFill>
            <a:blip r:embed="rId252" cstate="print"/>
            <a:stretch>
              <a:fillRect/>
            </a:stretch>
          </p:blipFill>
          <p:spPr>
            <a:xfrm>
              <a:off x="8400288" y="4183379"/>
              <a:ext cx="164592" cy="27432"/>
            </a:xfrm>
            <a:prstGeom prst="rect">
              <a:avLst/>
            </a:prstGeom>
          </p:spPr>
        </p:pic>
        <p:sp>
          <p:nvSpPr>
            <p:cNvPr id="396" name="object 396"/>
            <p:cNvSpPr/>
            <p:nvPr/>
          </p:nvSpPr>
          <p:spPr>
            <a:xfrm>
              <a:off x="7668768" y="4199381"/>
              <a:ext cx="165100" cy="0"/>
            </a:xfrm>
            <a:custGeom>
              <a:avLst/>
              <a:gdLst/>
              <a:ahLst/>
              <a:cxnLst/>
              <a:rect l="l" t="t" r="r" b="b"/>
              <a:pathLst>
                <a:path w="165100">
                  <a:moveTo>
                    <a:pt x="0" y="0"/>
                  </a:moveTo>
                  <a:lnTo>
                    <a:pt x="30480" y="0"/>
                  </a:lnTo>
                </a:path>
                <a:path w="165100">
                  <a:moveTo>
                    <a:pt x="134111" y="0"/>
                  </a:moveTo>
                  <a:lnTo>
                    <a:pt x="164592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7" name="object 397"/>
            <p:cNvPicPr/>
            <p:nvPr/>
          </p:nvPicPr>
          <p:blipFill>
            <a:blip r:embed="rId253" cstate="print"/>
            <a:stretch>
              <a:fillRect/>
            </a:stretch>
          </p:blipFill>
          <p:spPr>
            <a:xfrm>
              <a:off x="8211312" y="4187951"/>
              <a:ext cx="146303" cy="22860"/>
            </a:xfrm>
            <a:prstGeom prst="rect">
              <a:avLst/>
            </a:prstGeom>
          </p:spPr>
        </p:pic>
        <p:sp>
          <p:nvSpPr>
            <p:cNvPr id="398" name="object 398"/>
            <p:cNvSpPr/>
            <p:nvPr/>
          </p:nvSpPr>
          <p:spPr>
            <a:xfrm>
              <a:off x="7668768" y="4199381"/>
              <a:ext cx="688975" cy="9525"/>
            </a:xfrm>
            <a:custGeom>
              <a:avLst/>
              <a:gdLst/>
              <a:ahLst/>
              <a:cxnLst/>
              <a:rect l="l" t="t" r="r" b="b"/>
              <a:pathLst>
                <a:path w="688975" h="9525">
                  <a:moveTo>
                    <a:pt x="664463" y="0"/>
                  </a:moveTo>
                  <a:lnTo>
                    <a:pt x="688847" y="0"/>
                  </a:lnTo>
                </a:path>
                <a:path w="688975" h="9525">
                  <a:moveTo>
                    <a:pt x="0" y="4572"/>
                  </a:moveTo>
                  <a:lnTo>
                    <a:pt x="30480" y="4572"/>
                  </a:lnTo>
                </a:path>
                <a:path w="688975" h="9525">
                  <a:moveTo>
                    <a:pt x="134111" y="4572"/>
                  </a:moveTo>
                  <a:lnTo>
                    <a:pt x="164592" y="4572"/>
                  </a:lnTo>
                </a:path>
                <a:path w="688975" h="9525">
                  <a:moveTo>
                    <a:pt x="664463" y="4572"/>
                  </a:moveTo>
                  <a:lnTo>
                    <a:pt x="688847" y="4572"/>
                  </a:lnTo>
                </a:path>
                <a:path w="688975" h="9525">
                  <a:moveTo>
                    <a:pt x="0" y="9144"/>
                  </a:moveTo>
                  <a:lnTo>
                    <a:pt x="30480" y="9144"/>
                  </a:lnTo>
                </a:path>
                <a:path w="688975" h="9525">
                  <a:moveTo>
                    <a:pt x="134111" y="9144"/>
                  </a:moveTo>
                  <a:lnTo>
                    <a:pt x="164592" y="9144"/>
                  </a:lnTo>
                </a:path>
                <a:path w="688975" h="9525">
                  <a:moveTo>
                    <a:pt x="664463" y="9144"/>
                  </a:moveTo>
                  <a:lnTo>
                    <a:pt x="688847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9" name="object 399"/>
            <p:cNvSpPr/>
            <p:nvPr/>
          </p:nvSpPr>
          <p:spPr>
            <a:xfrm>
              <a:off x="7559040" y="4213097"/>
              <a:ext cx="878205" cy="0"/>
            </a:xfrm>
            <a:custGeom>
              <a:avLst/>
              <a:gdLst/>
              <a:ahLst/>
              <a:cxnLst/>
              <a:rect l="l" t="t" r="r" b="b"/>
              <a:pathLst>
                <a:path w="878204">
                  <a:moveTo>
                    <a:pt x="0" y="0"/>
                  </a:moveTo>
                  <a:lnTo>
                    <a:pt x="12191" y="0"/>
                  </a:lnTo>
                </a:path>
                <a:path w="878204">
                  <a:moveTo>
                    <a:pt x="475488" y="0"/>
                  </a:moveTo>
                  <a:lnTo>
                    <a:pt x="481583" y="0"/>
                  </a:lnTo>
                </a:path>
                <a:path w="878204">
                  <a:moveTo>
                    <a:pt x="688848" y="0"/>
                  </a:moveTo>
                  <a:lnTo>
                    <a:pt x="701039" y="0"/>
                  </a:lnTo>
                </a:path>
                <a:path w="878204">
                  <a:moveTo>
                    <a:pt x="871728" y="0"/>
                  </a:moveTo>
                  <a:lnTo>
                    <a:pt x="877823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0" name="object 400"/>
            <p:cNvPicPr/>
            <p:nvPr/>
          </p:nvPicPr>
          <p:blipFill>
            <a:blip r:embed="rId254" cstate="print"/>
            <a:stretch>
              <a:fillRect/>
            </a:stretch>
          </p:blipFill>
          <p:spPr>
            <a:xfrm>
              <a:off x="8516112" y="4210811"/>
              <a:ext cx="36576" cy="9144"/>
            </a:xfrm>
            <a:prstGeom prst="rect">
              <a:avLst/>
            </a:prstGeom>
          </p:spPr>
        </p:pic>
        <p:pic>
          <p:nvPicPr>
            <p:cNvPr id="401" name="object 401"/>
            <p:cNvPicPr/>
            <p:nvPr/>
          </p:nvPicPr>
          <p:blipFill>
            <a:blip r:embed="rId255" cstate="print"/>
            <a:stretch>
              <a:fillRect/>
            </a:stretch>
          </p:blipFill>
          <p:spPr>
            <a:xfrm>
              <a:off x="8516112" y="4219955"/>
              <a:ext cx="30480" cy="13716"/>
            </a:xfrm>
            <a:prstGeom prst="rect">
              <a:avLst/>
            </a:prstGeom>
          </p:spPr>
        </p:pic>
        <p:pic>
          <p:nvPicPr>
            <p:cNvPr id="402" name="object 402"/>
            <p:cNvPicPr/>
            <p:nvPr/>
          </p:nvPicPr>
          <p:blipFill>
            <a:blip r:embed="rId256" cstate="print"/>
            <a:stretch>
              <a:fillRect/>
            </a:stretch>
          </p:blipFill>
          <p:spPr>
            <a:xfrm>
              <a:off x="8510016" y="4233671"/>
              <a:ext cx="30480" cy="18288"/>
            </a:xfrm>
            <a:prstGeom prst="rect">
              <a:avLst/>
            </a:prstGeom>
          </p:spPr>
        </p:pic>
        <p:sp>
          <p:nvSpPr>
            <p:cNvPr id="403" name="object 403"/>
            <p:cNvSpPr/>
            <p:nvPr/>
          </p:nvSpPr>
          <p:spPr>
            <a:xfrm>
              <a:off x="8510016" y="4254245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5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4" name="object 404"/>
            <p:cNvSpPr/>
            <p:nvPr/>
          </p:nvSpPr>
          <p:spPr>
            <a:xfrm>
              <a:off x="8510016" y="4258817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5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5" name="object 405"/>
            <p:cNvPicPr/>
            <p:nvPr/>
          </p:nvPicPr>
          <p:blipFill>
            <a:blip r:embed="rId257" cstate="print"/>
            <a:stretch>
              <a:fillRect/>
            </a:stretch>
          </p:blipFill>
          <p:spPr>
            <a:xfrm>
              <a:off x="8260080" y="4293107"/>
              <a:ext cx="36576" cy="32004"/>
            </a:xfrm>
            <a:prstGeom prst="rect">
              <a:avLst/>
            </a:prstGeom>
          </p:spPr>
        </p:pic>
        <p:sp>
          <p:nvSpPr>
            <p:cNvPr id="406" name="object 406"/>
            <p:cNvSpPr/>
            <p:nvPr/>
          </p:nvSpPr>
          <p:spPr>
            <a:xfrm>
              <a:off x="8272272" y="4327397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5F5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7" name="object 407"/>
            <p:cNvSpPr/>
            <p:nvPr/>
          </p:nvSpPr>
          <p:spPr>
            <a:xfrm>
              <a:off x="7796784" y="4341113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5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8" name="object 408"/>
            <p:cNvPicPr/>
            <p:nvPr/>
          </p:nvPicPr>
          <p:blipFill>
            <a:blip r:embed="rId258" cstate="print"/>
            <a:stretch>
              <a:fillRect/>
            </a:stretch>
          </p:blipFill>
          <p:spPr>
            <a:xfrm>
              <a:off x="7869936" y="4315967"/>
              <a:ext cx="420623" cy="45720"/>
            </a:xfrm>
            <a:prstGeom prst="rect">
              <a:avLst/>
            </a:prstGeom>
          </p:spPr>
        </p:pic>
        <p:pic>
          <p:nvPicPr>
            <p:cNvPr id="409" name="object 409"/>
            <p:cNvPicPr/>
            <p:nvPr/>
          </p:nvPicPr>
          <p:blipFill>
            <a:blip r:embed="rId259" cstate="print"/>
            <a:stretch>
              <a:fillRect/>
            </a:stretch>
          </p:blipFill>
          <p:spPr>
            <a:xfrm>
              <a:off x="8266176" y="4338827"/>
              <a:ext cx="310896" cy="22860"/>
            </a:xfrm>
            <a:prstGeom prst="rect">
              <a:avLst/>
            </a:prstGeom>
          </p:spPr>
        </p:pic>
        <p:sp>
          <p:nvSpPr>
            <p:cNvPr id="410" name="object 410"/>
            <p:cNvSpPr/>
            <p:nvPr/>
          </p:nvSpPr>
          <p:spPr>
            <a:xfrm>
              <a:off x="8266176" y="4354829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5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1" name="object 411"/>
            <p:cNvPicPr/>
            <p:nvPr/>
          </p:nvPicPr>
          <p:blipFill>
            <a:blip r:embed="rId260" cstate="print"/>
            <a:stretch>
              <a:fillRect/>
            </a:stretch>
          </p:blipFill>
          <p:spPr>
            <a:xfrm>
              <a:off x="7498080" y="4293107"/>
              <a:ext cx="329184" cy="109728"/>
            </a:xfrm>
            <a:prstGeom prst="rect">
              <a:avLst/>
            </a:prstGeom>
          </p:spPr>
        </p:pic>
        <p:pic>
          <p:nvPicPr>
            <p:cNvPr id="412" name="object 412"/>
            <p:cNvPicPr/>
            <p:nvPr/>
          </p:nvPicPr>
          <p:blipFill>
            <a:blip r:embed="rId261" cstate="print"/>
            <a:stretch>
              <a:fillRect/>
            </a:stretch>
          </p:blipFill>
          <p:spPr>
            <a:xfrm>
              <a:off x="8113776" y="4357115"/>
              <a:ext cx="97536" cy="4572"/>
            </a:xfrm>
            <a:prstGeom prst="rect">
              <a:avLst/>
            </a:prstGeom>
          </p:spPr>
        </p:pic>
        <p:sp>
          <p:nvSpPr>
            <p:cNvPr id="413" name="object 413"/>
            <p:cNvSpPr/>
            <p:nvPr/>
          </p:nvSpPr>
          <p:spPr>
            <a:xfrm>
              <a:off x="8113776" y="4359401"/>
              <a:ext cx="243840" cy="5080"/>
            </a:xfrm>
            <a:custGeom>
              <a:avLst/>
              <a:gdLst/>
              <a:ahLst/>
              <a:cxnLst/>
              <a:rect l="l" t="t" r="r" b="b"/>
              <a:pathLst>
                <a:path w="243840" h="5079">
                  <a:moveTo>
                    <a:pt x="152400" y="0"/>
                  </a:moveTo>
                  <a:lnTo>
                    <a:pt x="176783" y="0"/>
                  </a:lnTo>
                </a:path>
                <a:path w="243840" h="5079">
                  <a:moveTo>
                    <a:pt x="0" y="4572"/>
                  </a:moveTo>
                  <a:lnTo>
                    <a:pt x="30480" y="4572"/>
                  </a:lnTo>
                </a:path>
                <a:path w="243840" h="5079">
                  <a:moveTo>
                    <a:pt x="152400" y="4572"/>
                  </a:moveTo>
                  <a:lnTo>
                    <a:pt x="176783" y="4572"/>
                  </a:lnTo>
                </a:path>
                <a:path w="243840" h="5079">
                  <a:moveTo>
                    <a:pt x="213359" y="4572"/>
                  </a:moveTo>
                  <a:lnTo>
                    <a:pt x="24384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4" name="object 414"/>
            <p:cNvPicPr/>
            <p:nvPr/>
          </p:nvPicPr>
          <p:blipFill>
            <a:blip r:embed="rId262" cstate="print"/>
            <a:stretch>
              <a:fillRect/>
            </a:stretch>
          </p:blipFill>
          <p:spPr>
            <a:xfrm>
              <a:off x="8412480" y="4361687"/>
              <a:ext cx="170688" cy="9144"/>
            </a:xfrm>
            <a:prstGeom prst="rect">
              <a:avLst/>
            </a:prstGeom>
          </p:spPr>
        </p:pic>
        <p:sp>
          <p:nvSpPr>
            <p:cNvPr id="415" name="object 415"/>
            <p:cNvSpPr/>
            <p:nvPr/>
          </p:nvSpPr>
          <p:spPr>
            <a:xfrm>
              <a:off x="8113776" y="4368545"/>
              <a:ext cx="177165" cy="0"/>
            </a:xfrm>
            <a:custGeom>
              <a:avLst/>
              <a:gdLst/>
              <a:ahLst/>
              <a:cxnLst/>
              <a:rect l="l" t="t" r="r" b="b"/>
              <a:pathLst>
                <a:path w="177165">
                  <a:moveTo>
                    <a:pt x="0" y="0"/>
                  </a:moveTo>
                  <a:lnTo>
                    <a:pt x="30480" y="0"/>
                  </a:lnTo>
                </a:path>
                <a:path w="177165">
                  <a:moveTo>
                    <a:pt x="152400" y="0"/>
                  </a:moveTo>
                  <a:lnTo>
                    <a:pt x="1767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6" name="object 416"/>
            <p:cNvPicPr/>
            <p:nvPr/>
          </p:nvPicPr>
          <p:blipFill>
            <a:blip r:embed="rId263" cstate="print"/>
            <a:stretch>
              <a:fillRect/>
            </a:stretch>
          </p:blipFill>
          <p:spPr>
            <a:xfrm>
              <a:off x="7869936" y="4357115"/>
              <a:ext cx="152399" cy="22860"/>
            </a:xfrm>
            <a:prstGeom prst="rect">
              <a:avLst/>
            </a:prstGeom>
          </p:spPr>
        </p:pic>
        <p:sp>
          <p:nvSpPr>
            <p:cNvPr id="417" name="object 417"/>
            <p:cNvSpPr/>
            <p:nvPr/>
          </p:nvSpPr>
          <p:spPr>
            <a:xfrm>
              <a:off x="8266176" y="4373117"/>
              <a:ext cx="24765" cy="5080"/>
            </a:xfrm>
            <a:custGeom>
              <a:avLst/>
              <a:gdLst/>
              <a:ahLst/>
              <a:cxnLst/>
              <a:rect l="l" t="t" r="r" b="b"/>
              <a:pathLst>
                <a:path w="24765" h="5079">
                  <a:moveTo>
                    <a:pt x="0" y="0"/>
                  </a:moveTo>
                  <a:lnTo>
                    <a:pt x="24383" y="0"/>
                  </a:lnTo>
                </a:path>
                <a:path w="24765" h="5079">
                  <a:moveTo>
                    <a:pt x="0" y="4572"/>
                  </a:moveTo>
                  <a:lnTo>
                    <a:pt x="24383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8" name="object 418"/>
            <p:cNvPicPr/>
            <p:nvPr/>
          </p:nvPicPr>
          <p:blipFill>
            <a:blip r:embed="rId264" cstate="print"/>
            <a:stretch>
              <a:fillRect/>
            </a:stretch>
          </p:blipFill>
          <p:spPr>
            <a:xfrm>
              <a:off x="8046720" y="4357115"/>
              <a:ext cx="164592" cy="36576"/>
            </a:xfrm>
            <a:prstGeom prst="rect">
              <a:avLst/>
            </a:prstGeom>
          </p:spPr>
        </p:pic>
        <p:pic>
          <p:nvPicPr>
            <p:cNvPr id="419" name="object 419"/>
            <p:cNvPicPr/>
            <p:nvPr/>
          </p:nvPicPr>
          <p:blipFill>
            <a:blip r:embed="rId265" cstate="print"/>
            <a:stretch>
              <a:fillRect/>
            </a:stretch>
          </p:blipFill>
          <p:spPr>
            <a:xfrm>
              <a:off x="8418576" y="4370831"/>
              <a:ext cx="164592" cy="18288"/>
            </a:xfrm>
            <a:prstGeom prst="rect">
              <a:avLst/>
            </a:prstGeom>
          </p:spPr>
        </p:pic>
        <p:pic>
          <p:nvPicPr>
            <p:cNvPr id="420" name="object 420"/>
            <p:cNvPicPr/>
            <p:nvPr/>
          </p:nvPicPr>
          <p:blipFill>
            <a:blip r:embed="rId266" cstate="print"/>
            <a:stretch>
              <a:fillRect/>
            </a:stretch>
          </p:blipFill>
          <p:spPr>
            <a:xfrm>
              <a:off x="8266176" y="4366259"/>
              <a:ext cx="91440" cy="36576"/>
            </a:xfrm>
            <a:prstGeom prst="rect">
              <a:avLst/>
            </a:prstGeom>
          </p:spPr>
        </p:pic>
        <p:pic>
          <p:nvPicPr>
            <p:cNvPr id="421" name="object 421"/>
            <p:cNvPicPr/>
            <p:nvPr/>
          </p:nvPicPr>
          <p:blipFill>
            <a:blip r:embed="rId267" cstate="print"/>
            <a:stretch>
              <a:fillRect/>
            </a:stretch>
          </p:blipFill>
          <p:spPr>
            <a:xfrm>
              <a:off x="7869936" y="4375403"/>
              <a:ext cx="85344" cy="18288"/>
            </a:xfrm>
            <a:prstGeom prst="rect">
              <a:avLst/>
            </a:prstGeom>
          </p:spPr>
        </p:pic>
        <p:sp>
          <p:nvSpPr>
            <p:cNvPr id="422" name="object 422"/>
            <p:cNvSpPr/>
            <p:nvPr/>
          </p:nvSpPr>
          <p:spPr>
            <a:xfrm>
              <a:off x="8327136" y="4391405"/>
              <a:ext cx="116205" cy="13970"/>
            </a:xfrm>
            <a:custGeom>
              <a:avLst/>
              <a:gdLst/>
              <a:ahLst/>
              <a:cxnLst/>
              <a:rect l="l" t="t" r="r" b="b"/>
              <a:pathLst>
                <a:path w="116204" h="13970">
                  <a:moveTo>
                    <a:pt x="91440" y="0"/>
                  </a:moveTo>
                  <a:lnTo>
                    <a:pt x="115823" y="0"/>
                  </a:lnTo>
                </a:path>
                <a:path w="116204" h="13970">
                  <a:moveTo>
                    <a:pt x="0" y="13715"/>
                  </a:moveTo>
                  <a:lnTo>
                    <a:pt x="30480" y="13715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3" name="object 423"/>
            <p:cNvPicPr/>
            <p:nvPr/>
          </p:nvPicPr>
          <p:blipFill>
            <a:blip r:embed="rId268" cstate="print"/>
            <a:stretch>
              <a:fillRect/>
            </a:stretch>
          </p:blipFill>
          <p:spPr>
            <a:xfrm>
              <a:off x="7498080" y="4384547"/>
              <a:ext cx="792479" cy="36576"/>
            </a:xfrm>
            <a:prstGeom prst="rect">
              <a:avLst/>
            </a:prstGeom>
          </p:spPr>
        </p:pic>
        <p:pic>
          <p:nvPicPr>
            <p:cNvPr id="424" name="object 424"/>
            <p:cNvPicPr/>
            <p:nvPr/>
          </p:nvPicPr>
          <p:blipFill>
            <a:blip r:embed="rId269" cstate="print"/>
            <a:stretch>
              <a:fillRect/>
            </a:stretch>
          </p:blipFill>
          <p:spPr>
            <a:xfrm>
              <a:off x="8266176" y="4389119"/>
              <a:ext cx="316992" cy="41148"/>
            </a:xfrm>
            <a:prstGeom prst="rect">
              <a:avLst/>
            </a:prstGeom>
          </p:spPr>
        </p:pic>
        <p:sp>
          <p:nvSpPr>
            <p:cNvPr id="425" name="object 425"/>
            <p:cNvSpPr/>
            <p:nvPr/>
          </p:nvSpPr>
          <p:spPr>
            <a:xfrm>
              <a:off x="8266176" y="4414265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5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6" name="object 426"/>
            <p:cNvPicPr/>
            <p:nvPr/>
          </p:nvPicPr>
          <p:blipFill>
            <a:blip r:embed="rId270" cstate="print"/>
            <a:stretch>
              <a:fillRect/>
            </a:stretch>
          </p:blipFill>
          <p:spPr>
            <a:xfrm>
              <a:off x="7498080" y="4421123"/>
              <a:ext cx="268224" cy="9144"/>
            </a:xfrm>
            <a:prstGeom prst="rect">
              <a:avLst/>
            </a:prstGeom>
          </p:spPr>
        </p:pic>
        <p:pic>
          <p:nvPicPr>
            <p:cNvPr id="427" name="object 427"/>
            <p:cNvPicPr/>
            <p:nvPr/>
          </p:nvPicPr>
          <p:blipFill>
            <a:blip r:embed="rId271" cstate="print"/>
            <a:stretch>
              <a:fillRect/>
            </a:stretch>
          </p:blipFill>
          <p:spPr>
            <a:xfrm>
              <a:off x="7808976" y="4421123"/>
              <a:ext cx="91439" cy="9144"/>
            </a:xfrm>
            <a:prstGeom prst="rect">
              <a:avLst/>
            </a:prstGeom>
          </p:spPr>
        </p:pic>
        <p:pic>
          <p:nvPicPr>
            <p:cNvPr id="428" name="object 428"/>
            <p:cNvPicPr/>
            <p:nvPr/>
          </p:nvPicPr>
          <p:blipFill>
            <a:blip r:embed="rId272" cstate="print"/>
            <a:stretch>
              <a:fillRect/>
            </a:stretch>
          </p:blipFill>
          <p:spPr>
            <a:xfrm>
              <a:off x="7949184" y="4416551"/>
              <a:ext cx="195071" cy="13716"/>
            </a:xfrm>
            <a:prstGeom prst="rect">
              <a:avLst/>
            </a:prstGeom>
          </p:spPr>
        </p:pic>
        <p:pic>
          <p:nvPicPr>
            <p:cNvPr id="429" name="object 429"/>
            <p:cNvPicPr/>
            <p:nvPr/>
          </p:nvPicPr>
          <p:blipFill>
            <a:blip r:embed="rId273" cstate="print"/>
            <a:stretch>
              <a:fillRect/>
            </a:stretch>
          </p:blipFill>
          <p:spPr>
            <a:xfrm>
              <a:off x="8186928" y="4416551"/>
              <a:ext cx="103631" cy="13716"/>
            </a:xfrm>
            <a:prstGeom prst="rect">
              <a:avLst/>
            </a:prstGeom>
          </p:spPr>
        </p:pic>
        <p:sp>
          <p:nvSpPr>
            <p:cNvPr id="430" name="object 430"/>
            <p:cNvSpPr/>
            <p:nvPr/>
          </p:nvSpPr>
          <p:spPr>
            <a:xfrm>
              <a:off x="8266176" y="4427981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5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1" name="object 431"/>
          <p:cNvGrpSpPr/>
          <p:nvPr/>
        </p:nvGrpSpPr>
        <p:grpSpPr>
          <a:xfrm>
            <a:off x="2871216" y="3899915"/>
            <a:ext cx="1286510" cy="361315"/>
            <a:chOff x="2871216" y="3899915"/>
            <a:chExt cx="1286510" cy="361315"/>
          </a:xfrm>
        </p:grpSpPr>
        <p:pic>
          <p:nvPicPr>
            <p:cNvPr id="432" name="object 432"/>
            <p:cNvPicPr/>
            <p:nvPr/>
          </p:nvPicPr>
          <p:blipFill>
            <a:blip r:embed="rId274" cstate="print"/>
            <a:stretch>
              <a:fillRect/>
            </a:stretch>
          </p:blipFill>
          <p:spPr>
            <a:xfrm>
              <a:off x="3060192" y="3899915"/>
              <a:ext cx="579120" cy="27432"/>
            </a:xfrm>
            <a:prstGeom prst="rect">
              <a:avLst/>
            </a:prstGeom>
          </p:spPr>
        </p:pic>
        <p:sp>
          <p:nvSpPr>
            <p:cNvPr id="433" name="object 433"/>
            <p:cNvSpPr/>
            <p:nvPr/>
          </p:nvSpPr>
          <p:spPr>
            <a:xfrm>
              <a:off x="3066288" y="3929633"/>
              <a:ext cx="238125" cy="0"/>
            </a:xfrm>
            <a:custGeom>
              <a:avLst/>
              <a:gdLst/>
              <a:ahLst/>
              <a:cxnLst/>
              <a:rect l="l" t="t" r="r" b="b"/>
              <a:pathLst>
                <a:path w="238125">
                  <a:moveTo>
                    <a:pt x="0" y="0"/>
                  </a:moveTo>
                  <a:lnTo>
                    <a:pt x="30480" y="0"/>
                  </a:lnTo>
                </a:path>
                <a:path w="238125">
                  <a:moveTo>
                    <a:pt x="67056" y="0"/>
                  </a:moveTo>
                  <a:lnTo>
                    <a:pt x="97536" y="0"/>
                  </a:lnTo>
                </a:path>
                <a:path w="238125">
                  <a:moveTo>
                    <a:pt x="207263" y="0"/>
                  </a:moveTo>
                  <a:lnTo>
                    <a:pt x="237744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4" name="object 434"/>
            <p:cNvPicPr/>
            <p:nvPr/>
          </p:nvPicPr>
          <p:blipFill>
            <a:blip r:embed="rId275" cstate="print"/>
            <a:stretch>
              <a:fillRect/>
            </a:stretch>
          </p:blipFill>
          <p:spPr>
            <a:xfrm>
              <a:off x="3066288" y="3927347"/>
              <a:ext cx="164592" cy="9144"/>
            </a:xfrm>
            <a:prstGeom prst="rect">
              <a:avLst/>
            </a:prstGeom>
          </p:spPr>
        </p:pic>
        <p:pic>
          <p:nvPicPr>
            <p:cNvPr id="435" name="object 435"/>
            <p:cNvPicPr/>
            <p:nvPr/>
          </p:nvPicPr>
          <p:blipFill>
            <a:blip r:embed="rId276" cstate="print"/>
            <a:stretch>
              <a:fillRect/>
            </a:stretch>
          </p:blipFill>
          <p:spPr>
            <a:xfrm>
              <a:off x="3066288" y="3931919"/>
              <a:ext cx="243839" cy="13716"/>
            </a:xfrm>
            <a:prstGeom prst="rect">
              <a:avLst/>
            </a:prstGeom>
          </p:spPr>
        </p:pic>
        <p:pic>
          <p:nvPicPr>
            <p:cNvPr id="436" name="object 436"/>
            <p:cNvPicPr/>
            <p:nvPr/>
          </p:nvPicPr>
          <p:blipFill>
            <a:blip r:embed="rId277" cstate="print"/>
            <a:stretch>
              <a:fillRect/>
            </a:stretch>
          </p:blipFill>
          <p:spPr>
            <a:xfrm>
              <a:off x="3066288" y="3927347"/>
              <a:ext cx="432815" cy="22860"/>
            </a:xfrm>
            <a:prstGeom prst="rect">
              <a:avLst/>
            </a:prstGeom>
          </p:spPr>
        </p:pic>
        <p:sp>
          <p:nvSpPr>
            <p:cNvPr id="437" name="object 437"/>
            <p:cNvSpPr/>
            <p:nvPr/>
          </p:nvSpPr>
          <p:spPr>
            <a:xfrm>
              <a:off x="3127248" y="3943349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8" name="object 438"/>
            <p:cNvPicPr/>
            <p:nvPr/>
          </p:nvPicPr>
          <p:blipFill>
            <a:blip r:embed="rId278" cstate="print"/>
            <a:stretch>
              <a:fillRect/>
            </a:stretch>
          </p:blipFill>
          <p:spPr>
            <a:xfrm>
              <a:off x="3553968" y="3927347"/>
              <a:ext cx="91440" cy="36576"/>
            </a:xfrm>
            <a:prstGeom prst="rect">
              <a:avLst/>
            </a:prstGeom>
          </p:spPr>
        </p:pic>
        <p:sp>
          <p:nvSpPr>
            <p:cNvPr id="439" name="object 439"/>
            <p:cNvSpPr/>
            <p:nvPr/>
          </p:nvSpPr>
          <p:spPr>
            <a:xfrm>
              <a:off x="3072384" y="3952493"/>
              <a:ext cx="231775" cy="0"/>
            </a:xfrm>
            <a:custGeom>
              <a:avLst/>
              <a:gdLst/>
              <a:ahLst/>
              <a:cxnLst/>
              <a:rect l="l" t="t" r="r" b="b"/>
              <a:pathLst>
                <a:path w="231775">
                  <a:moveTo>
                    <a:pt x="0" y="0"/>
                  </a:moveTo>
                  <a:lnTo>
                    <a:pt x="30480" y="0"/>
                  </a:lnTo>
                </a:path>
                <a:path w="231775">
                  <a:moveTo>
                    <a:pt x="121919" y="0"/>
                  </a:moveTo>
                  <a:lnTo>
                    <a:pt x="23164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0" name="object 440"/>
            <p:cNvPicPr/>
            <p:nvPr/>
          </p:nvPicPr>
          <p:blipFill>
            <a:blip r:embed="rId279" cstate="print"/>
            <a:stretch>
              <a:fillRect/>
            </a:stretch>
          </p:blipFill>
          <p:spPr>
            <a:xfrm>
              <a:off x="3072384" y="3950207"/>
              <a:ext cx="85344" cy="9144"/>
            </a:xfrm>
            <a:prstGeom prst="rect">
              <a:avLst/>
            </a:prstGeom>
          </p:spPr>
        </p:pic>
        <p:pic>
          <p:nvPicPr>
            <p:cNvPr id="441" name="object 441"/>
            <p:cNvPicPr/>
            <p:nvPr/>
          </p:nvPicPr>
          <p:blipFill>
            <a:blip r:embed="rId280" cstate="print"/>
            <a:stretch>
              <a:fillRect/>
            </a:stretch>
          </p:blipFill>
          <p:spPr>
            <a:xfrm>
              <a:off x="3194304" y="3950207"/>
              <a:ext cx="298704" cy="9144"/>
            </a:xfrm>
            <a:prstGeom prst="rect">
              <a:avLst/>
            </a:prstGeom>
          </p:spPr>
        </p:pic>
        <p:pic>
          <p:nvPicPr>
            <p:cNvPr id="442" name="object 442"/>
            <p:cNvPicPr/>
            <p:nvPr/>
          </p:nvPicPr>
          <p:blipFill>
            <a:blip r:embed="rId281" cstate="print"/>
            <a:stretch>
              <a:fillRect/>
            </a:stretch>
          </p:blipFill>
          <p:spPr>
            <a:xfrm>
              <a:off x="3553968" y="3963923"/>
              <a:ext cx="91440" cy="13716"/>
            </a:xfrm>
            <a:prstGeom prst="rect">
              <a:avLst/>
            </a:prstGeom>
          </p:spPr>
        </p:pic>
        <p:pic>
          <p:nvPicPr>
            <p:cNvPr id="443" name="object 443"/>
            <p:cNvPicPr/>
            <p:nvPr/>
          </p:nvPicPr>
          <p:blipFill>
            <a:blip r:embed="rId282" cstate="print"/>
            <a:stretch>
              <a:fillRect/>
            </a:stretch>
          </p:blipFill>
          <p:spPr>
            <a:xfrm>
              <a:off x="3072384" y="3954779"/>
              <a:ext cx="79248" cy="45720"/>
            </a:xfrm>
            <a:prstGeom prst="rect">
              <a:avLst/>
            </a:prstGeom>
          </p:spPr>
        </p:pic>
        <p:pic>
          <p:nvPicPr>
            <p:cNvPr id="444" name="object 444"/>
            <p:cNvPicPr/>
            <p:nvPr/>
          </p:nvPicPr>
          <p:blipFill>
            <a:blip r:embed="rId283" cstate="print"/>
            <a:stretch>
              <a:fillRect/>
            </a:stretch>
          </p:blipFill>
          <p:spPr>
            <a:xfrm>
              <a:off x="3194304" y="3959351"/>
              <a:ext cx="298704" cy="36576"/>
            </a:xfrm>
            <a:prstGeom prst="rect">
              <a:avLst/>
            </a:prstGeom>
          </p:spPr>
        </p:pic>
        <p:pic>
          <p:nvPicPr>
            <p:cNvPr id="445" name="object 445"/>
            <p:cNvPicPr/>
            <p:nvPr/>
          </p:nvPicPr>
          <p:blipFill>
            <a:blip r:embed="rId284" cstate="print"/>
            <a:stretch>
              <a:fillRect/>
            </a:stretch>
          </p:blipFill>
          <p:spPr>
            <a:xfrm>
              <a:off x="3547872" y="3977639"/>
              <a:ext cx="91439" cy="18288"/>
            </a:xfrm>
            <a:prstGeom prst="rect">
              <a:avLst/>
            </a:prstGeom>
          </p:spPr>
        </p:pic>
        <p:pic>
          <p:nvPicPr>
            <p:cNvPr id="446" name="object 446"/>
            <p:cNvPicPr/>
            <p:nvPr/>
          </p:nvPicPr>
          <p:blipFill>
            <a:blip r:embed="rId285" cstate="print"/>
            <a:stretch>
              <a:fillRect/>
            </a:stretch>
          </p:blipFill>
          <p:spPr>
            <a:xfrm>
              <a:off x="3096768" y="4000499"/>
              <a:ext cx="36575" cy="27432"/>
            </a:xfrm>
            <a:prstGeom prst="rect">
              <a:avLst/>
            </a:prstGeom>
          </p:spPr>
        </p:pic>
        <p:sp>
          <p:nvSpPr>
            <p:cNvPr id="447" name="object 447"/>
            <p:cNvSpPr/>
            <p:nvPr/>
          </p:nvSpPr>
          <p:spPr>
            <a:xfrm>
              <a:off x="3096768" y="4030217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4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8" name="object 448"/>
            <p:cNvPicPr/>
            <p:nvPr/>
          </p:nvPicPr>
          <p:blipFill>
            <a:blip r:embed="rId286" cstate="print"/>
            <a:stretch>
              <a:fillRect/>
            </a:stretch>
          </p:blipFill>
          <p:spPr>
            <a:xfrm>
              <a:off x="3090672" y="4032503"/>
              <a:ext cx="30480" cy="4572"/>
            </a:xfrm>
            <a:prstGeom prst="rect">
              <a:avLst/>
            </a:prstGeom>
          </p:spPr>
        </p:pic>
        <p:sp>
          <p:nvSpPr>
            <p:cNvPr id="449" name="object 449"/>
            <p:cNvSpPr/>
            <p:nvPr/>
          </p:nvSpPr>
          <p:spPr>
            <a:xfrm>
              <a:off x="3236976" y="4075937"/>
              <a:ext cx="920750" cy="0"/>
            </a:xfrm>
            <a:custGeom>
              <a:avLst/>
              <a:gdLst/>
              <a:ahLst/>
              <a:cxnLst/>
              <a:rect l="l" t="t" r="r" b="b"/>
              <a:pathLst>
                <a:path w="920750">
                  <a:moveTo>
                    <a:pt x="0" y="0"/>
                  </a:moveTo>
                  <a:lnTo>
                    <a:pt x="30480" y="0"/>
                  </a:lnTo>
                </a:path>
                <a:path w="920750">
                  <a:moveTo>
                    <a:pt x="463295" y="0"/>
                  </a:moveTo>
                  <a:lnTo>
                    <a:pt x="493776" y="0"/>
                  </a:lnTo>
                </a:path>
                <a:path w="920750">
                  <a:moveTo>
                    <a:pt x="896111" y="0"/>
                  </a:moveTo>
                  <a:lnTo>
                    <a:pt x="920495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0" name="object 450"/>
            <p:cNvSpPr/>
            <p:nvPr/>
          </p:nvSpPr>
          <p:spPr>
            <a:xfrm>
              <a:off x="3048000" y="4080509"/>
              <a:ext cx="12700" cy="0"/>
            </a:xfrm>
            <a:custGeom>
              <a:avLst/>
              <a:gdLst/>
              <a:ahLst/>
              <a:cxnLst/>
              <a:rect l="l" t="t" r="r" b="b"/>
              <a:pathLst>
                <a:path w="12700">
                  <a:moveTo>
                    <a:pt x="0" y="0"/>
                  </a:moveTo>
                  <a:lnTo>
                    <a:pt x="12191" y="0"/>
                  </a:lnTo>
                </a:path>
              </a:pathLst>
            </a:custGeom>
            <a:ln w="4572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1" name="object 451"/>
            <p:cNvSpPr/>
            <p:nvPr/>
          </p:nvSpPr>
          <p:spPr>
            <a:xfrm>
              <a:off x="3236976" y="4080509"/>
              <a:ext cx="920750" cy="5080"/>
            </a:xfrm>
            <a:custGeom>
              <a:avLst/>
              <a:gdLst/>
              <a:ahLst/>
              <a:cxnLst/>
              <a:rect l="l" t="t" r="r" b="b"/>
              <a:pathLst>
                <a:path w="920750" h="5079">
                  <a:moveTo>
                    <a:pt x="0" y="0"/>
                  </a:moveTo>
                  <a:lnTo>
                    <a:pt x="30480" y="0"/>
                  </a:lnTo>
                </a:path>
                <a:path w="920750" h="5079">
                  <a:moveTo>
                    <a:pt x="896111" y="0"/>
                  </a:moveTo>
                  <a:lnTo>
                    <a:pt x="920495" y="0"/>
                  </a:lnTo>
                </a:path>
                <a:path w="920750" h="5079">
                  <a:moveTo>
                    <a:pt x="0" y="4572"/>
                  </a:moveTo>
                  <a:lnTo>
                    <a:pt x="30480" y="4572"/>
                  </a:lnTo>
                </a:path>
                <a:path w="920750" h="5079">
                  <a:moveTo>
                    <a:pt x="896111" y="4572"/>
                  </a:moveTo>
                  <a:lnTo>
                    <a:pt x="920495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2" name="object 452"/>
            <p:cNvPicPr/>
            <p:nvPr/>
          </p:nvPicPr>
          <p:blipFill>
            <a:blip r:embed="rId287" cstate="print"/>
            <a:stretch>
              <a:fillRect/>
            </a:stretch>
          </p:blipFill>
          <p:spPr>
            <a:xfrm>
              <a:off x="3462528" y="4082795"/>
              <a:ext cx="79247" cy="9144"/>
            </a:xfrm>
            <a:prstGeom prst="rect">
              <a:avLst/>
            </a:prstGeom>
          </p:spPr>
        </p:pic>
        <p:sp>
          <p:nvSpPr>
            <p:cNvPr id="453" name="object 453"/>
            <p:cNvSpPr/>
            <p:nvPr/>
          </p:nvSpPr>
          <p:spPr>
            <a:xfrm>
              <a:off x="2968752" y="4089653"/>
              <a:ext cx="1188720" cy="0"/>
            </a:xfrm>
            <a:custGeom>
              <a:avLst/>
              <a:gdLst/>
              <a:ahLst/>
              <a:cxnLst/>
              <a:rect l="l" t="t" r="r" b="b"/>
              <a:pathLst>
                <a:path w="1188720">
                  <a:moveTo>
                    <a:pt x="0" y="0"/>
                  </a:moveTo>
                  <a:lnTo>
                    <a:pt x="36576" y="0"/>
                  </a:lnTo>
                </a:path>
                <a:path w="1188720">
                  <a:moveTo>
                    <a:pt x="268224" y="0"/>
                  </a:moveTo>
                  <a:lnTo>
                    <a:pt x="298704" y="0"/>
                  </a:lnTo>
                </a:path>
                <a:path w="1188720">
                  <a:moveTo>
                    <a:pt x="1164335" y="0"/>
                  </a:moveTo>
                  <a:lnTo>
                    <a:pt x="1188719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4" name="object 454"/>
            <p:cNvPicPr/>
            <p:nvPr/>
          </p:nvPicPr>
          <p:blipFill>
            <a:blip r:embed="rId288" cstate="print"/>
            <a:stretch>
              <a:fillRect/>
            </a:stretch>
          </p:blipFill>
          <p:spPr>
            <a:xfrm>
              <a:off x="3035808" y="4082795"/>
              <a:ext cx="36576" cy="18288"/>
            </a:xfrm>
            <a:prstGeom prst="rect">
              <a:avLst/>
            </a:prstGeom>
          </p:spPr>
        </p:pic>
        <p:sp>
          <p:nvSpPr>
            <p:cNvPr id="455" name="object 455"/>
            <p:cNvSpPr/>
            <p:nvPr/>
          </p:nvSpPr>
          <p:spPr>
            <a:xfrm>
              <a:off x="4133088" y="4094225"/>
              <a:ext cx="24765" cy="5080"/>
            </a:xfrm>
            <a:custGeom>
              <a:avLst/>
              <a:gdLst/>
              <a:ahLst/>
              <a:cxnLst/>
              <a:rect l="l" t="t" r="r" b="b"/>
              <a:pathLst>
                <a:path w="24764" h="5079">
                  <a:moveTo>
                    <a:pt x="0" y="0"/>
                  </a:moveTo>
                  <a:lnTo>
                    <a:pt x="24383" y="0"/>
                  </a:lnTo>
                </a:path>
                <a:path w="24764" h="5079">
                  <a:moveTo>
                    <a:pt x="0" y="4572"/>
                  </a:moveTo>
                  <a:lnTo>
                    <a:pt x="24383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6" name="object 456"/>
            <p:cNvPicPr/>
            <p:nvPr/>
          </p:nvPicPr>
          <p:blipFill>
            <a:blip r:embed="rId289" cstate="print"/>
            <a:stretch>
              <a:fillRect/>
            </a:stretch>
          </p:blipFill>
          <p:spPr>
            <a:xfrm>
              <a:off x="3438144" y="4091939"/>
              <a:ext cx="103632" cy="13716"/>
            </a:xfrm>
            <a:prstGeom prst="rect">
              <a:avLst/>
            </a:prstGeom>
          </p:spPr>
        </p:pic>
        <p:sp>
          <p:nvSpPr>
            <p:cNvPr id="457" name="object 457"/>
            <p:cNvSpPr/>
            <p:nvPr/>
          </p:nvSpPr>
          <p:spPr>
            <a:xfrm>
              <a:off x="3438144" y="4103369"/>
              <a:ext cx="719455" cy="5080"/>
            </a:xfrm>
            <a:custGeom>
              <a:avLst/>
              <a:gdLst/>
              <a:ahLst/>
              <a:cxnLst/>
              <a:rect l="l" t="t" r="r" b="b"/>
              <a:pathLst>
                <a:path w="719454" h="5079">
                  <a:moveTo>
                    <a:pt x="694944" y="0"/>
                  </a:moveTo>
                  <a:lnTo>
                    <a:pt x="719327" y="0"/>
                  </a:lnTo>
                </a:path>
                <a:path w="719454" h="5079">
                  <a:moveTo>
                    <a:pt x="0" y="4572"/>
                  </a:moveTo>
                  <a:lnTo>
                    <a:pt x="3657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8" name="object 458"/>
            <p:cNvSpPr/>
            <p:nvPr/>
          </p:nvSpPr>
          <p:spPr>
            <a:xfrm>
              <a:off x="3529584" y="4107941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5F5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9" name="object 459"/>
            <p:cNvSpPr/>
            <p:nvPr/>
          </p:nvSpPr>
          <p:spPr>
            <a:xfrm>
              <a:off x="4133088" y="4107941"/>
              <a:ext cx="24765" cy="5080"/>
            </a:xfrm>
            <a:custGeom>
              <a:avLst/>
              <a:gdLst/>
              <a:ahLst/>
              <a:cxnLst/>
              <a:rect l="l" t="t" r="r" b="b"/>
              <a:pathLst>
                <a:path w="24764" h="5079">
                  <a:moveTo>
                    <a:pt x="0" y="0"/>
                  </a:moveTo>
                  <a:lnTo>
                    <a:pt x="24383" y="0"/>
                  </a:lnTo>
                </a:path>
                <a:path w="24764" h="5079">
                  <a:moveTo>
                    <a:pt x="0" y="4572"/>
                  </a:moveTo>
                  <a:lnTo>
                    <a:pt x="24383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0" name="object 460"/>
            <p:cNvPicPr/>
            <p:nvPr/>
          </p:nvPicPr>
          <p:blipFill>
            <a:blip r:embed="rId290" cstate="print"/>
            <a:stretch>
              <a:fillRect/>
            </a:stretch>
          </p:blipFill>
          <p:spPr>
            <a:xfrm>
              <a:off x="3596640" y="4078223"/>
              <a:ext cx="188975" cy="50292"/>
            </a:xfrm>
            <a:prstGeom prst="rect">
              <a:avLst/>
            </a:prstGeom>
          </p:spPr>
        </p:pic>
        <p:sp>
          <p:nvSpPr>
            <p:cNvPr id="461" name="object 461"/>
            <p:cNvSpPr/>
            <p:nvPr/>
          </p:nvSpPr>
          <p:spPr>
            <a:xfrm>
              <a:off x="3627120" y="4117085"/>
              <a:ext cx="421005" cy="0"/>
            </a:xfrm>
            <a:custGeom>
              <a:avLst/>
              <a:gdLst/>
              <a:ahLst/>
              <a:cxnLst/>
              <a:rect l="l" t="t" r="r" b="b"/>
              <a:pathLst>
                <a:path w="421004">
                  <a:moveTo>
                    <a:pt x="0" y="0"/>
                  </a:moveTo>
                  <a:lnTo>
                    <a:pt x="18288" y="0"/>
                  </a:lnTo>
                </a:path>
                <a:path w="421004">
                  <a:moveTo>
                    <a:pt x="121920" y="0"/>
                  </a:moveTo>
                  <a:lnTo>
                    <a:pt x="134111" y="0"/>
                  </a:lnTo>
                </a:path>
                <a:path w="421004">
                  <a:moveTo>
                    <a:pt x="262128" y="0"/>
                  </a:moveTo>
                  <a:lnTo>
                    <a:pt x="274319" y="0"/>
                  </a:lnTo>
                </a:path>
                <a:path w="421004">
                  <a:moveTo>
                    <a:pt x="408432" y="0"/>
                  </a:moveTo>
                  <a:lnTo>
                    <a:pt x="420623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2" name="object 462"/>
            <p:cNvSpPr/>
            <p:nvPr/>
          </p:nvSpPr>
          <p:spPr>
            <a:xfrm>
              <a:off x="4133088" y="4117085"/>
              <a:ext cx="24765" cy="5080"/>
            </a:xfrm>
            <a:custGeom>
              <a:avLst/>
              <a:gdLst/>
              <a:ahLst/>
              <a:cxnLst/>
              <a:rect l="l" t="t" r="r" b="b"/>
              <a:pathLst>
                <a:path w="24764" h="5079">
                  <a:moveTo>
                    <a:pt x="0" y="0"/>
                  </a:moveTo>
                  <a:lnTo>
                    <a:pt x="24383" y="0"/>
                  </a:lnTo>
                </a:path>
                <a:path w="24764" h="5079">
                  <a:moveTo>
                    <a:pt x="0" y="4571"/>
                  </a:moveTo>
                  <a:lnTo>
                    <a:pt x="24383" y="4571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3" name="object 463"/>
            <p:cNvPicPr/>
            <p:nvPr/>
          </p:nvPicPr>
          <p:blipFill>
            <a:blip r:embed="rId291" cstate="print"/>
            <a:stretch>
              <a:fillRect/>
            </a:stretch>
          </p:blipFill>
          <p:spPr>
            <a:xfrm>
              <a:off x="2871216" y="4087367"/>
              <a:ext cx="463295" cy="50292"/>
            </a:xfrm>
            <a:prstGeom prst="rect">
              <a:avLst/>
            </a:prstGeom>
          </p:spPr>
        </p:pic>
        <p:sp>
          <p:nvSpPr>
            <p:cNvPr id="464" name="object 464"/>
            <p:cNvSpPr/>
            <p:nvPr/>
          </p:nvSpPr>
          <p:spPr>
            <a:xfrm>
              <a:off x="2968752" y="4126229"/>
              <a:ext cx="1188720" cy="5080"/>
            </a:xfrm>
            <a:custGeom>
              <a:avLst/>
              <a:gdLst/>
              <a:ahLst/>
              <a:cxnLst/>
              <a:rect l="l" t="t" r="r" b="b"/>
              <a:pathLst>
                <a:path w="1188720" h="5079">
                  <a:moveTo>
                    <a:pt x="0" y="0"/>
                  </a:moveTo>
                  <a:lnTo>
                    <a:pt x="36576" y="0"/>
                  </a:lnTo>
                </a:path>
                <a:path w="1188720" h="5079">
                  <a:moveTo>
                    <a:pt x="1164335" y="0"/>
                  </a:moveTo>
                  <a:lnTo>
                    <a:pt x="1188719" y="0"/>
                  </a:lnTo>
                </a:path>
                <a:path w="1188720" h="5079">
                  <a:moveTo>
                    <a:pt x="0" y="4572"/>
                  </a:moveTo>
                  <a:lnTo>
                    <a:pt x="36576" y="4572"/>
                  </a:lnTo>
                </a:path>
                <a:path w="1188720" h="5079">
                  <a:moveTo>
                    <a:pt x="621791" y="4572"/>
                  </a:moveTo>
                  <a:lnTo>
                    <a:pt x="701039" y="4572"/>
                  </a:lnTo>
                </a:path>
                <a:path w="1188720" h="5079">
                  <a:moveTo>
                    <a:pt x="1164335" y="4572"/>
                  </a:moveTo>
                  <a:lnTo>
                    <a:pt x="1188719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5" name="object 465"/>
            <p:cNvPicPr/>
            <p:nvPr/>
          </p:nvPicPr>
          <p:blipFill>
            <a:blip r:embed="rId292" cstate="print"/>
            <a:stretch>
              <a:fillRect/>
            </a:stretch>
          </p:blipFill>
          <p:spPr>
            <a:xfrm>
              <a:off x="3578352" y="4119371"/>
              <a:ext cx="512063" cy="27432"/>
            </a:xfrm>
            <a:prstGeom prst="rect">
              <a:avLst/>
            </a:prstGeom>
          </p:spPr>
        </p:pic>
        <p:pic>
          <p:nvPicPr>
            <p:cNvPr id="466" name="object 466"/>
            <p:cNvPicPr/>
            <p:nvPr/>
          </p:nvPicPr>
          <p:blipFill>
            <a:blip r:embed="rId293" cstate="print"/>
            <a:stretch>
              <a:fillRect/>
            </a:stretch>
          </p:blipFill>
          <p:spPr>
            <a:xfrm>
              <a:off x="3236976" y="4133087"/>
              <a:ext cx="103631" cy="9144"/>
            </a:xfrm>
            <a:prstGeom prst="rect">
              <a:avLst/>
            </a:prstGeom>
          </p:spPr>
        </p:pic>
        <p:pic>
          <p:nvPicPr>
            <p:cNvPr id="467" name="object 467"/>
            <p:cNvPicPr/>
            <p:nvPr/>
          </p:nvPicPr>
          <p:blipFill>
            <a:blip r:embed="rId294" cstate="print"/>
            <a:stretch>
              <a:fillRect/>
            </a:stretch>
          </p:blipFill>
          <p:spPr>
            <a:xfrm>
              <a:off x="2871216" y="4137659"/>
              <a:ext cx="323088" cy="13716"/>
            </a:xfrm>
            <a:prstGeom prst="rect">
              <a:avLst/>
            </a:prstGeom>
          </p:spPr>
        </p:pic>
        <p:sp>
          <p:nvSpPr>
            <p:cNvPr id="468" name="object 468"/>
            <p:cNvSpPr/>
            <p:nvPr/>
          </p:nvSpPr>
          <p:spPr>
            <a:xfrm>
              <a:off x="3834383" y="4144517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9" name="object 469"/>
            <p:cNvPicPr/>
            <p:nvPr/>
          </p:nvPicPr>
          <p:blipFill>
            <a:blip r:embed="rId295" cstate="print"/>
            <a:stretch>
              <a:fillRect/>
            </a:stretch>
          </p:blipFill>
          <p:spPr>
            <a:xfrm>
              <a:off x="4059936" y="4133087"/>
              <a:ext cx="97535" cy="13716"/>
            </a:xfrm>
            <a:prstGeom prst="rect">
              <a:avLst/>
            </a:prstGeom>
          </p:spPr>
        </p:pic>
        <p:pic>
          <p:nvPicPr>
            <p:cNvPr id="470" name="object 470"/>
            <p:cNvPicPr/>
            <p:nvPr/>
          </p:nvPicPr>
          <p:blipFill>
            <a:blip r:embed="rId296" cstate="print"/>
            <a:stretch>
              <a:fillRect/>
            </a:stretch>
          </p:blipFill>
          <p:spPr>
            <a:xfrm>
              <a:off x="3236976" y="4142231"/>
              <a:ext cx="103632" cy="9144"/>
            </a:xfrm>
            <a:prstGeom prst="rect">
              <a:avLst/>
            </a:prstGeom>
          </p:spPr>
        </p:pic>
        <p:pic>
          <p:nvPicPr>
            <p:cNvPr id="471" name="object 471"/>
            <p:cNvPicPr/>
            <p:nvPr/>
          </p:nvPicPr>
          <p:blipFill>
            <a:blip r:embed="rId297" cstate="print"/>
            <a:stretch>
              <a:fillRect/>
            </a:stretch>
          </p:blipFill>
          <p:spPr>
            <a:xfrm>
              <a:off x="3432048" y="4110227"/>
              <a:ext cx="237743" cy="64008"/>
            </a:xfrm>
            <a:prstGeom prst="rect">
              <a:avLst/>
            </a:prstGeom>
          </p:spPr>
        </p:pic>
        <p:sp>
          <p:nvSpPr>
            <p:cNvPr id="472" name="object 472"/>
            <p:cNvSpPr/>
            <p:nvPr/>
          </p:nvSpPr>
          <p:spPr>
            <a:xfrm>
              <a:off x="3176016" y="4149089"/>
              <a:ext cx="18415" cy="0"/>
            </a:xfrm>
            <a:custGeom>
              <a:avLst/>
              <a:gdLst/>
              <a:ahLst/>
              <a:cxnLst/>
              <a:rect l="l" t="t" r="r" b="b"/>
              <a:pathLst>
                <a:path w="18414">
                  <a:moveTo>
                    <a:pt x="0" y="0"/>
                  </a:moveTo>
                  <a:lnTo>
                    <a:pt x="1828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3" name="object 473"/>
            <p:cNvPicPr/>
            <p:nvPr/>
          </p:nvPicPr>
          <p:blipFill>
            <a:blip r:embed="rId298" cstate="print"/>
            <a:stretch>
              <a:fillRect/>
            </a:stretch>
          </p:blipFill>
          <p:spPr>
            <a:xfrm>
              <a:off x="3913632" y="4142231"/>
              <a:ext cx="103632" cy="18288"/>
            </a:xfrm>
            <a:prstGeom prst="rect">
              <a:avLst/>
            </a:prstGeom>
          </p:spPr>
        </p:pic>
        <p:sp>
          <p:nvSpPr>
            <p:cNvPr id="474" name="object 474"/>
            <p:cNvSpPr/>
            <p:nvPr/>
          </p:nvSpPr>
          <p:spPr>
            <a:xfrm>
              <a:off x="3236976" y="4153661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5" name="object 475"/>
            <p:cNvPicPr/>
            <p:nvPr/>
          </p:nvPicPr>
          <p:blipFill>
            <a:blip r:embed="rId299" cstate="print"/>
            <a:stretch>
              <a:fillRect/>
            </a:stretch>
          </p:blipFill>
          <p:spPr>
            <a:xfrm>
              <a:off x="3694176" y="4146803"/>
              <a:ext cx="176783" cy="18288"/>
            </a:xfrm>
            <a:prstGeom prst="rect">
              <a:avLst/>
            </a:prstGeom>
          </p:spPr>
        </p:pic>
        <p:pic>
          <p:nvPicPr>
            <p:cNvPr id="476" name="object 476"/>
            <p:cNvPicPr/>
            <p:nvPr/>
          </p:nvPicPr>
          <p:blipFill>
            <a:blip r:embed="rId300" cstate="print"/>
            <a:stretch>
              <a:fillRect/>
            </a:stretch>
          </p:blipFill>
          <p:spPr>
            <a:xfrm>
              <a:off x="3304032" y="4151375"/>
              <a:ext cx="36576" cy="9144"/>
            </a:xfrm>
            <a:prstGeom prst="rect">
              <a:avLst/>
            </a:prstGeom>
          </p:spPr>
        </p:pic>
        <p:pic>
          <p:nvPicPr>
            <p:cNvPr id="477" name="object 477"/>
            <p:cNvPicPr/>
            <p:nvPr/>
          </p:nvPicPr>
          <p:blipFill>
            <a:blip r:embed="rId301" cstate="print"/>
            <a:stretch>
              <a:fillRect/>
            </a:stretch>
          </p:blipFill>
          <p:spPr>
            <a:xfrm>
              <a:off x="2871216" y="4151375"/>
              <a:ext cx="249936" cy="13716"/>
            </a:xfrm>
            <a:prstGeom prst="rect">
              <a:avLst/>
            </a:prstGeom>
          </p:spPr>
        </p:pic>
        <p:pic>
          <p:nvPicPr>
            <p:cNvPr id="478" name="object 478"/>
            <p:cNvPicPr/>
            <p:nvPr/>
          </p:nvPicPr>
          <p:blipFill>
            <a:blip r:embed="rId302" cstate="print"/>
            <a:stretch>
              <a:fillRect/>
            </a:stretch>
          </p:blipFill>
          <p:spPr>
            <a:xfrm>
              <a:off x="3176016" y="4151375"/>
              <a:ext cx="18288" cy="13716"/>
            </a:xfrm>
            <a:prstGeom prst="rect">
              <a:avLst/>
            </a:prstGeom>
          </p:spPr>
        </p:pic>
        <p:sp>
          <p:nvSpPr>
            <p:cNvPr id="479" name="object 479"/>
            <p:cNvSpPr/>
            <p:nvPr/>
          </p:nvSpPr>
          <p:spPr>
            <a:xfrm>
              <a:off x="2968752" y="4158233"/>
              <a:ext cx="988060" cy="5080"/>
            </a:xfrm>
            <a:custGeom>
              <a:avLst/>
              <a:gdLst/>
              <a:ahLst/>
              <a:cxnLst/>
              <a:rect l="l" t="t" r="r" b="b"/>
              <a:pathLst>
                <a:path w="988060" h="5079">
                  <a:moveTo>
                    <a:pt x="268224" y="0"/>
                  </a:moveTo>
                  <a:lnTo>
                    <a:pt x="298704" y="0"/>
                  </a:lnTo>
                </a:path>
                <a:path w="988060" h="5079">
                  <a:moveTo>
                    <a:pt x="0" y="4572"/>
                  </a:moveTo>
                  <a:lnTo>
                    <a:pt x="36576" y="4572"/>
                  </a:lnTo>
                </a:path>
                <a:path w="988060" h="5079">
                  <a:moveTo>
                    <a:pt x="268224" y="4572"/>
                  </a:moveTo>
                  <a:lnTo>
                    <a:pt x="298704" y="4572"/>
                  </a:lnTo>
                </a:path>
                <a:path w="988060" h="5079">
                  <a:moveTo>
                    <a:pt x="341375" y="4572"/>
                  </a:moveTo>
                  <a:lnTo>
                    <a:pt x="371856" y="4572"/>
                  </a:lnTo>
                </a:path>
                <a:path w="988060" h="5079">
                  <a:moveTo>
                    <a:pt x="859535" y="4572"/>
                  </a:moveTo>
                  <a:lnTo>
                    <a:pt x="890016" y="4572"/>
                  </a:lnTo>
                </a:path>
                <a:path w="988060" h="5079">
                  <a:moveTo>
                    <a:pt x="957071" y="4572"/>
                  </a:moveTo>
                  <a:lnTo>
                    <a:pt x="987552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0" name="object 480"/>
            <p:cNvPicPr/>
            <p:nvPr/>
          </p:nvPicPr>
          <p:blipFill>
            <a:blip r:embed="rId303" cstate="print"/>
            <a:stretch>
              <a:fillRect/>
            </a:stretch>
          </p:blipFill>
          <p:spPr>
            <a:xfrm>
              <a:off x="4066032" y="4142231"/>
              <a:ext cx="91439" cy="36576"/>
            </a:xfrm>
            <a:prstGeom prst="rect">
              <a:avLst/>
            </a:prstGeom>
          </p:spPr>
        </p:pic>
        <p:pic>
          <p:nvPicPr>
            <p:cNvPr id="481" name="object 481"/>
            <p:cNvPicPr/>
            <p:nvPr/>
          </p:nvPicPr>
          <p:blipFill>
            <a:blip r:embed="rId304" cstate="print"/>
            <a:stretch>
              <a:fillRect/>
            </a:stretch>
          </p:blipFill>
          <p:spPr>
            <a:xfrm>
              <a:off x="3035808" y="4160519"/>
              <a:ext cx="85344" cy="13716"/>
            </a:xfrm>
            <a:prstGeom prst="rect">
              <a:avLst/>
            </a:prstGeom>
          </p:spPr>
        </p:pic>
        <p:sp>
          <p:nvSpPr>
            <p:cNvPr id="482" name="object 482"/>
            <p:cNvSpPr/>
            <p:nvPr/>
          </p:nvSpPr>
          <p:spPr>
            <a:xfrm>
              <a:off x="2968752" y="4167377"/>
              <a:ext cx="1188720" cy="5080"/>
            </a:xfrm>
            <a:custGeom>
              <a:avLst/>
              <a:gdLst/>
              <a:ahLst/>
              <a:cxnLst/>
              <a:rect l="l" t="t" r="r" b="b"/>
              <a:pathLst>
                <a:path w="1188720" h="5079">
                  <a:moveTo>
                    <a:pt x="0" y="0"/>
                  </a:moveTo>
                  <a:lnTo>
                    <a:pt x="36576" y="0"/>
                  </a:lnTo>
                </a:path>
                <a:path w="1188720" h="5079">
                  <a:moveTo>
                    <a:pt x="207263" y="0"/>
                  </a:moveTo>
                  <a:lnTo>
                    <a:pt x="225552" y="0"/>
                  </a:lnTo>
                </a:path>
                <a:path w="1188720" h="5079">
                  <a:moveTo>
                    <a:pt x="268224" y="0"/>
                  </a:moveTo>
                  <a:lnTo>
                    <a:pt x="298704" y="0"/>
                  </a:lnTo>
                </a:path>
                <a:path w="1188720" h="5079">
                  <a:moveTo>
                    <a:pt x="341375" y="0"/>
                  </a:moveTo>
                  <a:lnTo>
                    <a:pt x="371856" y="0"/>
                  </a:lnTo>
                </a:path>
                <a:path w="1188720" h="5079">
                  <a:moveTo>
                    <a:pt x="859535" y="0"/>
                  </a:moveTo>
                  <a:lnTo>
                    <a:pt x="890016" y="0"/>
                  </a:lnTo>
                </a:path>
                <a:path w="1188720" h="5079">
                  <a:moveTo>
                    <a:pt x="957071" y="0"/>
                  </a:moveTo>
                  <a:lnTo>
                    <a:pt x="987552" y="0"/>
                  </a:lnTo>
                </a:path>
                <a:path w="1188720" h="5079">
                  <a:moveTo>
                    <a:pt x="1164335" y="0"/>
                  </a:moveTo>
                  <a:lnTo>
                    <a:pt x="1188719" y="0"/>
                  </a:lnTo>
                </a:path>
                <a:path w="1188720" h="5079">
                  <a:moveTo>
                    <a:pt x="0" y="4572"/>
                  </a:moveTo>
                  <a:lnTo>
                    <a:pt x="36576" y="4572"/>
                  </a:lnTo>
                </a:path>
                <a:path w="1188720" h="5079">
                  <a:moveTo>
                    <a:pt x="134112" y="4572"/>
                  </a:moveTo>
                  <a:lnTo>
                    <a:pt x="152400" y="4572"/>
                  </a:lnTo>
                </a:path>
                <a:path w="1188720" h="5079">
                  <a:moveTo>
                    <a:pt x="207263" y="4572"/>
                  </a:moveTo>
                  <a:lnTo>
                    <a:pt x="225552" y="4572"/>
                  </a:lnTo>
                </a:path>
                <a:path w="1188720" h="5079">
                  <a:moveTo>
                    <a:pt x="268224" y="4572"/>
                  </a:moveTo>
                  <a:lnTo>
                    <a:pt x="298704" y="4572"/>
                  </a:lnTo>
                </a:path>
                <a:path w="1188720" h="5079">
                  <a:moveTo>
                    <a:pt x="341375" y="4572"/>
                  </a:moveTo>
                  <a:lnTo>
                    <a:pt x="371856" y="4572"/>
                  </a:lnTo>
                </a:path>
                <a:path w="1188720" h="5079">
                  <a:moveTo>
                    <a:pt x="859535" y="4572"/>
                  </a:moveTo>
                  <a:lnTo>
                    <a:pt x="890016" y="4572"/>
                  </a:lnTo>
                </a:path>
                <a:path w="1188720" h="5079">
                  <a:moveTo>
                    <a:pt x="1164335" y="4572"/>
                  </a:moveTo>
                  <a:lnTo>
                    <a:pt x="1188719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3" name="object 483"/>
            <p:cNvPicPr/>
            <p:nvPr/>
          </p:nvPicPr>
          <p:blipFill>
            <a:blip r:embed="rId305" cstate="print"/>
            <a:stretch>
              <a:fillRect/>
            </a:stretch>
          </p:blipFill>
          <p:spPr>
            <a:xfrm>
              <a:off x="3919727" y="4160519"/>
              <a:ext cx="91440" cy="22860"/>
            </a:xfrm>
            <a:prstGeom prst="rect">
              <a:avLst/>
            </a:prstGeom>
          </p:spPr>
        </p:pic>
        <p:sp>
          <p:nvSpPr>
            <p:cNvPr id="484" name="object 484"/>
            <p:cNvSpPr/>
            <p:nvPr/>
          </p:nvSpPr>
          <p:spPr>
            <a:xfrm>
              <a:off x="2968752" y="4176521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30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5" name="object 485"/>
            <p:cNvPicPr/>
            <p:nvPr/>
          </p:nvPicPr>
          <p:blipFill>
            <a:blip r:embed="rId306" cstate="print"/>
            <a:stretch>
              <a:fillRect/>
            </a:stretch>
          </p:blipFill>
          <p:spPr>
            <a:xfrm>
              <a:off x="3694176" y="4165091"/>
              <a:ext cx="170688" cy="22860"/>
            </a:xfrm>
            <a:prstGeom prst="rect">
              <a:avLst/>
            </a:prstGeom>
          </p:spPr>
        </p:pic>
        <p:sp>
          <p:nvSpPr>
            <p:cNvPr id="486" name="object 486"/>
            <p:cNvSpPr/>
            <p:nvPr/>
          </p:nvSpPr>
          <p:spPr>
            <a:xfrm>
              <a:off x="3236976" y="4176521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7" name="object 487"/>
            <p:cNvPicPr/>
            <p:nvPr/>
          </p:nvPicPr>
          <p:blipFill>
            <a:blip r:embed="rId307" cstate="print"/>
            <a:stretch>
              <a:fillRect/>
            </a:stretch>
          </p:blipFill>
          <p:spPr>
            <a:xfrm>
              <a:off x="3517392" y="4146803"/>
              <a:ext cx="91440" cy="32004"/>
            </a:xfrm>
            <a:prstGeom prst="rect">
              <a:avLst/>
            </a:prstGeom>
          </p:spPr>
        </p:pic>
        <p:sp>
          <p:nvSpPr>
            <p:cNvPr id="488" name="object 488"/>
            <p:cNvSpPr/>
            <p:nvPr/>
          </p:nvSpPr>
          <p:spPr>
            <a:xfrm>
              <a:off x="2968752" y="4181093"/>
              <a:ext cx="299085" cy="5080"/>
            </a:xfrm>
            <a:custGeom>
              <a:avLst/>
              <a:gdLst/>
              <a:ahLst/>
              <a:cxnLst/>
              <a:rect l="l" t="t" r="r" b="b"/>
              <a:pathLst>
                <a:path w="299085" h="5079">
                  <a:moveTo>
                    <a:pt x="0" y="0"/>
                  </a:moveTo>
                  <a:lnTo>
                    <a:pt x="36576" y="0"/>
                  </a:lnTo>
                </a:path>
                <a:path w="299085" h="5079">
                  <a:moveTo>
                    <a:pt x="268224" y="0"/>
                  </a:moveTo>
                  <a:lnTo>
                    <a:pt x="298704" y="0"/>
                  </a:lnTo>
                </a:path>
                <a:path w="299085" h="5079">
                  <a:moveTo>
                    <a:pt x="0" y="4572"/>
                  </a:moveTo>
                  <a:lnTo>
                    <a:pt x="36576" y="4572"/>
                  </a:lnTo>
                </a:path>
                <a:path w="299085" h="5079">
                  <a:moveTo>
                    <a:pt x="268224" y="4572"/>
                  </a:moveTo>
                  <a:lnTo>
                    <a:pt x="298704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9" name="object 489"/>
            <p:cNvPicPr/>
            <p:nvPr/>
          </p:nvPicPr>
          <p:blipFill>
            <a:blip r:embed="rId308" cstate="print"/>
            <a:stretch>
              <a:fillRect/>
            </a:stretch>
          </p:blipFill>
          <p:spPr>
            <a:xfrm>
              <a:off x="3035808" y="4174235"/>
              <a:ext cx="158495" cy="27432"/>
            </a:xfrm>
            <a:prstGeom prst="rect">
              <a:avLst/>
            </a:prstGeom>
          </p:spPr>
        </p:pic>
        <p:pic>
          <p:nvPicPr>
            <p:cNvPr id="490" name="object 490"/>
            <p:cNvPicPr/>
            <p:nvPr/>
          </p:nvPicPr>
          <p:blipFill>
            <a:blip r:embed="rId309" cstate="print"/>
            <a:stretch>
              <a:fillRect/>
            </a:stretch>
          </p:blipFill>
          <p:spPr>
            <a:xfrm>
              <a:off x="2871216" y="4165091"/>
              <a:ext cx="30480" cy="45720"/>
            </a:xfrm>
            <a:prstGeom prst="rect">
              <a:avLst/>
            </a:prstGeom>
          </p:spPr>
        </p:pic>
        <p:sp>
          <p:nvSpPr>
            <p:cNvPr id="491" name="object 491"/>
            <p:cNvSpPr/>
            <p:nvPr/>
          </p:nvSpPr>
          <p:spPr>
            <a:xfrm>
              <a:off x="2968752" y="4190237"/>
              <a:ext cx="299085" cy="0"/>
            </a:xfrm>
            <a:custGeom>
              <a:avLst/>
              <a:gdLst/>
              <a:ahLst/>
              <a:cxnLst/>
              <a:rect l="l" t="t" r="r" b="b"/>
              <a:pathLst>
                <a:path w="299085">
                  <a:moveTo>
                    <a:pt x="0" y="0"/>
                  </a:moveTo>
                  <a:lnTo>
                    <a:pt x="36576" y="0"/>
                  </a:lnTo>
                </a:path>
                <a:path w="299085">
                  <a:moveTo>
                    <a:pt x="268224" y="0"/>
                  </a:moveTo>
                  <a:lnTo>
                    <a:pt x="298704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2" name="object 492"/>
            <p:cNvPicPr/>
            <p:nvPr/>
          </p:nvPicPr>
          <p:blipFill>
            <a:blip r:embed="rId310" cstate="print"/>
            <a:stretch>
              <a:fillRect/>
            </a:stretch>
          </p:blipFill>
          <p:spPr>
            <a:xfrm>
              <a:off x="3432048" y="4178807"/>
              <a:ext cx="298704" cy="22860"/>
            </a:xfrm>
            <a:prstGeom prst="rect">
              <a:avLst/>
            </a:prstGeom>
          </p:spPr>
        </p:pic>
        <p:pic>
          <p:nvPicPr>
            <p:cNvPr id="493" name="object 493"/>
            <p:cNvPicPr/>
            <p:nvPr/>
          </p:nvPicPr>
          <p:blipFill>
            <a:blip r:embed="rId311" cstate="print"/>
            <a:stretch>
              <a:fillRect/>
            </a:stretch>
          </p:blipFill>
          <p:spPr>
            <a:xfrm>
              <a:off x="3310128" y="4174235"/>
              <a:ext cx="36576" cy="36576"/>
            </a:xfrm>
            <a:prstGeom prst="rect">
              <a:avLst/>
            </a:prstGeom>
          </p:spPr>
        </p:pic>
        <p:sp>
          <p:nvSpPr>
            <p:cNvPr id="494" name="object 494"/>
            <p:cNvSpPr/>
            <p:nvPr/>
          </p:nvSpPr>
          <p:spPr>
            <a:xfrm>
              <a:off x="2968752" y="4194809"/>
              <a:ext cx="299085" cy="0"/>
            </a:xfrm>
            <a:custGeom>
              <a:avLst/>
              <a:gdLst/>
              <a:ahLst/>
              <a:cxnLst/>
              <a:rect l="l" t="t" r="r" b="b"/>
              <a:pathLst>
                <a:path w="299085">
                  <a:moveTo>
                    <a:pt x="0" y="0"/>
                  </a:moveTo>
                  <a:lnTo>
                    <a:pt x="36576" y="0"/>
                  </a:lnTo>
                </a:path>
                <a:path w="299085">
                  <a:moveTo>
                    <a:pt x="268224" y="0"/>
                  </a:moveTo>
                  <a:lnTo>
                    <a:pt x="298704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5" name="object 495"/>
            <p:cNvPicPr/>
            <p:nvPr/>
          </p:nvPicPr>
          <p:blipFill>
            <a:blip r:embed="rId312" cstate="print"/>
            <a:stretch>
              <a:fillRect/>
            </a:stretch>
          </p:blipFill>
          <p:spPr>
            <a:xfrm>
              <a:off x="3773424" y="4174235"/>
              <a:ext cx="384047" cy="36576"/>
            </a:xfrm>
            <a:prstGeom prst="rect">
              <a:avLst/>
            </a:prstGeom>
          </p:spPr>
        </p:pic>
        <p:sp>
          <p:nvSpPr>
            <p:cNvPr id="496" name="object 496"/>
            <p:cNvSpPr/>
            <p:nvPr/>
          </p:nvSpPr>
          <p:spPr>
            <a:xfrm>
              <a:off x="2968752" y="4199381"/>
              <a:ext cx="1188720" cy="5080"/>
            </a:xfrm>
            <a:custGeom>
              <a:avLst/>
              <a:gdLst/>
              <a:ahLst/>
              <a:cxnLst/>
              <a:rect l="l" t="t" r="r" b="b"/>
              <a:pathLst>
                <a:path w="1188720" h="5079">
                  <a:moveTo>
                    <a:pt x="0" y="0"/>
                  </a:moveTo>
                  <a:lnTo>
                    <a:pt x="36576" y="0"/>
                  </a:lnTo>
                </a:path>
                <a:path w="1188720" h="5079">
                  <a:moveTo>
                    <a:pt x="268224" y="0"/>
                  </a:moveTo>
                  <a:lnTo>
                    <a:pt x="298704" y="0"/>
                  </a:lnTo>
                </a:path>
                <a:path w="1188720" h="5079">
                  <a:moveTo>
                    <a:pt x="1164335" y="0"/>
                  </a:moveTo>
                  <a:lnTo>
                    <a:pt x="1188719" y="0"/>
                  </a:lnTo>
                </a:path>
                <a:path w="1188720" h="5079">
                  <a:moveTo>
                    <a:pt x="0" y="4572"/>
                  </a:moveTo>
                  <a:lnTo>
                    <a:pt x="36576" y="4572"/>
                  </a:lnTo>
                </a:path>
                <a:path w="1188720" h="5079">
                  <a:moveTo>
                    <a:pt x="268224" y="4572"/>
                  </a:moveTo>
                  <a:lnTo>
                    <a:pt x="298704" y="4572"/>
                  </a:lnTo>
                </a:path>
                <a:path w="1188720" h="5079">
                  <a:moveTo>
                    <a:pt x="1164335" y="4572"/>
                  </a:moveTo>
                  <a:lnTo>
                    <a:pt x="1188719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7" name="object 497"/>
            <p:cNvPicPr/>
            <p:nvPr/>
          </p:nvPicPr>
          <p:blipFill>
            <a:blip r:embed="rId313" cstate="print"/>
            <a:stretch>
              <a:fillRect/>
            </a:stretch>
          </p:blipFill>
          <p:spPr>
            <a:xfrm>
              <a:off x="3590544" y="4197095"/>
              <a:ext cx="140208" cy="13716"/>
            </a:xfrm>
            <a:prstGeom prst="rect">
              <a:avLst/>
            </a:prstGeom>
          </p:spPr>
        </p:pic>
        <p:pic>
          <p:nvPicPr>
            <p:cNvPr id="498" name="object 498"/>
            <p:cNvPicPr/>
            <p:nvPr/>
          </p:nvPicPr>
          <p:blipFill>
            <a:blip r:embed="rId314" cstate="print"/>
            <a:stretch>
              <a:fillRect/>
            </a:stretch>
          </p:blipFill>
          <p:spPr>
            <a:xfrm>
              <a:off x="3438144" y="4201667"/>
              <a:ext cx="91439" cy="9144"/>
            </a:xfrm>
            <a:prstGeom prst="rect">
              <a:avLst/>
            </a:prstGeom>
          </p:spPr>
        </p:pic>
        <p:pic>
          <p:nvPicPr>
            <p:cNvPr id="499" name="object 499"/>
            <p:cNvPicPr/>
            <p:nvPr/>
          </p:nvPicPr>
          <p:blipFill>
            <a:blip r:embed="rId315" cstate="print"/>
            <a:stretch>
              <a:fillRect/>
            </a:stretch>
          </p:blipFill>
          <p:spPr>
            <a:xfrm>
              <a:off x="3035808" y="4201667"/>
              <a:ext cx="36576" cy="9144"/>
            </a:xfrm>
            <a:prstGeom prst="rect">
              <a:avLst/>
            </a:prstGeom>
          </p:spPr>
        </p:pic>
        <p:pic>
          <p:nvPicPr>
            <p:cNvPr id="500" name="object 500"/>
            <p:cNvPicPr/>
            <p:nvPr/>
          </p:nvPicPr>
          <p:blipFill>
            <a:blip r:embed="rId316" cstate="print"/>
            <a:stretch>
              <a:fillRect/>
            </a:stretch>
          </p:blipFill>
          <p:spPr>
            <a:xfrm>
              <a:off x="3115056" y="4197095"/>
              <a:ext cx="73152" cy="13716"/>
            </a:xfrm>
            <a:prstGeom prst="rect">
              <a:avLst/>
            </a:prstGeom>
          </p:spPr>
        </p:pic>
        <p:sp>
          <p:nvSpPr>
            <p:cNvPr id="501" name="object 501"/>
            <p:cNvSpPr/>
            <p:nvPr/>
          </p:nvSpPr>
          <p:spPr>
            <a:xfrm>
              <a:off x="2968752" y="4208525"/>
              <a:ext cx="1188720" cy="0"/>
            </a:xfrm>
            <a:custGeom>
              <a:avLst/>
              <a:gdLst/>
              <a:ahLst/>
              <a:cxnLst/>
              <a:rect l="l" t="t" r="r" b="b"/>
              <a:pathLst>
                <a:path w="1188720">
                  <a:moveTo>
                    <a:pt x="0" y="0"/>
                  </a:moveTo>
                  <a:lnTo>
                    <a:pt x="36576" y="0"/>
                  </a:lnTo>
                </a:path>
                <a:path w="1188720">
                  <a:moveTo>
                    <a:pt x="268224" y="0"/>
                  </a:moveTo>
                  <a:lnTo>
                    <a:pt x="298704" y="0"/>
                  </a:lnTo>
                </a:path>
                <a:path w="1188720">
                  <a:moveTo>
                    <a:pt x="1164335" y="0"/>
                  </a:moveTo>
                  <a:lnTo>
                    <a:pt x="1188719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2" name="object 502"/>
            <p:cNvSpPr/>
            <p:nvPr/>
          </p:nvSpPr>
          <p:spPr>
            <a:xfrm>
              <a:off x="3480816" y="4213097"/>
              <a:ext cx="567055" cy="0"/>
            </a:xfrm>
            <a:custGeom>
              <a:avLst/>
              <a:gdLst/>
              <a:ahLst/>
              <a:cxnLst/>
              <a:rect l="l" t="t" r="r" b="b"/>
              <a:pathLst>
                <a:path w="567054">
                  <a:moveTo>
                    <a:pt x="0" y="0"/>
                  </a:moveTo>
                  <a:lnTo>
                    <a:pt x="18288" y="0"/>
                  </a:lnTo>
                </a:path>
                <a:path w="567054">
                  <a:moveTo>
                    <a:pt x="146303" y="0"/>
                  </a:moveTo>
                  <a:lnTo>
                    <a:pt x="164592" y="0"/>
                  </a:lnTo>
                </a:path>
                <a:path w="567054">
                  <a:moveTo>
                    <a:pt x="408432" y="0"/>
                  </a:moveTo>
                  <a:lnTo>
                    <a:pt x="420623" y="0"/>
                  </a:lnTo>
                </a:path>
                <a:path w="567054">
                  <a:moveTo>
                    <a:pt x="554736" y="0"/>
                  </a:moveTo>
                  <a:lnTo>
                    <a:pt x="566927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3" name="object 503"/>
            <p:cNvPicPr/>
            <p:nvPr/>
          </p:nvPicPr>
          <p:blipFill>
            <a:blip r:embed="rId317" cstate="print"/>
            <a:stretch>
              <a:fillRect/>
            </a:stretch>
          </p:blipFill>
          <p:spPr>
            <a:xfrm>
              <a:off x="3115056" y="4210811"/>
              <a:ext cx="85344" cy="13716"/>
            </a:xfrm>
            <a:prstGeom prst="rect">
              <a:avLst/>
            </a:prstGeom>
          </p:spPr>
        </p:pic>
        <p:sp>
          <p:nvSpPr>
            <p:cNvPr id="504" name="object 504"/>
            <p:cNvSpPr/>
            <p:nvPr/>
          </p:nvSpPr>
          <p:spPr>
            <a:xfrm>
              <a:off x="3115056" y="4226813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6F6F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5" name="object 505"/>
            <p:cNvPicPr/>
            <p:nvPr/>
          </p:nvPicPr>
          <p:blipFill>
            <a:blip r:embed="rId318" cstate="print"/>
            <a:stretch>
              <a:fillRect/>
            </a:stretch>
          </p:blipFill>
          <p:spPr>
            <a:xfrm>
              <a:off x="3182112" y="4224527"/>
              <a:ext cx="30479" cy="18288"/>
            </a:xfrm>
            <a:prstGeom prst="rect">
              <a:avLst/>
            </a:prstGeom>
          </p:spPr>
        </p:pic>
        <p:pic>
          <p:nvPicPr>
            <p:cNvPr id="506" name="object 506"/>
            <p:cNvPicPr/>
            <p:nvPr/>
          </p:nvPicPr>
          <p:blipFill>
            <a:blip r:embed="rId319" cstate="print"/>
            <a:stretch>
              <a:fillRect/>
            </a:stretch>
          </p:blipFill>
          <p:spPr>
            <a:xfrm>
              <a:off x="3194304" y="4242815"/>
              <a:ext cx="18288" cy="13716"/>
            </a:xfrm>
            <a:prstGeom prst="rect">
              <a:avLst/>
            </a:prstGeom>
          </p:spPr>
        </p:pic>
        <p:sp>
          <p:nvSpPr>
            <p:cNvPr id="507" name="object 507"/>
            <p:cNvSpPr/>
            <p:nvPr/>
          </p:nvSpPr>
          <p:spPr>
            <a:xfrm>
              <a:off x="3194304" y="4258817"/>
              <a:ext cx="12700" cy="0"/>
            </a:xfrm>
            <a:custGeom>
              <a:avLst/>
              <a:gdLst/>
              <a:ahLst/>
              <a:cxnLst/>
              <a:rect l="l" t="t" r="r" b="b"/>
              <a:pathLst>
                <a:path w="12700">
                  <a:moveTo>
                    <a:pt x="0" y="0"/>
                  </a:moveTo>
                  <a:lnTo>
                    <a:pt x="12191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08" name="object 508"/>
          <p:cNvGrpSpPr/>
          <p:nvPr/>
        </p:nvGrpSpPr>
        <p:grpSpPr>
          <a:xfrm>
            <a:off x="1420367" y="4078223"/>
            <a:ext cx="554990" cy="137160"/>
            <a:chOff x="1420367" y="4078223"/>
            <a:chExt cx="554990" cy="137160"/>
          </a:xfrm>
        </p:grpSpPr>
        <p:sp>
          <p:nvSpPr>
            <p:cNvPr id="509" name="object 509"/>
            <p:cNvSpPr/>
            <p:nvPr/>
          </p:nvSpPr>
          <p:spPr>
            <a:xfrm>
              <a:off x="1786127" y="4094225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0" name="object 510"/>
            <p:cNvPicPr/>
            <p:nvPr/>
          </p:nvPicPr>
          <p:blipFill>
            <a:blip r:embed="rId320" cstate="print"/>
            <a:stretch>
              <a:fillRect/>
            </a:stretch>
          </p:blipFill>
          <p:spPr>
            <a:xfrm>
              <a:off x="1554479" y="4087367"/>
              <a:ext cx="36576" cy="18288"/>
            </a:xfrm>
            <a:prstGeom prst="rect">
              <a:avLst/>
            </a:prstGeom>
          </p:spPr>
        </p:pic>
        <p:pic>
          <p:nvPicPr>
            <p:cNvPr id="511" name="object 511"/>
            <p:cNvPicPr/>
            <p:nvPr/>
          </p:nvPicPr>
          <p:blipFill>
            <a:blip r:embed="rId321" cstate="print"/>
            <a:stretch>
              <a:fillRect/>
            </a:stretch>
          </p:blipFill>
          <p:spPr>
            <a:xfrm>
              <a:off x="1420367" y="4087367"/>
              <a:ext cx="30480" cy="27432"/>
            </a:xfrm>
            <a:prstGeom prst="rect">
              <a:avLst/>
            </a:prstGeom>
          </p:spPr>
        </p:pic>
        <p:pic>
          <p:nvPicPr>
            <p:cNvPr id="512" name="object 512"/>
            <p:cNvPicPr/>
            <p:nvPr/>
          </p:nvPicPr>
          <p:blipFill>
            <a:blip r:embed="rId322" cstate="print"/>
            <a:stretch>
              <a:fillRect/>
            </a:stretch>
          </p:blipFill>
          <p:spPr>
            <a:xfrm>
              <a:off x="1548383" y="4078223"/>
              <a:ext cx="268224" cy="45720"/>
            </a:xfrm>
            <a:prstGeom prst="rect">
              <a:avLst/>
            </a:prstGeom>
          </p:spPr>
        </p:pic>
        <p:sp>
          <p:nvSpPr>
            <p:cNvPr id="513" name="object 513"/>
            <p:cNvSpPr/>
            <p:nvPr/>
          </p:nvSpPr>
          <p:spPr>
            <a:xfrm>
              <a:off x="1426463" y="4107941"/>
              <a:ext cx="158750" cy="9525"/>
            </a:xfrm>
            <a:custGeom>
              <a:avLst/>
              <a:gdLst/>
              <a:ahLst/>
              <a:cxnLst/>
              <a:rect l="l" t="t" r="r" b="b"/>
              <a:pathLst>
                <a:path w="158750" h="9525">
                  <a:moveTo>
                    <a:pt x="128015" y="0"/>
                  </a:moveTo>
                  <a:lnTo>
                    <a:pt x="158496" y="0"/>
                  </a:lnTo>
                </a:path>
                <a:path w="158750" h="9525">
                  <a:moveTo>
                    <a:pt x="0" y="9144"/>
                  </a:moveTo>
                  <a:lnTo>
                    <a:pt x="24383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4" name="object 514"/>
            <p:cNvSpPr/>
            <p:nvPr/>
          </p:nvSpPr>
          <p:spPr>
            <a:xfrm>
              <a:off x="1676399" y="4117085"/>
              <a:ext cx="12700" cy="0"/>
            </a:xfrm>
            <a:custGeom>
              <a:avLst/>
              <a:gdLst/>
              <a:ahLst/>
              <a:cxnLst/>
              <a:rect l="l" t="t" r="r" b="b"/>
              <a:pathLst>
                <a:path w="12700">
                  <a:moveTo>
                    <a:pt x="0" y="0"/>
                  </a:moveTo>
                  <a:lnTo>
                    <a:pt x="12191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5" name="object 515"/>
            <p:cNvPicPr/>
            <p:nvPr/>
          </p:nvPicPr>
          <p:blipFill>
            <a:blip r:embed="rId323" cstate="print"/>
            <a:stretch>
              <a:fillRect/>
            </a:stretch>
          </p:blipFill>
          <p:spPr>
            <a:xfrm>
              <a:off x="1767839" y="4105655"/>
              <a:ext cx="201167" cy="36576"/>
            </a:xfrm>
            <a:prstGeom prst="rect">
              <a:avLst/>
            </a:prstGeom>
          </p:spPr>
        </p:pic>
        <p:pic>
          <p:nvPicPr>
            <p:cNvPr id="516" name="object 516"/>
            <p:cNvPicPr/>
            <p:nvPr/>
          </p:nvPicPr>
          <p:blipFill>
            <a:blip r:embed="rId324" cstate="print"/>
            <a:stretch>
              <a:fillRect/>
            </a:stretch>
          </p:blipFill>
          <p:spPr>
            <a:xfrm>
              <a:off x="1426463" y="4119371"/>
              <a:ext cx="323088" cy="27432"/>
            </a:xfrm>
            <a:prstGeom prst="rect">
              <a:avLst/>
            </a:prstGeom>
          </p:spPr>
        </p:pic>
        <p:sp>
          <p:nvSpPr>
            <p:cNvPr id="517" name="object 517"/>
            <p:cNvSpPr/>
            <p:nvPr/>
          </p:nvSpPr>
          <p:spPr>
            <a:xfrm>
              <a:off x="1487423" y="4135373"/>
              <a:ext cx="414655" cy="9525"/>
            </a:xfrm>
            <a:custGeom>
              <a:avLst/>
              <a:gdLst/>
              <a:ahLst/>
              <a:cxnLst/>
              <a:rect l="l" t="t" r="r" b="b"/>
              <a:pathLst>
                <a:path w="414655" h="9525">
                  <a:moveTo>
                    <a:pt x="231648" y="0"/>
                  </a:moveTo>
                  <a:lnTo>
                    <a:pt x="262128" y="0"/>
                  </a:lnTo>
                </a:path>
                <a:path w="414655" h="9525">
                  <a:moveTo>
                    <a:pt x="231648" y="4571"/>
                  </a:moveTo>
                  <a:lnTo>
                    <a:pt x="262128" y="4571"/>
                  </a:lnTo>
                </a:path>
                <a:path w="414655" h="9525">
                  <a:moveTo>
                    <a:pt x="0" y="9143"/>
                  </a:moveTo>
                  <a:lnTo>
                    <a:pt x="36576" y="9143"/>
                  </a:lnTo>
                </a:path>
                <a:path w="414655" h="9525">
                  <a:moveTo>
                    <a:pt x="231648" y="9143"/>
                  </a:moveTo>
                  <a:lnTo>
                    <a:pt x="262128" y="9143"/>
                  </a:lnTo>
                </a:path>
                <a:path w="414655" h="9525">
                  <a:moveTo>
                    <a:pt x="298704" y="9143"/>
                  </a:moveTo>
                  <a:lnTo>
                    <a:pt x="329184" y="9143"/>
                  </a:lnTo>
                </a:path>
                <a:path w="414655" h="9525">
                  <a:moveTo>
                    <a:pt x="377952" y="9143"/>
                  </a:moveTo>
                  <a:lnTo>
                    <a:pt x="414528" y="9143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8" name="object 518"/>
            <p:cNvPicPr/>
            <p:nvPr/>
          </p:nvPicPr>
          <p:blipFill>
            <a:blip r:embed="rId325" cstate="print"/>
            <a:stretch>
              <a:fillRect/>
            </a:stretch>
          </p:blipFill>
          <p:spPr>
            <a:xfrm>
              <a:off x="1426463" y="4142231"/>
              <a:ext cx="237743" cy="9144"/>
            </a:xfrm>
            <a:prstGeom prst="rect">
              <a:avLst/>
            </a:prstGeom>
          </p:spPr>
        </p:pic>
        <p:sp>
          <p:nvSpPr>
            <p:cNvPr id="519" name="object 519"/>
            <p:cNvSpPr/>
            <p:nvPr/>
          </p:nvSpPr>
          <p:spPr>
            <a:xfrm>
              <a:off x="1719071" y="4149089"/>
              <a:ext cx="97790" cy="0"/>
            </a:xfrm>
            <a:custGeom>
              <a:avLst/>
              <a:gdLst/>
              <a:ahLst/>
              <a:cxnLst/>
              <a:rect l="l" t="t" r="r" b="b"/>
              <a:pathLst>
                <a:path w="97789">
                  <a:moveTo>
                    <a:pt x="0" y="0"/>
                  </a:moveTo>
                  <a:lnTo>
                    <a:pt x="30480" y="0"/>
                  </a:lnTo>
                </a:path>
                <a:path w="97789">
                  <a:moveTo>
                    <a:pt x="67056" y="0"/>
                  </a:moveTo>
                  <a:lnTo>
                    <a:pt x="9753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0" name="object 520"/>
            <p:cNvPicPr/>
            <p:nvPr/>
          </p:nvPicPr>
          <p:blipFill>
            <a:blip r:embed="rId326" cstate="print"/>
            <a:stretch>
              <a:fillRect/>
            </a:stretch>
          </p:blipFill>
          <p:spPr>
            <a:xfrm>
              <a:off x="1859279" y="4142231"/>
              <a:ext cx="115824" cy="13716"/>
            </a:xfrm>
            <a:prstGeom prst="rect">
              <a:avLst/>
            </a:prstGeom>
          </p:spPr>
        </p:pic>
        <p:sp>
          <p:nvSpPr>
            <p:cNvPr id="521" name="object 521"/>
            <p:cNvSpPr/>
            <p:nvPr/>
          </p:nvSpPr>
          <p:spPr>
            <a:xfrm>
              <a:off x="1719071" y="415366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39">
                  <a:moveTo>
                    <a:pt x="0" y="0"/>
                  </a:moveTo>
                  <a:lnTo>
                    <a:pt x="30480" y="0"/>
                  </a:lnTo>
                </a:path>
                <a:path w="256539">
                  <a:moveTo>
                    <a:pt x="67056" y="0"/>
                  </a:moveTo>
                  <a:lnTo>
                    <a:pt x="97536" y="0"/>
                  </a:lnTo>
                </a:path>
                <a:path w="256539">
                  <a:moveTo>
                    <a:pt x="225552" y="0"/>
                  </a:moveTo>
                  <a:lnTo>
                    <a:pt x="256032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2" name="object 522"/>
            <p:cNvPicPr/>
            <p:nvPr/>
          </p:nvPicPr>
          <p:blipFill>
            <a:blip r:embed="rId327" cstate="print"/>
            <a:stretch>
              <a:fillRect/>
            </a:stretch>
          </p:blipFill>
          <p:spPr>
            <a:xfrm>
              <a:off x="1426463" y="4146803"/>
              <a:ext cx="152400" cy="13716"/>
            </a:xfrm>
            <a:prstGeom prst="rect">
              <a:avLst/>
            </a:prstGeom>
          </p:spPr>
        </p:pic>
        <p:sp>
          <p:nvSpPr>
            <p:cNvPr id="523" name="object 523"/>
            <p:cNvSpPr/>
            <p:nvPr/>
          </p:nvSpPr>
          <p:spPr>
            <a:xfrm>
              <a:off x="1548383" y="4158233"/>
              <a:ext cx="268605" cy="0"/>
            </a:xfrm>
            <a:custGeom>
              <a:avLst/>
              <a:gdLst/>
              <a:ahLst/>
              <a:cxnLst/>
              <a:rect l="l" t="t" r="r" b="b"/>
              <a:pathLst>
                <a:path w="268605">
                  <a:moveTo>
                    <a:pt x="0" y="0"/>
                  </a:moveTo>
                  <a:lnTo>
                    <a:pt x="30480" y="0"/>
                  </a:lnTo>
                </a:path>
                <a:path w="268605">
                  <a:moveTo>
                    <a:pt x="170687" y="0"/>
                  </a:moveTo>
                  <a:lnTo>
                    <a:pt x="201168" y="0"/>
                  </a:lnTo>
                </a:path>
                <a:path w="268605">
                  <a:moveTo>
                    <a:pt x="237744" y="0"/>
                  </a:moveTo>
                  <a:lnTo>
                    <a:pt x="268224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4" name="object 524"/>
            <p:cNvPicPr/>
            <p:nvPr/>
          </p:nvPicPr>
          <p:blipFill>
            <a:blip r:embed="rId328" cstate="print"/>
            <a:stretch>
              <a:fillRect/>
            </a:stretch>
          </p:blipFill>
          <p:spPr>
            <a:xfrm>
              <a:off x="1859279" y="4155947"/>
              <a:ext cx="115823" cy="4572"/>
            </a:xfrm>
            <a:prstGeom prst="rect">
              <a:avLst/>
            </a:prstGeom>
          </p:spPr>
        </p:pic>
        <p:sp>
          <p:nvSpPr>
            <p:cNvPr id="525" name="object 525"/>
            <p:cNvSpPr/>
            <p:nvPr/>
          </p:nvSpPr>
          <p:spPr>
            <a:xfrm>
              <a:off x="1432559" y="4162805"/>
              <a:ext cx="542925" cy="0"/>
            </a:xfrm>
            <a:custGeom>
              <a:avLst/>
              <a:gdLst/>
              <a:ahLst/>
              <a:cxnLst/>
              <a:rect l="l" t="t" r="r" b="b"/>
              <a:pathLst>
                <a:path w="542925">
                  <a:moveTo>
                    <a:pt x="0" y="0"/>
                  </a:moveTo>
                  <a:lnTo>
                    <a:pt x="24383" y="0"/>
                  </a:lnTo>
                </a:path>
                <a:path w="542925">
                  <a:moveTo>
                    <a:pt x="115824" y="0"/>
                  </a:moveTo>
                  <a:lnTo>
                    <a:pt x="146304" y="0"/>
                  </a:lnTo>
                </a:path>
                <a:path w="542925">
                  <a:moveTo>
                    <a:pt x="286512" y="0"/>
                  </a:moveTo>
                  <a:lnTo>
                    <a:pt x="316992" y="0"/>
                  </a:lnTo>
                </a:path>
                <a:path w="542925">
                  <a:moveTo>
                    <a:pt x="353568" y="0"/>
                  </a:moveTo>
                  <a:lnTo>
                    <a:pt x="384048" y="0"/>
                  </a:lnTo>
                </a:path>
                <a:path w="542925">
                  <a:moveTo>
                    <a:pt x="426720" y="0"/>
                  </a:moveTo>
                  <a:lnTo>
                    <a:pt x="54254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6" name="object 526"/>
            <p:cNvPicPr/>
            <p:nvPr/>
          </p:nvPicPr>
          <p:blipFill>
            <a:blip r:embed="rId329" cstate="print"/>
            <a:stretch>
              <a:fillRect/>
            </a:stretch>
          </p:blipFill>
          <p:spPr>
            <a:xfrm>
              <a:off x="1463039" y="4146803"/>
              <a:ext cx="195071" cy="32004"/>
            </a:xfrm>
            <a:prstGeom prst="rect">
              <a:avLst/>
            </a:prstGeom>
          </p:spPr>
        </p:pic>
        <p:sp>
          <p:nvSpPr>
            <p:cNvPr id="527" name="object 527"/>
            <p:cNvSpPr/>
            <p:nvPr/>
          </p:nvSpPr>
          <p:spPr>
            <a:xfrm>
              <a:off x="1719071" y="4167377"/>
              <a:ext cx="256540" cy="9525"/>
            </a:xfrm>
            <a:custGeom>
              <a:avLst/>
              <a:gdLst/>
              <a:ahLst/>
              <a:cxnLst/>
              <a:rect l="l" t="t" r="r" b="b"/>
              <a:pathLst>
                <a:path w="256539" h="9525">
                  <a:moveTo>
                    <a:pt x="0" y="0"/>
                  </a:moveTo>
                  <a:lnTo>
                    <a:pt x="30480" y="0"/>
                  </a:lnTo>
                </a:path>
                <a:path w="256539" h="9525">
                  <a:moveTo>
                    <a:pt x="67056" y="0"/>
                  </a:moveTo>
                  <a:lnTo>
                    <a:pt x="97536" y="0"/>
                  </a:lnTo>
                </a:path>
                <a:path w="256539" h="9525">
                  <a:moveTo>
                    <a:pt x="140208" y="0"/>
                  </a:moveTo>
                  <a:lnTo>
                    <a:pt x="256031" y="0"/>
                  </a:lnTo>
                </a:path>
                <a:path w="256539" h="9525">
                  <a:moveTo>
                    <a:pt x="0" y="4572"/>
                  </a:moveTo>
                  <a:lnTo>
                    <a:pt x="30480" y="4572"/>
                  </a:lnTo>
                </a:path>
                <a:path w="256539" h="9525">
                  <a:moveTo>
                    <a:pt x="67056" y="4572"/>
                  </a:moveTo>
                  <a:lnTo>
                    <a:pt x="97536" y="4572"/>
                  </a:lnTo>
                </a:path>
                <a:path w="256539" h="9525">
                  <a:moveTo>
                    <a:pt x="140208" y="4572"/>
                  </a:moveTo>
                  <a:lnTo>
                    <a:pt x="256031" y="4572"/>
                  </a:lnTo>
                </a:path>
                <a:path w="256539" h="9525">
                  <a:moveTo>
                    <a:pt x="0" y="9143"/>
                  </a:moveTo>
                  <a:lnTo>
                    <a:pt x="30480" y="9143"/>
                  </a:lnTo>
                </a:path>
                <a:path w="256539" h="9525">
                  <a:moveTo>
                    <a:pt x="67056" y="9143"/>
                  </a:moveTo>
                  <a:lnTo>
                    <a:pt x="97536" y="9143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8" name="object 528"/>
            <p:cNvPicPr/>
            <p:nvPr/>
          </p:nvPicPr>
          <p:blipFill>
            <a:blip r:embed="rId330" cstate="print"/>
            <a:stretch>
              <a:fillRect/>
            </a:stretch>
          </p:blipFill>
          <p:spPr>
            <a:xfrm>
              <a:off x="1859279" y="4174235"/>
              <a:ext cx="115823" cy="13716"/>
            </a:xfrm>
            <a:prstGeom prst="rect">
              <a:avLst/>
            </a:prstGeom>
          </p:spPr>
        </p:pic>
        <p:pic>
          <p:nvPicPr>
            <p:cNvPr id="529" name="object 529"/>
            <p:cNvPicPr/>
            <p:nvPr/>
          </p:nvPicPr>
          <p:blipFill>
            <a:blip r:embed="rId331" cstate="print"/>
            <a:stretch>
              <a:fillRect/>
            </a:stretch>
          </p:blipFill>
          <p:spPr>
            <a:xfrm>
              <a:off x="1432559" y="4165091"/>
              <a:ext cx="219456" cy="22860"/>
            </a:xfrm>
            <a:prstGeom prst="rect">
              <a:avLst/>
            </a:prstGeom>
          </p:spPr>
        </p:pic>
        <p:sp>
          <p:nvSpPr>
            <p:cNvPr id="530" name="object 530"/>
            <p:cNvSpPr/>
            <p:nvPr/>
          </p:nvSpPr>
          <p:spPr>
            <a:xfrm>
              <a:off x="1719071" y="4181093"/>
              <a:ext cx="97790" cy="5080"/>
            </a:xfrm>
            <a:custGeom>
              <a:avLst/>
              <a:gdLst/>
              <a:ahLst/>
              <a:cxnLst/>
              <a:rect l="l" t="t" r="r" b="b"/>
              <a:pathLst>
                <a:path w="97789" h="5079">
                  <a:moveTo>
                    <a:pt x="0" y="0"/>
                  </a:moveTo>
                  <a:lnTo>
                    <a:pt x="30480" y="0"/>
                  </a:lnTo>
                </a:path>
                <a:path w="97789" h="5079">
                  <a:moveTo>
                    <a:pt x="67056" y="0"/>
                  </a:moveTo>
                  <a:lnTo>
                    <a:pt x="97536" y="0"/>
                  </a:lnTo>
                </a:path>
                <a:path w="97789" h="5079">
                  <a:moveTo>
                    <a:pt x="0" y="4572"/>
                  </a:moveTo>
                  <a:lnTo>
                    <a:pt x="30480" y="4572"/>
                  </a:lnTo>
                </a:path>
                <a:path w="97789" h="5079">
                  <a:moveTo>
                    <a:pt x="67056" y="4572"/>
                  </a:moveTo>
                  <a:lnTo>
                    <a:pt x="9753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1" name="object 531"/>
            <p:cNvSpPr/>
            <p:nvPr/>
          </p:nvSpPr>
          <p:spPr>
            <a:xfrm>
              <a:off x="1956815" y="4185665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6F6F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2" name="object 532"/>
            <p:cNvSpPr/>
            <p:nvPr/>
          </p:nvSpPr>
          <p:spPr>
            <a:xfrm>
              <a:off x="1719071" y="4190237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3" name="object 533"/>
            <p:cNvPicPr/>
            <p:nvPr/>
          </p:nvPicPr>
          <p:blipFill>
            <a:blip r:embed="rId332" cstate="print"/>
            <a:stretch>
              <a:fillRect/>
            </a:stretch>
          </p:blipFill>
          <p:spPr>
            <a:xfrm>
              <a:off x="1786127" y="4187951"/>
              <a:ext cx="176783" cy="9144"/>
            </a:xfrm>
            <a:prstGeom prst="rect">
              <a:avLst/>
            </a:prstGeom>
          </p:spPr>
        </p:pic>
        <p:pic>
          <p:nvPicPr>
            <p:cNvPr id="534" name="object 534"/>
            <p:cNvPicPr/>
            <p:nvPr/>
          </p:nvPicPr>
          <p:blipFill>
            <a:blip r:embed="rId333" cstate="print"/>
            <a:stretch>
              <a:fillRect/>
            </a:stretch>
          </p:blipFill>
          <p:spPr>
            <a:xfrm>
              <a:off x="1432559" y="4187951"/>
              <a:ext cx="48767" cy="9144"/>
            </a:xfrm>
            <a:prstGeom prst="rect">
              <a:avLst/>
            </a:prstGeom>
          </p:spPr>
        </p:pic>
        <p:pic>
          <p:nvPicPr>
            <p:cNvPr id="535" name="object 535"/>
            <p:cNvPicPr/>
            <p:nvPr/>
          </p:nvPicPr>
          <p:blipFill>
            <a:blip r:embed="rId334" cstate="print"/>
            <a:stretch>
              <a:fillRect/>
            </a:stretch>
          </p:blipFill>
          <p:spPr>
            <a:xfrm>
              <a:off x="1523999" y="4183379"/>
              <a:ext cx="48767" cy="13716"/>
            </a:xfrm>
            <a:prstGeom prst="rect">
              <a:avLst/>
            </a:prstGeom>
          </p:spPr>
        </p:pic>
        <p:sp>
          <p:nvSpPr>
            <p:cNvPr id="536" name="object 536"/>
            <p:cNvSpPr/>
            <p:nvPr/>
          </p:nvSpPr>
          <p:spPr>
            <a:xfrm>
              <a:off x="1719071" y="4194809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30480" y="0"/>
                  </a:lnTo>
                </a:path>
                <a:path w="243839">
                  <a:moveTo>
                    <a:pt x="152400" y="0"/>
                  </a:moveTo>
                  <a:lnTo>
                    <a:pt x="243839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7" name="object 537"/>
            <p:cNvPicPr/>
            <p:nvPr/>
          </p:nvPicPr>
          <p:blipFill>
            <a:blip r:embed="rId335" cstate="print"/>
            <a:stretch>
              <a:fillRect/>
            </a:stretch>
          </p:blipFill>
          <p:spPr>
            <a:xfrm>
              <a:off x="1615439" y="4183379"/>
              <a:ext cx="36576" cy="27432"/>
            </a:xfrm>
            <a:prstGeom prst="rect">
              <a:avLst/>
            </a:prstGeom>
          </p:spPr>
        </p:pic>
        <p:sp>
          <p:nvSpPr>
            <p:cNvPr id="538" name="object 538"/>
            <p:cNvSpPr/>
            <p:nvPr/>
          </p:nvSpPr>
          <p:spPr>
            <a:xfrm>
              <a:off x="1719071" y="4199381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9" name="object 539"/>
            <p:cNvPicPr/>
            <p:nvPr/>
          </p:nvPicPr>
          <p:blipFill>
            <a:blip r:embed="rId336" cstate="print"/>
            <a:stretch>
              <a:fillRect/>
            </a:stretch>
          </p:blipFill>
          <p:spPr>
            <a:xfrm>
              <a:off x="1786127" y="4197095"/>
              <a:ext cx="182879" cy="13716"/>
            </a:xfrm>
            <a:prstGeom prst="rect">
              <a:avLst/>
            </a:prstGeom>
          </p:spPr>
        </p:pic>
        <p:pic>
          <p:nvPicPr>
            <p:cNvPr id="540" name="object 540"/>
            <p:cNvPicPr/>
            <p:nvPr/>
          </p:nvPicPr>
          <p:blipFill>
            <a:blip r:embed="rId337" cstate="print"/>
            <a:stretch>
              <a:fillRect/>
            </a:stretch>
          </p:blipFill>
          <p:spPr>
            <a:xfrm>
              <a:off x="1438655" y="4197095"/>
              <a:ext cx="36576" cy="9144"/>
            </a:xfrm>
            <a:prstGeom prst="rect">
              <a:avLst/>
            </a:prstGeom>
          </p:spPr>
        </p:pic>
        <p:sp>
          <p:nvSpPr>
            <p:cNvPr id="541" name="object 541"/>
            <p:cNvSpPr/>
            <p:nvPr/>
          </p:nvSpPr>
          <p:spPr>
            <a:xfrm>
              <a:off x="1719071" y="4203953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2" name="object 542"/>
            <p:cNvPicPr/>
            <p:nvPr/>
          </p:nvPicPr>
          <p:blipFill>
            <a:blip r:embed="rId338" cstate="print"/>
            <a:stretch>
              <a:fillRect/>
            </a:stretch>
          </p:blipFill>
          <p:spPr>
            <a:xfrm>
              <a:off x="1530095" y="4197095"/>
              <a:ext cx="42672" cy="13716"/>
            </a:xfrm>
            <a:prstGeom prst="rect">
              <a:avLst/>
            </a:prstGeom>
          </p:spPr>
        </p:pic>
        <p:sp>
          <p:nvSpPr>
            <p:cNvPr id="543" name="object 543"/>
            <p:cNvSpPr/>
            <p:nvPr/>
          </p:nvSpPr>
          <p:spPr>
            <a:xfrm>
              <a:off x="1438655" y="4208525"/>
              <a:ext cx="311150" cy="0"/>
            </a:xfrm>
            <a:custGeom>
              <a:avLst/>
              <a:gdLst/>
              <a:ahLst/>
              <a:cxnLst/>
              <a:rect l="l" t="t" r="r" b="b"/>
              <a:pathLst>
                <a:path w="311150">
                  <a:moveTo>
                    <a:pt x="0" y="0"/>
                  </a:moveTo>
                  <a:lnTo>
                    <a:pt x="30480" y="0"/>
                  </a:lnTo>
                </a:path>
                <a:path w="311150">
                  <a:moveTo>
                    <a:pt x="280416" y="0"/>
                  </a:moveTo>
                  <a:lnTo>
                    <a:pt x="31089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4" name="object 544"/>
            <p:cNvSpPr/>
            <p:nvPr/>
          </p:nvSpPr>
          <p:spPr>
            <a:xfrm>
              <a:off x="1816607" y="4213097"/>
              <a:ext cx="109855" cy="0"/>
            </a:xfrm>
            <a:custGeom>
              <a:avLst/>
              <a:gdLst/>
              <a:ahLst/>
              <a:cxnLst/>
              <a:rect l="l" t="t" r="r" b="b"/>
              <a:pathLst>
                <a:path w="109855">
                  <a:moveTo>
                    <a:pt x="0" y="0"/>
                  </a:moveTo>
                  <a:lnTo>
                    <a:pt x="12191" y="0"/>
                  </a:lnTo>
                </a:path>
                <a:path w="109855">
                  <a:moveTo>
                    <a:pt x="103631" y="0"/>
                  </a:moveTo>
                  <a:lnTo>
                    <a:pt x="109727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45" name="object 545"/>
          <p:cNvGrpSpPr/>
          <p:nvPr/>
        </p:nvGrpSpPr>
        <p:grpSpPr>
          <a:xfrm>
            <a:off x="1420367" y="4293108"/>
            <a:ext cx="426720" cy="137160"/>
            <a:chOff x="1420367" y="4293108"/>
            <a:chExt cx="426720" cy="137160"/>
          </a:xfrm>
        </p:grpSpPr>
        <p:pic>
          <p:nvPicPr>
            <p:cNvPr id="546" name="object 546"/>
            <p:cNvPicPr/>
            <p:nvPr/>
          </p:nvPicPr>
          <p:blipFill>
            <a:blip r:embed="rId339" cstate="print"/>
            <a:stretch>
              <a:fillRect/>
            </a:stretch>
          </p:blipFill>
          <p:spPr>
            <a:xfrm>
              <a:off x="1420367" y="4297680"/>
              <a:ext cx="128016" cy="45720"/>
            </a:xfrm>
            <a:prstGeom prst="rect">
              <a:avLst/>
            </a:prstGeom>
          </p:spPr>
        </p:pic>
        <p:pic>
          <p:nvPicPr>
            <p:cNvPr id="547" name="object 547"/>
            <p:cNvPicPr/>
            <p:nvPr/>
          </p:nvPicPr>
          <p:blipFill>
            <a:blip r:embed="rId340" cstate="print"/>
            <a:stretch>
              <a:fillRect/>
            </a:stretch>
          </p:blipFill>
          <p:spPr>
            <a:xfrm>
              <a:off x="1743455" y="4293108"/>
              <a:ext cx="103632" cy="54864"/>
            </a:xfrm>
            <a:prstGeom prst="rect">
              <a:avLst/>
            </a:prstGeom>
          </p:spPr>
        </p:pic>
        <p:sp>
          <p:nvSpPr>
            <p:cNvPr id="548" name="object 548"/>
            <p:cNvSpPr/>
            <p:nvPr/>
          </p:nvSpPr>
          <p:spPr>
            <a:xfrm>
              <a:off x="1517903" y="4341114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9" name="object 549"/>
            <p:cNvPicPr/>
            <p:nvPr/>
          </p:nvPicPr>
          <p:blipFill>
            <a:blip r:embed="rId341" cstate="print"/>
            <a:stretch>
              <a:fillRect/>
            </a:stretch>
          </p:blipFill>
          <p:spPr>
            <a:xfrm>
              <a:off x="1420367" y="4293108"/>
              <a:ext cx="426720" cy="73152"/>
            </a:xfrm>
            <a:prstGeom prst="rect">
              <a:avLst/>
            </a:prstGeom>
          </p:spPr>
        </p:pic>
        <p:sp>
          <p:nvSpPr>
            <p:cNvPr id="550" name="object 550"/>
            <p:cNvSpPr/>
            <p:nvPr/>
          </p:nvSpPr>
          <p:spPr>
            <a:xfrm>
              <a:off x="1743455" y="4350258"/>
              <a:ext cx="104139" cy="0"/>
            </a:xfrm>
            <a:custGeom>
              <a:avLst/>
              <a:gdLst/>
              <a:ahLst/>
              <a:cxnLst/>
              <a:rect l="l" t="t" r="r" b="b"/>
              <a:pathLst>
                <a:path w="104139">
                  <a:moveTo>
                    <a:pt x="0" y="0"/>
                  </a:moveTo>
                  <a:lnTo>
                    <a:pt x="103631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1" name="object 551"/>
            <p:cNvPicPr/>
            <p:nvPr/>
          </p:nvPicPr>
          <p:blipFill>
            <a:blip r:embed="rId342" cstate="print"/>
            <a:stretch>
              <a:fillRect/>
            </a:stretch>
          </p:blipFill>
          <p:spPr>
            <a:xfrm>
              <a:off x="1810511" y="4361688"/>
              <a:ext cx="36576" cy="9144"/>
            </a:xfrm>
            <a:prstGeom prst="rect">
              <a:avLst/>
            </a:prstGeom>
          </p:spPr>
        </p:pic>
        <p:pic>
          <p:nvPicPr>
            <p:cNvPr id="552" name="object 552"/>
            <p:cNvPicPr/>
            <p:nvPr/>
          </p:nvPicPr>
          <p:blipFill>
            <a:blip r:embed="rId343" cstate="print"/>
            <a:stretch>
              <a:fillRect/>
            </a:stretch>
          </p:blipFill>
          <p:spPr>
            <a:xfrm>
              <a:off x="1664207" y="4361688"/>
              <a:ext cx="103632" cy="36576"/>
            </a:xfrm>
            <a:prstGeom prst="rect">
              <a:avLst/>
            </a:prstGeom>
          </p:spPr>
        </p:pic>
        <p:pic>
          <p:nvPicPr>
            <p:cNvPr id="553" name="object 553"/>
            <p:cNvPicPr/>
            <p:nvPr/>
          </p:nvPicPr>
          <p:blipFill>
            <a:blip r:embed="rId344" cstate="print"/>
            <a:stretch>
              <a:fillRect/>
            </a:stretch>
          </p:blipFill>
          <p:spPr>
            <a:xfrm>
              <a:off x="1816607" y="4370832"/>
              <a:ext cx="30480" cy="22860"/>
            </a:xfrm>
            <a:prstGeom prst="rect">
              <a:avLst/>
            </a:prstGeom>
          </p:spPr>
        </p:pic>
        <p:pic>
          <p:nvPicPr>
            <p:cNvPr id="554" name="object 554"/>
            <p:cNvPicPr/>
            <p:nvPr/>
          </p:nvPicPr>
          <p:blipFill>
            <a:blip r:embed="rId345" cstate="print"/>
            <a:stretch>
              <a:fillRect/>
            </a:stretch>
          </p:blipFill>
          <p:spPr>
            <a:xfrm>
              <a:off x="1420367" y="4366260"/>
              <a:ext cx="426720" cy="64008"/>
            </a:xfrm>
            <a:prstGeom prst="rect">
              <a:avLst/>
            </a:prstGeom>
          </p:spPr>
        </p:pic>
        <p:sp>
          <p:nvSpPr>
            <p:cNvPr id="555" name="object 555"/>
            <p:cNvSpPr/>
            <p:nvPr/>
          </p:nvSpPr>
          <p:spPr>
            <a:xfrm>
              <a:off x="1822703" y="4427982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4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56" name="object 556"/>
          <p:cNvGrpSpPr/>
          <p:nvPr/>
        </p:nvGrpSpPr>
        <p:grpSpPr>
          <a:xfrm>
            <a:off x="3285744" y="4338828"/>
            <a:ext cx="238125" cy="91440"/>
            <a:chOff x="3285744" y="4338828"/>
            <a:chExt cx="238125" cy="91440"/>
          </a:xfrm>
        </p:grpSpPr>
        <p:pic>
          <p:nvPicPr>
            <p:cNvPr id="557" name="object 557"/>
            <p:cNvPicPr/>
            <p:nvPr/>
          </p:nvPicPr>
          <p:blipFill>
            <a:blip r:embed="rId346" cstate="print"/>
            <a:stretch>
              <a:fillRect/>
            </a:stretch>
          </p:blipFill>
          <p:spPr>
            <a:xfrm>
              <a:off x="3291840" y="4338828"/>
              <a:ext cx="231648" cy="22860"/>
            </a:xfrm>
            <a:prstGeom prst="rect">
              <a:avLst/>
            </a:prstGeom>
          </p:spPr>
        </p:pic>
        <p:sp>
          <p:nvSpPr>
            <p:cNvPr id="558" name="object 558"/>
            <p:cNvSpPr/>
            <p:nvPr/>
          </p:nvSpPr>
          <p:spPr>
            <a:xfrm>
              <a:off x="3291840" y="4363974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9" name="object 559"/>
            <p:cNvPicPr/>
            <p:nvPr/>
          </p:nvPicPr>
          <p:blipFill>
            <a:blip r:embed="rId347" cstate="print"/>
            <a:stretch>
              <a:fillRect/>
            </a:stretch>
          </p:blipFill>
          <p:spPr>
            <a:xfrm>
              <a:off x="3377184" y="4361688"/>
              <a:ext cx="103631" cy="32004"/>
            </a:xfrm>
            <a:prstGeom prst="rect">
              <a:avLst/>
            </a:prstGeom>
          </p:spPr>
        </p:pic>
        <p:pic>
          <p:nvPicPr>
            <p:cNvPr id="560" name="object 560"/>
            <p:cNvPicPr/>
            <p:nvPr/>
          </p:nvPicPr>
          <p:blipFill>
            <a:blip r:embed="rId348" cstate="print"/>
            <a:stretch>
              <a:fillRect/>
            </a:stretch>
          </p:blipFill>
          <p:spPr>
            <a:xfrm>
              <a:off x="3285744" y="4366260"/>
              <a:ext cx="188976" cy="64008"/>
            </a:xfrm>
            <a:prstGeom prst="rect">
              <a:avLst/>
            </a:prstGeom>
          </p:spPr>
        </p:pic>
      </p:grpSp>
      <p:grpSp>
        <p:nvGrpSpPr>
          <p:cNvPr id="561" name="object 561"/>
          <p:cNvGrpSpPr/>
          <p:nvPr/>
        </p:nvGrpSpPr>
        <p:grpSpPr>
          <a:xfrm>
            <a:off x="2871216" y="4512564"/>
            <a:ext cx="1134110" cy="398145"/>
            <a:chOff x="2871216" y="4512564"/>
            <a:chExt cx="1134110" cy="398145"/>
          </a:xfrm>
        </p:grpSpPr>
        <p:pic>
          <p:nvPicPr>
            <p:cNvPr id="562" name="object 562"/>
            <p:cNvPicPr/>
            <p:nvPr/>
          </p:nvPicPr>
          <p:blipFill>
            <a:blip r:embed="rId349" cstate="print"/>
            <a:stretch>
              <a:fillRect/>
            </a:stretch>
          </p:blipFill>
          <p:spPr>
            <a:xfrm>
              <a:off x="3297936" y="4512564"/>
              <a:ext cx="42671" cy="27432"/>
            </a:xfrm>
            <a:prstGeom prst="rect">
              <a:avLst/>
            </a:prstGeom>
          </p:spPr>
        </p:pic>
        <p:sp>
          <p:nvSpPr>
            <p:cNvPr id="563" name="object 563"/>
            <p:cNvSpPr/>
            <p:nvPr/>
          </p:nvSpPr>
          <p:spPr>
            <a:xfrm>
              <a:off x="3316224" y="4542282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2F2F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4" name="object 564"/>
            <p:cNvSpPr/>
            <p:nvPr/>
          </p:nvSpPr>
          <p:spPr>
            <a:xfrm>
              <a:off x="3108960" y="4555998"/>
              <a:ext cx="719455" cy="0"/>
            </a:xfrm>
            <a:custGeom>
              <a:avLst/>
              <a:gdLst/>
              <a:ahLst/>
              <a:cxnLst/>
              <a:rect l="l" t="t" r="r" b="b"/>
              <a:pathLst>
                <a:path w="719454">
                  <a:moveTo>
                    <a:pt x="0" y="0"/>
                  </a:moveTo>
                  <a:lnTo>
                    <a:pt x="18288" y="0"/>
                  </a:lnTo>
                </a:path>
                <a:path w="719454">
                  <a:moveTo>
                    <a:pt x="60960" y="0"/>
                  </a:moveTo>
                  <a:lnTo>
                    <a:pt x="85343" y="0"/>
                  </a:lnTo>
                </a:path>
                <a:path w="719454">
                  <a:moveTo>
                    <a:pt x="323088" y="0"/>
                  </a:moveTo>
                  <a:lnTo>
                    <a:pt x="353568" y="0"/>
                  </a:lnTo>
                </a:path>
                <a:path w="719454">
                  <a:moveTo>
                    <a:pt x="701039" y="0"/>
                  </a:moveTo>
                  <a:lnTo>
                    <a:pt x="719328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5" name="object 565"/>
            <p:cNvSpPr/>
            <p:nvPr/>
          </p:nvSpPr>
          <p:spPr>
            <a:xfrm>
              <a:off x="3432048" y="4560570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6" name="object 566"/>
            <p:cNvPicPr/>
            <p:nvPr/>
          </p:nvPicPr>
          <p:blipFill>
            <a:blip r:embed="rId350" cstate="print"/>
            <a:stretch>
              <a:fillRect/>
            </a:stretch>
          </p:blipFill>
          <p:spPr>
            <a:xfrm>
              <a:off x="2871216" y="4517136"/>
              <a:ext cx="323088" cy="68580"/>
            </a:xfrm>
            <a:prstGeom prst="rect">
              <a:avLst/>
            </a:prstGeom>
          </p:spPr>
        </p:pic>
        <p:pic>
          <p:nvPicPr>
            <p:cNvPr id="567" name="object 567"/>
            <p:cNvPicPr/>
            <p:nvPr/>
          </p:nvPicPr>
          <p:blipFill>
            <a:blip r:embed="rId351" cstate="print"/>
            <a:stretch>
              <a:fillRect/>
            </a:stretch>
          </p:blipFill>
          <p:spPr>
            <a:xfrm>
              <a:off x="3236976" y="4553712"/>
              <a:ext cx="152400" cy="18288"/>
            </a:xfrm>
            <a:prstGeom prst="rect">
              <a:avLst/>
            </a:prstGeom>
          </p:spPr>
        </p:pic>
        <p:sp>
          <p:nvSpPr>
            <p:cNvPr id="568" name="object 568"/>
            <p:cNvSpPr/>
            <p:nvPr/>
          </p:nvSpPr>
          <p:spPr>
            <a:xfrm>
              <a:off x="3432048" y="4565142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9" name="object 569"/>
            <p:cNvPicPr/>
            <p:nvPr/>
          </p:nvPicPr>
          <p:blipFill>
            <a:blip r:embed="rId352" cstate="print"/>
            <a:stretch>
              <a:fillRect/>
            </a:stretch>
          </p:blipFill>
          <p:spPr>
            <a:xfrm>
              <a:off x="3236976" y="4512564"/>
              <a:ext cx="768096" cy="73152"/>
            </a:xfrm>
            <a:prstGeom prst="rect">
              <a:avLst/>
            </a:prstGeom>
          </p:spPr>
        </p:pic>
        <p:sp>
          <p:nvSpPr>
            <p:cNvPr id="570" name="object 570"/>
            <p:cNvSpPr/>
            <p:nvPr/>
          </p:nvSpPr>
          <p:spPr>
            <a:xfrm>
              <a:off x="3017520" y="4583430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1" name="object 571"/>
            <p:cNvPicPr/>
            <p:nvPr/>
          </p:nvPicPr>
          <p:blipFill>
            <a:blip r:embed="rId353" cstate="print"/>
            <a:stretch>
              <a:fillRect/>
            </a:stretch>
          </p:blipFill>
          <p:spPr>
            <a:xfrm>
              <a:off x="3749040" y="4581144"/>
              <a:ext cx="231648" cy="9144"/>
            </a:xfrm>
            <a:prstGeom prst="rect">
              <a:avLst/>
            </a:prstGeom>
          </p:spPr>
        </p:pic>
        <p:pic>
          <p:nvPicPr>
            <p:cNvPr id="572" name="object 572"/>
            <p:cNvPicPr/>
            <p:nvPr/>
          </p:nvPicPr>
          <p:blipFill>
            <a:blip r:embed="rId354" cstate="print"/>
            <a:stretch>
              <a:fillRect/>
            </a:stretch>
          </p:blipFill>
          <p:spPr>
            <a:xfrm>
              <a:off x="3236976" y="4567428"/>
              <a:ext cx="262127" cy="27432"/>
            </a:xfrm>
            <a:prstGeom prst="rect">
              <a:avLst/>
            </a:prstGeom>
          </p:spPr>
        </p:pic>
        <p:sp>
          <p:nvSpPr>
            <p:cNvPr id="573" name="object 573"/>
            <p:cNvSpPr/>
            <p:nvPr/>
          </p:nvSpPr>
          <p:spPr>
            <a:xfrm>
              <a:off x="3749040" y="4592574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4" name="object 574"/>
            <p:cNvPicPr/>
            <p:nvPr/>
          </p:nvPicPr>
          <p:blipFill>
            <a:blip r:embed="rId355" cstate="print"/>
            <a:stretch>
              <a:fillRect/>
            </a:stretch>
          </p:blipFill>
          <p:spPr>
            <a:xfrm>
              <a:off x="3236976" y="4590288"/>
              <a:ext cx="213360" cy="13716"/>
            </a:xfrm>
            <a:prstGeom prst="rect">
              <a:avLst/>
            </a:prstGeom>
          </p:spPr>
        </p:pic>
        <p:pic>
          <p:nvPicPr>
            <p:cNvPr id="575" name="object 575"/>
            <p:cNvPicPr/>
            <p:nvPr/>
          </p:nvPicPr>
          <p:blipFill>
            <a:blip r:embed="rId356" cstate="print"/>
            <a:stretch>
              <a:fillRect/>
            </a:stretch>
          </p:blipFill>
          <p:spPr>
            <a:xfrm>
              <a:off x="3236976" y="4581144"/>
              <a:ext cx="597408" cy="32004"/>
            </a:xfrm>
            <a:prstGeom prst="rect">
              <a:avLst/>
            </a:prstGeom>
          </p:spPr>
        </p:pic>
        <p:pic>
          <p:nvPicPr>
            <p:cNvPr id="576" name="object 576"/>
            <p:cNvPicPr/>
            <p:nvPr/>
          </p:nvPicPr>
          <p:blipFill>
            <a:blip r:embed="rId357" cstate="print"/>
            <a:stretch>
              <a:fillRect/>
            </a:stretch>
          </p:blipFill>
          <p:spPr>
            <a:xfrm>
              <a:off x="3877055" y="4590288"/>
              <a:ext cx="103632" cy="32004"/>
            </a:xfrm>
            <a:prstGeom prst="rect">
              <a:avLst/>
            </a:prstGeom>
          </p:spPr>
        </p:pic>
        <p:pic>
          <p:nvPicPr>
            <p:cNvPr id="577" name="object 577"/>
            <p:cNvPicPr/>
            <p:nvPr/>
          </p:nvPicPr>
          <p:blipFill>
            <a:blip r:embed="rId358" cstate="print"/>
            <a:stretch>
              <a:fillRect/>
            </a:stretch>
          </p:blipFill>
          <p:spPr>
            <a:xfrm>
              <a:off x="3377184" y="4599432"/>
              <a:ext cx="323088" cy="18288"/>
            </a:xfrm>
            <a:prstGeom prst="rect">
              <a:avLst/>
            </a:prstGeom>
          </p:spPr>
        </p:pic>
        <p:pic>
          <p:nvPicPr>
            <p:cNvPr id="578" name="object 578"/>
            <p:cNvPicPr/>
            <p:nvPr/>
          </p:nvPicPr>
          <p:blipFill>
            <a:blip r:embed="rId359" cstate="print"/>
            <a:stretch>
              <a:fillRect/>
            </a:stretch>
          </p:blipFill>
          <p:spPr>
            <a:xfrm>
              <a:off x="3377184" y="4613148"/>
              <a:ext cx="323088" cy="9144"/>
            </a:xfrm>
            <a:prstGeom prst="rect">
              <a:avLst/>
            </a:prstGeom>
          </p:spPr>
        </p:pic>
        <p:pic>
          <p:nvPicPr>
            <p:cNvPr id="579" name="object 579"/>
            <p:cNvPicPr/>
            <p:nvPr/>
          </p:nvPicPr>
          <p:blipFill>
            <a:blip r:embed="rId360" cstate="print"/>
            <a:stretch>
              <a:fillRect/>
            </a:stretch>
          </p:blipFill>
          <p:spPr>
            <a:xfrm>
              <a:off x="2871216" y="4581144"/>
              <a:ext cx="463296" cy="64008"/>
            </a:xfrm>
            <a:prstGeom prst="rect">
              <a:avLst/>
            </a:prstGeom>
          </p:spPr>
        </p:pic>
        <p:pic>
          <p:nvPicPr>
            <p:cNvPr id="580" name="object 580"/>
            <p:cNvPicPr/>
            <p:nvPr/>
          </p:nvPicPr>
          <p:blipFill>
            <a:blip r:embed="rId361" cstate="print"/>
            <a:stretch>
              <a:fillRect/>
            </a:stretch>
          </p:blipFill>
          <p:spPr>
            <a:xfrm>
              <a:off x="3383280" y="4608576"/>
              <a:ext cx="451104" cy="27432"/>
            </a:xfrm>
            <a:prstGeom prst="rect">
              <a:avLst/>
            </a:prstGeom>
          </p:spPr>
        </p:pic>
        <p:pic>
          <p:nvPicPr>
            <p:cNvPr id="581" name="object 581"/>
            <p:cNvPicPr/>
            <p:nvPr/>
          </p:nvPicPr>
          <p:blipFill>
            <a:blip r:embed="rId362" cstate="print"/>
            <a:stretch>
              <a:fillRect/>
            </a:stretch>
          </p:blipFill>
          <p:spPr>
            <a:xfrm>
              <a:off x="3883152" y="4622292"/>
              <a:ext cx="121920" cy="22860"/>
            </a:xfrm>
            <a:prstGeom prst="rect">
              <a:avLst/>
            </a:prstGeom>
          </p:spPr>
        </p:pic>
        <p:sp>
          <p:nvSpPr>
            <p:cNvPr id="582" name="object 582"/>
            <p:cNvSpPr/>
            <p:nvPr/>
          </p:nvSpPr>
          <p:spPr>
            <a:xfrm>
              <a:off x="3389376" y="4638294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79">
                  <a:moveTo>
                    <a:pt x="0" y="0"/>
                  </a:moveTo>
                  <a:lnTo>
                    <a:pt x="42671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3" name="object 583"/>
            <p:cNvPicPr/>
            <p:nvPr/>
          </p:nvPicPr>
          <p:blipFill>
            <a:blip r:embed="rId363" cstate="print"/>
            <a:stretch>
              <a:fillRect/>
            </a:stretch>
          </p:blipFill>
          <p:spPr>
            <a:xfrm>
              <a:off x="3480816" y="4636008"/>
              <a:ext cx="158496" cy="9144"/>
            </a:xfrm>
            <a:prstGeom prst="rect">
              <a:avLst/>
            </a:prstGeom>
          </p:spPr>
        </p:pic>
        <p:pic>
          <p:nvPicPr>
            <p:cNvPr id="584" name="object 584"/>
            <p:cNvPicPr/>
            <p:nvPr/>
          </p:nvPicPr>
          <p:blipFill>
            <a:blip r:embed="rId364" cstate="print"/>
            <a:stretch>
              <a:fillRect/>
            </a:stretch>
          </p:blipFill>
          <p:spPr>
            <a:xfrm>
              <a:off x="3681984" y="4636008"/>
              <a:ext cx="152400" cy="13716"/>
            </a:xfrm>
            <a:prstGeom prst="rect">
              <a:avLst/>
            </a:prstGeom>
          </p:spPr>
        </p:pic>
        <p:sp>
          <p:nvSpPr>
            <p:cNvPr id="585" name="object 585"/>
            <p:cNvSpPr/>
            <p:nvPr/>
          </p:nvSpPr>
          <p:spPr>
            <a:xfrm>
              <a:off x="3389376" y="4642866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79">
                  <a:moveTo>
                    <a:pt x="0" y="0"/>
                  </a:moveTo>
                  <a:lnTo>
                    <a:pt x="42671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6" name="object 586"/>
            <p:cNvPicPr/>
            <p:nvPr/>
          </p:nvPicPr>
          <p:blipFill>
            <a:blip r:embed="rId365" cstate="print"/>
            <a:stretch>
              <a:fillRect/>
            </a:stretch>
          </p:blipFill>
          <p:spPr>
            <a:xfrm>
              <a:off x="3602736" y="4640580"/>
              <a:ext cx="36576" cy="4572"/>
            </a:xfrm>
            <a:prstGeom prst="rect">
              <a:avLst/>
            </a:prstGeom>
          </p:spPr>
        </p:pic>
        <p:sp>
          <p:nvSpPr>
            <p:cNvPr id="587" name="object 587"/>
            <p:cNvSpPr/>
            <p:nvPr/>
          </p:nvSpPr>
          <p:spPr>
            <a:xfrm>
              <a:off x="2877312" y="4647438"/>
              <a:ext cx="109855" cy="0"/>
            </a:xfrm>
            <a:custGeom>
              <a:avLst/>
              <a:gdLst/>
              <a:ahLst/>
              <a:cxnLst/>
              <a:rect l="l" t="t" r="r" b="b"/>
              <a:pathLst>
                <a:path w="109855">
                  <a:moveTo>
                    <a:pt x="0" y="0"/>
                  </a:moveTo>
                  <a:lnTo>
                    <a:pt x="109728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8" name="object 588"/>
            <p:cNvPicPr/>
            <p:nvPr/>
          </p:nvPicPr>
          <p:blipFill>
            <a:blip r:embed="rId366" cstate="print"/>
            <a:stretch>
              <a:fillRect/>
            </a:stretch>
          </p:blipFill>
          <p:spPr>
            <a:xfrm>
              <a:off x="3194304" y="4645152"/>
              <a:ext cx="30480" cy="4572"/>
            </a:xfrm>
            <a:prstGeom prst="rect">
              <a:avLst/>
            </a:prstGeom>
          </p:spPr>
        </p:pic>
        <p:sp>
          <p:nvSpPr>
            <p:cNvPr id="589" name="object 589"/>
            <p:cNvSpPr/>
            <p:nvPr/>
          </p:nvSpPr>
          <p:spPr>
            <a:xfrm>
              <a:off x="3243072" y="4647438"/>
              <a:ext cx="189230" cy="0"/>
            </a:xfrm>
            <a:custGeom>
              <a:avLst/>
              <a:gdLst/>
              <a:ahLst/>
              <a:cxnLst/>
              <a:rect l="l" t="t" r="r" b="b"/>
              <a:pathLst>
                <a:path w="189229">
                  <a:moveTo>
                    <a:pt x="0" y="0"/>
                  </a:moveTo>
                  <a:lnTo>
                    <a:pt x="24383" y="0"/>
                  </a:lnTo>
                </a:path>
                <a:path w="189229">
                  <a:moveTo>
                    <a:pt x="60959" y="0"/>
                  </a:moveTo>
                  <a:lnTo>
                    <a:pt x="91440" y="0"/>
                  </a:lnTo>
                </a:path>
                <a:path w="189229">
                  <a:moveTo>
                    <a:pt x="152400" y="0"/>
                  </a:moveTo>
                  <a:lnTo>
                    <a:pt x="188976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0" name="object 590"/>
            <p:cNvPicPr/>
            <p:nvPr/>
          </p:nvPicPr>
          <p:blipFill>
            <a:blip r:embed="rId367" cstate="print"/>
            <a:stretch>
              <a:fillRect/>
            </a:stretch>
          </p:blipFill>
          <p:spPr>
            <a:xfrm>
              <a:off x="3499104" y="4640580"/>
              <a:ext cx="79248" cy="9144"/>
            </a:xfrm>
            <a:prstGeom prst="rect">
              <a:avLst/>
            </a:prstGeom>
          </p:spPr>
        </p:pic>
        <p:sp>
          <p:nvSpPr>
            <p:cNvPr id="591" name="object 591"/>
            <p:cNvSpPr/>
            <p:nvPr/>
          </p:nvSpPr>
          <p:spPr>
            <a:xfrm>
              <a:off x="3553968" y="4647438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5">
                  <a:moveTo>
                    <a:pt x="0" y="0"/>
                  </a:moveTo>
                  <a:lnTo>
                    <a:pt x="24383" y="0"/>
                  </a:lnTo>
                </a:path>
                <a:path w="353695">
                  <a:moveTo>
                    <a:pt x="54863" y="0"/>
                  </a:moveTo>
                  <a:lnTo>
                    <a:pt x="85344" y="0"/>
                  </a:lnTo>
                </a:path>
                <a:path w="353695">
                  <a:moveTo>
                    <a:pt x="256032" y="0"/>
                  </a:moveTo>
                  <a:lnTo>
                    <a:pt x="280415" y="0"/>
                  </a:lnTo>
                </a:path>
                <a:path w="353695">
                  <a:moveTo>
                    <a:pt x="329184" y="0"/>
                  </a:moveTo>
                  <a:lnTo>
                    <a:pt x="353567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2" name="object 592"/>
            <p:cNvPicPr/>
            <p:nvPr/>
          </p:nvPicPr>
          <p:blipFill>
            <a:blip r:embed="rId368" cstate="print"/>
            <a:stretch>
              <a:fillRect/>
            </a:stretch>
          </p:blipFill>
          <p:spPr>
            <a:xfrm>
              <a:off x="3968496" y="4645152"/>
              <a:ext cx="30480" cy="4572"/>
            </a:xfrm>
            <a:prstGeom prst="rect">
              <a:avLst/>
            </a:prstGeom>
          </p:spPr>
        </p:pic>
        <p:pic>
          <p:nvPicPr>
            <p:cNvPr id="593" name="object 593"/>
            <p:cNvPicPr/>
            <p:nvPr/>
          </p:nvPicPr>
          <p:blipFill>
            <a:blip r:embed="rId369" cstate="print"/>
            <a:stretch>
              <a:fillRect/>
            </a:stretch>
          </p:blipFill>
          <p:spPr>
            <a:xfrm>
              <a:off x="3048000" y="4645152"/>
              <a:ext cx="85344" cy="45720"/>
            </a:xfrm>
            <a:prstGeom prst="rect">
              <a:avLst/>
            </a:prstGeom>
          </p:spPr>
        </p:pic>
        <p:pic>
          <p:nvPicPr>
            <p:cNvPr id="594" name="object 594"/>
            <p:cNvPicPr/>
            <p:nvPr/>
          </p:nvPicPr>
          <p:blipFill>
            <a:blip r:embed="rId370" cstate="print"/>
            <a:stretch>
              <a:fillRect/>
            </a:stretch>
          </p:blipFill>
          <p:spPr>
            <a:xfrm>
              <a:off x="3261360" y="4727448"/>
              <a:ext cx="152400" cy="22860"/>
            </a:xfrm>
            <a:prstGeom prst="rect">
              <a:avLst/>
            </a:prstGeom>
          </p:spPr>
        </p:pic>
        <p:pic>
          <p:nvPicPr>
            <p:cNvPr id="595" name="object 595"/>
            <p:cNvPicPr/>
            <p:nvPr/>
          </p:nvPicPr>
          <p:blipFill>
            <a:blip r:embed="rId371" cstate="print"/>
            <a:stretch>
              <a:fillRect/>
            </a:stretch>
          </p:blipFill>
          <p:spPr>
            <a:xfrm>
              <a:off x="2883408" y="4727448"/>
              <a:ext cx="310895" cy="32004"/>
            </a:xfrm>
            <a:prstGeom prst="rect">
              <a:avLst/>
            </a:prstGeom>
          </p:spPr>
        </p:pic>
        <p:pic>
          <p:nvPicPr>
            <p:cNvPr id="596" name="object 596"/>
            <p:cNvPicPr/>
            <p:nvPr/>
          </p:nvPicPr>
          <p:blipFill>
            <a:blip r:embed="rId372" cstate="print"/>
            <a:stretch>
              <a:fillRect/>
            </a:stretch>
          </p:blipFill>
          <p:spPr>
            <a:xfrm>
              <a:off x="3243072" y="4745736"/>
              <a:ext cx="176784" cy="13716"/>
            </a:xfrm>
            <a:prstGeom prst="rect">
              <a:avLst/>
            </a:prstGeom>
          </p:spPr>
        </p:pic>
        <p:pic>
          <p:nvPicPr>
            <p:cNvPr id="597" name="object 597"/>
            <p:cNvPicPr/>
            <p:nvPr/>
          </p:nvPicPr>
          <p:blipFill>
            <a:blip r:embed="rId373" cstate="print"/>
            <a:stretch>
              <a:fillRect/>
            </a:stretch>
          </p:blipFill>
          <p:spPr>
            <a:xfrm>
              <a:off x="3230880" y="4754880"/>
              <a:ext cx="195072" cy="13716"/>
            </a:xfrm>
            <a:prstGeom prst="rect">
              <a:avLst/>
            </a:prstGeom>
          </p:spPr>
        </p:pic>
        <p:pic>
          <p:nvPicPr>
            <p:cNvPr id="598" name="object 598"/>
            <p:cNvPicPr/>
            <p:nvPr/>
          </p:nvPicPr>
          <p:blipFill>
            <a:blip r:embed="rId374" cstate="print"/>
            <a:stretch>
              <a:fillRect/>
            </a:stretch>
          </p:blipFill>
          <p:spPr>
            <a:xfrm>
              <a:off x="2950464" y="4759452"/>
              <a:ext cx="316992" cy="22860"/>
            </a:xfrm>
            <a:prstGeom prst="rect">
              <a:avLst/>
            </a:prstGeom>
          </p:spPr>
        </p:pic>
        <p:pic>
          <p:nvPicPr>
            <p:cNvPr id="599" name="object 599"/>
            <p:cNvPicPr/>
            <p:nvPr/>
          </p:nvPicPr>
          <p:blipFill>
            <a:blip r:embed="rId375" cstate="print"/>
            <a:stretch>
              <a:fillRect/>
            </a:stretch>
          </p:blipFill>
          <p:spPr>
            <a:xfrm>
              <a:off x="3395472" y="4764024"/>
              <a:ext cx="36576" cy="13716"/>
            </a:xfrm>
            <a:prstGeom prst="rect">
              <a:avLst/>
            </a:prstGeom>
          </p:spPr>
        </p:pic>
        <p:pic>
          <p:nvPicPr>
            <p:cNvPr id="600" name="object 600"/>
            <p:cNvPicPr/>
            <p:nvPr/>
          </p:nvPicPr>
          <p:blipFill>
            <a:blip r:embed="rId376" cstate="print"/>
            <a:stretch>
              <a:fillRect/>
            </a:stretch>
          </p:blipFill>
          <p:spPr>
            <a:xfrm>
              <a:off x="2877312" y="4759452"/>
              <a:ext cx="36576" cy="22860"/>
            </a:xfrm>
            <a:prstGeom prst="rect">
              <a:avLst/>
            </a:prstGeom>
          </p:spPr>
        </p:pic>
        <p:sp>
          <p:nvSpPr>
            <p:cNvPr id="601" name="object 601"/>
            <p:cNvSpPr/>
            <p:nvPr/>
          </p:nvSpPr>
          <p:spPr>
            <a:xfrm>
              <a:off x="3224784" y="4780026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2" name="object 602"/>
            <p:cNvPicPr/>
            <p:nvPr/>
          </p:nvPicPr>
          <p:blipFill>
            <a:blip r:embed="rId377" cstate="print"/>
            <a:stretch>
              <a:fillRect/>
            </a:stretch>
          </p:blipFill>
          <p:spPr>
            <a:xfrm>
              <a:off x="3401568" y="4777740"/>
              <a:ext cx="30480" cy="18288"/>
            </a:xfrm>
            <a:prstGeom prst="rect">
              <a:avLst/>
            </a:prstGeom>
          </p:spPr>
        </p:pic>
        <p:pic>
          <p:nvPicPr>
            <p:cNvPr id="603" name="object 603"/>
            <p:cNvPicPr/>
            <p:nvPr/>
          </p:nvPicPr>
          <p:blipFill>
            <a:blip r:embed="rId378" cstate="print"/>
            <a:stretch>
              <a:fillRect/>
            </a:stretch>
          </p:blipFill>
          <p:spPr>
            <a:xfrm>
              <a:off x="2871216" y="4782312"/>
              <a:ext cx="30480" cy="22860"/>
            </a:xfrm>
            <a:prstGeom prst="rect">
              <a:avLst/>
            </a:prstGeom>
          </p:spPr>
        </p:pic>
        <p:pic>
          <p:nvPicPr>
            <p:cNvPr id="604" name="object 604"/>
            <p:cNvPicPr/>
            <p:nvPr/>
          </p:nvPicPr>
          <p:blipFill>
            <a:blip r:embed="rId379" cstate="print"/>
            <a:stretch>
              <a:fillRect/>
            </a:stretch>
          </p:blipFill>
          <p:spPr>
            <a:xfrm>
              <a:off x="2956560" y="4782312"/>
              <a:ext cx="304800" cy="41148"/>
            </a:xfrm>
            <a:prstGeom prst="rect">
              <a:avLst/>
            </a:prstGeom>
          </p:spPr>
        </p:pic>
        <p:pic>
          <p:nvPicPr>
            <p:cNvPr id="605" name="object 605"/>
            <p:cNvPicPr/>
            <p:nvPr/>
          </p:nvPicPr>
          <p:blipFill>
            <a:blip r:embed="rId380" cstate="print"/>
            <a:stretch>
              <a:fillRect/>
            </a:stretch>
          </p:blipFill>
          <p:spPr>
            <a:xfrm>
              <a:off x="3407664" y="4796028"/>
              <a:ext cx="30480" cy="32004"/>
            </a:xfrm>
            <a:prstGeom prst="rect">
              <a:avLst/>
            </a:prstGeom>
          </p:spPr>
        </p:pic>
        <p:sp>
          <p:nvSpPr>
            <p:cNvPr id="606" name="object 606"/>
            <p:cNvSpPr/>
            <p:nvPr/>
          </p:nvSpPr>
          <p:spPr>
            <a:xfrm>
              <a:off x="3035808" y="4825746"/>
              <a:ext cx="165100" cy="9525"/>
            </a:xfrm>
            <a:custGeom>
              <a:avLst/>
              <a:gdLst/>
              <a:ahLst/>
              <a:cxnLst/>
              <a:rect l="l" t="t" r="r" b="b"/>
              <a:pathLst>
                <a:path w="165100" h="9525">
                  <a:moveTo>
                    <a:pt x="0" y="0"/>
                  </a:moveTo>
                  <a:lnTo>
                    <a:pt x="30480" y="0"/>
                  </a:lnTo>
                </a:path>
                <a:path w="165100" h="9525">
                  <a:moveTo>
                    <a:pt x="134112" y="0"/>
                  </a:moveTo>
                  <a:lnTo>
                    <a:pt x="164592" y="0"/>
                  </a:lnTo>
                </a:path>
                <a:path w="165100" h="9525">
                  <a:moveTo>
                    <a:pt x="0" y="4572"/>
                  </a:moveTo>
                  <a:lnTo>
                    <a:pt x="30480" y="4572"/>
                  </a:lnTo>
                </a:path>
                <a:path w="165100" h="9525">
                  <a:moveTo>
                    <a:pt x="134112" y="4572"/>
                  </a:moveTo>
                  <a:lnTo>
                    <a:pt x="164592" y="4572"/>
                  </a:lnTo>
                </a:path>
                <a:path w="165100" h="9525">
                  <a:moveTo>
                    <a:pt x="0" y="9144"/>
                  </a:moveTo>
                  <a:lnTo>
                    <a:pt x="30480" y="9144"/>
                  </a:lnTo>
                </a:path>
                <a:path w="165100" h="9525">
                  <a:moveTo>
                    <a:pt x="134112" y="9144"/>
                  </a:moveTo>
                  <a:lnTo>
                    <a:pt x="164592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7" name="object 607"/>
            <p:cNvPicPr/>
            <p:nvPr/>
          </p:nvPicPr>
          <p:blipFill>
            <a:blip r:embed="rId381" cstate="print"/>
            <a:stretch>
              <a:fillRect/>
            </a:stretch>
          </p:blipFill>
          <p:spPr>
            <a:xfrm>
              <a:off x="2871216" y="4805172"/>
              <a:ext cx="91439" cy="41148"/>
            </a:xfrm>
            <a:prstGeom prst="rect">
              <a:avLst/>
            </a:prstGeom>
          </p:spPr>
        </p:pic>
        <p:sp>
          <p:nvSpPr>
            <p:cNvPr id="608" name="object 608"/>
            <p:cNvSpPr/>
            <p:nvPr/>
          </p:nvSpPr>
          <p:spPr>
            <a:xfrm>
              <a:off x="3096768" y="4839462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9" name="object 609"/>
            <p:cNvPicPr/>
            <p:nvPr/>
          </p:nvPicPr>
          <p:blipFill>
            <a:blip r:embed="rId382" cstate="print"/>
            <a:stretch>
              <a:fillRect/>
            </a:stretch>
          </p:blipFill>
          <p:spPr>
            <a:xfrm>
              <a:off x="3346704" y="4828032"/>
              <a:ext cx="85344" cy="22860"/>
            </a:xfrm>
            <a:prstGeom prst="rect">
              <a:avLst/>
            </a:prstGeom>
          </p:spPr>
        </p:pic>
        <p:pic>
          <p:nvPicPr>
            <p:cNvPr id="610" name="object 610"/>
            <p:cNvPicPr/>
            <p:nvPr/>
          </p:nvPicPr>
          <p:blipFill>
            <a:blip r:embed="rId383" cstate="print"/>
            <a:stretch>
              <a:fillRect/>
            </a:stretch>
          </p:blipFill>
          <p:spPr>
            <a:xfrm>
              <a:off x="2877312" y="4823460"/>
              <a:ext cx="548640" cy="54864"/>
            </a:xfrm>
            <a:prstGeom prst="rect">
              <a:avLst/>
            </a:prstGeom>
          </p:spPr>
        </p:pic>
        <p:pic>
          <p:nvPicPr>
            <p:cNvPr id="611" name="object 611"/>
            <p:cNvPicPr/>
            <p:nvPr/>
          </p:nvPicPr>
          <p:blipFill>
            <a:blip r:embed="rId384" cstate="print"/>
            <a:stretch>
              <a:fillRect/>
            </a:stretch>
          </p:blipFill>
          <p:spPr>
            <a:xfrm>
              <a:off x="2877312" y="4850892"/>
              <a:ext cx="30480" cy="13716"/>
            </a:xfrm>
            <a:prstGeom prst="rect">
              <a:avLst/>
            </a:prstGeom>
          </p:spPr>
        </p:pic>
        <p:pic>
          <p:nvPicPr>
            <p:cNvPr id="612" name="object 612"/>
            <p:cNvPicPr/>
            <p:nvPr/>
          </p:nvPicPr>
          <p:blipFill>
            <a:blip r:embed="rId385" cstate="print"/>
            <a:stretch>
              <a:fillRect/>
            </a:stretch>
          </p:blipFill>
          <p:spPr>
            <a:xfrm>
              <a:off x="3395472" y="4850892"/>
              <a:ext cx="36576" cy="18288"/>
            </a:xfrm>
            <a:prstGeom prst="rect">
              <a:avLst/>
            </a:prstGeom>
          </p:spPr>
        </p:pic>
        <p:pic>
          <p:nvPicPr>
            <p:cNvPr id="613" name="object 613"/>
            <p:cNvPicPr/>
            <p:nvPr/>
          </p:nvPicPr>
          <p:blipFill>
            <a:blip r:embed="rId386" cstate="print"/>
            <a:stretch>
              <a:fillRect/>
            </a:stretch>
          </p:blipFill>
          <p:spPr>
            <a:xfrm>
              <a:off x="3389376" y="4869180"/>
              <a:ext cx="36576" cy="13716"/>
            </a:xfrm>
            <a:prstGeom prst="rect">
              <a:avLst/>
            </a:prstGeom>
          </p:spPr>
        </p:pic>
        <p:pic>
          <p:nvPicPr>
            <p:cNvPr id="614" name="object 614"/>
            <p:cNvPicPr/>
            <p:nvPr/>
          </p:nvPicPr>
          <p:blipFill>
            <a:blip r:embed="rId387" cstate="print"/>
            <a:stretch>
              <a:fillRect/>
            </a:stretch>
          </p:blipFill>
          <p:spPr>
            <a:xfrm>
              <a:off x="2877312" y="4864608"/>
              <a:ext cx="42672" cy="22860"/>
            </a:xfrm>
            <a:prstGeom prst="rect">
              <a:avLst/>
            </a:prstGeom>
          </p:spPr>
        </p:pic>
        <p:pic>
          <p:nvPicPr>
            <p:cNvPr id="615" name="object 615"/>
            <p:cNvPicPr/>
            <p:nvPr/>
          </p:nvPicPr>
          <p:blipFill>
            <a:blip r:embed="rId388" cstate="print"/>
            <a:stretch>
              <a:fillRect/>
            </a:stretch>
          </p:blipFill>
          <p:spPr>
            <a:xfrm>
              <a:off x="3383280" y="4882896"/>
              <a:ext cx="36576" cy="9144"/>
            </a:xfrm>
            <a:prstGeom prst="rect">
              <a:avLst/>
            </a:prstGeom>
          </p:spPr>
        </p:pic>
        <p:pic>
          <p:nvPicPr>
            <p:cNvPr id="616" name="object 616"/>
            <p:cNvPicPr/>
            <p:nvPr/>
          </p:nvPicPr>
          <p:blipFill>
            <a:blip r:embed="rId389" cstate="print"/>
            <a:stretch>
              <a:fillRect/>
            </a:stretch>
          </p:blipFill>
          <p:spPr>
            <a:xfrm>
              <a:off x="2889504" y="4887468"/>
              <a:ext cx="36576" cy="22860"/>
            </a:xfrm>
            <a:prstGeom prst="rect">
              <a:avLst/>
            </a:prstGeom>
          </p:spPr>
        </p:pic>
        <p:pic>
          <p:nvPicPr>
            <p:cNvPr id="617" name="object 617"/>
            <p:cNvPicPr/>
            <p:nvPr/>
          </p:nvPicPr>
          <p:blipFill>
            <a:blip r:embed="rId390" cstate="print"/>
            <a:stretch>
              <a:fillRect/>
            </a:stretch>
          </p:blipFill>
          <p:spPr>
            <a:xfrm>
              <a:off x="3377184" y="4892040"/>
              <a:ext cx="36576" cy="18288"/>
            </a:xfrm>
            <a:prstGeom prst="rect">
              <a:avLst/>
            </a:prstGeom>
          </p:spPr>
        </p:pic>
      </p:grpSp>
      <p:grpSp>
        <p:nvGrpSpPr>
          <p:cNvPr id="618" name="object 618"/>
          <p:cNvGrpSpPr/>
          <p:nvPr/>
        </p:nvGrpSpPr>
        <p:grpSpPr>
          <a:xfrm>
            <a:off x="7498080" y="4512564"/>
            <a:ext cx="1122045" cy="352425"/>
            <a:chOff x="7498080" y="4512564"/>
            <a:chExt cx="1122045" cy="352425"/>
          </a:xfrm>
        </p:grpSpPr>
        <p:pic>
          <p:nvPicPr>
            <p:cNvPr id="619" name="object 619"/>
            <p:cNvPicPr/>
            <p:nvPr/>
          </p:nvPicPr>
          <p:blipFill>
            <a:blip r:embed="rId391" cstate="print"/>
            <a:stretch>
              <a:fillRect/>
            </a:stretch>
          </p:blipFill>
          <p:spPr>
            <a:xfrm>
              <a:off x="8247888" y="4512564"/>
              <a:ext cx="36576" cy="27432"/>
            </a:xfrm>
            <a:prstGeom prst="rect">
              <a:avLst/>
            </a:prstGeom>
          </p:spPr>
        </p:pic>
        <p:sp>
          <p:nvSpPr>
            <p:cNvPr id="620" name="object 620"/>
            <p:cNvSpPr/>
            <p:nvPr/>
          </p:nvSpPr>
          <p:spPr>
            <a:xfrm>
              <a:off x="8266176" y="4542282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1F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1" name="object 621"/>
            <p:cNvSpPr/>
            <p:nvPr/>
          </p:nvSpPr>
          <p:spPr>
            <a:xfrm>
              <a:off x="8193024" y="4555998"/>
              <a:ext cx="219710" cy="0"/>
            </a:xfrm>
            <a:custGeom>
              <a:avLst/>
              <a:gdLst/>
              <a:ahLst/>
              <a:cxnLst/>
              <a:rect l="l" t="t" r="r" b="b"/>
              <a:pathLst>
                <a:path w="219709">
                  <a:moveTo>
                    <a:pt x="0" y="0"/>
                  </a:moveTo>
                  <a:lnTo>
                    <a:pt x="24383" y="0"/>
                  </a:lnTo>
                </a:path>
                <a:path w="219709">
                  <a:moveTo>
                    <a:pt x="60959" y="0"/>
                  </a:moveTo>
                  <a:lnTo>
                    <a:pt x="85343" y="0"/>
                  </a:lnTo>
                </a:path>
                <a:path w="219709">
                  <a:moveTo>
                    <a:pt x="109727" y="0"/>
                  </a:moveTo>
                  <a:lnTo>
                    <a:pt x="140208" y="0"/>
                  </a:lnTo>
                </a:path>
                <a:path w="219709">
                  <a:moveTo>
                    <a:pt x="188975" y="0"/>
                  </a:moveTo>
                  <a:lnTo>
                    <a:pt x="219456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2" name="object 622"/>
            <p:cNvPicPr/>
            <p:nvPr/>
          </p:nvPicPr>
          <p:blipFill>
            <a:blip r:embed="rId392" cstate="print"/>
            <a:stretch>
              <a:fillRect/>
            </a:stretch>
          </p:blipFill>
          <p:spPr>
            <a:xfrm>
              <a:off x="7815072" y="4517136"/>
              <a:ext cx="323087" cy="68580"/>
            </a:xfrm>
            <a:prstGeom prst="rect">
              <a:avLst/>
            </a:prstGeom>
          </p:spPr>
        </p:pic>
        <p:sp>
          <p:nvSpPr>
            <p:cNvPr id="623" name="object 623"/>
            <p:cNvSpPr/>
            <p:nvPr/>
          </p:nvSpPr>
          <p:spPr>
            <a:xfrm>
              <a:off x="8253984" y="4560570"/>
              <a:ext cx="158750" cy="0"/>
            </a:xfrm>
            <a:custGeom>
              <a:avLst/>
              <a:gdLst/>
              <a:ahLst/>
              <a:cxnLst/>
              <a:rect l="l" t="t" r="r" b="b"/>
              <a:pathLst>
                <a:path w="158750">
                  <a:moveTo>
                    <a:pt x="0" y="0"/>
                  </a:moveTo>
                  <a:lnTo>
                    <a:pt x="24383" y="0"/>
                  </a:lnTo>
                </a:path>
                <a:path w="158750">
                  <a:moveTo>
                    <a:pt x="128016" y="0"/>
                  </a:moveTo>
                  <a:lnTo>
                    <a:pt x="15849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4" name="object 624"/>
            <p:cNvPicPr/>
            <p:nvPr/>
          </p:nvPicPr>
          <p:blipFill>
            <a:blip r:embed="rId393" cstate="print"/>
            <a:stretch>
              <a:fillRect/>
            </a:stretch>
          </p:blipFill>
          <p:spPr>
            <a:xfrm>
              <a:off x="7979664" y="4553712"/>
              <a:ext cx="164592" cy="13716"/>
            </a:xfrm>
            <a:prstGeom prst="rect">
              <a:avLst/>
            </a:prstGeom>
          </p:spPr>
        </p:pic>
        <p:pic>
          <p:nvPicPr>
            <p:cNvPr id="625" name="object 625"/>
            <p:cNvPicPr/>
            <p:nvPr/>
          </p:nvPicPr>
          <p:blipFill>
            <a:blip r:embed="rId394" cstate="print"/>
            <a:stretch>
              <a:fillRect/>
            </a:stretch>
          </p:blipFill>
          <p:spPr>
            <a:xfrm>
              <a:off x="8302752" y="4553712"/>
              <a:ext cx="213359" cy="13716"/>
            </a:xfrm>
            <a:prstGeom prst="rect">
              <a:avLst/>
            </a:prstGeom>
          </p:spPr>
        </p:pic>
        <p:sp>
          <p:nvSpPr>
            <p:cNvPr id="626" name="object 626"/>
            <p:cNvSpPr/>
            <p:nvPr/>
          </p:nvSpPr>
          <p:spPr>
            <a:xfrm>
              <a:off x="8113776" y="4565142"/>
              <a:ext cx="30480" cy="9525"/>
            </a:xfrm>
            <a:custGeom>
              <a:avLst/>
              <a:gdLst/>
              <a:ahLst/>
              <a:cxnLst/>
              <a:rect l="l" t="t" r="r" b="b"/>
              <a:pathLst>
                <a:path w="30479" h="9525">
                  <a:moveTo>
                    <a:pt x="0" y="0"/>
                  </a:moveTo>
                  <a:lnTo>
                    <a:pt x="30480" y="0"/>
                  </a:lnTo>
                </a:path>
                <a:path w="30479" h="9525">
                  <a:moveTo>
                    <a:pt x="0" y="4572"/>
                  </a:moveTo>
                  <a:lnTo>
                    <a:pt x="30480" y="4572"/>
                  </a:lnTo>
                </a:path>
                <a:path w="30479" h="9525">
                  <a:moveTo>
                    <a:pt x="0" y="9144"/>
                  </a:moveTo>
                  <a:lnTo>
                    <a:pt x="30480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7" name="object 627"/>
            <p:cNvPicPr/>
            <p:nvPr/>
          </p:nvPicPr>
          <p:blipFill>
            <a:blip r:embed="rId395" cstate="print"/>
            <a:stretch>
              <a:fillRect/>
            </a:stretch>
          </p:blipFill>
          <p:spPr>
            <a:xfrm>
              <a:off x="8253984" y="4562856"/>
              <a:ext cx="268224" cy="18288"/>
            </a:xfrm>
            <a:prstGeom prst="rect">
              <a:avLst/>
            </a:prstGeom>
          </p:spPr>
        </p:pic>
        <p:sp>
          <p:nvSpPr>
            <p:cNvPr id="628" name="object 628"/>
            <p:cNvSpPr/>
            <p:nvPr/>
          </p:nvSpPr>
          <p:spPr>
            <a:xfrm>
              <a:off x="7961376" y="4578858"/>
              <a:ext cx="182880" cy="9525"/>
            </a:xfrm>
            <a:custGeom>
              <a:avLst/>
              <a:gdLst/>
              <a:ahLst/>
              <a:cxnLst/>
              <a:rect l="l" t="t" r="r" b="b"/>
              <a:pathLst>
                <a:path w="182879" h="9525">
                  <a:moveTo>
                    <a:pt x="152400" y="0"/>
                  </a:moveTo>
                  <a:lnTo>
                    <a:pt x="182880" y="0"/>
                  </a:lnTo>
                </a:path>
                <a:path w="182879" h="9525">
                  <a:moveTo>
                    <a:pt x="0" y="4572"/>
                  </a:moveTo>
                  <a:lnTo>
                    <a:pt x="36576" y="4572"/>
                  </a:lnTo>
                </a:path>
                <a:path w="182879" h="9525">
                  <a:moveTo>
                    <a:pt x="152400" y="4572"/>
                  </a:moveTo>
                  <a:lnTo>
                    <a:pt x="182880" y="4572"/>
                  </a:lnTo>
                </a:path>
                <a:path w="182879" h="9525">
                  <a:moveTo>
                    <a:pt x="152400" y="9144"/>
                  </a:moveTo>
                  <a:lnTo>
                    <a:pt x="182880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9" name="object 629"/>
            <p:cNvPicPr/>
            <p:nvPr/>
          </p:nvPicPr>
          <p:blipFill>
            <a:blip r:embed="rId396" cstate="print"/>
            <a:stretch>
              <a:fillRect/>
            </a:stretch>
          </p:blipFill>
          <p:spPr>
            <a:xfrm>
              <a:off x="8253984" y="4576572"/>
              <a:ext cx="188975" cy="18288"/>
            </a:xfrm>
            <a:prstGeom prst="rect">
              <a:avLst/>
            </a:prstGeom>
          </p:spPr>
        </p:pic>
        <p:sp>
          <p:nvSpPr>
            <p:cNvPr id="630" name="object 630"/>
            <p:cNvSpPr/>
            <p:nvPr/>
          </p:nvSpPr>
          <p:spPr>
            <a:xfrm>
              <a:off x="8558784" y="4588002"/>
              <a:ext cx="60960" cy="0"/>
            </a:xfrm>
            <a:custGeom>
              <a:avLst/>
              <a:gdLst/>
              <a:ahLst/>
              <a:cxnLst/>
              <a:rect l="l" t="t" r="r" b="b"/>
              <a:pathLst>
                <a:path w="60959">
                  <a:moveTo>
                    <a:pt x="0" y="0"/>
                  </a:moveTo>
                  <a:lnTo>
                    <a:pt x="6096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1" name="object 631"/>
            <p:cNvSpPr/>
            <p:nvPr/>
          </p:nvSpPr>
          <p:spPr>
            <a:xfrm>
              <a:off x="8113776" y="4592574"/>
              <a:ext cx="506095" cy="0"/>
            </a:xfrm>
            <a:custGeom>
              <a:avLst/>
              <a:gdLst/>
              <a:ahLst/>
              <a:cxnLst/>
              <a:rect l="l" t="t" r="r" b="b"/>
              <a:pathLst>
                <a:path w="506095">
                  <a:moveTo>
                    <a:pt x="0" y="0"/>
                  </a:moveTo>
                  <a:lnTo>
                    <a:pt x="30480" y="0"/>
                  </a:lnTo>
                </a:path>
                <a:path w="506095">
                  <a:moveTo>
                    <a:pt x="140207" y="0"/>
                  </a:moveTo>
                  <a:lnTo>
                    <a:pt x="164591" y="0"/>
                  </a:lnTo>
                </a:path>
                <a:path w="506095">
                  <a:moveTo>
                    <a:pt x="256031" y="0"/>
                  </a:moveTo>
                  <a:lnTo>
                    <a:pt x="286512" y="0"/>
                  </a:lnTo>
                </a:path>
                <a:path w="506095">
                  <a:moveTo>
                    <a:pt x="445007" y="0"/>
                  </a:moveTo>
                  <a:lnTo>
                    <a:pt x="50596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2" name="object 632"/>
            <p:cNvPicPr/>
            <p:nvPr/>
          </p:nvPicPr>
          <p:blipFill>
            <a:blip r:embed="rId397" cstate="print"/>
            <a:stretch>
              <a:fillRect/>
            </a:stretch>
          </p:blipFill>
          <p:spPr>
            <a:xfrm>
              <a:off x="8321040" y="4581144"/>
              <a:ext cx="201168" cy="22860"/>
            </a:xfrm>
            <a:prstGeom prst="rect">
              <a:avLst/>
            </a:prstGeom>
          </p:spPr>
        </p:pic>
        <p:sp>
          <p:nvSpPr>
            <p:cNvPr id="633" name="object 633"/>
            <p:cNvSpPr/>
            <p:nvPr/>
          </p:nvSpPr>
          <p:spPr>
            <a:xfrm>
              <a:off x="8113776" y="4597146"/>
              <a:ext cx="506095" cy="9525"/>
            </a:xfrm>
            <a:custGeom>
              <a:avLst/>
              <a:gdLst/>
              <a:ahLst/>
              <a:cxnLst/>
              <a:rect l="l" t="t" r="r" b="b"/>
              <a:pathLst>
                <a:path w="506095" h="9525">
                  <a:moveTo>
                    <a:pt x="0" y="0"/>
                  </a:moveTo>
                  <a:lnTo>
                    <a:pt x="30480" y="0"/>
                  </a:lnTo>
                </a:path>
                <a:path w="506095" h="9525">
                  <a:moveTo>
                    <a:pt x="140207" y="0"/>
                  </a:moveTo>
                  <a:lnTo>
                    <a:pt x="164591" y="0"/>
                  </a:lnTo>
                </a:path>
                <a:path w="506095" h="9525">
                  <a:moveTo>
                    <a:pt x="207263" y="0"/>
                  </a:moveTo>
                  <a:lnTo>
                    <a:pt x="237744" y="0"/>
                  </a:lnTo>
                </a:path>
                <a:path w="506095" h="9525">
                  <a:moveTo>
                    <a:pt x="445007" y="0"/>
                  </a:moveTo>
                  <a:lnTo>
                    <a:pt x="505968" y="0"/>
                  </a:lnTo>
                </a:path>
                <a:path w="506095" h="9525">
                  <a:moveTo>
                    <a:pt x="0" y="4572"/>
                  </a:moveTo>
                  <a:lnTo>
                    <a:pt x="30480" y="4572"/>
                  </a:lnTo>
                </a:path>
                <a:path w="506095" h="9525">
                  <a:moveTo>
                    <a:pt x="140207" y="4572"/>
                  </a:moveTo>
                  <a:lnTo>
                    <a:pt x="164591" y="4572"/>
                  </a:lnTo>
                </a:path>
                <a:path w="506095" h="9525">
                  <a:moveTo>
                    <a:pt x="249935" y="4572"/>
                  </a:moveTo>
                  <a:lnTo>
                    <a:pt x="280416" y="4572"/>
                  </a:lnTo>
                </a:path>
                <a:path w="506095" h="9525">
                  <a:moveTo>
                    <a:pt x="445007" y="4572"/>
                  </a:moveTo>
                  <a:lnTo>
                    <a:pt x="505968" y="4572"/>
                  </a:lnTo>
                </a:path>
                <a:path w="506095" h="9525">
                  <a:moveTo>
                    <a:pt x="0" y="9144"/>
                  </a:moveTo>
                  <a:lnTo>
                    <a:pt x="30480" y="9144"/>
                  </a:lnTo>
                </a:path>
                <a:path w="506095" h="9525">
                  <a:moveTo>
                    <a:pt x="140207" y="9144"/>
                  </a:moveTo>
                  <a:lnTo>
                    <a:pt x="164591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4" name="object 634"/>
            <p:cNvPicPr/>
            <p:nvPr/>
          </p:nvPicPr>
          <p:blipFill>
            <a:blip r:embed="rId398" cstate="print"/>
            <a:stretch>
              <a:fillRect/>
            </a:stretch>
          </p:blipFill>
          <p:spPr>
            <a:xfrm>
              <a:off x="8321040" y="4599432"/>
              <a:ext cx="201168" cy="22860"/>
            </a:xfrm>
            <a:prstGeom prst="rect">
              <a:avLst/>
            </a:prstGeom>
          </p:spPr>
        </p:pic>
        <p:pic>
          <p:nvPicPr>
            <p:cNvPr id="635" name="object 635"/>
            <p:cNvPicPr/>
            <p:nvPr/>
          </p:nvPicPr>
          <p:blipFill>
            <a:blip r:embed="rId399" cstate="print"/>
            <a:stretch>
              <a:fillRect/>
            </a:stretch>
          </p:blipFill>
          <p:spPr>
            <a:xfrm>
              <a:off x="7815072" y="4558284"/>
              <a:ext cx="402336" cy="77724"/>
            </a:xfrm>
            <a:prstGeom prst="rect">
              <a:avLst/>
            </a:prstGeom>
          </p:spPr>
        </p:pic>
        <p:sp>
          <p:nvSpPr>
            <p:cNvPr id="636" name="object 636"/>
            <p:cNvSpPr/>
            <p:nvPr/>
          </p:nvSpPr>
          <p:spPr>
            <a:xfrm>
              <a:off x="8113776" y="4610862"/>
              <a:ext cx="165100" cy="18415"/>
            </a:xfrm>
            <a:custGeom>
              <a:avLst/>
              <a:gdLst/>
              <a:ahLst/>
              <a:cxnLst/>
              <a:rect l="l" t="t" r="r" b="b"/>
              <a:pathLst>
                <a:path w="165100" h="18414">
                  <a:moveTo>
                    <a:pt x="0" y="0"/>
                  </a:moveTo>
                  <a:lnTo>
                    <a:pt x="30480" y="0"/>
                  </a:lnTo>
                </a:path>
                <a:path w="165100" h="18414">
                  <a:moveTo>
                    <a:pt x="140207" y="0"/>
                  </a:moveTo>
                  <a:lnTo>
                    <a:pt x="164591" y="0"/>
                  </a:lnTo>
                </a:path>
                <a:path w="165100" h="18414">
                  <a:moveTo>
                    <a:pt x="0" y="4571"/>
                  </a:moveTo>
                  <a:lnTo>
                    <a:pt x="30480" y="4571"/>
                  </a:lnTo>
                </a:path>
                <a:path w="165100" h="18414">
                  <a:moveTo>
                    <a:pt x="140207" y="4571"/>
                  </a:moveTo>
                  <a:lnTo>
                    <a:pt x="164591" y="4571"/>
                  </a:lnTo>
                </a:path>
                <a:path w="165100" h="18414">
                  <a:moveTo>
                    <a:pt x="140207" y="9143"/>
                  </a:moveTo>
                  <a:lnTo>
                    <a:pt x="164591" y="9143"/>
                  </a:lnTo>
                </a:path>
                <a:path w="165100" h="18414">
                  <a:moveTo>
                    <a:pt x="140207" y="13715"/>
                  </a:moveTo>
                  <a:lnTo>
                    <a:pt x="164591" y="13715"/>
                  </a:lnTo>
                </a:path>
                <a:path w="165100" h="18414">
                  <a:moveTo>
                    <a:pt x="140207" y="18287"/>
                  </a:moveTo>
                  <a:lnTo>
                    <a:pt x="164591" y="18287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7" name="object 637"/>
            <p:cNvPicPr/>
            <p:nvPr/>
          </p:nvPicPr>
          <p:blipFill>
            <a:blip r:embed="rId400" cstate="print"/>
            <a:stretch>
              <a:fillRect/>
            </a:stretch>
          </p:blipFill>
          <p:spPr>
            <a:xfrm>
              <a:off x="8333232" y="4617720"/>
              <a:ext cx="188976" cy="22860"/>
            </a:xfrm>
            <a:prstGeom prst="rect">
              <a:avLst/>
            </a:prstGeom>
          </p:spPr>
        </p:pic>
        <p:sp>
          <p:nvSpPr>
            <p:cNvPr id="638" name="object 638"/>
            <p:cNvSpPr/>
            <p:nvPr/>
          </p:nvSpPr>
          <p:spPr>
            <a:xfrm>
              <a:off x="8119872" y="4633722"/>
              <a:ext cx="158750" cy="5080"/>
            </a:xfrm>
            <a:custGeom>
              <a:avLst/>
              <a:gdLst/>
              <a:ahLst/>
              <a:cxnLst/>
              <a:rect l="l" t="t" r="r" b="b"/>
              <a:pathLst>
                <a:path w="158750" h="5079">
                  <a:moveTo>
                    <a:pt x="0" y="0"/>
                  </a:moveTo>
                  <a:lnTo>
                    <a:pt x="97535" y="0"/>
                  </a:lnTo>
                </a:path>
                <a:path w="158750" h="5079">
                  <a:moveTo>
                    <a:pt x="134111" y="0"/>
                  </a:moveTo>
                  <a:lnTo>
                    <a:pt x="158495" y="0"/>
                  </a:lnTo>
                </a:path>
                <a:path w="158750" h="5079">
                  <a:moveTo>
                    <a:pt x="6096" y="4572"/>
                  </a:moveTo>
                  <a:lnTo>
                    <a:pt x="97535" y="4572"/>
                  </a:lnTo>
                </a:path>
                <a:path w="158750" h="5079">
                  <a:moveTo>
                    <a:pt x="134111" y="4572"/>
                  </a:moveTo>
                  <a:lnTo>
                    <a:pt x="158495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9" name="object 639"/>
            <p:cNvPicPr/>
            <p:nvPr/>
          </p:nvPicPr>
          <p:blipFill>
            <a:blip r:embed="rId401" cstate="print"/>
            <a:stretch>
              <a:fillRect/>
            </a:stretch>
          </p:blipFill>
          <p:spPr>
            <a:xfrm>
              <a:off x="7815072" y="4636008"/>
              <a:ext cx="268224" cy="9144"/>
            </a:xfrm>
            <a:prstGeom prst="rect">
              <a:avLst/>
            </a:prstGeom>
          </p:spPr>
        </p:pic>
        <p:sp>
          <p:nvSpPr>
            <p:cNvPr id="640" name="object 640"/>
            <p:cNvSpPr/>
            <p:nvPr/>
          </p:nvSpPr>
          <p:spPr>
            <a:xfrm>
              <a:off x="8193024" y="4642866"/>
              <a:ext cx="182880" cy="0"/>
            </a:xfrm>
            <a:custGeom>
              <a:avLst/>
              <a:gdLst/>
              <a:ahLst/>
              <a:cxnLst/>
              <a:rect l="l" t="t" r="r" b="b"/>
              <a:pathLst>
                <a:path w="182879">
                  <a:moveTo>
                    <a:pt x="0" y="0"/>
                  </a:moveTo>
                  <a:lnTo>
                    <a:pt x="24383" y="0"/>
                  </a:lnTo>
                </a:path>
                <a:path w="182879">
                  <a:moveTo>
                    <a:pt x="60959" y="0"/>
                  </a:moveTo>
                  <a:lnTo>
                    <a:pt x="85343" y="0"/>
                  </a:lnTo>
                </a:path>
                <a:path w="182879">
                  <a:moveTo>
                    <a:pt x="146303" y="0"/>
                  </a:moveTo>
                  <a:lnTo>
                    <a:pt x="1828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1" name="object 641"/>
            <p:cNvPicPr/>
            <p:nvPr/>
          </p:nvPicPr>
          <p:blipFill>
            <a:blip r:embed="rId402" cstate="print"/>
            <a:stretch>
              <a:fillRect/>
            </a:stretch>
          </p:blipFill>
          <p:spPr>
            <a:xfrm>
              <a:off x="8132064" y="4640580"/>
              <a:ext cx="54864" cy="9144"/>
            </a:xfrm>
            <a:prstGeom prst="rect">
              <a:avLst/>
            </a:prstGeom>
          </p:spPr>
        </p:pic>
        <p:pic>
          <p:nvPicPr>
            <p:cNvPr id="642" name="object 642"/>
            <p:cNvPicPr/>
            <p:nvPr/>
          </p:nvPicPr>
          <p:blipFill>
            <a:blip r:embed="rId403" cstate="print"/>
            <a:stretch>
              <a:fillRect/>
            </a:stretch>
          </p:blipFill>
          <p:spPr>
            <a:xfrm>
              <a:off x="8436864" y="4640580"/>
              <a:ext cx="85343" cy="9144"/>
            </a:xfrm>
            <a:prstGeom prst="rect">
              <a:avLst/>
            </a:prstGeom>
          </p:spPr>
        </p:pic>
        <p:sp>
          <p:nvSpPr>
            <p:cNvPr id="643" name="object 643"/>
            <p:cNvSpPr/>
            <p:nvPr/>
          </p:nvSpPr>
          <p:spPr>
            <a:xfrm>
              <a:off x="7821168" y="4647438"/>
              <a:ext cx="701040" cy="0"/>
            </a:xfrm>
            <a:custGeom>
              <a:avLst/>
              <a:gdLst/>
              <a:ahLst/>
              <a:cxnLst/>
              <a:rect l="l" t="t" r="r" b="b"/>
              <a:pathLst>
                <a:path w="701040">
                  <a:moveTo>
                    <a:pt x="0" y="0"/>
                  </a:moveTo>
                  <a:lnTo>
                    <a:pt x="115823" y="0"/>
                  </a:lnTo>
                </a:path>
                <a:path w="701040">
                  <a:moveTo>
                    <a:pt x="371855" y="0"/>
                  </a:moveTo>
                  <a:lnTo>
                    <a:pt x="396239" y="0"/>
                  </a:lnTo>
                </a:path>
                <a:path w="701040">
                  <a:moveTo>
                    <a:pt x="432815" y="0"/>
                  </a:moveTo>
                  <a:lnTo>
                    <a:pt x="457199" y="0"/>
                  </a:lnTo>
                </a:path>
                <a:path w="701040">
                  <a:moveTo>
                    <a:pt x="524255" y="0"/>
                  </a:moveTo>
                  <a:lnTo>
                    <a:pt x="554736" y="0"/>
                  </a:lnTo>
                </a:path>
                <a:path w="701040">
                  <a:moveTo>
                    <a:pt x="682751" y="0"/>
                  </a:moveTo>
                  <a:lnTo>
                    <a:pt x="701040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4" name="object 644"/>
            <p:cNvPicPr/>
            <p:nvPr/>
          </p:nvPicPr>
          <p:blipFill>
            <a:blip r:embed="rId404" cstate="print"/>
            <a:stretch>
              <a:fillRect/>
            </a:stretch>
          </p:blipFill>
          <p:spPr>
            <a:xfrm>
              <a:off x="7997952" y="4645152"/>
              <a:ext cx="85344" cy="45720"/>
            </a:xfrm>
            <a:prstGeom prst="rect">
              <a:avLst/>
            </a:prstGeom>
          </p:spPr>
        </p:pic>
        <p:sp>
          <p:nvSpPr>
            <p:cNvPr id="645" name="object 645"/>
            <p:cNvSpPr/>
            <p:nvPr/>
          </p:nvSpPr>
          <p:spPr>
            <a:xfrm>
              <a:off x="7498080" y="4729734"/>
              <a:ext cx="372110" cy="22860"/>
            </a:xfrm>
            <a:custGeom>
              <a:avLst/>
              <a:gdLst/>
              <a:ahLst/>
              <a:cxnLst/>
              <a:rect l="l" t="t" r="r" b="b"/>
              <a:pathLst>
                <a:path w="372109" h="22860">
                  <a:moveTo>
                    <a:pt x="0" y="0"/>
                  </a:moveTo>
                  <a:lnTo>
                    <a:pt x="30480" y="0"/>
                  </a:lnTo>
                </a:path>
                <a:path w="372109" h="22860">
                  <a:moveTo>
                    <a:pt x="341375" y="22860"/>
                  </a:moveTo>
                  <a:lnTo>
                    <a:pt x="371856" y="2286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6" name="object 646"/>
            <p:cNvPicPr/>
            <p:nvPr/>
          </p:nvPicPr>
          <p:blipFill>
            <a:blip r:embed="rId405" cstate="print"/>
            <a:stretch>
              <a:fillRect/>
            </a:stretch>
          </p:blipFill>
          <p:spPr>
            <a:xfrm>
              <a:off x="7498080" y="4732020"/>
              <a:ext cx="396240" cy="68580"/>
            </a:xfrm>
            <a:prstGeom prst="rect">
              <a:avLst/>
            </a:prstGeom>
          </p:spPr>
        </p:pic>
        <p:sp>
          <p:nvSpPr>
            <p:cNvPr id="647" name="object 647"/>
            <p:cNvSpPr/>
            <p:nvPr/>
          </p:nvSpPr>
          <p:spPr>
            <a:xfrm>
              <a:off x="7638288" y="4798314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8" name="object 648"/>
            <p:cNvPicPr/>
            <p:nvPr/>
          </p:nvPicPr>
          <p:blipFill>
            <a:blip r:embed="rId406" cstate="print"/>
            <a:stretch>
              <a:fillRect/>
            </a:stretch>
          </p:blipFill>
          <p:spPr>
            <a:xfrm>
              <a:off x="7498080" y="4800600"/>
              <a:ext cx="97536" cy="9144"/>
            </a:xfrm>
            <a:prstGeom prst="rect">
              <a:avLst/>
            </a:prstGeom>
          </p:spPr>
        </p:pic>
        <p:pic>
          <p:nvPicPr>
            <p:cNvPr id="649" name="object 649"/>
            <p:cNvPicPr/>
            <p:nvPr/>
          </p:nvPicPr>
          <p:blipFill>
            <a:blip r:embed="rId407" cstate="print"/>
            <a:stretch>
              <a:fillRect/>
            </a:stretch>
          </p:blipFill>
          <p:spPr>
            <a:xfrm>
              <a:off x="7498080" y="4796028"/>
              <a:ext cx="377952" cy="50292"/>
            </a:xfrm>
            <a:prstGeom prst="rect">
              <a:avLst/>
            </a:prstGeom>
          </p:spPr>
        </p:pic>
        <p:pic>
          <p:nvPicPr>
            <p:cNvPr id="650" name="object 650"/>
            <p:cNvPicPr/>
            <p:nvPr/>
          </p:nvPicPr>
          <p:blipFill>
            <a:blip r:embed="rId408" cstate="print"/>
            <a:stretch>
              <a:fillRect/>
            </a:stretch>
          </p:blipFill>
          <p:spPr>
            <a:xfrm>
              <a:off x="7772400" y="4841748"/>
              <a:ext cx="121920" cy="18288"/>
            </a:xfrm>
            <a:prstGeom prst="rect">
              <a:avLst/>
            </a:prstGeom>
          </p:spPr>
        </p:pic>
        <p:pic>
          <p:nvPicPr>
            <p:cNvPr id="651" name="object 651"/>
            <p:cNvPicPr/>
            <p:nvPr/>
          </p:nvPicPr>
          <p:blipFill>
            <a:blip r:embed="rId409" cstate="print"/>
            <a:stretch>
              <a:fillRect/>
            </a:stretch>
          </p:blipFill>
          <p:spPr>
            <a:xfrm>
              <a:off x="7498080" y="4841748"/>
              <a:ext cx="231648" cy="18288"/>
            </a:xfrm>
            <a:prstGeom prst="rect">
              <a:avLst/>
            </a:prstGeom>
          </p:spPr>
        </p:pic>
        <p:sp>
          <p:nvSpPr>
            <p:cNvPr id="652" name="object 652"/>
            <p:cNvSpPr/>
            <p:nvPr/>
          </p:nvSpPr>
          <p:spPr>
            <a:xfrm>
              <a:off x="7851648" y="4857750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79">
                  <a:moveTo>
                    <a:pt x="0" y="0"/>
                  </a:moveTo>
                  <a:lnTo>
                    <a:pt x="42671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3" name="object 653"/>
            <p:cNvSpPr/>
            <p:nvPr/>
          </p:nvSpPr>
          <p:spPr>
            <a:xfrm>
              <a:off x="7498080" y="4862322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4" name="object 654"/>
            <p:cNvPicPr/>
            <p:nvPr/>
          </p:nvPicPr>
          <p:blipFill>
            <a:blip r:embed="rId410" cstate="print"/>
            <a:stretch>
              <a:fillRect/>
            </a:stretch>
          </p:blipFill>
          <p:spPr>
            <a:xfrm>
              <a:off x="7595616" y="4860036"/>
              <a:ext cx="48767" cy="4572"/>
            </a:xfrm>
            <a:prstGeom prst="rect">
              <a:avLst/>
            </a:prstGeom>
          </p:spPr>
        </p:pic>
        <p:pic>
          <p:nvPicPr>
            <p:cNvPr id="655" name="object 655"/>
            <p:cNvPicPr/>
            <p:nvPr/>
          </p:nvPicPr>
          <p:blipFill>
            <a:blip r:embed="rId411" cstate="print"/>
            <a:stretch>
              <a:fillRect/>
            </a:stretch>
          </p:blipFill>
          <p:spPr>
            <a:xfrm>
              <a:off x="7699248" y="4860036"/>
              <a:ext cx="30480" cy="4572"/>
            </a:xfrm>
            <a:prstGeom prst="rect">
              <a:avLst/>
            </a:prstGeom>
          </p:spPr>
        </p:pic>
        <p:sp>
          <p:nvSpPr>
            <p:cNvPr id="656" name="object 656"/>
            <p:cNvSpPr/>
            <p:nvPr/>
          </p:nvSpPr>
          <p:spPr>
            <a:xfrm>
              <a:off x="7778496" y="4862322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5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7" name="object 657"/>
            <p:cNvPicPr/>
            <p:nvPr/>
          </p:nvPicPr>
          <p:blipFill>
            <a:blip r:embed="rId412" cstate="print"/>
            <a:stretch>
              <a:fillRect/>
            </a:stretch>
          </p:blipFill>
          <p:spPr>
            <a:xfrm>
              <a:off x="7857744" y="4860036"/>
              <a:ext cx="36576" cy="4572"/>
            </a:xfrm>
            <a:prstGeom prst="rect">
              <a:avLst/>
            </a:prstGeom>
          </p:spPr>
        </p:pic>
      </p:grpSp>
      <p:grpSp>
        <p:nvGrpSpPr>
          <p:cNvPr id="658" name="object 658"/>
          <p:cNvGrpSpPr/>
          <p:nvPr/>
        </p:nvGrpSpPr>
        <p:grpSpPr>
          <a:xfrm>
            <a:off x="1414272" y="4512564"/>
            <a:ext cx="914400" cy="137160"/>
            <a:chOff x="1414272" y="4512564"/>
            <a:chExt cx="914400" cy="137160"/>
          </a:xfrm>
        </p:grpSpPr>
        <p:sp>
          <p:nvSpPr>
            <p:cNvPr id="659" name="object 659"/>
            <p:cNvSpPr/>
            <p:nvPr/>
          </p:nvSpPr>
          <p:spPr>
            <a:xfrm>
              <a:off x="1554480" y="4555998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0" name="object 660"/>
            <p:cNvPicPr/>
            <p:nvPr/>
          </p:nvPicPr>
          <p:blipFill>
            <a:blip r:embed="rId413" cstate="print"/>
            <a:stretch>
              <a:fillRect/>
            </a:stretch>
          </p:blipFill>
          <p:spPr>
            <a:xfrm>
              <a:off x="1627631" y="4512564"/>
              <a:ext cx="469392" cy="54864"/>
            </a:xfrm>
            <a:prstGeom prst="rect">
              <a:avLst/>
            </a:prstGeom>
          </p:spPr>
        </p:pic>
        <p:sp>
          <p:nvSpPr>
            <p:cNvPr id="661" name="object 661"/>
            <p:cNvSpPr/>
            <p:nvPr/>
          </p:nvSpPr>
          <p:spPr>
            <a:xfrm>
              <a:off x="1554480" y="4560570"/>
              <a:ext cx="402590" cy="5080"/>
            </a:xfrm>
            <a:custGeom>
              <a:avLst/>
              <a:gdLst/>
              <a:ahLst/>
              <a:cxnLst/>
              <a:rect l="l" t="t" r="r" b="b"/>
              <a:pathLst>
                <a:path w="402589" h="5079">
                  <a:moveTo>
                    <a:pt x="0" y="0"/>
                  </a:moveTo>
                  <a:lnTo>
                    <a:pt x="30480" y="0"/>
                  </a:lnTo>
                </a:path>
                <a:path w="402589" h="5079">
                  <a:moveTo>
                    <a:pt x="73152" y="0"/>
                  </a:moveTo>
                  <a:lnTo>
                    <a:pt x="103632" y="0"/>
                  </a:lnTo>
                </a:path>
                <a:path w="402589" h="5079">
                  <a:moveTo>
                    <a:pt x="371856" y="0"/>
                  </a:moveTo>
                  <a:lnTo>
                    <a:pt x="402336" y="0"/>
                  </a:lnTo>
                </a:path>
                <a:path w="402589" h="5079">
                  <a:moveTo>
                    <a:pt x="0" y="4572"/>
                  </a:moveTo>
                  <a:lnTo>
                    <a:pt x="30480" y="4572"/>
                  </a:lnTo>
                </a:path>
                <a:path w="402589" h="5079">
                  <a:moveTo>
                    <a:pt x="73152" y="4572"/>
                  </a:moveTo>
                  <a:lnTo>
                    <a:pt x="103632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2" name="object 662"/>
            <p:cNvPicPr/>
            <p:nvPr/>
          </p:nvPicPr>
          <p:blipFill>
            <a:blip r:embed="rId414" cstate="print"/>
            <a:stretch>
              <a:fillRect/>
            </a:stretch>
          </p:blipFill>
          <p:spPr>
            <a:xfrm>
              <a:off x="2023872" y="4530852"/>
              <a:ext cx="298704" cy="50292"/>
            </a:xfrm>
            <a:prstGeom prst="rect">
              <a:avLst/>
            </a:prstGeom>
          </p:spPr>
        </p:pic>
        <p:pic>
          <p:nvPicPr>
            <p:cNvPr id="663" name="object 663"/>
            <p:cNvPicPr/>
            <p:nvPr/>
          </p:nvPicPr>
          <p:blipFill>
            <a:blip r:embed="rId415" cstate="print"/>
            <a:stretch>
              <a:fillRect/>
            </a:stretch>
          </p:blipFill>
          <p:spPr>
            <a:xfrm>
              <a:off x="1414272" y="4517136"/>
              <a:ext cx="115824" cy="91440"/>
            </a:xfrm>
            <a:prstGeom prst="rect">
              <a:avLst/>
            </a:prstGeom>
          </p:spPr>
        </p:pic>
        <p:sp>
          <p:nvSpPr>
            <p:cNvPr id="664" name="object 664"/>
            <p:cNvSpPr/>
            <p:nvPr/>
          </p:nvSpPr>
          <p:spPr>
            <a:xfrm>
              <a:off x="1554480" y="4569714"/>
              <a:ext cx="451484" cy="5080"/>
            </a:xfrm>
            <a:custGeom>
              <a:avLst/>
              <a:gdLst/>
              <a:ahLst/>
              <a:cxnLst/>
              <a:rect l="l" t="t" r="r" b="b"/>
              <a:pathLst>
                <a:path w="451485" h="5079">
                  <a:moveTo>
                    <a:pt x="0" y="0"/>
                  </a:moveTo>
                  <a:lnTo>
                    <a:pt x="30480" y="0"/>
                  </a:lnTo>
                </a:path>
                <a:path w="451485" h="5079">
                  <a:moveTo>
                    <a:pt x="73152" y="0"/>
                  </a:moveTo>
                  <a:lnTo>
                    <a:pt x="103632" y="0"/>
                  </a:lnTo>
                </a:path>
                <a:path w="451485" h="5079">
                  <a:moveTo>
                    <a:pt x="371856" y="0"/>
                  </a:moveTo>
                  <a:lnTo>
                    <a:pt x="451103" y="0"/>
                  </a:lnTo>
                </a:path>
                <a:path w="451485" h="5079">
                  <a:moveTo>
                    <a:pt x="0" y="4572"/>
                  </a:moveTo>
                  <a:lnTo>
                    <a:pt x="3048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5" name="object 665"/>
            <p:cNvPicPr/>
            <p:nvPr/>
          </p:nvPicPr>
          <p:blipFill>
            <a:blip r:embed="rId416" cstate="print"/>
            <a:stretch>
              <a:fillRect/>
            </a:stretch>
          </p:blipFill>
          <p:spPr>
            <a:xfrm>
              <a:off x="1627631" y="4567428"/>
              <a:ext cx="377951" cy="22860"/>
            </a:xfrm>
            <a:prstGeom prst="rect">
              <a:avLst/>
            </a:prstGeom>
          </p:spPr>
        </p:pic>
        <p:sp>
          <p:nvSpPr>
            <p:cNvPr id="666" name="object 666"/>
            <p:cNvSpPr/>
            <p:nvPr/>
          </p:nvSpPr>
          <p:spPr>
            <a:xfrm>
              <a:off x="1554480" y="4578858"/>
              <a:ext cx="408940" cy="13970"/>
            </a:xfrm>
            <a:custGeom>
              <a:avLst/>
              <a:gdLst/>
              <a:ahLst/>
              <a:cxnLst/>
              <a:rect l="l" t="t" r="r" b="b"/>
              <a:pathLst>
                <a:path w="408939" h="13970">
                  <a:moveTo>
                    <a:pt x="0" y="0"/>
                  </a:moveTo>
                  <a:lnTo>
                    <a:pt x="30480" y="0"/>
                  </a:lnTo>
                </a:path>
                <a:path w="408939" h="13970">
                  <a:moveTo>
                    <a:pt x="73152" y="0"/>
                  </a:moveTo>
                  <a:lnTo>
                    <a:pt x="103632" y="0"/>
                  </a:lnTo>
                </a:path>
                <a:path w="408939" h="13970">
                  <a:moveTo>
                    <a:pt x="0" y="4572"/>
                  </a:moveTo>
                  <a:lnTo>
                    <a:pt x="30480" y="4572"/>
                  </a:lnTo>
                </a:path>
                <a:path w="408939" h="13970">
                  <a:moveTo>
                    <a:pt x="73152" y="4572"/>
                  </a:moveTo>
                  <a:lnTo>
                    <a:pt x="103632" y="4572"/>
                  </a:lnTo>
                </a:path>
                <a:path w="408939" h="13970">
                  <a:moveTo>
                    <a:pt x="0" y="9144"/>
                  </a:moveTo>
                  <a:lnTo>
                    <a:pt x="30480" y="9144"/>
                  </a:lnTo>
                </a:path>
                <a:path w="408939" h="13970">
                  <a:moveTo>
                    <a:pt x="73152" y="9144"/>
                  </a:moveTo>
                  <a:lnTo>
                    <a:pt x="103632" y="9144"/>
                  </a:lnTo>
                </a:path>
                <a:path w="408939" h="13970">
                  <a:moveTo>
                    <a:pt x="371856" y="9144"/>
                  </a:moveTo>
                  <a:lnTo>
                    <a:pt x="408432" y="9144"/>
                  </a:lnTo>
                </a:path>
                <a:path w="408939" h="13970">
                  <a:moveTo>
                    <a:pt x="0" y="13716"/>
                  </a:moveTo>
                  <a:lnTo>
                    <a:pt x="30480" y="13716"/>
                  </a:lnTo>
                </a:path>
                <a:path w="408939" h="13970">
                  <a:moveTo>
                    <a:pt x="73152" y="13716"/>
                  </a:moveTo>
                  <a:lnTo>
                    <a:pt x="103632" y="13716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7" name="object 667"/>
            <p:cNvPicPr/>
            <p:nvPr/>
          </p:nvPicPr>
          <p:blipFill>
            <a:blip r:embed="rId417" cstate="print"/>
            <a:stretch>
              <a:fillRect/>
            </a:stretch>
          </p:blipFill>
          <p:spPr>
            <a:xfrm>
              <a:off x="2029968" y="4581144"/>
              <a:ext cx="152400" cy="18288"/>
            </a:xfrm>
            <a:prstGeom prst="rect">
              <a:avLst/>
            </a:prstGeom>
          </p:spPr>
        </p:pic>
        <p:sp>
          <p:nvSpPr>
            <p:cNvPr id="668" name="object 668"/>
            <p:cNvSpPr/>
            <p:nvPr/>
          </p:nvSpPr>
          <p:spPr>
            <a:xfrm>
              <a:off x="1554480" y="4597146"/>
              <a:ext cx="561340" cy="5080"/>
            </a:xfrm>
            <a:custGeom>
              <a:avLst/>
              <a:gdLst/>
              <a:ahLst/>
              <a:cxnLst/>
              <a:rect l="l" t="t" r="r" b="b"/>
              <a:pathLst>
                <a:path w="561339" h="5079">
                  <a:moveTo>
                    <a:pt x="0" y="0"/>
                  </a:moveTo>
                  <a:lnTo>
                    <a:pt x="30480" y="0"/>
                  </a:lnTo>
                </a:path>
                <a:path w="561339" h="5079">
                  <a:moveTo>
                    <a:pt x="73152" y="0"/>
                  </a:moveTo>
                  <a:lnTo>
                    <a:pt x="103632" y="0"/>
                  </a:lnTo>
                </a:path>
                <a:path w="561339" h="5079">
                  <a:moveTo>
                    <a:pt x="0" y="4572"/>
                  </a:moveTo>
                  <a:lnTo>
                    <a:pt x="30480" y="4572"/>
                  </a:lnTo>
                </a:path>
                <a:path w="561339" h="5079">
                  <a:moveTo>
                    <a:pt x="73152" y="4572"/>
                  </a:moveTo>
                  <a:lnTo>
                    <a:pt x="103632" y="4572"/>
                  </a:lnTo>
                </a:path>
                <a:path w="561339" h="5079">
                  <a:moveTo>
                    <a:pt x="469391" y="4572"/>
                  </a:moveTo>
                  <a:lnTo>
                    <a:pt x="560831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9" name="object 669"/>
            <p:cNvPicPr/>
            <p:nvPr/>
          </p:nvPicPr>
          <p:blipFill>
            <a:blip r:embed="rId418" cstate="print"/>
            <a:stretch>
              <a:fillRect/>
            </a:stretch>
          </p:blipFill>
          <p:spPr>
            <a:xfrm>
              <a:off x="2139695" y="4599432"/>
              <a:ext cx="30480" cy="4572"/>
            </a:xfrm>
            <a:prstGeom prst="rect">
              <a:avLst/>
            </a:prstGeom>
          </p:spPr>
        </p:pic>
        <p:sp>
          <p:nvSpPr>
            <p:cNvPr id="670" name="object 670"/>
            <p:cNvSpPr/>
            <p:nvPr/>
          </p:nvSpPr>
          <p:spPr>
            <a:xfrm>
              <a:off x="1554480" y="4606290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1" name="object 671"/>
            <p:cNvPicPr/>
            <p:nvPr/>
          </p:nvPicPr>
          <p:blipFill>
            <a:blip r:embed="rId419" cstate="print"/>
            <a:stretch>
              <a:fillRect/>
            </a:stretch>
          </p:blipFill>
          <p:spPr>
            <a:xfrm>
              <a:off x="1627631" y="4590288"/>
              <a:ext cx="249936" cy="32004"/>
            </a:xfrm>
            <a:prstGeom prst="rect">
              <a:avLst/>
            </a:prstGeom>
          </p:spPr>
        </p:pic>
        <p:pic>
          <p:nvPicPr>
            <p:cNvPr id="672" name="object 672"/>
            <p:cNvPicPr/>
            <p:nvPr/>
          </p:nvPicPr>
          <p:blipFill>
            <a:blip r:embed="rId420" cstate="print"/>
            <a:stretch>
              <a:fillRect/>
            </a:stretch>
          </p:blipFill>
          <p:spPr>
            <a:xfrm>
              <a:off x="1493520" y="4590288"/>
              <a:ext cx="237743" cy="32004"/>
            </a:xfrm>
            <a:prstGeom prst="rect">
              <a:avLst/>
            </a:prstGeom>
          </p:spPr>
        </p:pic>
        <p:sp>
          <p:nvSpPr>
            <p:cNvPr id="673" name="object 673"/>
            <p:cNvSpPr/>
            <p:nvPr/>
          </p:nvSpPr>
          <p:spPr>
            <a:xfrm>
              <a:off x="1499616" y="4610862"/>
              <a:ext cx="158750" cy="0"/>
            </a:xfrm>
            <a:custGeom>
              <a:avLst/>
              <a:gdLst/>
              <a:ahLst/>
              <a:cxnLst/>
              <a:rect l="l" t="t" r="r" b="b"/>
              <a:pathLst>
                <a:path w="158750">
                  <a:moveTo>
                    <a:pt x="0" y="0"/>
                  </a:moveTo>
                  <a:lnTo>
                    <a:pt x="30480" y="0"/>
                  </a:lnTo>
                </a:path>
                <a:path w="158750">
                  <a:moveTo>
                    <a:pt x="54863" y="0"/>
                  </a:moveTo>
                  <a:lnTo>
                    <a:pt x="85344" y="0"/>
                  </a:lnTo>
                </a:path>
                <a:path w="158750">
                  <a:moveTo>
                    <a:pt x="128015" y="0"/>
                  </a:moveTo>
                  <a:lnTo>
                    <a:pt x="15849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4" name="object 674"/>
            <p:cNvPicPr/>
            <p:nvPr/>
          </p:nvPicPr>
          <p:blipFill>
            <a:blip r:embed="rId421" cstate="print"/>
            <a:stretch>
              <a:fillRect/>
            </a:stretch>
          </p:blipFill>
          <p:spPr>
            <a:xfrm>
              <a:off x="2084831" y="4604004"/>
              <a:ext cx="91440" cy="9144"/>
            </a:xfrm>
            <a:prstGeom prst="rect">
              <a:avLst/>
            </a:prstGeom>
          </p:spPr>
        </p:pic>
        <p:pic>
          <p:nvPicPr>
            <p:cNvPr id="675" name="object 675"/>
            <p:cNvPicPr/>
            <p:nvPr/>
          </p:nvPicPr>
          <p:blipFill>
            <a:blip r:embed="rId422" cstate="print"/>
            <a:stretch>
              <a:fillRect/>
            </a:stretch>
          </p:blipFill>
          <p:spPr>
            <a:xfrm>
              <a:off x="1847088" y="4590288"/>
              <a:ext cx="115824" cy="41148"/>
            </a:xfrm>
            <a:prstGeom prst="rect">
              <a:avLst/>
            </a:prstGeom>
          </p:spPr>
        </p:pic>
        <p:pic>
          <p:nvPicPr>
            <p:cNvPr id="676" name="object 676"/>
            <p:cNvPicPr/>
            <p:nvPr/>
          </p:nvPicPr>
          <p:blipFill>
            <a:blip r:embed="rId423" cstate="print"/>
            <a:stretch>
              <a:fillRect/>
            </a:stretch>
          </p:blipFill>
          <p:spPr>
            <a:xfrm>
              <a:off x="2011680" y="4581144"/>
              <a:ext cx="310896" cy="50292"/>
            </a:xfrm>
            <a:prstGeom prst="rect">
              <a:avLst/>
            </a:prstGeom>
          </p:spPr>
        </p:pic>
        <p:pic>
          <p:nvPicPr>
            <p:cNvPr id="677" name="object 677"/>
            <p:cNvPicPr/>
            <p:nvPr/>
          </p:nvPicPr>
          <p:blipFill>
            <a:blip r:embed="rId424" cstate="print"/>
            <a:stretch>
              <a:fillRect/>
            </a:stretch>
          </p:blipFill>
          <p:spPr>
            <a:xfrm>
              <a:off x="1414272" y="4613148"/>
              <a:ext cx="463296" cy="18288"/>
            </a:xfrm>
            <a:prstGeom prst="rect">
              <a:avLst/>
            </a:prstGeom>
          </p:spPr>
        </p:pic>
        <p:pic>
          <p:nvPicPr>
            <p:cNvPr id="678" name="object 678"/>
            <p:cNvPicPr/>
            <p:nvPr/>
          </p:nvPicPr>
          <p:blipFill>
            <a:blip r:embed="rId425" cstate="print"/>
            <a:stretch>
              <a:fillRect/>
            </a:stretch>
          </p:blipFill>
          <p:spPr>
            <a:xfrm>
              <a:off x="2157984" y="4631436"/>
              <a:ext cx="85343" cy="4572"/>
            </a:xfrm>
            <a:prstGeom prst="rect">
              <a:avLst/>
            </a:prstGeom>
          </p:spPr>
        </p:pic>
        <p:pic>
          <p:nvPicPr>
            <p:cNvPr id="679" name="object 679"/>
            <p:cNvPicPr/>
            <p:nvPr/>
          </p:nvPicPr>
          <p:blipFill>
            <a:blip r:embed="rId426" cstate="print"/>
            <a:stretch>
              <a:fillRect/>
            </a:stretch>
          </p:blipFill>
          <p:spPr>
            <a:xfrm>
              <a:off x="1414272" y="4626864"/>
              <a:ext cx="390143" cy="22860"/>
            </a:xfrm>
            <a:prstGeom prst="rect">
              <a:avLst/>
            </a:prstGeom>
          </p:spPr>
        </p:pic>
        <p:pic>
          <p:nvPicPr>
            <p:cNvPr id="680" name="object 680"/>
            <p:cNvPicPr/>
            <p:nvPr/>
          </p:nvPicPr>
          <p:blipFill>
            <a:blip r:embed="rId427" cstate="print"/>
            <a:stretch>
              <a:fillRect/>
            </a:stretch>
          </p:blipFill>
          <p:spPr>
            <a:xfrm>
              <a:off x="1847088" y="4631436"/>
              <a:ext cx="115824" cy="18288"/>
            </a:xfrm>
            <a:prstGeom prst="rect">
              <a:avLst/>
            </a:prstGeom>
          </p:spPr>
        </p:pic>
        <p:pic>
          <p:nvPicPr>
            <p:cNvPr id="681" name="object 681"/>
            <p:cNvPicPr/>
            <p:nvPr/>
          </p:nvPicPr>
          <p:blipFill>
            <a:blip r:embed="rId428" cstate="print"/>
            <a:stretch>
              <a:fillRect/>
            </a:stretch>
          </p:blipFill>
          <p:spPr>
            <a:xfrm>
              <a:off x="2017776" y="4617720"/>
              <a:ext cx="97536" cy="32004"/>
            </a:xfrm>
            <a:prstGeom prst="rect">
              <a:avLst/>
            </a:prstGeom>
          </p:spPr>
        </p:pic>
        <p:pic>
          <p:nvPicPr>
            <p:cNvPr id="682" name="object 682"/>
            <p:cNvPicPr/>
            <p:nvPr/>
          </p:nvPicPr>
          <p:blipFill>
            <a:blip r:embed="rId429" cstate="print"/>
            <a:stretch>
              <a:fillRect/>
            </a:stretch>
          </p:blipFill>
          <p:spPr>
            <a:xfrm>
              <a:off x="2164080" y="4631436"/>
              <a:ext cx="164591" cy="18288"/>
            </a:xfrm>
            <a:prstGeom prst="rect">
              <a:avLst/>
            </a:prstGeom>
          </p:spPr>
        </p:pic>
        <p:sp>
          <p:nvSpPr>
            <p:cNvPr id="683" name="object 683"/>
            <p:cNvSpPr/>
            <p:nvPr/>
          </p:nvSpPr>
          <p:spPr>
            <a:xfrm>
              <a:off x="1633728" y="4647438"/>
              <a:ext cx="85725" cy="0"/>
            </a:xfrm>
            <a:custGeom>
              <a:avLst/>
              <a:gdLst/>
              <a:ahLst/>
              <a:cxnLst/>
              <a:rect l="l" t="t" r="r" b="b"/>
              <a:pathLst>
                <a:path w="85725">
                  <a:moveTo>
                    <a:pt x="0" y="0"/>
                  </a:moveTo>
                  <a:lnTo>
                    <a:pt x="24383" y="0"/>
                  </a:lnTo>
                </a:path>
                <a:path w="85725">
                  <a:moveTo>
                    <a:pt x="60960" y="0"/>
                  </a:moveTo>
                  <a:lnTo>
                    <a:pt x="85343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4" name="object 684"/>
            <p:cNvPicPr/>
            <p:nvPr/>
          </p:nvPicPr>
          <p:blipFill>
            <a:blip r:embed="rId430" cstate="print"/>
            <a:stretch>
              <a:fillRect/>
            </a:stretch>
          </p:blipFill>
          <p:spPr>
            <a:xfrm>
              <a:off x="1743456" y="4645152"/>
              <a:ext cx="30480" cy="4572"/>
            </a:xfrm>
            <a:prstGeom prst="rect">
              <a:avLst/>
            </a:prstGeom>
          </p:spPr>
        </p:pic>
        <p:sp>
          <p:nvSpPr>
            <p:cNvPr id="685" name="object 685"/>
            <p:cNvSpPr/>
            <p:nvPr/>
          </p:nvSpPr>
          <p:spPr>
            <a:xfrm>
              <a:off x="1926336" y="4647438"/>
              <a:ext cx="189230" cy="0"/>
            </a:xfrm>
            <a:custGeom>
              <a:avLst/>
              <a:gdLst/>
              <a:ahLst/>
              <a:cxnLst/>
              <a:rect l="l" t="t" r="r" b="b"/>
              <a:pathLst>
                <a:path w="189230">
                  <a:moveTo>
                    <a:pt x="0" y="0"/>
                  </a:moveTo>
                  <a:lnTo>
                    <a:pt x="30480" y="0"/>
                  </a:lnTo>
                </a:path>
                <a:path w="189230">
                  <a:moveTo>
                    <a:pt x="164591" y="0"/>
                  </a:moveTo>
                  <a:lnTo>
                    <a:pt x="188975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86" name="object 686"/>
          <p:cNvGrpSpPr/>
          <p:nvPr/>
        </p:nvGrpSpPr>
        <p:grpSpPr>
          <a:xfrm>
            <a:off x="7485888" y="4553711"/>
            <a:ext cx="243840" cy="96520"/>
            <a:chOff x="7485888" y="4553711"/>
            <a:chExt cx="243840" cy="96520"/>
          </a:xfrm>
        </p:grpSpPr>
        <p:pic>
          <p:nvPicPr>
            <p:cNvPr id="687" name="object 687"/>
            <p:cNvPicPr/>
            <p:nvPr/>
          </p:nvPicPr>
          <p:blipFill>
            <a:blip r:embed="rId431" cstate="print"/>
            <a:stretch>
              <a:fillRect/>
            </a:stretch>
          </p:blipFill>
          <p:spPr>
            <a:xfrm>
              <a:off x="7644384" y="4553711"/>
              <a:ext cx="85343" cy="13716"/>
            </a:xfrm>
            <a:prstGeom prst="rect">
              <a:avLst/>
            </a:prstGeom>
          </p:spPr>
        </p:pic>
        <p:pic>
          <p:nvPicPr>
            <p:cNvPr id="688" name="object 688"/>
            <p:cNvPicPr/>
            <p:nvPr/>
          </p:nvPicPr>
          <p:blipFill>
            <a:blip r:embed="rId432" cstate="print"/>
            <a:stretch>
              <a:fillRect/>
            </a:stretch>
          </p:blipFill>
          <p:spPr>
            <a:xfrm>
              <a:off x="7491984" y="4553711"/>
              <a:ext cx="231647" cy="36576"/>
            </a:xfrm>
            <a:prstGeom prst="rect">
              <a:avLst/>
            </a:prstGeom>
          </p:spPr>
        </p:pic>
        <p:pic>
          <p:nvPicPr>
            <p:cNvPr id="689" name="object 689"/>
            <p:cNvPicPr/>
            <p:nvPr/>
          </p:nvPicPr>
          <p:blipFill>
            <a:blip r:embed="rId433" cstate="print"/>
            <a:stretch>
              <a:fillRect/>
            </a:stretch>
          </p:blipFill>
          <p:spPr>
            <a:xfrm>
              <a:off x="7583424" y="4585715"/>
              <a:ext cx="97536" cy="9144"/>
            </a:xfrm>
            <a:prstGeom prst="rect">
              <a:avLst/>
            </a:prstGeom>
          </p:spPr>
        </p:pic>
        <p:sp>
          <p:nvSpPr>
            <p:cNvPr id="690" name="object 690"/>
            <p:cNvSpPr/>
            <p:nvPr/>
          </p:nvSpPr>
          <p:spPr>
            <a:xfrm>
              <a:off x="7589520" y="4597145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1" name="object 691"/>
            <p:cNvPicPr/>
            <p:nvPr/>
          </p:nvPicPr>
          <p:blipFill>
            <a:blip r:embed="rId434" cstate="print"/>
            <a:stretch>
              <a:fillRect/>
            </a:stretch>
          </p:blipFill>
          <p:spPr>
            <a:xfrm>
              <a:off x="7485888" y="4590287"/>
              <a:ext cx="42672" cy="13716"/>
            </a:xfrm>
            <a:prstGeom prst="rect">
              <a:avLst/>
            </a:prstGeom>
          </p:spPr>
        </p:pic>
        <p:pic>
          <p:nvPicPr>
            <p:cNvPr id="692" name="object 692"/>
            <p:cNvPicPr/>
            <p:nvPr/>
          </p:nvPicPr>
          <p:blipFill>
            <a:blip r:embed="rId435" cstate="print"/>
            <a:stretch>
              <a:fillRect/>
            </a:stretch>
          </p:blipFill>
          <p:spPr>
            <a:xfrm>
              <a:off x="7491984" y="4594859"/>
              <a:ext cx="188976" cy="54864"/>
            </a:xfrm>
            <a:prstGeom prst="rect">
              <a:avLst/>
            </a:prstGeom>
          </p:spPr>
        </p:pic>
        <p:sp>
          <p:nvSpPr>
            <p:cNvPr id="693" name="object 693"/>
            <p:cNvSpPr/>
            <p:nvPr/>
          </p:nvSpPr>
          <p:spPr>
            <a:xfrm>
              <a:off x="7644384" y="4647437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94" name="object 694"/>
          <p:cNvGrpSpPr/>
          <p:nvPr/>
        </p:nvGrpSpPr>
        <p:grpSpPr>
          <a:xfrm>
            <a:off x="1420367" y="4727447"/>
            <a:ext cx="591820" cy="182880"/>
            <a:chOff x="1420367" y="4727447"/>
            <a:chExt cx="591820" cy="182880"/>
          </a:xfrm>
        </p:grpSpPr>
        <p:sp>
          <p:nvSpPr>
            <p:cNvPr id="695" name="object 695"/>
            <p:cNvSpPr/>
            <p:nvPr/>
          </p:nvSpPr>
          <p:spPr>
            <a:xfrm>
              <a:off x="1627631" y="4729733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6" name="object 696"/>
            <p:cNvSpPr/>
            <p:nvPr/>
          </p:nvSpPr>
          <p:spPr>
            <a:xfrm>
              <a:off x="1627631" y="4734305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7" name="object 697"/>
            <p:cNvPicPr/>
            <p:nvPr/>
          </p:nvPicPr>
          <p:blipFill>
            <a:blip r:embed="rId436" cstate="print"/>
            <a:stretch>
              <a:fillRect/>
            </a:stretch>
          </p:blipFill>
          <p:spPr>
            <a:xfrm>
              <a:off x="1444751" y="4732019"/>
              <a:ext cx="30480" cy="9144"/>
            </a:xfrm>
            <a:prstGeom prst="rect">
              <a:avLst/>
            </a:prstGeom>
          </p:spPr>
        </p:pic>
        <p:sp>
          <p:nvSpPr>
            <p:cNvPr id="698" name="object 698"/>
            <p:cNvSpPr/>
            <p:nvPr/>
          </p:nvSpPr>
          <p:spPr>
            <a:xfrm>
              <a:off x="1627631" y="4738877"/>
              <a:ext cx="30480" cy="5080"/>
            </a:xfrm>
            <a:custGeom>
              <a:avLst/>
              <a:gdLst/>
              <a:ahLst/>
              <a:cxnLst/>
              <a:rect l="l" t="t" r="r" b="b"/>
              <a:pathLst>
                <a:path w="30480" h="5079">
                  <a:moveTo>
                    <a:pt x="0" y="0"/>
                  </a:moveTo>
                  <a:lnTo>
                    <a:pt x="30480" y="0"/>
                  </a:lnTo>
                </a:path>
                <a:path w="30480" h="5079">
                  <a:moveTo>
                    <a:pt x="0" y="4572"/>
                  </a:moveTo>
                  <a:lnTo>
                    <a:pt x="3048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9" name="object 699"/>
            <p:cNvPicPr/>
            <p:nvPr/>
          </p:nvPicPr>
          <p:blipFill>
            <a:blip r:embed="rId437" cstate="print"/>
            <a:stretch>
              <a:fillRect/>
            </a:stretch>
          </p:blipFill>
          <p:spPr>
            <a:xfrm>
              <a:off x="1444751" y="4741163"/>
              <a:ext cx="30480" cy="9144"/>
            </a:xfrm>
            <a:prstGeom prst="rect">
              <a:avLst/>
            </a:prstGeom>
          </p:spPr>
        </p:pic>
        <p:sp>
          <p:nvSpPr>
            <p:cNvPr id="700" name="object 700"/>
            <p:cNvSpPr/>
            <p:nvPr/>
          </p:nvSpPr>
          <p:spPr>
            <a:xfrm>
              <a:off x="1627631" y="4748021"/>
              <a:ext cx="30480" cy="5080"/>
            </a:xfrm>
            <a:custGeom>
              <a:avLst/>
              <a:gdLst/>
              <a:ahLst/>
              <a:cxnLst/>
              <a:rect l="l" t="t" r="r" b="b"/>
              <a:pathLst>
                <a:path w="30480" h="5079">
                  <a:moveTo>
                    <a:pt x="0" y="0"/>
                  </a:moveTo>
                  <a:lnTo>
                    <a:pt x="30480" y="0"/>
                  </a:lnTo>
                </a:path>
                <a:path w="30480" h="5079">
                  <a:moveTo>
                    <a:pt x="0" y="4572"/>
                  </a:moveTo>
                  <a:lnTo>
                    <a:pt x="3048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1" name="object 701"/>
            <p:cNvPicPr/>
            <p:nvPr/>
          </p:nvPicPr>
          <p:blipFill>
            <a:blip r:embed="rId438" cstate="print"/>
            <a:stretch>
              <a:fillRect/>
            </a:stretch>
          </p:blipFill>
          <p:spPr>
            <a:xfrm>
              <a:off x="1438655" y="4750307"/>
              <a:ext cx="30480" cy="9144"/>
            </a:xfrm>
            <a:prstGeom prst="rect">
              <a:avLst/>
            </a:prstGeom>
          </p:spPr>
        </p:pic>
        <p:sp>
          <p:nvSpPr>
            <p:cNvPr id="702" name="object 702"/>
            <p:cNvSpPr/>
            <p:nvPr/>
          </p:nvSpPr>
          <p:spPr>
            <a:xfrm>
              <a:off x="1627631" y="4757165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3" name="object 703"/>
            <p:cNvPicPr/>
            <p:nvPr/>
          </p:nvPicPr>
          <p:blipFill>
            <a:blip r:embed="rId439" cstate="print"/>
            <a:stretch>
              <a:fillRect/>
            </a:stretch>
          </p:blipFill>
          <p:spPr>
            <a:xfrm>
              <a:off x="1432559" y="4759451"/>
              <a:ext cx="30480" cy="9144"/>
            </a:xfrm>
            <a:prstGeom prst="rect">
              <a:avLst/>
            </a:prstGeom>
          </p:spPr>
        </p:pic>
        <p:pic>
          <p:nvPicPr>
            <p:cNvPr id="704" name="object 704"/>
            <p:cNvPicPr/>
            <p:nvPr/>
          </p:nvPicPr>
          <p:blipFill>
            <a:blip r:embed="rId440" cstate="print"/>
            <a:stretch>
              <a:fillRect/>
            </a:stretch>
          </p:blipFill>
          <p:spPr>
            <a:xfrm>
              <a:off x="1938527" y="4768595"/>
              <a:ext cx="67056" cy="9144"/>
            </a:xfrm>
            <a:prstGeom prst="rect">
              <a:avLst/>
            </a:prstGeom>
          </p:spPr>
        </p:pic>
        <p:pic>
          <p:nvPicPr>
            <p:cNvPr id="705" name="object 705"/>
            <p:cNvPicPr/>
            <p:nvPr/>
          </p:nvPicPr>
          <p:blipFill>
            <a:blip r:embed="rId441" cstate="print"/>
            <a:stretch>
              <a:fillRect/>
            </a:stretch>
          </p:blipFill>
          <p:spPr>
            <a:xfrm>
              <a:off x="1523999" y="4759451"/>
              <a:ext cx="134112" cy="27432"/>
            </a:xfrm>
            <a:prstGeom prst="rect">
              <a:avLst/>
            </a:prstGeom>
          </p:spPr>
        </p:pic>
        <p:pic>
          <p:nvPicPr>
            <p:cNvPr id="706" name="object 706"/>
            <p:cNvPicPr/>
            <p:nvPr/>
          </p:nvPicPr>
          <p:blipFill>
            <a:blip r:embed="rId442" cstate="print"/>
            <a:stretch>
              <a:fillRect/>
            </a:stretch>
          </p:blipFill>
          <p:spPr>
            <a:xfrm>
              <a:off x="1426463" y="4768595"/>
              <a:ext cx="30480" cy="18288"/>
            </a:xfrm>
            <a:prstGeom prst="rect">
              <a:avLst/>
            </a:prstGeom>
          </p:spPr>
        </p:pic>
        <p:pic>
          <p:nvPicPr>
            <p:cNvPr id="707" name="object 707"/>
            <p:cNvPicPr/>
            <p:nvPr/>
          </p:nvPicPr>
          <p:blipFill>
            <a:blip r:embed="rId443" cstate="print"/>
            <a:stretch>
              <a:fillRect/>
            </a:stretch>
          </p:blipFill>
          <p:spPr>
            <a:xfrm>
              <a:off x="1627631" y="4768595"/>
              <a:ext cx="377952" cy="27432"/>
            </a:xfrm>
            <a:prstGeom prst="rect">
              <a:avLst/>
            </a:prstGeom>
          </p:spPr>
        </p:pic>
        <p:sp>
          <p:nvSpPr>
            <p:cNvPr id="708" name="object 708"/>
            <p:cNvSpPr/>
            <p:nvPr/>
          </p:nvSpPr>
          <p:spPr>
            <a:xfrm>
              <a:off x="1926335" y="4784597"/>
              <a:ext cx="79375" cy="0"/>
            </a:xfrm>
            <a:custGeom>
              <a:avLst/>
              <a:gdLst/>
              <a:ahLst/>
              <a:cxnLst/>
              <a:rect l="l" t="t" r="r" b="b"/>
              <a:pathLst>
                <a:path w="79375">
                  <a:moveTo>
                    <a:pt x="0" y="0"/>
                  </a:moveTo>
                  <a:lnTo>
                    <a:pt x="79247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9" name="object 709"/>
            <p:cNvSpPr/>
            <p:nvPr/>
          </p:nvSpPr>
          <p:spPr>
            <a:xfrm>
              <a:off x="1700783" y="4798313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5F5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0" name="object 710"/>
            <p:cNvSpPr/>
            <p:nvPr/>
          </p:nvSpPr>
          <p:spPr>
            <a:xfrm>
              <a:off x="1755647" y="4798313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4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1" name="object 711"/>
            <p:cNvPicPr/>
            <p:nvPr/>
          </p:nvPicPr>
          <p:blipFill>
            <a:blip r:embed="rId444" cstate="print"/>
            <a:stretch>
              <a:fillRect/>
            </a:stretch>
          </p:blipFill>
          <p:spPr>
            <a:xfrm>
              <a:off x="1505711" y="4782311"/>
              <a:ext cx="152400" cy="27432"/>
            </a:xfrm>
            <a:prstGeom prst="rect">
              <a:avLst/>
            </a:prstGeom>
          </p:spPr>
        </p:pic>
        <p:pic>
          <p:nvPicPr>
            <p:cNvPr id="712" name="object 712"/>
            <p:cNvPicPr/>
            <p:nvPr/>
          </p:nvPicPr>
          <p:blipFill>
            <a:blip r:embed="rId445" cstate="print"/>
            <a:stretch>
              <a:fillRect/>
            </a:stretch>
          </p:blipFill>
          <p:spPr>
            <a:xfrm>
              <a:off x="1420367" y="4786883"/>
              <a:ext cx="30480" cy="59436"/>
            </a:xfrm>
            <a:prstGeom prst="rect">
              <a:avLst/>
            </a:prstGeom>
          </p:spPr>
        </p:pic>
        <p:pic>
          <p:nvPicPr>
            <p:cNvPr id="713" name="object 713"/>
            <p:cNvPicPr/>
            <p:nvPr/>
          </p:nvPicPr>
          <p:blipFill>
            <a:blip r:embed="rId446" cstate="print"/>
            <a:stretch>
              <a:fillRect/>
            </a:stretch>
          </p:blipFill>
          <p:spPr>
            <a:xfrm>
              <a:off x="1499615" y="4809743"/>
              <a:ext cx="30480" cy="13716"/>
            </a:xfrm>
            <a:prstGeom prst="rect">
              <a:avLst/>
            </a:prstGeom>
          </p:spPr>
        </p:pic>
        <p:pic>
          <p:nvPicPr>
            <p:cNvPr id="714" name="object 714"/>
            <p:cNvPicPr/>
            <p:nvPr/>
          </p:nvPicPr>
          <p:blipFill>
            <a:blip r:embed="rId447" cstate="print"/>
            <a:stretch>
              <a:fillRect/>
            </a:stretch>
          </p:blipFill>
          <p:spPr>
            <a:xfrm>
              <a:off x="1627631" y="4796027"/>
              <a:ext cx="384048" cy="50292"/>
            </a:xfrm>
            <a:prstGeom prst="rect">
              <a:avLst/>
            </a:prstGeom>
          </p:spPr>
        </p:pic>
        <p:sp>
          <p:nvSpPr>
            <p:cNvPr id="715" name="object 715"/>
            <p:cNvSpPr/>
            <p:nvPr/>
          </p:nvSpPr>
          <p:spPr>
            <a:xfrm>
              <a:off x="1627631" y="4825745"/>
              <a:ext cx="30480" cy="9525"/>
            </a:xfrm>
            <a:custGeom>
              <a:avLst/>
              <a:gdLst/>
              <a:ahLst/>
              <a:cxnLst/>
              <a:rect l="l" t="t" r="r" b="b"/>
              <a:pathLst>
                <a:path w="30480" h="9525">
                  <a:moveTo>
                    <a:pt x="0" y="0"/>
                  </a:moveTo>
                  <a:lnTo>
                    <a:pt x="30480" y="0"/>
                  </a:lnTo>
                </a:path>
                <a:path w="30480" h="9525">
                  <a:moveTo>
                    <a:pt x="0" y="4572"/>
                  </a:moveTo>
                  <a:lnTo>
                    <a:pt x="30480" y="4572"/>
                  </a:lnTo>
                </a:path>
                <a:path w="30480" h="9525">
                  <a:moveTo>
                    <a:pt x="0" y="9144"/>
                  </a:moveTo>
                  <a:lnTo>
                    <a:pt x="30480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6" name="object 716"/>
            <p:cNvPicPr/>
            <p:nvPr/>
          </p:nvPicPr>
          <p:blipFill>
            <a:blip r:embed="rId448" cstate="print"/>
            <a:stretch>
              <a:fillRect/>
            </a:stretch>
          </p:blipFill>
          <p:spPr>
            <a:xfrm>
              <a:off x="1505711" y="4823459"/>
              <a:ext cx="42672" cy="22860"/>
            </a:xfrm>
            <a:prstGeom prst="rect">
              <a:avLst/>
            </a:prstGeom>
          </p:spPr>
        </p:pic>
        <p:sp>
          <p:nvSpPr>
            <p:cNvPr id="717" name="object 717"/>
            <p:cNvSpPr/>
            <p:nvPr/>
          </p:nvSpPr>
          <p:spPr>
            <a:xfrm>
              <a:off x="1627631" y="4839461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8" name="object 718"/>
            <p:cNvSpPr/>
            <p:nvPr/>
          </p:nvSpPr>
          <p:spPr>
            <a:xfrm>
              <a:off x="1591055" y="4844033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5F5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9" name="object 719"/>
            <p:cNvSpPr/>
            <p:nvPr/>
          </p:nvSpPr>
          <p:spPr>
            <a:xfrm>
              <a:off x="1627631" y="4844033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0" name="object 720"/>
            <p:cNvSpPr/>
            <p:nvPr/>
          </p:nvSpPr>
          <p:spPr>
            <a:xfrm>
              <a:off x="1816607" y="4844033"/>
              <a:ext cx="116205" cy="0"/>
            </a:xfrm>
            <a:custGeom>
              <a:avLst/>
              <a:gdLst/>
              <a:ahLst/>
              <a:cxnLst/>
              <a:rect l="l" t="t" r="r" b="b"/>
              <a:pathLst>
                <a:path w="116205">
                  <a:moveTo>
                    <a:pt x="0" y="0"/>
                  </a:moveTo>
                  <a:lnTo>
                    <a:pt x="6095" y="0"/>
                  </a:lnTo>
                </a:path>
                <a:path w="116205">
                  <a:moveTo>
                    <a:pt x="109728" y="0"/>
                  </a:moveTo>
                  <a:lnTo>
                    <a:pt x="115823" y="0"/>
                  </a:lnTo>
                </a:path>
              </a:pathLst>
            </a:custGeom>
            <a:ln w="4572">
              <a:solidFill>
                <a:srgbClr val="1F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1" name="object 721"/>
            <p:cNvSpPr/>
            <p:nvPr/>
          </p:nvSpPr>
          <p:spPr>
            <a:xfrm>
              <a:off x="1426463" y="4848605"/>
              <a:ext cx="177165" cy="0"/>
            </a:xfrm>
            <a:custGeom>
              <a:avLst/>
              <a:gdLst/>
              <a:ahLst/>
              <a:cxnLst/>
              <a:rect l="l" t="t" r="r" b="b"/>
              <a:pathLst>
                <a:path w="177165">
                  <a:moveTo>
                    <a:pt x="0" y="0"/>
                  </a:moveTo>
                  <a:lnTo>
                    <a:pt x="24383" y="0"/>
                  </a:lnTo>
                </a:path>
                <a:path w="177165">
                  <a:moveTo>
                    <a:pt x="91440" y="0"/>
                  </a:moveTo>
                  <a:lnTo>
                    <a:pt x="17678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2" name="object 722"/>
            <p:cNvPicPr/>
            <p:nvPr/>
          </p:nvPicPr>
          <p:blipFill>
            <a:blip r:embed="rId449" cstate="print"/>
            <a:stretch>
              <a:fillRect/>
            </a:stretch>
          </p:blipFill>
          <p:spPr>
            <a:xfrm>
              <a:off x="1627631" y="4841747"/>
              <a:ext cx="384048" cy="13716"/>
            </a:xfrm>
            <a:prstGeom prst="rect">
              <a:avLst/>
            </a:prstGeom>
          </p:spPr>
        </p:pic>
        <p:pic>
          <p:nvPicPr>
            <p:cNvPr id="723" name="object 723"/>
            <p:cNvPicPr/>
            <p:nvPr/>
          </p:nvPicPr>
          <p:blipFill>
            <a:blip r:embed="rId450" cstate="print"/>
            <a:stretch>
              <a:fillRect/>
            </a:stretch>
          </p:blipFill>
          <p:spPr>
            <a:xfrm>
              <a:off x="1426463" y="4850891"/>
              <a:ext cx="30480" cy="9144"/>
            </a:xfrm>
            <a:prstGeom prst="rect">
              <a:avLst/>
            </a:prstGeom>
          </p:spPr>
        </p:pic>
        <p:pic>
          <p:nvPicPr>
            <p:cNvPr id="724" name="object 724"/>
            <p:cNvPicPr/>
            <p:nvPr/>
          </p:nvPicPr>
          <p:blipFill>
            <a:blip r:embed="rId451" cstate="print"/>
            <a:stretch>
              <a:fillRect/>
            </a:stretch>
          </p:blipFill>
          <p:spPr>
            <a:xfrm>
              <a:off x="1688591" y="4850891"/>
              <a:ext cx="316991" cy="13716"/>
            </a:xfrm>
            <a:prstGeom prst="rect">
              <a:avLst/>
            </a:prstGeom>
          </p:spPr>
        </p:pic>
        <p:pic>
          <p:nvPicPr>
            <p:cNvPr id="725" name="object 725"/>
            <p:cNvPicPr/>
            <p:nvPr/>
          </p:nvPicPr>
          <p:blipFill>
            <a:blip r:embed="rId452" cstate="print"/>
            <a:stretch>
              <a:fillRect/>
            </a:stretch>
          </p:blipFill>
          <p:spPr>
            <a:xfrm>
              <a:off x="1523999" y="4850891"/>
              <a:ext cx="134112" cy="13716"/>
            </a:xfrm>
            <a:prstGeom prst="rect">
              <a:avLst/>
            </a:prstGeom>
          </p:spPr>
        </p:pic>
        <p:sp>
          <p:nvSpPr>
            <p:cNvPr id="726" name="object 726"/>
            <p:cNvSpPr/>
            <p:nvPr/>
          </p:nvSpPr>
          <p:spPr>
            <a:xfrm>
              <a:off x="1627631" y="4862321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80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7" name="object 727"/>
            <p:cNvPicPr/>
            <p:nvPr/>
          </p:nvPicPr>
          <p:blipFill>
            <a:blip r:embed="rId453" cstate="print"/>
            <a:stretch>
              <a:fillRect/>
            </a:stretch>
          </p:blipFill>
          <p:spPr>
            <a:xfrm>
              <a:off x="1761743" y="4860035"/>
              <a:ext cx="109727" cy="4572"/>
            </a:xfrm>
            <a:prstGeom prst="rect">
              <a:avLst/>
            </a:prstGeom>
          </p:spPr>
        </p:pic>
        <p:pic>
          <p:nvPicPr>
            <p:cNvPr id="728" name="object 728"/>
            <p:cNvPicPr/>
            <p:nvPr/>
          </p:nvPicPr>
          <p:blipFill>
            <a:blip r:embed="rId454" cstate="print"/>
            <a:stretch>
              <a:fillRect/>
            </a:stretch>
          </p:blipFill>
          <p:spPr>
            <a:xfrm>
              <a:off x="1932431" y="4860035"/>
              <a:ext cx="54864" cy="4572"/>
            </a:xfrm>
            <a:prstGeom prst="rect">
              <a:avLst/>
            </a:prstGeom>
          </p:spPr>
        </p:pic>
        <p:pic>
          <p:nvPicPr>
            <p:cNvPr id="729" name="object 729"/>
            <p:cNvPicPr/>
            <p:nvPr/>
          </p:nvPicPr>
          <p:blipFill>
            <a:blip r:embed="rId455" cstate="print"/>
            <a:stretch>
              <a:fillRect/>
            </a:stretch>
          </p:blipFill>
          <p:spPr>
            <a:xfrm>
              <a:off x="1432559" y="4860035"/>
              <a:ext cx="30480" cy="13716"/>
            </a:xfrm>
            <a:prstGeom prst="rect">
              <a:avLst/>
            </a:prstGeom>
          </p:spPr>
        </p:pic>
        <p:pic>
          <p:nvPicPr>
            <p:cNvPr id="730" name="object 730"/>
            <p:cNvPicPr/>
            <p:nvPr/>
          </p:nvPicPr>
          <p:blipFill>
            <a:blip r:embed="rId456" cstate="print"/>
            <a:stretch>
              <a:fillRect/>
            </a:stretch>
          </p:blipFill>
          <p:spPr>
            <a:xfrm>
              <a:off x="1438655" y="4873751"/>
              <a:ext cx="30480" cy="13716"/>
            </a:xfrm>
            <a:prstGeom prst="rect">
              <a:avLst/>
            </a:prstGeom>
          </p:spPr>
        </p:pic>
        <p:pic>
          <p:nvPicPr>
            <p:cNvPr id="731" name="object 731"/>
            <p:cNvPicPr/>
            <p:nvPr/>
          </p:nvPicPr>
          <p:blipFill>
            <a:blip r:embed="rId457" cstate="print"/>
            <a:stretch>
              <a:fillRect/>
            </a:stretch>
          </p:blipFill>
          <p:spPr>
            <a:xfrm>
              <a:off x="1444751" y="4887467"/>
              <a:ext cx="36576" cy="18288"/>
            </a:xfrm>
            <a:prstGeom prst="rect">
              <a:avLst/>
            </a:prstGeom>
          </p:spPr>
        </p:pic>
        <p:sp>
          <p:nvSpPr>
            <p:cNvPr id="732" name="object 732"/>
            <p:cNvSpPr/>
            <p:nvPr/>
          </p:nvSpPr>
          <p:spPr>
            <a:xfrm>
              <a:off x="1450847" y="4908041"/>
              <a:ext cx="12700" cy="0"/>
            </a:xfrm>
            <a:custGeom>
              <a:avLst/>
              <a:gdLst/>
              <a:ahLst/>
              <a:cxnLst/>
              <a:rect l="l" t="t" r="r" b="b"/>
              <a:pathLst>
                <a:path w="12700">
                  <a:moveTo>
                    <a:pt x="0" y="0"/>
                  </a:moveTo>
                  <a:lnTo>
                    <a:pt x="12191" y="0"/>
                  </a:lnTo>
                </a:path>
              </a:pathLst>
            </a:custGeom>
            <a:ln w="4572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33" name="object 733"/>
          <p:cNvGrpSpPr/>
          <p:nvPr/>
        </p:nvGrpSpPr>
        <p:grpSpPr>
          <a:xfrm>
            <a:off x="2103120" y="4727447"/>
            <a:ext cx="445134" cy="182880"/>
            <a:chOff x="2103120" y="4727447"/>
            <a:chExt cx="445134" cy="182880"/>
          </a:xfrm>
        </p:grpSpPr>
        <p:sp>
          <p:nvSpPr>
            <p:cNvPr id="734" name="object 734"/>
            <p:cNvSpPr/>
            <p:nvPr/>
          </p:nvSpPr>
          <p:spPr>
            <a:xfrm>
              <a:off x="2218944" y="4729733"/>
              <a:ext cx="287020" cy="9525"/>
            </a:xfrm>
            <a:custGeom>
              <a:avLst/>
              <a:gdLst/>
              <a:ahLst/>
              <a:cxnLst/>
              <a:rect l="l" t="t" r="r" b="b"/>
              <a:pathLst>
                <a:path w="287019" h="9525">
                  <a:moveTo>
                    <a:pt x="280415" y="0"/>
                  </a:moveTo>
                  <a:lnTo>
                    <a:pt x="286511" y="0"/>
                  </a:lnTo>
                </a:path>
                <a:path w="287019" h="9525">
                  <a:moveTo>
                    <a:pt x="0" y="9144"/>
                  </a:moveTo>
                  <a:lnTo>
                    <a:pt x="24383" y="9144"/>
                  </a:lnTo>
                </a:path>
                <a:path w="287019" h="9525">
                  <a:moveTo>
                    <a:pt x="54863" y="9144"/>
                  </a:moveTo>
                  <a:lnTo>
                    <a:pt x="91440" y="9144"/>
                  </a:lnTo>
                </a:path>
                <a:path w="287019" h="9525">
                  <a:moveTo>
                    <a:pt x="128015" y="9144"/>
                  </a:moveTo>
                  <a:lnTo>
                    <a:pt x="158496" y="9144"/>
                  </a:lnTo>
                </a:path>
                <a:path w="287019" h="9525">
                  <a:moveTo>
                    <a:pt x="201168" y="9144"/>
                  </a:moveTo>
                  <a:lnTo>
                    <a:pt x="231648" y="9144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5" name="object 735"/>
            <p:cNvSpPr/>
            <p:nvPr/>
          </p:nvSpPr>
          <p:spPr>
            <a:xfrm>
              <a:off x="2212848" y="4743449"/>
              <a:ext cx="97790" cy="0"/>
            </a:xfrm>
            <a:custGeom>
              <a:avLst/>
              <a:gdLst/>
              <a:ahLst/>
              <a:cxnLst/>
              <a:rect l="l" t="t" r="r" b="b"/>
              <a:pathLst>
                <a:path w="97789">
                  <a:moveTo>
                    <a:pt x="0" y="0"/>
                  </a:moveTo>
                  <a:lnTo>
                    <a:pt x="30480" y="0"/>
                  </a:lnTo>
                </a:path>
                <a:path w="97789">
                  <a:moveTo>
                    <a:pt x="60960" y="0"/>
                  </a:moveTo>
                  <a:lnTo>
                    <a:pt x="9753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6" name="object 736"/>
            <p:cNvPicPr/>
            <p:nvPr/>
          </p:nvPicPr>
          <p:blipFill>
            <a:blip r:embed="rId458" cstate="print"/>
            <a:stretch>
              <a:fillRect/>
            </a:stretch>
          </p:blipFill>
          <p:spPr>
            <a:xfrm>
              <a:off x="2346960" y="4732019"/>
              <a:ext cx="170688" cy="18288"/>
            </a:xfrm>
            <a:prstGeom prst="rect">
              <a:avLst/>
            </a:prstGeom>
          </p:spPr>
        </p:pic>
        <p:pic>
          <p:nvPicPr>
            <p:cNvPr id="737" name="object 737"/>
            <p:cNvPicPr/>
            <p:nvPr/>
          </p:nvPicPr>
          <p:blipFill>
            <a:blip r:embed="rId459" cstate="print"/>
            <a:stretch>
              <a:fillRect/>
            </a:stretch>
          </p:blipFill>
          <p:spPr>
            <a:xfrm>
              <a:off x="2103120" y="4736591"/>
              <a:ext cx="42672" cy="18288"/>
            </a:xfrm>
            <a:prstGeom prst="rect">
              <a:avLst/>
            </a:prstGeom>
          </p:spPr>
        </p:pic>
        <p:sp>
          <p:nvSpPr>
            <p:cNvPr id="738" name="object 738"/>
            <p:cNvSpPr/>
            <p:nvPr/>
          </p:nvSpPr>
          <p:spPr>
            <a:xfrm>
              <a:off x="2212848" y="4748021"/>
              <a:ext cx="304800" cy="5080"/>
            </a:xfrm>
            <a:custGeom>
              <a:avLst/>
              <a:gdLst/>
              <a:ahLst/>
              <a:cxnLst/>
              <a:rect l="l" t="t" r="r" b="b"/>
              <a:pathLst>
                <a:path w="304800" h="5079">
                  <a:moveTo>
                    <a:pt x="0" y="0"/>
                  </a:moveTo>
                  <a:lnTo>
                    <a:pt x="30480" y="0"/>
                  </a:lnTo>
                </a:path>
                <a:path w="304800" h="5079">
                  <a:moveTo>
                    <a:pt x="60960" y="0"/>
                  </a:moveTo>
                  <a:lnTo>
                    <a:pt x="97536" y="0"/>
                  </a:lnTo>
                </a:path>
                <a:path w="304800" h="5079">
                  <a:moveTo>
                    <a:pt x="274320" y="0"/>
                  </a:moveTo>
                  <a:lnTo>
                    <a:pt x="304800" y="0"/>
                  </a:lnTo>
                </a:path>
                <a:path w="304800" h="5079">
                  <a:moveTo>
                    <a:pt x="60960" y="4572"/>
                  </a:moveTo>
                  <a:lnTo>
                    <a:pt x="9753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9" name="object 739"/>
            <p:cNvPicPr/>
            <p:nvPr/>
          </p:nvPicPr>
          <p:blipFill>
            <a:blip r:embed="rId460" cstate="print"/>
            <a:stretch>
              <a:fillRect/>
            </a:stretch>
          </p:blipFill>
          <p:spPr>
            <a:xfrm>
              <a:off x="2206752" y="4750307"/>
              <a:ext cx="36576" cy="9144"/>
            </a:xfrm>
            <a:prstGeom prst="rect">
              <a:avLst/>
            </a:prstGeom>
          </p:spPr>
        </p:pic>
        <p:pic>
          <p:nvPicPr>
            <p:cNvPr id="740" name="object 740"/>
            <p:cNvPicPr/>
            <p:nvPr/>
          </p:nvPicPr>
          <p:blipFill>
            <a:blip r:embed="rId461" cstate="print"/>
            <a:stretch>
              <a:fillRect/>
            </a:stretch>
          </p:blipFill>
          <p:spPr>
            <a:xfrm>
              <a:off x="2346960" y="4750307"/>
              <a:ext cx="176784" cy="9144"/>
            </a:xfrm>
            <a:prstGeom prst="rect">
              <a:avLst/>
            </a:prstGeom>
          </p:spPr>
        </p:pic>
        <p:sp>
          <p:nvSpPr>
            <p:cNvPr id="741" name="object 741"/>
            <p:cNvSpPr/>
            <p:nvPr/>
          </p:nvSpPr>
          <p:spPr>
            <a:xfrm>
              <a:off x="2273808" y="4757165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30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2" name="object 742"/>
            <p:cNvPicPr/>
            <p:nvPr/>
          </p:nvPicPr>
          <p:blipFill>
            <a:blip r:embed="rId462" cstate="print"/>
            <a:stretch>
              <a:fillRect/>
            </a:stretch>
          </p:blipFill>
          <p:spPr>
            <a:xfrm>
              <a:off x="2109216" y="4754879"/>
              <a:ext cx="42671" cy="9144"/>
            </a:xfrm>
            <a:prstGeom prst="rect">
              <a:avLst/>
            </a:prstGeom>
          </p:spPr>
        </p:pic>
        <p:sp>
          <p:nvSpPr>
            <p:cNvPr id="743" name="object 743"/>
            <p:cNvSpPr/>
            <p:nvPr/>
          </p:nvSpPr>
          <p:spPr>
            <a:xfrm>
              <a:off x="2206752" y="4761737"/>
              <a:ext cx="104139" cy="0"/>
            </a:xfrm>
            <a:custGeom>
              <a:avLst/>
              <a:gdLst/>
              <a:ahLst/>
              <a:cxnLst/>
              <a:rect l="l" t="t" r="r" b="b"/>
              <a:pathLst>
                <a:path w="104139">
                  <a:moveTo>
                    <a:pt x="0" y="0"/>
                  </a:moveTo>
                  <a:lnTo>
                    <a:pt x="36576" y="0"/>
                  </a:lnTo>
                </a:path>
                <a:path w="104139">
                  <a:moveTo>
                    <a:pt x="67056" y="0"/>
                  </a:moveTo>
                  <a:lnTo>
                    <a:pt x="103632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4" name="object 744"/>
            <p:cNvPicPr/>
            <p:nvPr/>
          </p:nvPicPr>
          <p:blipFill>
            <a:blip r:embed="rId463" cstate="print"/>
            <a:stretch>
              <a:fillRect/>
            </a:stretch>
          </p:blipFill>
          <p:spPr>
            <a:xfrm>
              <a:off x="2493264" y="4754879"/>
              <a:ext cx="36576" cy="9144"/>
            </a:xfrm>
            <a:prstGeom prst="rect">
              <a:avLst/>
            </a:prstGeom>
          </p:spPr>
        </p:pic>
        <p:sp>
          <p:nvSpPr>
            <p:cNvPr id="745" name="object 745"/>
            <p:cNvSpPr/>
            <p:nvPr/>
          </p:nvSpPr>
          <p:spPr>
            <a:xfrm>
              <a:off x="2115312" y="4766309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30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6" name="object 746"/>
            <p:cNvPicPr/>
            <p:nvPr/>
          </p:nvPicPr>
          <p:blipFill>
            <a:blip r:embed="rId464" cstate="print"/>
            <a:stretch>
              <a:fillRect/>
            </a:stretch>
          </p:blipFill>
          <p:spPr>
            <a:xfrm>
              <a:off x="2200656" y="4764023"/>
              <a:ext cx="36576" cy="4572"/>
            </a:xfrm>
            <a:prstGeom prst="rect">
              <a:avLst/>
            </a:prstGeom>
          </p:spPr>
        </p:pic>
        <p:sp>
          <p:nvSpPr>
            <p:cNvPr id="747" name="object 747"/>
            <p:cNvSpPr/>
            <p:nvPr/>
          </p:nvSpPr>
          <p:spPr>
            <a:xfrm>
              <a:off x="2200656" y="4766309"/>
              <a:ext cx="109855" cy="5080"/>
            </a:xfrm>
            <a:custGeom>
              <a:avLst/>
              <a:gdLst/>
              <a:ahLst/>
              <a:cxnLst/>
              <a:rect l="l" t="t" r="r" b="b"/>
              <a:pathLst>
                <a:path w="109855" h="5079">
                  <a:moveTo>
                    <a:pt x="73151" y="0"/>
                  </a:moveTo>
                  <a:lnTo>
                    <a:pt x="109728" y="0"/>
                  </a:lnTo>
                </a:path>
                <a:path w="109855" h="5079">
                  <a:moveTo>
                    <a:pt x="0" y="4572"/>
                  </a:moveTo>
                  <a:lnTo>
                    <a:pt x="36576" y="4572"/>
                  </a:lnTo>
                </a:path>
                <a:path w="109855" h="5079">
                  <a:moveTo>
                    <a:pt x="73151" y="4572"/>
                  </a:moveTo>
                  <a:lnTo>
                    <a:pt x="109728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8" name="object 748"/>
            <p:cNvPicPr/>
            <p:nvPr/>
          </p:nvPicPr>
          <p:blipFill>
            <a:blip r:embed="rId465" cstate="print"/>
            <a:stretch>
              <a:fillRect/>
            </a:stretch>
          </p:blipFill>
          <p:spPr>
            <a:xfrm>
              <a:off x="2499360" y="4764023"/>
              <a:ext cx="36576" cy="13716"/>
            </a:xfrm>
            <a:prstGeom prst="rect">
              <a:avLst/>
            </a:prstGeom>
          </p:spPr>
        </p:pic>
        <p:sp>
          <p:nvSpPr>
            <p:cNvPr id="749" name="object 749"/>
            <p:cNvSpPr/>
            <p:nvPr/>
          </p:nvSpPr>
          <p:spPr>
            <a:xfrm>
              <a:off x="2273808" y="4775453"/>
              <a:ext cx="36830" cy="9525"/>
            </a:xfrm>
            <a:custGeom>
              <a:avLst/>
              <a:gdLst/>
              <a:ahLst/>
              <a:cxnLst/>
              <a:rect l="l" t="t" r="r" b="b"/>
              <a:pathLst>
                <a:path w="36830" h="9525">
                  <a:moveTo>
                    <a:pt x="0" y="0"/>
                  </a:moveTo>
                  <a:lnTo>
                    <a:pt x="36576" y="0"/>
                  </a:lnTo>
                </a:path>
                <a:path w="36830" h="9525">
                  <a:moveTo>
                    <a:pt x="0" y="4572"/>
                  </a:moveTo>
                  <a:lnTo>
                    <a:pt x="36576" y="4572"/>
                  </a:lnTo>
                </a:path>
                <a:path w="36830" h="9525">
                  <a:moveTo>
                    <a:pt x="0" y="9143"/>
                  </a:moveTo>
                  <a:lnTo>
                    <a:pt x="36576" y="9143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0" name="object 750"/>
            <p:cNvPicPr/>
            <p:nvPr/>
          </p:nvPicPr>
          <p:blipFill>
            <a:blip r:embed="rId466" cstate="print"/>
            <a:stretch>
              <a:fillRect/>
            </a:stretch>
          </p:blipFill>
          <p:spPr>
            <a:xfrm>
              <a:off x="2115312" y="4768595"/>
              <a:ext cx="121920" cy="36576"/>
            </a:xfrm>
            <a:prstGeom prst="rect">
              <a:avLst/>
            </a:prstGeom>
          </p:spPr>
        </p:pic>
        <p:sp>
          <p:nvSpPr>
            <p:cNvPr id="751" name="object 751"/>
            <p:cNvSpPr/>
            <p:nvPr/>
          </p:nvSpPr>
          <p:spPr>
            <a:xfrm>
              <a:off x="2273808" y="4789169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30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2" name="object 752"/>
            <p:cNvPicPr/>
            <p:nvPr/>
          </p:nvPicPr>
          <p:blipFill>
            <a:blip r:embed="rId467" cstate="print"/>
            <a:stretch>
              <a:fillRect/>
            </a:stretch>
          </p:blipFill>
          <p:spPr>
            <a:xfrm>
              <a:off x="2505456" y="4777739"/>
              <a:ext cx="36576" cy="18288"/>
            </a:xfrm>
            <a:prstGeom prst="rect">
              <a:avLst/>
            </a:prstGeom>
          </p:spPr>
        </p:pic>
        <p:sp>
          <p:nvSpPr>
            <p:cNvPr id="753" name="object 753"/>
            <p:cNvSpPr/>
            <p:nvPr/>
          </p:nvSpPr>
          <p:spPr>
            <a:xfrm>
              <a:off x="2133600" y="4793741"/>
              <a:ext cx="408940" cy="18415"/>
            </a:xfrm>
            <a:custGeom>
              <a:avLst/>
              <a:gdLst/>
              <a:ahLst/>
              <a:cxnLst/>
              <a:rect l="l" t="t" r="r" b="b"/>
              <a:pathLst>
                <a:path w="408939" h="18414">
                  <a:moveTo>
                    <a:pt x="140207" y="0"/>
                  </a:moveTo>
                  <a:lnTo>
                    <a:pt x="176784" y="0"/>
                  </a:lnTo>
                </a:path>
                <a:path w="408939" h="18414">
                  <a:moveTo>
                    <a:pt x="140207" y="4572"/>
                  </a:moveTo>
                  <a:lnTo>
                    <a:pt x="176784" y="4572"/>
                  </a:lnTo>
                </a:path>
                <a:path w="408939" h="18414">
                  <a:moveTo>
                    <a:pt x="377951" y="4572"/>
                  </a:moveTo>
                  <a:lnTo>
                    <a:pt x="408432" y="4572"/>
                  </a:lnTo>
                </a:path>
                <a:path w="408939" h="18414">
                  <a:moveTo>
                    <a:pt x="140207" y="9144"/>
                  </a:moveTo>
                  <a:lnTo>
                    <a:pt x="176784" y="9144"/>
                  </a:lnTo>
                </a:path>
                <a:path w="408939" h="18414">
                  <a:moveTo>
                    <a:pt x="377951" y="9144"/>
                  </a:moveTo>
                  <a:lnTo>
                    <a:pt x="408432" y="9144"/>
                  </a:lnTo>
                </a:path>
                <a:path w="408939" h="18414">
                  <a:moveTo>
                    <a:pt x="0" y="13715"/>
                  </a:moveTo>
                  <a:lnTo>
                    <a:pt x="30480" y="13715"/>
                  </a:lnTo>
                </a:path>
                <a:path w="408939" h="18414">
                  <a:moveTo>
                    <a:pt x="140207" y="13715"/>
                  </a:moveTo>
                  <a:lnTo>
                    <a:pt x="176784" y="13715"/>
                  </a:lnTo>
                </a:path>
                <a:path w="408939" h="18414">
                  <a:moveTo>
                    <a:pt x="377951" y="13715"/>
                  </a:moveTo>
                  <a:lnTo>
                    <a:pt x="408432" y="13715"/>
                  </a:lnTo>
                </a:path>
                <a:path w="408939" h="18414">
                  <a:moveTo>
                    <a:pt x="140207" y="18287"/>
                  </a:moveTo>
                  <a:lnTo>
                    <a:pt x="176784" y="18287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4" name="object 754"/>
            <p:cNvPicPr/>
            <p:nvPr/>
          </p:nvPicPr>
          <p:blipFill>
            <a:blip r:embed="rId468" cstate="print"/>
            <a:stretch>
              <a:fillRect/>
            </a:stretch>
          </p:blipFill>
          <p:spPr>
            <a:xfrm>
              <a:off x="2133600" y="4805171"/>
              <a:ext cx="91440" cy="13716"/>
            </a:xfrm>
            <a:prstGeom prst="rect">
              <a:avLst/>
            </a:prstGeom>
          </p:spPr>
        </p:pic>
        <p:pic>
          <p:nvPicPr>
            <p:cNvPr id="755" name="object 755"/>
            <p:cNvPicPr/>
            <p:nvPr/>
          </p:nvPicPr>
          <p:blipFill>
            <a:blip r:embed="rId469" cstate="print"/>
            <a:stretch>
              <a:fillRect/>
            </a:stretch>
          </p:blipFill>
          <p:spPr>
            <a:xfrm>
              <a:off x="2346960" y="4759451"/>
              <a:ext cx="176784" cy="132588"/>
            </a:xfrm>
            <a:prstGeom prst="rect">
              <a:avLst/>
            </a:prstGeom>
          </p:spPr>
        </p:pic>
        <p:sp>
          <p:nvSpPr>
            <p:cNvPr id="756" name="object 756"/>
            <p:cNvSpPr/>
            <p:nvPr/>
          </p:nvSpPr>
          <p:spPr>
            <a:xfrm>
              <a:off x="2273808" y="4816601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30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7" name="object 757"/>
            <p:cNvPicPr/>
            <p:nvPr/>
          </p:nvPicPr>
          <p:blipFill>
            <a:blip r:embed="rId470" cstate="print"/>
            <a:stretch>
              <a:fillRect/>
            </a:stretch>
          </p:blipFill>
          <p:spPr>
            <a:xfrm>
              <a:off x="2511552" y="4809743"/>
              <a:ext cx="36576" cy="18288"/>
            </a:xfrm>
            <a:prstGeom prst="rect">
              <a:avLst/>
            </a:prstGeom>
          </p:spPr>
        </p:pic>
        <p:sp>
          <p:nvSpPr>
            <p:cNvPr id="758" name="object 758"/>
            <p:cNvSpPr/>
            <p:nvPr/>
          </p:nvSpPr>
          <p:spPr>
            <a:xfrm>
              <a:off x="2139696" y="4821173"/>
              <a:ext cx="170815" cy="0"/>
            </a:xfrm>
            <a:custGeom>
              <a:avLst/>
              <a:gdLst/>
              <a:ahLst/>
              <a:cxnLst/>
              <a:rect l="l" t="t" r="r" b="b"/>
              <a:pathLst>
                <a:path w="170814">
                  <a:moveTo>
                    <a:pt x="0" y="0"/>
                  </a:moveTo>
                  <a:lnTo>
                    <a:pt x="24383" y="0"/>
                  </a:lnTo>
                </a:path>
                <a:path w="170814">
                  <a:moveTo>
                    <a:pt x="134112" y="0"/>
                  </a:moveTo>
                  <a:lnTo>
                    <a:pt x="17068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9" name="object 759"/>
            <p:cNvPicPr/>
            <p:nvPr/>
          </p:nvPicPr>
          <p:blipFill>
            <a:blip r:embed="rId471" cstate="print"/>
            <a:stretch>
              <a:fillRect/>
            </a:stretch>
          </p:blipFill>
          <p:spPr>
            <a:xfrm>
              <a:off x="2139696" y="4818887"/>
              <a:ext cx="79248" cy="9144"/>
            </a:xfrm>
            <a:prstGeom prst="rect">
              <a:avLst/>
            </a:prstGeom>
          </p:spPr>
        </p:pic>
        <p:sp>
          <p:nvSpPr>
            <p:cNvPr id="760" name="object 760"/>
            <p:cNvSpPr/>
            <p:nvPr/>
          </p:nvSpPr>
          <p:spPr>
            <a:xfrm>
              <a:off x="2273808" y="4825745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30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1" name="object 761"/>
            <p:cNvPicPr/>
            <p:nvPr/>
          </p:nvPicPr>
          <p:blipFill>
            <a:blip r:embed="rId472" cstate="print"/>
            <a:stretch>
              <a:fillRect/>
            </a:stretch>
          </p:blipFill>
          <p:spPr>
            <a:xfrm>
              <a:off x="2139696" y="4823459"/>
              <a:ext cx="73152" cy="9144"/>
            </a:xfrm>
            <a:prstGeom prst="rect">
              <a:avLst/>
            </a:prstGeom>
          </p:spPr>
        </p:pic>
        <p:sp>
          <p:nvSpPr>
            <p:cNvPr id="762" name="object 762"/>
            <p:cNvSpPr/>
            <p:nvPr/>
          </p:nvSpPr>
          <p:spPr>
            <a:xfrm>
              <a:off x="2273808" y="4830317"/>
              <a:ext cx="36830" cy="9525"/>
            </a:xfrm>
            <a:custGeom>
              <a:avLst/>
              <a:gdLst/>
              <a:ahLst/>
              <a:cxnLst/>
              <a:rect l="l" t="t" r="r" b="b"/>
              <a:pathLst>
                <a:path w="36830" h="9525">
                  <a:moveTo>
                    <a:pt x="0" y="0"/>
                  </a:moveTo>
                  <a:lnTo>
                    <a:pt x="36576" y="0"/>
                  </a:lnTo>
                </a:path>
                <a:path w="36830" h="9525">
                  <a:moveTo>
                    <a:pt x="0" y="4572"/>
                  </a:moveTo>
                  <a:lnTo>
                    <a:pt x="36576" y="4572"/>
                  </a:lnTo>
                </a:path>
                <a:path w="36830" h="9525">
                  <a:moveTo>
                    <a:pt x="0" y="9144"/>
                  </a:moveTo>
                  <a:lnTo>
                    <a:pt x="36576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3" name="object 763"/>
            <p:cNvPicPr/>
            <p:nvPr/>
          </p:nvPicPr>
          <p:blipFill>
            <a:blip r:embed="rId473" cstate="print"/>
            <a:stretch>
              <a:fillRect/>
            </a:stretch>
          </p:blipFill>
          <p:spPr>
            <a:xfrm>
              <a:off x="2145792" y="4832603"/>
              <a:ext cx="67056" cy="13716"/>
            </a:xfrm>
            <a:prstGeom prst="rect">
              <a:avLst/>
            </a:prstGeom>
          </p:spPr>
        </p:pic>
        <p:sp>
          <p:nvSpPr>
            <p:cNvPr id="764" name="object 764"/>
            <p:cNvSpPr/>
            <p:nvPr/>
          </p:nvSpPr>
          <p:spPr>
            <a:xfrm>
              <a:off x="2273808" y="4844033"/>
              <a:ext cx="36830" cy="5080"/>
            </a:xfrm>
            <a:custGeom>
              <a:avLst/>
              <a:gdLst/>
              <a:ahLst/>
              <a:cxnLst/>
              <a:rect l="l" t="t" r="r" b="b"/>
              <a:pathLst>
                <a:path w="36830" h="5079">
                  <a:moveTo>
                    <a:pt x="0" y="0"/>
                  </a:moveTo>
                  <a:lnTo>
                    <a:pt x="36576" y="0"/>
                  </a:lnTo>
                </a:path>
                <a:path w="36830" h="5079">
                  <a:moveTo>
                    <a:pt x="0" y="4572"/>
                  </a:moveTo>
                  <a:lnTo>
                    <a:pt x="3657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5" name="object 765"/>
            <p:cNvPicPr/>
            <p:nvPr/>
          </p:nvPicPr>
          <p:blipFill>
            <a:blip r:embed="rId474" cstate="print"/>
            <a:stretch>
              <a:fillRect/>
            </a:stretch>
          </p:blipFill>
          <p:spPr>
            <a:xfrm>
              <a:off x="2505456" y="4828031"/>
              <a:ext cx="36576" cy="27432"/>
            </a:xfrm>
            <a:prstGeom prst="rect">
              <a:avLst/>
            </a:prstGeom>
          </p:spPr>
        </p:pic>
        <p:sp>
          <p:nvSpPr>
            <p:cNvPr id="766" name="object 766"/>
            <p:cNvSpPr/>
            <p:nvPr/>
          </p:nvSpPr>
          <p:spPr>
            <a:xfrm>
              <a:off x="2273808" y="4853177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30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7" name="object 767"/>
            <p:cNvPicPr/>
            <p:nvPr/>
          </p:nvPicPr>
          <p:blipFill>
            <a:blip r:embed="rId475" cstate="print"/>
            <a:stretch>
              <a:fillRect/>
            </a:stretch>
          </p:blipFill>
          <p:spPr>
            <a:xfrm>
              <a:off x="2151888" y="4846319"/>
              <a:ext cx="48767" cy="13716"/>
            </a:xfrm>
            <a:prstGeom prst="rect">
              <a:avLst/>
            </a:prstGeom>
          </p:spPr>
        </p:pic>
        <p:sp>
          <p:nvSpPr>
            <p:cNvPr id="768" name="object 768"/>
            <p:cNvSpPr/>
            <p:nvPr/>
          </p:nvSpPr>
          <p:spPr>
            <a:xfrm>
              <a:off x="2273808" y="4857749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30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9" name="object 769"/>
            <p:cNvSpPr/>
            <p:nvPr/>
          </p:nvSpPr>
          <p:spPr>
            <a:xfrm>
              <a:off x="2157984" y="4862321"/>
              <a:ext cx="152400" cy="0"/>
            </a:xfrm>
            <a:custGeom>
              <a:avLst/>
              <a:gdLst/>
              <a:ahLst/>
              <a:cxnLst/>
              <a:rect l="l" t="t" r="r" b="b"/>
              <a:pathLst>
                <a:path w="152400">
                  <a:moveTo>
                    <a:pt x="0" y="0"/>
                  </a:moveTo>
                  <a:lnTo>
                    <a:pt x="36576" y="0"/>
                  </a:lnTo>
                </a:path>
                <a:path w="152400">
                  <a:moveTo>
                    <a:pt x="115824" y="0"/>
                  </a:moveTo>
                  <a:lnTo>
                    <a:pt x="15240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0" name="object 770"/>
            <p:cNvPicPr/>
            <p:nvPr/>
          </p:nvPicPr>
          <p:blipFill>
            <a:blip r:embed="rId476" cstate="print"/>
            <a:stretch>
              <a:fillRect/>
            </a:stretch>
          </p:blipFill>
          <p:spPr>
            <a:xfrm>
              <a:off x="2499360" y="4855463"/>
              <a:ext cx="36576" cy="13716"/>
            </a:xfrm>
            <a:prstGeom prst="rect">
              <a:avLst/>
            </a:prstGeom>
          </p:spPr>
        </p:pic>
        <p:pic>
          <p:nvPicPr>
            <p:cNvPr id="771" name="object 771"/>
            <p:cNvPicPr/>
            <p:nvPr/>
          </p:nvPicPr>
          <p:blipFill>
            <a:blip r:embed="rId477" cstate="print"/>
            <a:stretch>
              <a:fillRect/>
            </a:stretch>
          </p:blipFill>
          <p:spPr>
            <a:xfrm>
              <a:off x="2493264" y="4869179"/>
              <a:ext cx="36576" cy="13716"/>
            </a:xfrm>
            <a:prstGeom prst="rect">
              <a:avLst/>
            </a:prstGeom>
          </p:spPr>
        </p:pic>
        <p:pic>
          <p:nvPicPr>
            <p:cNvPr id="772" name="object 772"/>
            <p:cNvPicPr/>
            <p:nvPr/>
          </p:nvPicPr>
          <p:blipFill>
            <a:blip r:embed="rId478" cstate="print"/>
            <a:stretch>
              <a:fillRect/>
            </a:stretch>
          </p:blipFill>
          <p:spPr>
            <a:xfrm>
              <a:off x="2481072" y="4882895"/>
              <a:ext cx="42672" cy="27432"/>
            </a:xfrm>
            <a:prstGeom prst="rect">
              <a:avLst/>
            </a:prstGeom>
          </p:spPr>
        </p:pic>
      </p:grpSp>
      <p:grpSp>
        <p:nvGrpSpPr>
          <p:cNvPr id="773" name="object 773"/>
          <p:cNvGrpSpPr/>
          <p:nvPr/>
        </p:nvGrpSpPr>
        <p:grpSpPr>
          <a:xfrm>
            <a:off x="4407408" y="4727447"/>
            <a:ext cx="1170940" cy="622300"/>
            <a:chOff x="4407408" y="4727447"/>
            <a:chExt cx="1170940" cy="622300"/>
          </a:xfrm>
        </p:grpSpPr>
        <p:sp>
          <p:nvSpPr>
            <p:cNvPr id="774" name="object 774"/>
            <p:cNvSpPr/>
            <p:nvPr/>
          </p:nvSpPr>
          <p:spPr>
            <a:xfrm>
              <a:off x="4779264" y="4729733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5" name="object 775"/>
            <p:cNvSpPr/>
            <p:nvPr/>
          </p:nvSpPr>
          <p:spPr>
            <a:xfrm>
              <a:off x="4779264" y="4734305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6" name="object 776"/>
            <p:cNvSpPr/>
            <p:nvPr/>
          </p:nvSpPr>
          <p:spPr>
            <a:xfrm>
              <a:off x="4413504" y="4738877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7" name="object 777"/>
            <p:cNvSpPr/>
            <p:nvPr/>
          </p:nvSpPr>
          <p:spPr>
            <a:xfrm>
              <a:off x="4779264" y="4738877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8" name="object 778"/>
            <p:cNvPicPr/>
            <p:nvPr/>
          </p:nvPicPr>
          <p:blipFill>
            <a:blip r:embed="rId479" cstate="print"/>
            <a:stretch>
              <a:fillRect/>
            </a:stretch>
          </p:blipFill>
          <p:spPr>
            <a:xfrm>
              <a:off x="4517136" y="4727447"/>
              <a:ext cx="103631" cy="22860"/>
            </a:xfrm>
            <a:prstGeom prst="rect">
              <a:avLst/>
            </a:prstGeom>
          </p:spPr>
        </p:pic>
        <p:sp>
          <p:nvSpPr>
            <p:cNvPr id="779" name="object 779"/>
            <p:cNvSpPr/>
            <p:nvPr/>
          </p:nvSpPr>
          <p:spPr>
            <a:xfrm>
              <a:off x="4413504" y="4743449"/>
              <a:ext cx="396240" cy="41275"/>
            </a:xfrm>
            <a:custGeom>
              <a:avLst/>
              <a:gdLst/>
              <a:ahLst/>
              <a:cxnLst/>
              <a:rect l="l" t="t" r="r" b="b"/>
              <a:pathLst>
                <a:path w="396239" h="41275">
                  <a:moveTo>
                    <a:pt x="0" y="0"/>
                  </a:moveTo>
                  <a:lnTo>
                    <a:pt x="36576" y="0"/>
                  </a:lnTo>
                </a:path>
                <a:path w="396239" h="41275">
                  <a:moveTo>
                    <a:pt x="365760" y="0"/>
                  </a:moveTo>
                  <a:lnTo>
                    <a:pt x="396240" y="0"/>
                  </a:lnTo>
                </a:path>
                <a:path w="396239" h="41275">
                  <a:moveTo>
                    <a:pt x="0" y="4571"/>
                  </a:moveTo>
                  <a:lnTo>
                    <a:pt x="36576" y="4571"/>
                  </a:lnTo>
                </a:path>
                <a:path w="396239" h="41275">
                  <a:moveTo>
                    <a:pt x="164591" y="4571"/>
                  </a:moveTo>
                  <a:lnTo>
                    <a:pt x="207263" y="4571"/>
                  </a:lnTo>
                </a:path>
                <a:path w="396239" h="41275">
                  <a:moveTo>
                    <a:pt x="365760" y="4571"/>
                  </a:moveTo>
                  <a:lnTo>
                    <a:pt x="396240" y="4571"/>
                  </a:lnTo>
                </a:path>
                <a:path w="396239" h="41275">
                  <a:moveTo>
                    <a:pt x="0" y="9143"/>
                  </a:moveTo>
                  <a:lnTo>
                    <a:pt x="36576" y="9143"/>
                  </a:lnTo>
                </a:path>
                <a:path w="396239" h="41275">
                  <a:moveTo>
                    <a:pt x="170687" y="9143"/>
                  </a:moveTo>
                  <a:lnTo>
                    <a:pt x="201168" y="9143"/>
                  </a:lnTo>
                </a:path>
                <a:path w="396239" h="41275">
                  <a:moveTo>
                    <a:pt x="365760" y="9143"/>
                  </a:moveTo>
                  <a:lnTo>
                    <a:pt x="396240" y="9143"/>
                  </a:lnTo>
                </a:path>
                <a:path w="396239" h="41275">
                  <a:moveTo>
                    <a:pt x="0" y="13715"/>
                  </a:moveTo>
                  <a:lnTo>
                    <a:pt x="36576" y="13715"/>
                  </a:lnTo>
                </a:path>
                <a:path w="396239" h="41275">
                  <a:moveTo>
                    <a:pt x="176784" y="13715"/>
                  </a:moveTo>
                  <a:lnTo>
                    <a:pt x="195072" y="13715"/>
                  </a:lnTo>
                </a:path>
                <a:path w="396239" h="41275">
                  <a:moveTo>
                    <a:pt x="365760" y="13715"/>
                  </a:moveTo>
                  <a:lnTo>
                    <a:pt x="396240" y="13715"/>
                  </a:lnTo>
                </a:path>
                <a:path w="396239" h="41275">
                  <a:moveTo>
                    <a:pt x="0" y="18287"/>
                  </a:moveTo>
                  <a:lnTo>
                    <a:pt x="36576" y="18287"/>
                  </a:lnTo>
                </a:path>
                <a:path w="396239" h="41275">
                  <a:moveTo>
                    <a:pt x="182879" y="18287"/>
                  </a:moveTo>
                  <a:lnTo>
                    <a:pt x="188975" y="18287"/>
                  </a:lnTo>
                </a:path>
                <a:path w="396239" h="41275">
                  <a:moveTo>
                    <a:pt x="365760" y="18287"/>
                  </a:moveTo>
                  <a:lnTo>
                    <a:pt x="396240" y="18287"/>
                  </a:lnTo>
                </a:path>
                <a:path w="396239" h="41275">
                  <a:moveTo>
                    <a:pt x="0" y="22859"/>
                  </a:moveTo>
                  <a:lnTo>
                    <a:pt x="36576" y="22859"/>
                  </a:lnTo>
                </a:path>
                <a:path w="396239" h="41275">
                  <a:moveTo>
                    <a:pt x="365760" y="22859"/>
                  </a:moveTo>
                  <a:lnTo>
                    <a:pt x="396240" y="22859"/>
                  </a:lnTo>
                </a:path>
                <a:path w="396239" h="41275">
                  <a:moveTo>
                    <a:pt x="0" y="27431"/>
                  </a:moveTo>
                  <a:lnTo>
                    <a:pt x="36576" y="27431"/>
                  </a:lnTo>
                </a:path>
                <a:path w="396239" h="41275">
                  <a:moveTo>
                    <a:pt x="365760" y="27431"/>
                  </a:moveTo>
                  <a:lnTo>
                    <a:pt x="396240" y="27431"/>
                  </a:lnTo>
                </a:path>
                <a:path w="396239" h="41275">
                  <a:moveTo>
                    <a:pt x="0" y="32003"/>
                  </a:moveTo>
                  <a:lnTo>
                    <a:pt x="36576" y="32003"/>
                  </a:lnTo>
                </a:path>
                <a:path w="396239" h="41275">
                  <a:moveTo>
                    <a:pt x="170687" y="32003"/>
                  </a:moveTo>
                  <a:lnTo>
                    <a:pt x="201168" y="32003"/>
                  </a:lnTo>
                </a:path>
                <a:path w="396239" h="41275">
                  <a:moveTo>
                    <a:pt x="0" y="36575"/>
                  </a:moveTo>
                  <a:lnTo>
                    <a:pt x="36576" y="36575"/>
                  </a:lnTo>
                </a:path>
                <a:path w="396239" h="41275">
                  <a:moveTo>
                    <a:pt x="170687" y="36575"/>
                  </a:moveTo>
                  <a:lnTo>
                    <a:pt x="201168" y="36575"/>
                  </a:lnTo>
                </a:path>
                <a:path w="396239" h="41275">
                  <a:moveTo>
                    <a:pt x="0" y="41147"/>
                  </a:moveTo>
                  <a:lnTo>
                    <a:pt x="36576" y="41147"/>
                  </a:lnTo>
                </a:path>
                <a:path w="396239" h="41275">
                  <a:moveTo>
                    <a:pt x="170687" y="41147"/>
                  </a:moveTo>
                  <a:lnTo>
                    <a:pt x="201168" y="41147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0" name="object 780"/>
            <p:cNvPicPr/>
            <p:nvPr/>
          </p:nvPicPr>
          <p:blipFill>
            <a:blip r:embed="rId480" cstate="print"/>
            <a:stretch>
              <a:fillRect/>
            </a:stretch>
          </p:blipFill>
          <p:spPr>
            <a:xfrm>
              <a:off x="4645152" y="4768595"/>
              <a:ext cx="231648" cy="32004"/>
            </a:xfrm>
            <a:prstGeom prst="rect">
              <a:avLst/>
            </a:prstGeom>
          </p:spPr>
        </p:pic>
        <p:sp>
          <p:nvSpPr>
            <p:cNvPr id="781" name="object 781"/>
            <p:cNvSpPr/>
            <p:nvPr/>
          </p:nvSpPr>
          <p:spPr>
            <a:xfrm>
              <a:off x="4584192" y="4789169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2" name="object 782"/>
            <p:cNvPicPr/>
            <p:nvPr/>
          </p:nvPicPr>
          <p:blipFill>
            <a:blip r:embed="rId481" cstate="print"/>
            <a:stretch>
              <a:fillRect/>
            </a:stretch>
          </p:blipFill>
          <p:spPr>
            <a:xfrm>
              <a:off x="4413504" y="4750307"/>
              <a:ext cx="134112" cy="59436"/>
            </a:xfrm>
            <a:prstGeom prst="rect">
              <a:avLst/>
            </a:prstGeom>
          </p:spPr>
        </p:pic>
        <p:sp>
          <p:nvSpPr>
            <p:cNvPr id="783" name="object 783"/>
            <p:cNvSpPr/>
            <p:nvPr/>
          </p:nvSpPr>
          <p:spPr>
            <a:xfrm>
              <a:off x="4584192" y="4793741"/>
              <a:ext cx="231775" cy="9525"/>
            </a:xfrm>
            <a:custGeom>
              <a:avLst/>
              <a:gdLst/>
              <a:ahLst/>
              <a:cxnLst/>
              <a:rect l="l" t="t" r="r" b="b"/>
              <a:pathLst>
                <a:path w="231775" h="9525">
                  <a:moveTo>
                    <a:pt x="0" y="0"/>
                  </a:moveTo>
                  <a:lnTo>
                    <a:pt x="30480" y="0"/>
                  </a:lnTo>
                </a:path>
                <a:path w="231775" h="9525">
                  <a:moveTo>
                    <a:pt x="0" y="4572"/>
                  </a:moveTo>
                  <a:lnTo>
                    <a:pt x="30480" y="4572"/>
                  </a:lnTo>
                </a:path>
                <a:path w="231775" h="9525">
                  <a:moveTo>
                    <a:pt x="195072" y="4572"/>
                  </a:moveTo>
                  <a:lnTo>
                    <a:pt x="231648" y="4572"/>
                  </a:lnTo>
                </a:path>
                <a:path w="231775" h="9525">
                  <a:moveTo>
                    <a:pt x="0" y="9144"/>
                  </a:moveTo>
                  <a:lnTo>
                    <a:pt x="30480" y="9144"/>
                  </a:lnTo>
                </a:path>
                <a:path w="231775" h="9525">
                  <a:moveTo>
                    <a:pt x="128015" y="9144"/>
                  </a:moveTo>
                  <a:lnTo>
                    <a:pt x="158496" y="9144"/>
                  </a:lnTo>
                </a:path>
                <a:path w="231775" h="9525">
                  <a:moveTo>
                    <a:pt x="195072" y="9144"/>
                  </a:moveTo>
                  <a:lnTo>
                    <a:pt x="225552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4" name="object 784"/>
            <p:cNvPicPr/>
            <p:nvPr/>
          </p:nvPicPr>
          <p:blipFill>
            <a:blip r:embed="rId482" cstate="print"/>
            <a:stretch>
              <a:fillRect/>
            </a:stretch>
          </p:blipFill>
          <p:spPr>
            <a:xfrm>
              <a:off x="4639056" y="4800599"/>
              <a:ext cx="103632" cy="9144"/>
            </a:xfrm>
            <a:prstGeom prst="rect">
              <a:avLst/>
            </a:prstGeom>
          </p:spPr>
        </p:pic>
        <p:sp>
          <p:nvSpPr>
            <p:cNvPr id="785" name="object 785"/>
            <p:cNvSpPr/>
            <p:nvPr/>
          </p:nvSpPr>
          <p:spPr>
            <a:xfrm>
              <a:off x="4413504" y="4807457"/>
              <a:ext cx="396240" cy="9525"/>
            </a:xfrm>
            <a:custGeom>
              <a:avLst/>
              <a:gdLst/>
              <a:ahLst/>
              <a:cxnLst/>
              <a:rect l="l" t="t" r="r" b="b"/>
              <a:pathLst>
                <a:path w="396239" h="9525">
                  <a:moveTo>
                    <a:pt x="170687" y="0"/>
                  </a:moveTo>
                  <a:lnTo>
                    <a:pt x="201168" y="0"/>
                  </a:lnTo>
                </a:path>
                <a:path w="396239" h="9525">
                  <a:moveTo>
                    <a:pt x="365760" y="0"/>
                  </a:moveTo>
                  <a:lnTo>
                    <a:pt x="396240" y="0"/>
                  </a:lnTo>
                </a:path>
                <a:path w="396239" h="9525">
                  <a:moveTo>
                    <a:pt x="0" y="4572"/>
                  </a:moveTo>
                  <a:lnTo>
                    <a:pt x="36576" y="4572"/>
                  </a:lnTo>
                </a:path>
                <a:path w="396239" h="9525">
                  <a:moveTo>
                    <a:pt x="170687" y="4572"/>
                  </a:moveTo>
                  <a:lnTo>
                    <a:pt x="201168" y="4572"/>
                  </a:lnTo>
                </a:path>
                <a:path w="396239" h="9525">
                  <a:moveTo>
                    <a:pt x="225551" y="4572"/>
                  </a:moveTo>
                  <a:lnTo>
                    <a:pt x="256032" y="4572"/>
                  </a:lnTo>
                </a:path>
                <a:path w="396239" h="9525">
                  <a:moveTo>
                    <a:pt x="365760" y="4572"/>
                  </a:moveTo>
                  <a:lnTo>
                    <a:pt x="396240" y="4572"/>
                  </a:lnTo>
                </a:path>
                <a:path w="396239" h="9525">
                  <a:moveTo>
                    <a:pt x="0" y="9144"/>
                  </a:moveTo>
                  <a:lnTo>
                    <a:pt x="36576" y="9144"/>
                  </a:lnTo>
                </a:path>
                <a:path w="396239" h="9525">
                  <a:moveTo>
                    <a:pt x="170687" y="9144"/>
                  </a:moveTo>
                  <a:lnTo>
                    <a:pt x="201168" y="9144"/>
                  </a:lnTo>
                </a:path>
                <a:path w="396239" h="9525">
                  <a:moveTo>
                    <a:pt x="225551" y="9144"/>
                  </a:moveTo>
                  <a:lnTo>
                    <a:pt x="256032" y="9144"/>
                  </a:lnTo>
                </a:path>
                <a:path w="396239" h="9525">
                  <a:moveTo>
                    <a:pt x="365760" y="9144"/>
                  </a:moveTo>
                  <a:lnTo>
                    <a:pt x="396240" y="914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6" name="object 786"/>
            <p:cNvPicPr/>
            <p:nvPr/>
          </p:nvPicPr>
          <p:blipFill>
            <a:blip r:embed="rId483" cstate="print"/>
            <a:stretch>
              <a:fillRect/>
            </a:stretch>
          </p:blipFill>
          <p:spPr>
            <a:xfrm>
              <a:off x="4639056" y="4809743"/>
              <a:ext cx="103632" cy="13716"/>
            </a:xfrm>
            <a:prstGeom prst="rect">
              <a:avLst/>
            </a:prstGeom>
          </p:spPr>
        </p:pic>
        <p:pic>
          <p:nvPicPr>
            <p:cNvPr id="787" name="object 787"/>
            <p:cNvPicPr/>
            <p:nvPr/>
          </p:nvPicPr>
          <p:blipFill>
            <a:blip r:embed="rId484" cstate="print"/>
            <a:stretch>
              <a:fillRect/>
            </a:stretch>
          </p:blipFill>
          <p:spPr>
            <a:xfrm>
              <a:off x="4852416" y="4796027"/>
              <a:ext cx="30480" cy="45720"/>
            </a:xfrm>
            <a:prstGeom prst="rect">
              <a:avLst/>
            </a:prstGeom>
          </p:spPr>
        </p:pic>
        <p:sp>
          <p:nvSpPr>
            <p:cNvPr id="788" name="object 788"/>
            <p:cNvSpPr/>
            <p:nvPr/>
          </p:nvSpPr>
          <p:spPr>
            <a:xfrm>
              <a:off x="4413504" y="4821173"/>
              <a:ext cx="396240" cy="13970"/>
            </a:xfrm>
            <a:custGeom>
              <a:avLst/>
              <a:gdLst/>
              <a:ahLst/>
              <a:cxnLst/>
              <a:rect l="l" t="t" r="r" b="b"/>
              <a:pathLst>
                <a:path w="396239" h="13970">
                  <a:moveTo>
                    <a:pt x="0" y="0"/>
                  </a:moveTo>
                  <a:lnTo>
                    <a:pt x="36576" y="0"/>
                  </a:lnTo>
                </a:path>
                <a:path w="396239" h="13970">
                  <a:moveTo>
                    <a:pt x="170687" y="0"/>
                  </a:moveTo>
                  <a:lnTo>
                    <a:pt x="201168" y="0"/>
                  </a:lnTo>
                </a:path>
                <a:path w="396239" h="13970">
                  <a:moveTo>
                    <a:pt x="298703" y="0"/>
                  </a:moveTo>
                  <a:lnTo>
                    <a:pt x="329184" y="0"/>
                  </a:lnTo>
                </a:path>
                <a:path w="396239" h="13970">
                  <a:moveTo>
                    <a:pt x="365760" y="0"/>
                  </a:moveTo>
                  <a:lnTo>
                    <a:pt x="396240" y="0"/>
                  </a:lnTo>
                </a:path>
                <a:path w="396239" h="13970">
                  <a:moveTo>
                    <a:pt x="0" y="4571"/>
                  </a:moveTo>
                  <a:lnTo>
                    <a:pt x="36576" y="4571"/>
                  </a:lnTo>
                </a:path>
                <a:path w="396239" h="13970">
                  <a:moveTo>
                    <a:pt x="170687" y="4571"/>
                  </a:moveTo>
                  <a:lnTo>
                    <a:pt x="201168" y="4571"/>
                  </a:lnTo>
                </a:path>
                <a:path w="396239" h="13970">
                  <a:moveTo>
                    <a:pt x="231648" y="4571"/>
                  </a:moveTo>
                  <a:lnTo>
                    <a:pt x="262128" y="4571"/>
                  </a:lnTo>
                </a:path>
                <a:path w="396239" h="13970">
                  <a:moveTo>
                    <a:pt x="365760" y="4571"/>
                  </a:moveTo>
                  <a:lnTo>
                    <a:pt x="396240" y="4571"/>
                  </a:lnTo>
                </a:path>
                <a:path w="396239" h="13970">
                  <a:moveTo>
                    <a:pt x="0" y="9143"/>
                  </a:moveTo>
                  <a:lnTo>
                    <a:pt x="36576" y="9143"/>
                  </a:lnTo>
                </a:path>
                <a:path w="396239" h="13970">
                  <a:moveTo>
                    <a:pt x="170687" y="9143"/>
                  </a:moveTo>
                  <a:lnTo>
                    <a:pt x="201168" y="9143"/>
                  </a:lnTo>
                </a:path>
                <a:path w="396239" h="13970">
                  <a:moveTo>
                    <a:pt x="365760" y="9143"/>
                  </a:moveTo>
                  <a:lnTo>
                    <a:pt x="396240" y="9143"/>
                  </a:lnTo>
                </a:path>
                <a:path w="396239" h="13970">
                  <a:moveTo>
                    <a:pt x="0" y="13715"/>
                  </a:moveTo>
                  <a:lnTo>
                    <a:pt x="36576" y="13715"/>
                  </a:lnTo>
                </a:path>
                <a:path w="396239" h="13970">
                  <a:moveTo>
                    <a:pt x="170687" y="13715"/>
                  </a:moveTo>
                  <a:lnTo>
                    <a:pt x="201168" y="13715"/>
                  </a:lnTo>
                </a:path>
                <a:path w="396239" h="13970">
                  <a:moveTo>
                    <a:pt x="365760" y="13715"/>
                  </a:moveTo>
                  <a:lnTo>
                    <a:pt x="396240" y="13715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9" name="object 789"/>
            <p:cNvPicPr/>
            <p:nvPr/>
          </p:nvPicPr>
          <p:blipFill>
            <a:blip r:embed="rId485" cstate="print"/>
            <a:stretch>
              <a:fillRect/>
            </a:stretch>
          </p:blipFill>
          <p:spPr>
            <a:xfrm>
              <a:off x="4517136" y="4809743"/>
              <a:ext cx="30480" cy="54864"/>
            </a:xfrm>
            <a:prstGeom prst="rect">
              <a:avLst/>
            </a:prstGeom>
          </p:spPr>
        </p:pic>
        <p:sp>
          <p:nvSpPr>
            <p:cNvPr id="790" name="object 790"/>
            <p:cNvSpPr/>
            <p:nvPr/>
          </p:nvSpPr>
          <p:spPr>
            <a:xfrm>
              <a:off x="4413504" y="4839461"/>
              <a:ext cx="469900" cy="13970"/>
            </a:xfrm>
            <a:custGeom>
              <a:avLst/>
              <a:gdLst/>
              <a:ahLst/>
              <a:cxnLst/>
              <a:rect l="l" t="t" r="r" b="b"/>
              <a:pathLst>
                <a:path w="469900" h="13970">
                  <a:moveTo>
                    <a:pt x="0" y="0"/>
                  </a:moveTo>
                  <a:lnTo>
                    <a:pt x="36576" y="0"/>
                  </a:lnTo>
                </a:path>
                <a:path w="469900" h="13970">
                  <a:moveTo>
                    <a:pt x="170687" y="0"/>
                  </a:moveTo>
                  <a:lnTo>
                    <a:pt x="201168" y="0"/>
                  </a:lnTo>
                </a:path>
                <a:path w="469900" h="13970">
                  <a:moveTo>
                    <a:pt x="365760" y="0"/>
                  </a:moveTo>
                  <a:lnTo>
                    <a:pt x="396240" y="0"/>
                  </a:lnTo>
                </a:path>
                <a:path w="469900" h="13970">
                  <a:moveTo>
                    <a:pt x="0" y="4571"/>
                  </a:moveTo>
                  <a:lnTo>
                    <a:pt x="36576" y="4571"/>
                  </a:lnTo>
                </a:path>
                <a:path w="469900" h="13970">
                  <a:moveTo>
                    <a:pt x="170687" y="4571"/>
                  </a:moveTo>
                  <a:lnTo>
                    <a:pt x="201168" y="4571"/>
                  </a:lnTo>
                </a:path>
                <a:path w="469900" h="13970">
                  <a:moveTo>
                    <a:pt x="365760" y="4571"/>
                  </a:moveTo>
                  <a:lnTo>
                    <a:pt x="396240" y="4571"/>
                  </a:lnTo>
                </a:path>
                <a:path w="469900" h="13970">
                  <a:moveTo>
                    <a:pt x="445008" y="4571"/>
                  </a:moveTo>
                  <a:lnTo>
                    <a:pt x="469391" y="4571"/>
                  </a:lnTo>
                </a:path>
                <a:path w="469900" h="13970">
                  <a:moveTo>
                    <a:pt x="0" y="9143"/>
                  </a:moveTo>
                  <a:lnTo>
                    <a:pt x="36576" y="9143"/>
                  </a:lnTo>
                </a:path>
                <a:path w="469900" h="13970">
                  <a:moveTo>
                    <a:pt x="170687" y="9143"/>
                  </a:moveTo>
                  <a:lnTo>
                    <a:pt x="201168" y="9143"/>
                  </a:lnTo>
                </a:path>
                <a:path w="469900" h="13970">
                  <a:moveTo>
                    <a:pt x="365760" y="9143"/>
                  </a:moveTo>
                  <a:lnTo>
                    <a:pt x="396240" y="9143"/>
                  </a:lnTo>
                </a:path>
                <a:path w="469900" h="13970">
                  <a:moveTo>
                    <a:pt x="445008" y="9143"/>
                  </a:moveTo>
                  <a:lnTo>
                    <a:pt x="469391" y="9143"/>
                  </a:lnTo>
                </a:path>
                <a:path w="469900" h="13970">
                  <a:moveTo>
                    <a:pt x="0" y="13715"/>
                  </a:moveTo>
                  <a:lnTo>
                    <a:pt x="36576" y="13715"/>
                  </a:lnTo>
                </a:path>
                <a:path w="469900" h="13970">
                  <a:moveTo>
                    <a:pt x="170687" y="13715"/>
                  </a:moveTo>
                  <a:lnTo>
                    <a:pt x="201168" y="13715"/>
                  </a:lnTo>
                </a:path>
                <a:path w="469900" h="13970">
                  <a:moveTo>
                    <a:pt x="365760" y="13715"/>
                  </a:moveTo>
                  <a:lnTo>
                    <a:pt x="396240" y="13715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1" name="object 791"/>
            <p:cNvPicPr/>
            <p:nvPr/>
          </p:nvPicPr>
          <p:blipFill>
            <a:blip r:embed="rId486" cstate="print"/>
            <a:stretch>
              <a:fillRect/>
            </a:stretch>
          </p:blipFill>
          <p:spPr>
            <a:xfrm>
              <a:off x="4645152" y="4823459"/>
              <a:ext cx="115824" cy="86868"/>
            </a:xfrm>
            <a:prstGeom prst="rect">
              <a:avLst/>
            </a:prstGeom>
          </p:spPr>
        </p:pic>
        <p:pic>
          <p:nvPicPr>
            <p:cNvPr id="792" name="object 792"/>
            <p:cNvPicPr/>
            <p:nvPr/>
          </p:nvPicPr>
          <p:blipFill>
            <a:blip r:embed="rId487" cstate="print"/>
            <a:stretch>
              <a:fillRect/>
            </a:stretch>
          </p:blipFill>
          <p:spPr>
            <a:xfrm>
              <a:off x="4858512" y="4850891"/>
              <a:ext cx="30480" cy="9144"/>
            </a:xfrm>
            <a:prstGeom prst="rect">
              <a:avLst/>
            </a:prstGeom>
          </p:spPr>
        </p:pic>
        <p:sp>
          <p:nvSpPr>
            <p:cNvPr id="793" name="object 793"/>
            <p:cNvSpPr/>
            <p:nvPr/>
          </p:nvSpPr>
          <p:spPr>
            <a:xfrm>
              <a:off x="4413504" y="4857749"/>
              <a:ext cx="396240" cy="0"/>
            </a:xfrm>
            <a:custGeom>
              <a:avLst/>
              <a:gdLst/>
              <a:ahLst/>
              <a:cxnLst/>
              <a:rect l="l" t="t" r="r" b="b"/>
              <a:pathLst>
                <a:path w="396239">
                  <a:moveTo>
                    <a:pt x="0" y="0"/>
                  </a:moveTo>
                  <a:lnTo>
                    <a:pt x="36576" y="0"/>
                  </a:lnTo>
                </a:path>
                <a:path w="396239">
                  <a:moveTo>
                    <a:pt x="170687" y="0"/>
                  </a:moveTo>
                  <a:lnTo>
                    <a:pt x="201168" y="0"/>
                  </a:lnTo>
                </a:path>
                <a:path w="396239">
                  <a:moveTo>
                    <a:pt x="365760" y="0"/>
                  </a:moveTo>
                  <a:lnTo>
                    <a:pt x="39624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4" name="object 794"/>
            <p:cNvSpPr/>
            <p:nvPr/>
          </p:nvSpPr>
          <p:spPr>
            <a:xfrm>
              <a:off x="4413504" y="4862321"/>
              <a:ext cx="469900" cy="0"/>
            </a:xfrm>
            <a:custGeom>
              <a:avLst/>
              <a:gdLst/>
              <a:ahLst/>
              <a:cxnLst/>
              <a:rect l="l" t="t" r="r" b="b"/>
              <a:pathLst>
                <a:path w="469900">
                  <a:moveTo>
                    <a:pt x="0" y="0"/>
                  </a:moveTo>
                  <a:lnTo>
                    <a:pt x="36576" y="0"/>
                  </a:lnTo>
                </a:path>
                <a:path w="469900">
                  <a:moveTo>
                    <a:pt x="170687" y="0"/>
                  </a:moveTo>
                  <a:lnTo>
                    <a:pt x="201168" y="0"/>
                  </a:lnTo>
                </a:path>
                <a:path w="469900">
                  <a:moveTo>
                    <a:pt x="365760" y="0"/>
                  </a:moveTo>
                  <a:lnTo>
                    <a:pt x="396240" y="0"/>
                  </a:lnTo>
                </a:path>
                <a:path w="469900">
                  <a:moveTo>
                    <a:pt x="445008" y="0"/>
                  </a:moveTo>
                  <a:lnTo>
                    <a:pt x="469391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5" name="object 795"/>
            <p:cNvPicPr/>
            <p:nvPr/>
          </p:nvPicPr>
          <p:blipFill>
            <a:blip r:embed="rId488" cstate="print"/>
            <a:stretch>
              <a:fillRect/>
            </a:stretch>
          </p:blipFill>
          <p:spPr>
            <a:xfrm>
              <a:off x="4443984" y="4946903"/>
              <a:ext cx="18288" cy="4572"/>
            </a:xfrm>
            <a:prstGeom prst="rect">
              <a:avLst/>
            </a:prstGeom>
          </p:spPr>
        </p:pic>
        <p:sp>
          <p:nvSpPr>
            <p:cNvPr id="796" name="object 796"/>
            <p:cNvSpPr/>
            <p:nvPr/>
          </p:nvSpPr>
          <p:spPr>
            <a:xfrm>
              <a:off x="4937760" y="4949189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7" name="object 797"/>
            <p:cNvPicPr/>
            <p:nvPr/>
          </p:nvPicPr>
          <p:blipFill>
            <a:blip r:embed="rId489" cstate="print"/>
            <a:stretch>
              <a:fillRect/>
            </a:stretch>
          </p:blipFill>
          <p:spPr>
            <a:xfrm>
              <a:off x="4437888" y="4951475"/>
              <a:ext cx="30480" cy="9144"/>
            </a:xfrm>
            <a:prstGeom prst="rect">
              <a:avLst/>
            </a:prstGeom>
          </p:spPr>
        </p:pic>
        <p:pic>
          <p:nvPicPr>
            <p:cNvPr id="798" name="object 798"/>
            <p:cNvPicPr/>
            <p:nvPr/>
          </p:nvPicPr>
          <p:blipFill>
            <a:blip r:embed="rId490" cstate="print"/>
            <a:stretch>
              <a:fillRect/>
            </a:stretch>
          </p:blipFill>
          <p:spPr>
            <a:xfrm>
              <a:off x="4523232" y="4951475"/>
              <a:ext cx="79247" cy="9144"/>
            </a:xfrm>
            <a:prstGeom prst="rect">
              <a:avLst/>
            </a:prstGeom>
          </p:spPr>
        </p:pic>
        <p:pic>
          <p:nvPicPr>
            <p:cNvPr id="799" name="object 799"/>
            <p:cNvPicPr/>
            <p:nvPr/>
          </p:nvPicPr>
          <p:blipFill>
            <a:blip r:embed="rId491" cstate="print"/>
            <a:stretch>
              <a:fillRect/>
            </a:stretch>
          </p:blipFill>
          <p:spPr>
            <a:xfrm>
              <a:off x="4657344" y="4951475"/>
              <a:ext cx="79247" cy="9144"/>
            </a:xfrm>
            <a:prstGeom prst="rect">
              <a:avLst/>
            </a:prstGeom>
          </p:spPr>
        </p:pic>
        <p:sp>
          <p:nvSpPr>
            <p:cNvPr id="800" name="object 800"/>
            <p:cNvSpPr/>
            <p:nvPr/>
          </p:nvSpPr>
          <p:spPr>
            <a:xfrm>
              <a:off x="4437888" y="4962905"/>
              <a:ext cx="299085" cy="0"/>
            </a:xfrm>
            <a:custGeom>
              <a:avLst/>
              <a:gdLst/>
              <a:ahLst/>
              <a:cxnLst/>
              <a:rect l="l" t="t" r="r" b="b"/>
              <a:pathLst>
                <a:path w="299085">
                  <a:moveTo>
                    <a:pt x="0" y="0"/>
                  </a:moveTo>
                  <a:lnTo>
                    <a:pt x="24383" y="0"/>
                  </a:lnTo>
                </a:path>
                <a:path w="299085">
                  <a:moveTo>
                    <a:pt x="79248" y="0"/>
                  </a:moveTo>
                  <a:lnTo>
                    <a:pt x="164591" y="0"/>
                  </a:lnTo>
                </a:path>
                <a:path w="299085">
                  <a:moveTo>
                    <a:pt x="213360" y="0"/>
                  </a:moveTo>
                  <a:lnTo>
                    <a:pt x="298703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1" name="object 801"/>
            <p:cNvPicPr/>
            <p:nvPr/>
          </p:nvPicPr>
          <p:blipFill>
            <a:blip r:embed="rId492" cstate="print"/>
            <a:stretch>
              <a:fillRect/>
            </a:stretch>
          </p:blipFill>
          <p:spPr>
            <a:xfrm>
              <a:off x="4431792" y="4965191"/>
              <a:ext cx="30480" cy="4572"/>
            </a:xfrm>
            <a:prstGeom prst="rect">
              <a:avLst/>
            </a:prstGeom>
          </p:spPr>
        </p:pic>
        <p:pic>
          <p:nvPicPr>
            <p:cNvPr id="802" name="object 802"/>
            <p:cNvPicPr/>
            <p:nvPr/>
          </p:nvPicPr>
          <p:blipFill>
            <a:blip r:embed="rId493" cstate="print"/>
            <a:stretch>
              <a:fillRect/>
            </a:stretch>
          </p:blipFill>
          <p:spPr>
            <a:xfrm>
              <a:off x="4779264" y="4951475"/>
              <a:ext cx="182880" cy="27432"/>
            </a:xfrm>
            <a:prstGeom prst="rect">
              <a:avLst/>
            </a:prstGeom>
          </p:spPr>
        </p:pic>
        <p:pic>
          <p:nvPicPr>
            <p:cNvPr id="803" name="object 803"/>
            <p:cNvPicPr/>
            <p:nvPr/>
          </p:nvPicPr>
          <p:blipFill>
            <a:blip r:embed="rId494" cstate="print"/>
            <a:stretch>
              <a:fillRect/>
            </a:stretch>
          </p:blipFill>
          <p:spPr>
            <a:xfrm>
              <a:off x="4425696" y="4965191"/>
              <a:ext cx="310895" cy="18288"/>
            </a:xfrm>
            <a:prstGeom prst="rect">
              <a:avLst/>
            </a:prstGeom>
          </p:spPr>
        </p:pic>
        <p:pic>
          <p:nvPicPr>
            <p:cNvPr id="804" name="object 804"/>
            <p:cNvPicPr/>
            <p:nvPr/>
          </p:nvPicPr>
          <p:blipFill>
            <a:blip r:embed="rId495" cstate="print"/>
            <a:stretch>
              <a:fillRect/>
            </a:stretch>
          </p:blipFill>
          <p:spPr>
            <a:xfrm>
              <a:off x="4937760" y="4974335"/>
              <a:ext cx="30480" cy="9144"/>
            </a:xfrm>
            <a:prstGeom prst="rect">
              <a:avLst/>
            </a:prstGeom>
          </p:spPr>
        </p:pic>
        <p:pic>
          <p:nvPicPr>
            <p:cNvPr id="805" name="object 805"/>
            <p:cNvPicPr/>
            <p:nvPr/>
          </p:nvPicPr>
          <p:blipFill>
            <a:blip r:embed="rId496" cstate="print"/>
            <a:stretch>
              <a:fillRect/>
            </a:stretch>
          </p:blipFill>
          <p:spPr>
            <a:xfrm>
              <a:off x="4724400" y="4978907"/>
              <a:ext cx="164591" cy="13716"/>
            </a:xfrm>
            <a:prstGeom prst="rect">
              <a:avLst/>
            </a:prstGeom>
          </p:spPr>
        </p:pic>
        <p:pic>
          <p:nvPicPr>
            <p:cNvPr id="806" name="object 806"/>
            <p:cNvPicPr/>
            <p:nvPr/>
          </p:nvPicPr>
          <p:blipFill>
            <a:blip r:embed="rId497" cstate="print"/>
            <a:stretch>
              <a:fillRect/>
            </a:stretch>
          </p:blipFill>
          <p:spPr>
            <a:xfrm>
              <a:off x="4419600" y="4978907"/>
              <a:ext cx="176783" cy="18288"/>
            </a:xfrm>
            <a:prstGeom prst="rect">
              <a:avLst/>
            </a:prstGeom>
          </p:spPr>
        </p:pic>
        <p:pic>
          <p:nvPicPr>
            <p:cNvPr id="807" name="object 807"/>
            <p:cNvPicPr/>
            <p:nvPr/>
          </p:nvPicPr>
          <p:blipFill>
            <a:blip r:embed="rId498" cstate="print"/>
            <a:stretch>
              <a:fillRect/>
            </a:stretch>
          </p:blipFill>
          <p:spPr>
            <a:xfrm>
              <a:off x="4492752" y="4997195"/>
              <a:ext cx="48767" cy="4572"/>
            </a:xfrm>
            <a:prstGeom prst="rect">
              <a:avLst/>
            </a:prstGeom>
          </p:spPr>
        </p:pic>
        <p:pic>
          <p:nvPicPr>
            <p:cNvPr id="808" name="object 808"/>
            <p:cNvPicPr/>
            <p:nvPr/>
          </p:nvPicPr>
          <p:blipFill>
            <a:blip r:embed="rId499" cstate="print"/>
            <a:stretch>
              <a:fillRect/>
            </a:stretch>
          </p:blipFill>
          <p:spPr>
            <a:xfrm>
              <a:off x="4937760" y="4983479"/>
              <a:ext cx="36576" cy="18288"/>
            </a:xfrm>
            <a:prstGeom prst="rect">
              <a:avLst/>
            </a:prstGeom>
          </p:spPr>
        </p:pic>
        <p:pic>
          <p:nvPicPr>
            <p:cNvPr id="809" name="object 809"/>
            <p:cNvPicPr/>
            <p:nvPr/>
          </p:nvPicPr>
          <p:blipFill>
            <a:blip r:embed="rId500" cstate="print"/>
            <a:stretch>
              <a:fillRect/>
            </a:stretch>
          </p:blipFill>
          <p:spPr>
            <a:xfrm>
              <a:off x="4767072" y="4992623"/>
              <a:ext cx="36576" cy="13716"/>
            </a:xfrm>
            <a:prstGeom prst="rect">
              <a:avLst/>
            </a:prstGeom>
          </p:spPr>
        </p:pic>
        <p:pic>
          <p:nvPicPr>
            <p:cNvPr id="810" name="object 810"/>
            <p:cNvPicPr/>
            <p:nvPr/>
          </p:nvPicPr>
          <p:blipFill>
            <a:blip r:embed="rId501" cstate="print"/>
            <a:stretch>
              <a:fillRect/>
            </a:stretch>
          </p:blipFill>
          <p:spPr>
            <a:xfrm>
              <a:off x="4413504" y="4997195"/>
              <a:ext cx="36576" cy="18288"/>
            </a:xfrm>
            <a:prstGeom prst="rect">
              <a:avLst/>
            </a:prstGeom>
          </p:spPr>
        </p:pic>
        <p:pic>
          <p:nvPicPr>
            <p:cNvPr id="811" name="object 811"/>
            <p:cNvPicPr/>
            <p:nvPr/>
          </p:nvPicPr>
          <p:blipFill>
            <a:blip r:embed="rId502" cstate="print"/>
            <a:stretch>
              <a:fillRect/>
            </a:stretch>
          </p:blipFill>
          <p:spPr>
            <a:xfrm>
              <a:off x="4498848" y="4978907"/>
              <a:ext cx="298704" cy="54864"/>
            </a:xfrm>
            <a:prstGeom prst="rect">
              <a:avLst/>
            </a:prstGeom>
          </p:spPr>
        </p:pic>
        <p:pic>
          <p:nvPicPr>
            <p:cNvPr id="812" name="object 812"/>
            <p:cNvPicPr/>
            <p:nvPr/>
          </p:nvPicPr>
          <p:blipFill>
            <a:blip r:embed="rId503" cstate="print"/>
            <a:stretch>
              <a:fillRect/>
            </a:stretch>
          </p:blipFill>
          <p:spPr>
            <a:xfrm>
              <a:off x="4943856" y="5001767"/>
              <a:ext cx="36576" cy="22860"/>
            </a:xfrm>
            <a:prstGeom prst="rect">
              <a:avLst/>
            </a:prstGeom>
          </p:spPr>
        </p:pic>
        <p:pic>
          <p:nvPicPr>
            <p:cNvPr id="813" name="object 813"/>
            <p:cNvPicPr/>
            <p:nvPr/>
          </p:nvPicPr>
          <p:blipFill>
            <a:blip r:embed="rId504" cstate="print"/>
            <a:stretch>
              <a:fillRect/>
            </a:stretch>
          </p:blipFill>
          <p:spPr>
            <a:xfrm>
              <a:off x="4407408" y="5015483"/>
              <a:ext cx="36576" cy="32004"/>
            </a:xfrm>
            <a:prstGeom prst="rect">
              <a:avLst/>
            </a:prstGeom>
          </p:spPr>
        </p:pic>
        <p:pic>
          <p:nvPicPr>
            <p:cNvPr id="814" name="object 814"/>
            <p:cNvPicPr/>
            <p:nvPr/>
          </p:nvPicPr>
          <p:blipFill>
            <a:blip r:embed="rId505" cstate="print"/>
            <a:stretch>
              <a:fillRect/>
            </a:stretch>
          </p:blipFill>
          <p:spPr>
            <a:xfrm>
              <a:off x="4565904" y="5033771"/>
              <a:ext cx="48767" cy="9144"/>
            </a:xfrm>
            <a:prstGeom prst="rect">
              <a:avLst/>
            </a:prstGeom>
          </p:spPr>
        </p:pic>
        <p:pic>
          <p:nvPicPr>
            <p:cNvPr id="815" name="object 815"/>
            <p:cNvPicPr/>
            <p:nvPr/>
          </p:nvPicPr>
          <p:blipFill>
            <a:blip r:embed="rId506" cstate="print"/>
            <a:stretch>
              <a:fillRect/>
            </a:stretch>
          </p:blipFill>
          <p:spPr>
            <a:xfrm>
              <a:off x="4700016" y="5029199"/>
              <a:ext cx="103632" cy="13716"/>
            </a:xfrm>
            <a:prstGeom prst="rect">
              <a:avLst/>
            </a:prstGeom>
          </p:spPr>
        </p:pic>
        <p:pic>
          <p:nvPicPr>
            <p:cNvPr id="816" name="object 816"/>
            <p:cNvPicPr/>
            <p:nvPr/>
          </p:nvPicPr>
          <p:blipFill>
            <a:blip r:embed="rId507" cstate="print"/>
            <a:stretch>
              <a:fillRect/>
            </a:stretch>
          </p:blipFill>
          <p:spPr>
            <a:xfrm>
              <a:off x="4492752" y="5042915"/>
              <a:ext cx="402336" cy="27432"/>
            </a:xfrm>
            <a:prstGeom prst="rect">
              <a:avLst/>
            </a:prstGeom>
          </p:spPr>
        </p:pic>
        <p:pic>
          <p:nvPicPr>
            <p:cNvPr id="817" name="object 817"/>
            <p:cNvPicPr/>
            <p:nvPr/>
          </p:nvPicPr>
          <p:blipFill>
            <a:blip r:embed="rId508" cstate="print"/>
            <a:stretch>
              <a:fillRect/>
            </a:stretch>
          </p:blipFill>
          <p:spPr>
            <a:xfrm>
              <a:off x="4943856" y="5024627"/>
              <a:ext cx="36576" cy="45720"/>
            </a:xfrm>
            <a:prstGeom prst="rect">
              <a:avLst/>
            </a:prstGeom>
          </p:spPr>
        </p:pic>
        <p:pic>
          <p:nvPicPr>
            <p:cNvPr id="818" name="object 818"/>
            <p:cNvPicPr/>
            <p:nvPr/>
          </p:nvPicPr>
          <p:blipFill>
            <a:blip r:embed="rId509" cstate="print"/>
            <a:stretch>
              <a:fillRect/>
            </a:stretch>
          </p:blipFill>
          <p:spPr>
            <a:xfrm>
              <a:off x="4413504" y="5047487"/>
              <a:ext cx="36576" cy="27432"/>
            </a:xfrm>
            <a:prstGeom prst="rect">
              <a:avLst/>
            </a:prstGeom>
          </p:spPr>
        </p:pic>
        <p:pic>
          <p:nvPicPr>
            <p:cNvPr id="819" name="object 819"/>
            <p:cNvPicPr/>
            <p:nvPr/>
          </p:nvPicPr>
          <p:blipFill>
            <a:blip r:embed="rId510" cstate="print"/>
            <a:stretch>
              <a:fillRect/>
            </a:stretch>
          </p:blipFill>
          <p:spPr>
            <a:xfrm>
              <a:off x="4791456" y="5070347"/>
              <a:ext cx="182880" cy="13716"/>
            </a:xfrm>
            <a:prstGeom prst="rect">
              <a:avLst/>
            </a:prstGeom>
          </p:spPr>
        </p:pic>
        <p:pic>
          <p:nvPicPr>
            <p:cNvPr id="820" name="object 820"/>
            <p:cNvPicPr/>
            <p:nvPr/>
          </p:nvPicPr>
          <p:blipFill>
            <a:blip r:embed="rId511" cstate="print"/>
            <a:stretch>
              <a:fillRect/>
            </a:stretch>
          </p:blipFill>
          <p:spPr>
            <a:xfrm>
              <a:off x="4419600" y="5070347"/>
              <a:ext cx="310895" cy="18288"/>
            </a:xfrm>
            <a:prstGeom prst="rect">
              <a:avLst/>
            </a:prstGeom>
          </p:spPr>
        </p:pic>
        <p:sp>
          <p:nvSpPr>
            <p:cNvPr id="821" name="object 821"/>
            <p:cNvSpPr/>
            <p:nvPr/>
          </p:nvSpPr>
          <p:spPr>
            <a:xfrm>
              <a:off x="4535424" y="5086349"/>
              <a:ext cx="323215" cy="0"/>
            </a:xfrm>
            <a:custGeom>
              <a:avLst/>
              <a:gdLst/>
              <a:ahLst/>
              <a:cxnLst/>
              <a:rect l="l" t="t" r="r" b="b"/>
              <a:pathLst>
                <a:path w="323214">
                  <a:moveTo>
                    <a:pt x="0" y="0"/>
                  </a:moveTo>
                  <a:lnTo>
                    <a:pt x="18288" y="0"/>
                  </a:lnTo>
                </a:path>
                <a:path w="323214">
                  <a:moveTo>
                    <a:pt x="134112" y="0"/>
                  </a:moveTo>
                  <a:lnTo>
                    <a:pt x="158495" y="0"/>
                  </a:lnTo>
                </a:path>
                <a:path w="323214">
                  <a:moveTo>
                    <a:pt x="304800" y="0"/>
                  </a:moveTo>
                  <a:lnTo>
                    <a:pt x="323088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2" name="object 822"/>
            <p:cNvPicPr/>
            <p:nvPr/>
          </p:nvPicPr>
          <p:blipFill>
            <a:blip r:embed="rId512" cstate="print"/>
            <a:stretch>
              <a:fillRect/>
            </a:stretch>
          </p:blipFill>
          <p:spPr>
            <a:xfrm>
              <a:off x="4425696" y="5088635"/>
              <a:ext cx="36576" cy="9144"/>
            </a:xfrm>
            <a:prstGeom prst="rect">
              <a:avLst/>
            </a:prstGeom>
          </p:spPr>
        </p:pic>
        <p:pic>
          <p:nvPicPr>
            <p:cNvPr id="823" name="object 823"/>
            <p:cNvPicPr/>
            <p:nvPr/>
          </p:nvPicPr>
          <p:blipFill>
            <a:blip r:embed="rId513" cstate="print"/>
            <a:stretch>
              <a:fillRect/>
            </a:stretch>
          </p:blipFill>
          <p:spPr>
            <a:xfrm>
              <a:off x="4431792" y="5097779"/>
              <a:ext cx="30480" cy="9144"/>
            </a:xfrm>
            <a:prstGeom prst="rect">
              <a:avLst/>
            </a:prstGeom>
          </p:spPr>
        </p:pic>
        <p:pic>
          <p:nvPicPr>
            <p:cNvPr id="824" name="object 824"/>
            <p:cNvPicPr/>
            <p:nvPr/>
          </p:nvPicPr>
          <p:blipFill>
            <a:blip r:embed="rId514" cstate="print"/>
            <a:stretch>
              <a:fillRect/>
            </a:stretch>
          </p:blipFill>
          <p:spPr>
            <a:xfrm>
              <a:off x="4925568" y="5084063"/>
              <a:ext cx="42672" cy="41148"/>
            </a:xfrm>
            <a:prstGeom prst="rect">
              <a:avLst/>
            </a:prstGeom>
          </p:spPr>
        </p:pic>
        <p:pic>
          <p:nvPicPr>
            <p:cNvPr id="825" name="object 825"/>
            <p:cNvPicPr/>
            <p:nvPr/>
          </p:nvPicPr>
          <p:blipFill>
            <a:blip r:embed="rId515" cstate="print"/>
            <a:stretch>
              <a:fillRect/>
            </a:stretch>
          </p:blipFill>
          <p:spPr>
            <a:xfrm>
              <a:off x="4437888" y="5106923"/>
              <a:ext cx="30480" cy="18288"/>
            </a:xfrm>
            <a:prstGeom prst="rect">
              <a:avLst/>
            </a:prstGeom>
          </p:spPr>
        </p:pic>
        <p:sp>
          <p:nvSpPr>
            <p:cNvPr id="826" name="object 826"/>
            <p:cNvSpPr/>
            <p:nvPr/>
          </p:nvSpPr>
          <p:spPr>
            <a:xfrm>
              <a:off x="4450080" y="5127497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4572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7" name="object 827"/>
            <p:cNvPicPr/>
            <p:nvPr/>
          </p:nvPicPr>
          <p:blipFill>
            <a:blip r:embed="rId516" cstate="print"/>
            <a:stretch>
              <a:fillRect/>
            </a:stretch>
          </p:blipFill>
          <p:spPr>
            <a:xfrm>
              <a:off x="4803648" y="5125211"/>
              <a:ext cx="140207" cy="59436"/>
            </a:xfrm>
            <a:prstGeom prst="rect">
              <a:avLst/>
            </a:prstGeom>
          </p:spPr>
        </p:pic>
        <p:pic>
          <p:nvPicPr>
            <p:cNvPr id="828" name="object 828"/>
            <p:cNvPicPr/>
            <p:nvPr/>
          </p:nvPicPr>
          <p:blipFill>
            <a:blip r:embed="rId517" cstate="print"/>
            <a:stretch>
              <a:fillRect/>
            </a:stretch>
          </p:blipFill>
          <p:spPr>
            <a:xfrm>
              <a:off x="4572000" y="5170931"/>
              <a:ext cx="97535" cy="22860"/>
            </a:xfrm>
            <a:prstGeom prst="rect">
              <a:avLst/>
            </a:prstGeom>
          </p:spPr>
        </p:pic>
        <p:sp>
          <p:nvSpPr>
            <p:cNvPr id="829" name="object 829"/>
            <p:cNvSpPr/>
            <p:nvPr/>
          </p:nvSpPr>
          <p:spPr>
            <a:xfrm>
              <a:off x="4998720" y="5209793"/>
              <a:ext cx="24765" cy="0"/>
            </a:xfrm>
            <a:custGeom>
              <a:avLst/>
              <a:gdLst/>
              <a:ahLst/>
              <a:cxnLst/>
              <a:rect l="l" t="t" r="r" b="b"/>
              <a:pathLst>
                <a:path w="24764">
                  <a:moveTo>
                    <a:pt x="0" y="0"/>
                  </a:moveTo>
                  <a:lnTo>
                    <a:pt x="24383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0" name="object 830"/>
            <p:cNvPicPr/>
            <p:nvPr/>
          </p:nvPicPr>
          <p:blipFill>
            <a:blip r:embed="rId518" cstate="print"/>
            <a:stretch>
              <a:fillRect/>
            </a:stretch>
          </p:blipFill>
          <p:spPr>
            <a:xfrm>
              <a:off x="4632960" y="5193791"/>
              <a:ext cx="42672" cy="32004"/>
            </a:xfrm>
            <a:prstGeom prst="rect">
              <a:avLst/>
            </a:prstGeom>
          </p:spPr>
        </p:pic>
        <p:pic>
          <p:nvPicPr>
            <p:cNvPr id="831" name="object 831"/>
            <p:cNvPicPr/>
            <p:nvPr/>
          </p:nvPicPr>
          <p:blipFill>
            <a:blip r:embed="rId519" cstate="print"/>
            <a:stretch>
              <a:fillRect/>
            </a:stretch>
          </p:blipFill>
          <p:spPr>
            <a:xfrm>
              <a:off x="5077968" y="5207507"/>
              <a:ext cx="499871" cy="18288"/>
            </a:xfrm>
            <a:prstGeom prst="rect">
              <a:avLst/>
            </a:prstGeom>
          </p:spPr>
        </p:pic>
        <p:pic>
          <p:nvPicPr>
            <p:cNvPr id="832" name="object 832"/>
            <p:cNvPicPr/>
            <p:nvPr/>
          </p:nvPicPr>
          <p:blipFill>
            <a:blip r:embed="rId520" cstate="print"/>
            <a:stretch>
              <a:fillRect/>
            </a:stretch>
          </p:blipFill>
          <p:spPr>
            <a:xfrm>
              <a:off x="4998720" y="5212079"/>
              <a:ext cx="30480" cy="18288"/>
            </a:xfrm>
            <a:prstGeom prst="rect">
              <a:avLst/>
            </a:prstGeom>
          </p:spPr>
        </p:pic>
        <p:pic>
          <p:nvPicPr>
            <p:cNvPr id="833" name="object 833"/>
            <p:cNvPicPr/>
            <p:nvPr/>
          </p:nvPicPr>
          <p:blipFill>
            <a:blip r:embed="rId521" cstate="print"/>
            <a:stretch>
              <a:fillRect/>
            </a:stretch>
          </p:blipFill>
          <p:spPr>
            <a:xfrm>
              <a:off x="4809744" y="5184647"/>
              <a:ext cx="97536" cy="86868"/>
            </a:xfrm>
            <a:prstGeom prst="rect">
              <a:avLst/>
            </a:prstGeom>
          </p:spPr>
        </p:pic>
        <p:pic>
          <p:nvPicPr>
            <p:cNvPr id="834" name="object 834"/>
            <p:cNvPicPr/>
            <p:nvPr/>
          </p:nvPicPr>
          <p:blipFill>
            <a:blip r:embed="rId522" cstate="print"/>
            <a:stretch>
              <a:fillRect/>
            </a:stretch>
          </p:blipFill>
          <p:spPr>
            <a:xfrm>
              <a:off x="5004816" y="5225795"/>
              <a:ext cx="566927" cy="13716"/>
            </a:xfrm>
            <a:prstGeom prst="rect">
              <a:avLst/>
            </a:prstGeom>
          </p:spPr>
        </p:pic>
        <p:pic>
          <p:nvPicPr>
            <p:cNvPr id="835" name="object 835"/>
            <p:cNvPicPr/>
            <p:nvPr/>
          </p:nvPicPr>
          <p:blipFill>
            <a:blip r:embed="rId523" cstate="print"/>
            <a:stretch>
              <a:fillRect/>
            </a:stretch>
          </p:blipFill>
          <p:spPr>
            <a:xfrm>
              <a:off x="4620768" y="5225795"/>
              <a:ext cx="48768" cy="13716"/>
            </a:xfrm>
            <a:prstGeom prst="rect">
              <a:avLst/>
            </a:prstGeom>
          </p:spPr>
        </p:pic>
        <p:pic>
          <p:nvPicPr>
            <p:cNvPr id="836" name="object 836"/>
            <p:cNvPicPr/>
            <p:nvPr/>
          </p:nvPicPr>
          <p:blipFill>
            <a:blip r:embed="rId524" cstate="print"/>
            <a:stretch>
              <a:fillRect/>
            </a:stretch>
          </p:blipFill>
          <p:spPr>
            <a:xfrm>
              <a:off x="4413504" y="5189219"/>
              <a:ext cx="176783" cy="64008"/>
            </a:xfrm>
            <a:prstGeom prst="rect">
              <a:avLst/>
            </a:prstGeom>
          </p:spPr>
        </p:pic>
        <p:sp>
          <p:nvSpPr>
            <p:cNvPr id="837" name="object 837"/>
            <p:cNvSpPr/>
            <p:nvPr/>
          </p:nvSpPr>
          <p:spPr>
            <a:xfrm>
              <a:off x="4620768" y="5241797"/>
              <a:ext cx="152400" cy="5080"/>
            </a:xfrm>
            <a:custGeom>
              <a:avLst/>
              <a:gdLst/>
              <a:ahLst/>
              <a:cxnLst/>
              <a:rect l="l" t="t" r="r" b="b"/>
              <a:pathLst>
                <a:path w="152400" h="5079">
                  <a:moveTo>
                    <a:pt x="0" y="0"/>
                  </a:moveTo>
                  <a:lnTo>
                    <a:pt x="36576" y="0"/>
                  </a:lnTo>
                </a:path>
                <a:path w="152400" h="5079">
                  <a:moveTo>
                    <a:pt x="85344" y="0"/>
                  </a:moveTo>
                  <a:lnTo>
                    <a:pt x="152400" y="0"/>
                  </a:lnTo>
                </a:path>
                <a:path w="152400" h="5079">
                  <a:moveTo>
                    <a:pt x="85344" y="4572"/>
                  </a:moveTo>
                  <a:lnTo>
                    <a:pt x="15240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8" name="object 838"/>
            <p:cNvPicPr/>
            <p:nvPr/>
          </p:nvPicPr>
          <p:blipFill>
            <a:blip r:embed="rId525" cstate="print"/>
            <a:stretch>
              <a:fillRect/>
            </a:stretch>
          </p:blipFill>
          <p:spPr>
            <a:xfrm>
              <a:off x="5004816" y="5230367"/>
              <a:ext cx="426720" cy="22860"/>
            </a:xfrm>
            <a:prstGeom prst="rect">
              <a:avLst/>
            </a:prstGeom>
          </p:spPr>
        </p:pic>
        <p:sp>
          <p:nvSpPr>
            <p:cNvPr id="839" name="object 839"/>
            <p:cNvSpPr/>
            <p:nvPr/>
          </p:nvSpPr>
          <p:spPr>
            <a:xfrm>
              <a:off x="4462272" y="5250941"/>
              <a:ext cx="311150" cy="5080"/>
            </a:xfrm>
            <a:custGeom>
              <a:avLst/>
              <a:gdLst/>
              <a:ahLst/>
              <a:cxnLst/>
              <a:rect l="l" t="t" r="r" b="b"/>
              <a:pathLst>
                <a:path w="311150" h="5079">
                  <a:moveTo>
                    <a:pt x="243839" y="0"/>
                  </a:moveTo>
                  <a:lnTo>
                    <a:pt x="310896" y="0"/>
                  </a:lnTo>
                </a:path>
                <a:path w="311150" h="5079">
                  <a:moveTo>
                    <a:pt x="0" y="4572"/>
                  </a:moveTo>
                  <a:lnTo>
                    <a:pt x="30480" y="4572"/>
                  </a:lnTo>
                </a:path>
                <a:path w="311150" h="5079">
                  <a:moveTo>
                    <a:pt x="243839" y="4572"/>
                  </a:moveTo>
                  <a:lnTo>
                    <a:pt x="310896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0" name="object 840"/>
            <p:cNvPicPr/>
            <p:nvPr/>
          </p:nvPicPr>
          <p:blipFill>
            <a:blip r:embed="rId526" cstate="print"/>
            <a:stretch>
              <a:fillRect/>
            </a:stretch>
          </p:blipFill>
          <p:spPr>
            <a:xfrm>
              <a:off x="5010912" y="5253227"/>
              <a:ext cx="414528" cy="9144"/>
            </a:xfrm>
            <a:prstGeom prst="rect">
              <a:avLst/>
            </a:prstGeom>
          </p:spPr>
        </p:pic>
        <p:pic>
          <p:nvPicPr>
            <p:cNvPr id="841" name="object 841"/>
            <p:cNvPicPr/>
            <p:nvPr/>
          </p:nvPicPr>
          <p:blipFill>
            <a:blip r:embed="rId527" cstate="print"/>
            <a:stretch>
              <a:fillRect/>
            </a:stretch>
          </p:blipFill>
          <p:spPr>
            <a:xfrm>
              <a:off x="5492496" y="5234939"/>
              <a:ext cx="85344" cy="45720"/>
            </a:xfrm>
            <a:prstGeom prst="rect">
              <a:avLst/>
            </a:prstGeom>
          </p:spPr>
        </p:pic>
        <p:sp>
          <p:nvSpPr>
            <p:cNvPr id="842" name="object 842"/>
            <p:cNvSpPr/>
            <p:nvPr/>
          </p:nvSpPr>
          <p:spPr>
            <a:xfrm>
              <a:off x="4462272" y="5260085"/>
              <a:ext cx="311150" cy="5080"/>
            </a:xfrm>
            <a:custGeom>
              <a:avLst/>
              <a:gdLst/>
              <a:ahLst/>
              <a:cxnLst/>
              <a:rect l="l" t="t" r="r" b="b"/>
              <a:pathLst>
                <a:path w="311150" h="5079">
                  <a:moveTo>
                    <a:pt x="0" y="0"/>
                  </a:moveTo>
                  <a:lnTo>
                    <a:pt x="30480" y="0"/>
                  </a:lnTo>
                </a:path>
                <a:path w="311150" h="5079">
                  <a:moveTo>
                    <a:pt x="243839" y="0"/>
                  </a:moveTo>
                  <a:lnTo>
                    <a:pt x="310896" y="0"/>
                  </a:lnTo>
                </a:path>
                <a:path w="311150" h="5079">
                  <a:moveTo>
                    <a:pt x="0" y="4572"/>
                  </a:moveTo>
                  <a:lnTo>
                    <a:pt x="3048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3" name="object 843"/>
            <p:cNvPicPr/>
            <p:nvPr/>
          </p:nvPicPr>
          <p:blipFill>
            <a:blip r:embed="rId528" cstate="print"/>
            <a:stretch>
              <a:fillRect/>
            </a:stretch>
          </p:blipFill>
          <p:spPr>
            <a:xfrm>
              <a:off x="5010912" y="5257799"/>
              <a:ext cx="414528" cy="13716"/>
            </a:xfrm>
            <a:prstGeom prst="rect">
              <a:avLst/>
            </a:prstGeom>
          </p:spPr>
        </p:pic>
        <p:sp>
          <p:nvSpPr>
            <p:cNvPr id="844" name="object 844"/>
            <p:cNvSpPr/>
            <p:nvPr/>
          </p:nvSpPr>
          <p:spPr>
            <a:xfrm>
              <a:off x="4462272" y="5269229"/>
              <a:ext cx="30480" cy="5080"/>
            </a:xfrm>
            <a:custGeom>
              <a:avLst/>
              <a:gdLst/>
              <a:ahLst/>
              <a:cxnLst/>
              <a:rect l="l" t="t" r="r" b="b"/>
              <a:pathLst>
                <a:path w="30479" h="5079">
                  <a:moveTo>
                    <a:pt x="0" y="0"/>
                  </a:moveTo>
                  <a:lnTo>
                    <a:pt x="30480" y="0"/>
                  </a:lnTo>
                </a:path>
                <a:path w="30479" h="5079">
                  <a:moveTo>
                    <a:pt x="0" y="4572"/>
                  </a:moveTo>
                  <a:lnTo>
                    <a:pt x="30480" y="4572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5" name="object 845"/>
            <p:cNvPicPr/>
            <p:nvPr/>
          </p:nvPicPr>
          <p:blipFill>
            <a:blip r:embed="rId529" cstate="print"/>
            <a:stretch>
              <a:fillRect/>
            </a:stretch>
          </p:blipFill>
          <p:spPr>
            <a:xfrm>
              <a:off x="5017008" y="5266943"/>
              <a:ext cx="73152" cy="13716"/>
            </a:xfrm>
            <a:prstGeom prst="rect">
              <a:avLst/>
            </a:prstGeom>
          </p:spPr>
        </p:pic>
        <p:sp>
          <p:nvSpPr>
            <p:cNvPr id="846" name="object 846"/>
            <p:cNvSpPr/>
            <p:nvPr/>
          </p:nvSpPr>
          <p:spPr>
            <a:xfrm>
              <a:off x="4462272" y="5278373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7" name="object 847"/>
            <p:cNvPicPr/>
            <p:nvPr/>
          </p:nvPicPr>
          <p:blipFill>
            <a:blip r:embed="rId530" cstate="print"/>
            <a:stretch>
              <a:fillRect/>
            </a:stretch>
          </p:blipFill>
          <p:spPr>
            <a:xfrm>
              <a:off x="4565904" y="5244083"/>
              <a:ext cx="109728" cy="54864"/>
            </a:xfrm>
            <a:prstGeom prst="rect">
              <a:avLst/>
            </a:prstGeom>
          </p:spPr>
        </p:pic>
        <p:sp>
          <p:nvSpPr>
            <p:cNvPr id="848" name="object 848"/>
            <p:cNvSpPr/>
            <p:nvPr/>
          </p:nvSpPr>
          <p:spPr>
            <a:xfrm>
              <a:off x="4462272" y="5282945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9" name="object 849"/>
            <p:cNvPicPr/>
            <p:nvPr/>
          </p:nvPicPr>
          <p:blipFill>
            <a:blip r:embed="rId531" cstate="print"/>
            <a:stretch>
              <a:fillRect/>
            </a:stretch>
          </p:blipFill>
          <p:spPr>
            <a:xfrm>
              <a:off x="5132832" y="5266943"/>
              <a:ext cx="292608" cy="32004"/>
            </a:xfrm>
            <a:prstGeom prst="rect">
              <a:avLst/>
            </a:prstGeom>
          </p:spPr>
        </p:pic>
        <p:sp>
          <p:nvSpPr>
            <p:cNvPr id="850" name="object 850"/>
            <p:cNvSpPr/>
            <p:nvPr/>
          </p:nvSpPr>
          <p:spPr>
            <a:xfrm>
              <a:off x="4462272" y="5287517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51" name="object 851"/>
            <p:cNvPicPr/>
            <p:nvPr/>
          </p:nvPicPr>
          <p:blipFill>
            <a:blip r:embed="rId532" cstate="print"/>
            <a:stretch>
              <a:fillRect/>
            </a:stretch>
          </p:blipFill>
          <p:spPr>
            <a:xfrm>
              <a:off x="4797552" y="5271515"/>
              <a:ext cx="109727" cy="32004"/>
            </a:xfrm>
            <a:prstGeom prst="rect">
              <a:avLst/>
            </a:prstGeom>
          </p:spPr>
        </p:pic>
        <p:pic>
          <p:nvPicPr>
            <p:cNvPr id="852" name="object 852"/>
            <p:cNvPicPr/>
            <p:nvPr/>
          </p:nvPicPr>
          <p:blipFill>
            <a:blip r:embed="rId533" cstate="print"/>
            <a:stretch>
              <a:fillRect/>
            </a:stretch>
          </p:blipFill>
          <p:spPr>
            <a:xfrm>
              <a:off x="5486400" y="5276087"/>
              <a:ext cx="91440" cy="27432"/>
            </a:xfrm>
            <a:prstGeom prst="rect">
              <a:avLst/>
            </a:prstGeom>
          </p:spPr>
        </p:pic>
        <p:pic>
          <p:nvPicPr>
            <p:cNvPr id="853" name="object 853"/>
            <p:cNvPicPr/>
            <p:nvPr/>
          </p:nvPicPr>
          <p:blipFill>
            <a:blip r:embed="rId534" cstate="print"/>
            <a:stretch>
              <a:fillRect/>
            </a:stretch>
          </p:blipFill>
          <p:spPr>
            <a:xfrm>
              <a:off x="5023104" y="5280659"/>
              <a:ext cx="60960" cy="18288"/>
            </a:xfrm>
            <a:prstGeom prst="rect">
              <a:avLst/>
            </a:prstGeom>
          </p:spPr>
        </p:pic>
        <p:pic>
          <p:nvPicPr>
            <p:cNvPr id="854" name="object 854"/>
            <p:cNvPicPr/>
            <p:nvPr/>
          </p:nvPicPr>
          <p:blipFill>
            <a:blip r:embed="rId535" cstate="print"/>
            <a:stretch>
              <a:fillRect/>
            </a:stretch>
          </p:blipFill>
          <p:spPr>
            <a:xfrm>
              <a:off x="5394960" y="5294375"/>
              <a:ext cx="30480" cy="4572"/>
            </a:xfrm>
            <a:prstGeom prst="rect">
              <a:avLst/>
            </a:prstGeom>
          </p:spPr>
        </p:pic>
        <p:pic>
          <p:nvPicPr>
            <p:cNvPr id="855" name="object 855"/>
            <p:cNvPicPr/>
            <p:nvPr/>
          </p:nvPicPr>
          <p:blipFill>
            <a:blip r:embed="rId536" cstate="print"/>
            <a:stretch>
              <a:fillRect/>
            </a:stretch>
          </p:blipFill>
          <p:spPr>
            <a:xfrm>
              <a:off x="5175504" y="5298947"/>
              <a:ext cx="30480" cy="4572"/>
            </a:xfrm>
            <a:prstGeom prst="rect">
              <a:avLst/>
            </a:prstGeom>
          </p:spPr>
        </p:pic>
        <p:pic>
          <p:nvPicPr>
            <p:cNvPr id="856" name="object 856"/>
            <p:cNvPicPr/>
            <p:nvPr/>
          </p:nvPicPr>
          <p:blipFill>
            <a:blip r:embed="rId537" cstate="print"/>
            <a:stretch>
              <a:fillRect/>
            </a:stretch>
          </p:blipFill>
          <p:spPr>
            <a:xfrm>
              <a:off x="5291328" y="5294375"/>
              <a:ext cx="73151" cy="9144"/>
            </a:xfrm>
            <a:prstGeom prst="rect">
              <a:avLst/>
            </a:prstGeom>
          </p:spPr>
        </p:pic>
        <p:pic>
          <p:nvPicPr>
            <p:cNvPr id="857" name="object 857"/>
            <p:cNvPicPr/>
            <p:nvPr/>
          </p:nvPicPr>
          <p:blipFill>
            <a:blip r:embed="rId538" cstate="print"/>
            <a:stretch>
              <a:fillRect/>
            </a:stretch>
          </p:blipFill>
          <p:spPr>
            <a:xfrm>
              <a:off x="5041392" y="5298947"/>
              <a:ext cx="36576" cy="9144"/>
            </a:xfrm>
            <a:prstGeom prst="rect">
              <a:avLst/>
            </a:prstGeom>
          </p:spPr>
        </p:pic>
        <p:pic>
          <p:nvPicPr>
            <p:cNvPr id="858" name="object 858"/>
            <p:cNvPicPr/>
            <p:nvPr/>
          </p:nvPicPr>
          <p:blipFill>
            <a:blip r:embed="rId539" cstate="print"/>
            <a:stretch>
              <a:fillRect/>
            </a:stretch>
          </p:blipFill>
          <p:spPr>
            <a:xfrm>
              <a:off x="5035296" y="5308091"/>
              <a:ext cx="36576" cy="18288"/>
            </a:xfrm>
            <a:prstGeom prst="rect">
              <a:avLst/>
            </a:prstGeom>
          </p:spPr>
        </p:pic>
        <p:pic>
          <p:nvPicPr>
            <p:cNvPr id="859" name="object 859"/>
            <p:cNvPicPr/>
            <p:nvPr/>
          </p:nvPicPr>
          <p:blipFill>
            <a:blip r:embed="rId175" cstate="print"/>
            <a:stretch>
              <a:fillRect/>
            </a:stretch>
          </p:blipFill>
          <p:spPr>
            <a:xfrm>
              <a:off x="5029200" y="5326379"/>
              <a:ext cx="36576" cy="13716"/>
            </a:xfrm>
            <a:prstGeom prst="rect">
              <a:avLst/>
            </a:prstGeom>
          </p:spPr>
        </p:pic>
        <p:sp>
          <p:nvSpPr>
            <p:cNvPr id="860" name="object 860"/>
            <p:cNvSpPr/>
            <p:nvPr/>
          </p:nvSpPr>
          <p:spPr>
            <a:xfrm>
              <a:off x="5029200" y="5342381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1" name="object 861"/>
            <p:cNvSpPr/>
            <p:nvPr/>
          </p:nvSpPr>
          <p:spPr>
            <a:xfrm>
              <a:off x="5029200" y="5346953"/>
              <a:ext cx="30480" cy="0"/>
            </a:xfrm>
            <a:custGeom>
              <a:avLst/>
              <a:gdLst/>
              <a:ahLst/>
              <a:cxnLst/>
              <a:rect l="l" t="t" r="r" b="b"/>
              <a:pathLst>
                <a:path w="30479">
                  <a:moveTo>
                    <a:pt x="0" y="0"/>
                  </a:moveTo>
                  <a:lnTo>
                    <a:pt x="3048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62" name="object 862"/>
          <p:cNvGrpSpPr/>
          <p:nvPr/>
        </p:nvGrpSpPr>
        <p:grpSpPr>
          <a:xfrm>
            <a:off x="4980432" y="4727447"/>
            <a:ext cx="725805" cy="137160"/>
            <a:chOff x="4980432" y="4727447"/>
            <a:chExt cx="725805" cy="137160"/>
          </a:xfrm>
        </p:grpSpPr>
        <p:sp>
          <p:nvSpPr>
            <p:cNvPr id="863" name="object 863"/>
            <p:cNvSpPr/>
            <p:nvPr/>
          </p:nvSpPr>
          <p:spPr>
            <a:xfrm>
              <a:off x="5248656" y="4729733"/>
              <a:ext cx="457200" cy="0"/>
            </a:xfrm>
            <a:custGeom>
              <a:avLst/>
              <a:gdLst/>
              <a:ahLst/>
              <a:cxnLst/>
              <a:rect l="l" t="t" r="r" b="b"/>
              <a:pathLst>
                <a:path w="457200">
                  <a:moveTo>
                    <a:pt x="0" y="0"/>
                  </a:moveTo>
                  <a:lnTo>
                    <a:pt x="24383" y="0"/>
                  </a:lnTo>
                </a:path>
                <a:path w="457200">
                  <a:moveTo>
                    <a:pt x="426720" y="0"/>
                  </a:moveTo>
                  <a:lnTo>
                    <a:pt x="45720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4" name="object 864"/>
            <p:cNvPicPr/>
            <p:nvPr/>
          </p:nvPicPr>
          <p:blipFill>
            <a:blip r:embed="rId540" cstate="print"/>
            <a:stretch>
              <a:fillRect/>
            </a:stretch>
          </p:blipFill>
          <p:spPr>
            <a:xfrm>
              <a:off x="4980432" y="4736591"/>
              <a:ext cx="115823" cy="41148"/>
            </a:xfrm>
            <a:prstGeom prst="rect">
              <a:avLst/>
            </a:prstGeom>
          </p:spPr>
        </p:pic>
        <p:sp>
          <p:nvSpPr>
            <p:cNvPr id="865" name="object 865"/>
            <p:cNvSpPr/>
            <p:nvPr/>
          </p:nvSpPr>
          <p:spPr>
            <a:xfrm>
              <a:off x="4986528" y="4780025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29">
                  <a:moveTo>
                    <a:pt x="0" y="0"/>
                  </a:moveTo>
                  <a:lnTo>
                    <a:pt x="36576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6" name="object 866"/>
            <p:cNvPicPr/>
            <p:nvPr/>
          </p:nvPicPr>
          <p:blipFill>
            <a:blip r:embed="rId541" cstate="print"/>
            <a:stretch>
              <a:fillRect/>
            </a:stretch>
          </p:blipFill>
          <p:spPr>
            <a:xfrm>
              <a:off x="4986528" y="4732019"/>
              <a:ext cx="719328" cy="77724"/>
            </a:xfrm>
            <a:prstGeom prst="rect">
              <a:avLst/>
            </a:prstGeom>
          </p:spPr>
        </p:pic>
        <p:pic>
          <p:nvPicPr>
            <p:cNvPr id="867" name="object 867"/>
            <p:cNvPicPr/>
            <p:nvPr/>
          </p:nvPicPr>
          <p:blipFill>
            <a:blip r:embed="rId542" cstate="print"/>
            <a:stretch>
              <a:fillRect/>
            </a:stretch>
          </p:blipFill>
          <p:spPr>
            <a:xfrm>
              <a:off x="5035296" y="4809743"/>
              <a:ext cx="115824" cy="13716"/>
            </a:xfrm>
            <a:prstGeom prst="rect">
              <a:avLst/>
            </a:prstGeom>
          </p:spPr>
        </p:pic>
        <p:pic>
          <p:nvPicPr>
            <p:cNvPr id="868" name="object 868"/>
            <p:cNvPicPr/>
            <p:nvPr/>
          </p:nvPicPr>
          <p:blipFill>
            <a:blip r:embed="rId543" cstate="print"/>
            <a:stretch>
              <a:fillRect/>
            </a:stretch>
          </p:blipFill>
          <p:spPr>
            <a:xfrm>
              <a:off x="5468112" y="4805171"/>
              <a:ext cx="85344" cy="27432"/>
            </a:xfrm>
            <a:prstGeom prst="rect">
              <a:avLst/>
            </a:prstGeom>
          </p:spPr>
        </p:pic>
        <p:pic>
          <p:nvPicPr>
            <p:cNvPr id="869" name="object 869"/>
            <p:cNvPicPr/>
            <p:nvPr/>
          </p:nvPicPr>
          <p:blipFill>
            <a:blip r:embed="rId544" cstate="print"/>
            <a:stretch>
              <a:fillRect/>
            </a:stretch>
          </p:blipFill>
          <p:spPr>
            <a:xfrm>
              <a:off x="5614416" y="4805171"/>
              <a:ext cx="91440" cy="27432"/>
            </a:xfrm>
            <a:prstGeom prst="rect">
              <a:avLst/>
            </a:prstGeom>
          </p:spPr>
        </p:pic>
        <p:pic>
          <p:nvPicPr>
            <p:cNvPr id="870" name="object 870"/>
            <p:cNvPicPr/>
            <p:nvPr/>
          </p:nvPicPr>
          <p:blipFill>
            <a:blip r:embed="rId545" cstate="print"/>
            <a:stretch>
              <a:fillRect/>
            </a:stretch>
          </p:blipFill>
          <p:spPr>
            <a:xfrm>
              <a:off x="5315712" y="4809743"/>
              <a:ext cx="97536" cy="32004"/>
            </a:xfrm>
            <a:prstGeom prst="rect">
              <a:avLst/>
            </a:prstGeom>
          </p:spPr>
        </p:pic>
        <p:pic>
          <p:nvPicPr>
            <p:cNvPr id="871" name="object 871"/>
            <p:cNvPicPr/>
            <p:nvPr/>
          </p:nvPicPr>
          <p:blipFill>
            <a:blip r:embed="rId546" cstate="print"/>
            <a:stretch>
              <a:fillRect/>
            </a:stretch>
          </p:blipFill>
          <p:spPr>
            <a:xfrm>
              <a:off x="5059680" y="4823459"/>
              <a:ext cx="97536" cy="18288"/>
            </a:xfrm>
            <a:prstGeom prst="rect">
              <a:avLst/>
            </a:prstGeom>
          </p:spPr>
        </p:pic>
        <p:pic>
          <p:nvPicPr>
            <p:cNvPr id="872" name="object 872"/>
            <p:cNvPicPr/>
            <p:nvPr/>
          </p:nvPicPr>
          <p:blipFill>
            <a:blip r:embed="rId547" cstate="print"/>
            <a:stretch>
              <a:fillRect/>
            </a:stretch>
          </p:blipFill>
          <p:spPr>
            <a:xfrm>
              <a:off x="5376672" y="4832603"/>
              <a:ext cx="329184" cy="18288"/>
            </a:xfrm>
            <a:prstGeom prst="rect">
              <a:avLst/>
            </a:prstGeom>
          </p:spPr>
        </p:pic>
        <p:pic>
          <p:nvPicPr>
            <p:cNvPr id="873" name="object 873"/>
            <p:cNvPicPr/>
            <p:nvPr/>
          </p:nvPicPr>
          <p:blipFill>
            <a:blip r:embed="rId548" cstate="print"/>
            <a:stretch>
              <a:fillRect/>
            </a:stretch>
          </p:blipFill>
          <p:spPr>
            <a:xfrm>
              <a:off x="4980432" y="4809743"/>
              <a:ext cx="292608" cy="54864"/>
            </a:xfrm>
            <a:prstGeom prst="rect">
              <a:avLst/>
            </a:prstGeom>
          </p:spPr>
        </p:pic>
        <p:pic>
          <p:nvPicPr>
            <p:cNvPr id="874" name="object 874"/>
            <p:cNvPicPr/>
            <p:nvPr/>
          </p:nvPicPr>
          <p:blipFill>
            <a:blip r:embed="rId549" cstate="print"/>
            <a:stretch>
              <a:fillRect/>
            </a:stretch>
          </p:blipFill>
          <p:spPr>
            <a:xfrm>
              <a:off x="5669280" y="4846319"/>
              <a:ext cx="36576" cy="13716"/>
            </a:xfrm>
            <a:prstGeom prst="rect">
              <a:avLst/>
            </a:prstGeom>
          </p:spPr>
        </p:pic>
        <p:pic>
          <p:nvPicPr>
            <p:cNvPr id="875" name="object 875"/>
            <p:cNvPicPr/>
            <p:nvPr/>
          </p:nvPicPr>
          <p:blipFill>
            <a:blip r:embed="rId550" cstate="print"/>
            <a:stretch>
              <a:fillRect/>
            </a:stretch>
          </p:blipFill>
          <p:spPr>
            <a:xfrm>
              <a:off x="5321808" y="4841747"/>
              <a:ext cx="30480" cy="18288"/>
            </a:xfrm>
            <a:prstGeom prst="rect">
              <a:avLst/>
            </a:prstGeom>
          </p:spPr>
        </p:pic>
        <p:pic>
          <p:nvPicPr>
            <p:cNvPr id="876" name="object 876"/>
            <p:cNvPicPr/>
            <p:nvPr/>
          </p:nvPicPr>
          <p:blipFill>
            <a:blip r:embed="rId551" cstate="print"/>
            <a:stretch>
              <a:fillRect/>
            </a:stretch>
          </p:blipFill>
          <p:spPr>
            <a:xfrm>
              <a:off x="5394960" y="4850891"/>
              <a:ext cx="91439" cy="13716"/>
            </a:xfrm>
            <a:prstGeom prst="rect">
              <a:avLst/>
            </a:prstGeom>
          </p:spPr>
        </p:pic>
        <p:pic>
          <p:nvPicPr>
            <p:cNvPr id="877" name="object 877"/>
            <p:cNvPicPr/>
            <p:nvPr/>
          </p:nvPicPr>
          <p:blipFill>
            <a:blip r:embed="rId552" cstate="print"/>
            <a:stretch>
              <a:fillRect/>
            </a:stretch>
          </p:blipFill>
          <p:spPr>
            <a:xfrm>
              <a:off x="5535168" y="4846319"/>
              <a:ext cx="97535" cy="18288"/>
            </a:xfrm>
            <a:prstGeom prst="rect">
              <a:avLst/>
            </a:prstGeom>
          </p:spPr>
        </p:pic>
        <p:sp>
          <p:nvSpPr>
            <p:cNvPr id="878" name="object 878"/>
            <p:cNvSpPr/>
            <p:nvPr/>
          </p:nvSpPr>
          <p:spPr>
            <a:xfrm>
              <a:off x="5248656" y="4862321"/>
              <a:ext cx="457200" cy="0"/>
            </a:xfrm>
            <a:custGeom>
              <a:avLst/>
              <a:gdLst/>
              <a:ahLst/>
              <a:cxnLst/>
              <a:rect l="l" t="t" r="r" b="b"/>
              <a:pathLst>
                <a:path w="457200">
                  <a:moveTo>
                    <a:pt x="0" y="0"/>
                  </a:moveTo>
                  <a:lnTo>
                    <a:pt x="24383" y="0"/>
                  </a:lnTo>
                </a:path>
                <a:path w="457200">
                  <a:moveTo>
                    <a:pt x="73151" y="0"/>
                  </a:moveTo>
                  <a:lnTo>
                    <a:pt x="97535" y="0"/>
                  </a:lnTo>
                </a:path>
                <a:path w="457200">
                  <a:moveTo>
                    <a:pt x="426720" y="0"/>
                  </a:moveTo>
                  <a:lnTo>
                    <a:pt x="457200" y="0"/>
                  </a:lnTo>
                </a:path>
              </a:pathLst>
            </a:custGeom>
            <a:ln w="4572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367" y="1066291"/>
            <a:ext cx="64966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0240" y="1884679"/>
            <a:ext cx="9375775" cy="2893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15"/>
              </a:spcBef>
              <a:buFont typeface="Wingdings" panose="05000000000000000000"/>
              <a:buChar char=""/>
              <a:tabLst>
                <a:tab pos="29527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3: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Evaluation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jobs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30270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specification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Factor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Sub-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factor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101000"/>
              </a:lnSpc>
              <a:spcBef>
                <a:spcPts val="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totaling</a:t>
            </a:r>
            <a:r>
              <a:rPr sz="195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95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points</a:t>
            </a:r>
            <a:r>
              <a:rPr sz="195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950" spc="2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factors</a:t>
            </a:r>
            <a:r>
              <a:rPr sz="195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will</a:t>
            </a:r>
            <a:r>
              <a:rPr sz="195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give</a:t>
            </a:r>
            <a:r>
              <a:rPr sz="195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evaluations</a:t>
            </a:r>
            <a:r>
              <a:rPr sz="195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jobs</a:t>
            </a:r>
            <a:r>
              <a:rPr sz="195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terms</a:t>
            </a:r>
            <a:r>
              <a:rPr sz="195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points.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73685" indent="-273050">
              <a:lnSpc>
                <a:spcPct val="100000"/>
              </a:lnSpc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4: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Select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survey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selected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jobs.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73685" indent="-273050">
              <a:lnSpc>
                <a:spcPct val="100000"/>
              </a:lnSpc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5:</a:t>
            </a:r>
            <a:r>
              <a:rPr sz="2300" u="heavy" spc="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structure: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06168" y="2316492"/>
            <a:ext cx="746760" cy="109855"/>
          </a:xfrm>
          <a:custGeom>
            <a:avLst/>
            <a:gdLst/>
            <a:ahLst/>
            <a:cxnLst/>
            <a:rect l="l" t="t" r="r" b="b"/>
            <a:pathLst>
              <a:path w="746760" h="109855">
                <a:moveTo>
                  <a:pt x="746760" y="54864"/>
                </a:moveTo>
                <a:lnTo>
                  <a:pt x="691896" y="0"/>
                </a:lnTo>
                <a:lnTo>
                  <a:pt x="691896" y="27432"/>
                </a:lnTo>
                <a:lnTo>
                  <a:pt x="0" y="27432"/>
                </a:lnTo>
                <a:lnTo>
                  <a:pt x="0" y="80772"/>
                </a:lnTo>
                <a:lnTo>
                  <a:pt x="4572" y="80772"/>
                </a:lnTo>
                <a:lnTo>
                  <a:pt x="10668" y="80772"/>
                </a:lnTo>
                <a:lnTo>
                  <a:pt x="691896" y="80772"/>
                </a:lnTo>
                <a:lnTo>
                  <a:pt x="691896" y="109728"/>
                </a:lnTo>
                <a:lnTo>
                  <a:pt x="693420" y="108204"/>
                </a:lnTo>
                <a:lnTo>
                  <a:pt x="702564" y="99060"/>
                </a:lnTo>
                <a:lnTo>
                  <a:pt x="736092" y="65532"/>
                </a:lnTo>
                <a:lnTo>
                  <a:pt x="746760" y="548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5748528" y="4376928"/>
            <a:ext cx="106680" cy="692150"/>
            <a:chOff x="5748528" y="4376928"/>
            <a:chExt cx="106680" cy="69215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82056" y="4376928"/>
              <a:ext cx="42671" cy="19811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800344" y="4576572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54624" y="4643628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3175">
              <a:solidFill>
                <a:srgbClr val="2F2F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754624" y="4649724"/>
              <a:ext cx="45720" cy="33655"/>
            </a:xfrm>
            <a:custGeom>
              <a:avLst/>
              <a:gdLst/>
              <a:ahLst/>
              <a:cxnLst/>
              <a:rect l="l" t="t" r="r" b="b"/>
              <a:pathLst>
                <a:path w="45720" h="33654">
                  <a:moveTo>
                    <a:pt x="0" y="0"/>
                  </a:moveTo>
                  <a:lnTo>
                    <a:pt x="12191" y="0"/>
                  </a:lnTo>
                </a:path>
                <a:path w="45720" h="33654">
                  <a:moveTo>
                    <a:pt x="33527" y="27431"/>
                  </a:moveTo>
                  <a:lnTo>
                    <a:pt x="45719" y="27431"/>
                  </a:lnTo>
                </a:path>
                <a:path w="45720" h="33654">
                  <a:moveTo>
                    <a:pt x="33527" y="30479"/>
                  </a:moveTo>
                  <a:lnTo>
                    <a:pt x="45719" y="30479"/>
                  </a:lnTo>
                </a:path>
                <a:path w="45720" h="33654">
                  <a:moveTo>
                    <a:pt x="33527" y="33527"/>
                  </a:moveTo>
                  <a:lnTo>
                    <a:pt x="45719" y="335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754624" y="4698492"/>
              <a:ext cx="79375" cy="9525"/>
            </a:xfrm>
            <a:custGeom>
              <a:avLst/>
              <a:gdLst/>
              <a:ahLst/>
              <a:cxnLst/>
              <a:rect l="l" t="t" r="r" b="b"/>
              <a:pathLst>
                <a:path w="79375" h="9525">
                  <a:moveTo>
                    <a:pt x="0" y="0"/>
                  </a:moveTo>
                  <a:lnTo>
                    <a:pt x="79247" y="0"/>
                  </a:lnTo>
                </a:path>
                <a:path w="79375" h="9525">
                  <a:moveTo>
                    <a:pt x="0" y="9144"/>
                  </a:moveTo>
                  <a:lnTo>
                    <a:pt x="12191" y="9144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54624" y="4710684"/>
              <a:ext cx="12700" cy="18415"/>
            </a:xfrm>
            <a:custGeom>
              <a:avLst/>
              <a:gdLst/>
              <a:ahLst/>
              <a:cxnLst/>
              <a:rect l="l" t="t" r="r" b="b"/>
              <a:pathLst>
                <a:path w="12700" h="18414">
                  <a:moveTo>
                    <a:pt x="0" y="0"/>
                  </a:moveTo>
                  <a:lnTo>
                    <a:pt x="12191" y="0"/>
                  </a:lnTo>
                </a:path>
                <a:path w="12700" h="18414">
                  <a:moveTo>
                    <a:pt x="0" y="3048"/>
                  </a:moveTo>
                  <a:lnTo>
                    <a:pt x="12191" y="3048"/>
                  </a:lnTo>
                </a:path>
                <a:path w="12700" h="18414">
                  <a:moveTo>
                    <a:pt x="0" y="6096"/>
                  </a:moveTo>
                  <a:lnTo>
                    <a:pt x="12191" y="6096"/>
                  </a:lnTo>
                </a:path>
                <a:path w="12700" h="18414">
                  <a:moveTo>
                    <a:pt x="0" y="9144"/>
                  </a:moveTo>
                  <a:lnTo>
                    <a:pt x="12191" y="9144"/>
                  </a:lnTo>
                </a:path>
                <a:path w="12700" h="18414">
                  <a:moveTo>
                    <a:pt x="0" y="12192"/>
                  </a:moveTo>
                  <a:lnTo>
                    <a:pt x="12191" y="12192"/>
                  </a:lnTo>
                </a:path>
                <a:path w="12700" h="18414">
                  <a:moveTo>
                    <a:pt x="0" y="15240"/>
                  </a:moveTo>
                  <a:lnTo>
                    <a:pt x="12191" y="15240"/>
                  </a:lnTo>
                </a:path>
                <a:path w="12700" h="18414">
                  <a:moveTo>
                    <a:pt x="0" y="18287"/>
                  </a:moveTo>
                  <a:lnTo>
                    <a:pt x="12191" y="182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48528" y="4614672"/>
              <a:ext cx="103632" cy="271271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754624" y="4744212"/>
              <a:ext cx="12700" cy="15240"/>
            </a:xfrm>
            <a:custGeom>
              <a:avLst/>
              <a:gdLst/>
              <a:ahLst/>
              <a:cxnLst/>
              <a:rect l="l" t="t" r="r" b="b"/>
              <a:pathLst>
                <a:path w="12700" h="15239">
                  <a:moveTo>
                    <a:pt x="0" y="0"/>
                  </a:moveTo>
                  <a:lnTo>
                    <a:pt x="12191" y="0"/>
                  </a:lnTo>
                </a:path>
                <a:path w="12700" h="15239">
                  <a:moveTo>
                    <a:pt x="0" y="3047"/>
                  </a:moveTo>
                  <a:lnTo>
                    <a:pt x="12191" y="3047"/>
                  </a:lnTo>
                </a:path>
                <a:path w="12700" h="15239">
                  <a:moveTo>
                    <a:pt x="0" y="6095"/>
                  </a:moveTo>
                  <a:lnTo>
                    <a:pt x="12191" y="6095"/>
                  </a:lnTo>
                </a:path>
                <a:path w="12700" h="15239">
                  <a:moveTo>
                    <a:pt x="0" y="9143"/>
                  </a:moveTo>
                  <a:lnTo>
                    <a:pt x="12191" y="9143"/>
                  </a:lnTo>
                </a:path>
                <a:path w="12700" h="15239">
                  <a:moveTo>
                    <a:pt x="0" y="12191"/>
                  </a:moveTo>
                  <a:lnTo>
                    <a:pt x="12191" y="12191"/>
                  </a:lnTo>
                </a:path>
                <a:path w="12700" h="15239">
                  <a:moveTo>
                    <a:pt x="0" y="15239"/>
                  </a:moveTo>
                  <a:lnTo>
                    <a:pt x="12191" y="1523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754624" y="4762500"/>
              <a:ext cx="55244" cy="104139"/>
            </a:xfrm>
            <a:custGeom>
              <a:avLst/>
              <a:gdLst/>
              <a:ahLst/>
              <a:cxnLst/>
              <a:rect l="l" t="t" r="r" b="b"/>
              <a:pathLst>
                <a:path w="55245" h="104139">
                  <a:moveTo>
                    <a:pt x="0" y="0"/>
                  </a:moveTo>
                  <a:lnTo>
                    <a:pt x="12191" y="0"/>
                  </a:lnTo>
                </a:path>
                <a:path w="55245" h="104139">
                  <a:moveTo>
                    <a:pt x="0" y="3048"/>
                  </a:moveTo>
                  <a:lnTo>
                    <a:pt x="12191" y="3048"/>
                  </a:lnTo>
                </a:path>
                <a:path w="55245" h="104139">
                  <a:moveTo>
                    <a:pt x="42671" y="57912"/>
                  </a:moveTo>
                  <a:lnTo>
                    <a:pt x="51816" y="57912"/>
                  </a:lnTo>
                </a:path>
                <a:path w="55245" h="104139">
                  <a:moveTo>
                    <a:pt x="45719" y="103631"/>
                  </a:moveTo>
                  <a:lnTo>
                    <a:pt x="54864" y="103631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782056" y="4872228"/>
              <a:ext cx="6350" cy="3175"/>
            </a:xfrm>
            <a:custGeom>
              <a:avLst/>
              <a:gdLst/>
              <a:ahLst/>
              <a:cxnLst/>
              <a:rect l="l" t="t" r="r" b="b"/>
              <a:pathLst>
                <a:path w="6350" h="3175">
                  <a:moveTo>
                    <a:pt x="0" y="0"/>
                  </a:moveTo>
                  <a:lnTo>
                    <a:pt x="6095" y="0"/>
                  </a:lnTo>
                </a:path>
                <a:path w="6350" h="3175">
                  <a:moveTo>
                    <a:pt x="0" y="3048"/>
                  </a:moveTo>
                  <a:lnTo>
                    <a:pt x="6095" y="30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79008" y="4873752"/>
              <a:ext cx="76200" cy="6705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54624" y="4937760"/>
              <a:ext cx="82296" cy="3047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5782056" y="4957572"/>
              <a:ext cx="9525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914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785104" y="4963668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>
                  <a:moveTo>
                    <a:pt x="0" y="0"/>
                  </a:moveTo>
                  <a:lnTo>
                    <a:pt x="3047" y="0"/>
                  </a:lnTo>
                </a:path>
              </a:pathLst>
            </a:custGeom>
            <a:ln w="3175">
              <a:solidFill>
                <a:srgbClr val="6F6F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818632" y="4966716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54624" y="4968240"/>
              <a:ext cx="82296" cy="97535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5754624" y="5067300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3175">
              <a:solidFill>
                <a:srgbClr val="5F5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5983223" y="3736847"/>
            <a:ext cx="2030095" cy="1917700"/>
            <a:chOff x="5983223" y="3736847"/>
            <a:chExt cx="2030095" cy="1917700"/>
          </a:xfrm>
        </p:grpSpPr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83223" y="3736847"/>
              <a:ext cx="2029967" cy="1825751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6205727" y="5561075"/>
              <a:ext cx="1551940" cy="3175"/>
            </a:xfrm>
            <a:custGeom>
              <a:avLst/>
              <a:gdLst/>
              <a:ahLst/>
              <a:cxnLst/>
              <a:rect l="l" t="t" r="r" b="b"/>
              <a:pathLst>
                <a:path w="1551940" h="3175">
                  <a:moveTo>
                    <a:pt x="0" y="0"/>
                  </a:moveTo>
                  <a:lnTo>
                    <a:pt x="9144" y="0"/>
                  </a:lnTo>
                </a:path>
                <a:path w="1551940" h="3175">
                  <a:moveTo>
                    <a:pt x="1542287" y="0"/>
                  </a:moveTo>
                  <a:lnTo>
                    <a:pt x="1551432" y="0"/>
                  </a:lnTo>
                </a:path>
                <a:path w="1551940" h="3175">
                  <a:moveTo>
                    <a:pt x="0" y="3048"/>
                  </a:moveTo>
                  <a:lnTo>
                    <a:pt x="9144" y="3048"/>
                  </a:lnTo>
                </a:path>
                <a:path w="1551940" h="3175">
                  <a:moveTo>
                    <a:pt x="1542287" y="3048"/>
                  </a:moveTo>
                  <a:lnTo>
                    <a:pt x="1551432" y="30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976871" y="5562599"/>
              <a:ext cx="9144" cy="6095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6205727" y="5567171"/>
              <a:ext cx="1551940" cy="0"/>
            </a:xfrm>
            <a:custGeom>
              <a:avLst/>
              <a:gdLst/>
              <a:ahLst/>
              <a:cxnLst/>
              <a:rect l="l" t="t" r="r" b="b"/>
              <a:pathLst>
                <a:path w="1551940">
                  <a:moveTo>
                    <a:pt x="0" y="0"/>
                  </a:moveTo>
                  <a:lnTo>
                    <a:pt x="9144" y="0"/>
                  </a:lnTo>
                </a:path>
                <a:path w="1551940">
                  <a:moveTo>
                    <a:pt x="1542287" y="0"/>
                  </a:moveTo>
                  <a:lnTo>
                    <a:pt x="155143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922007" y="5568695"/>
              <a:ext cx="106679" cy="4876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318247" y="5562599"/>
              <a:ext cx="100584" cy="60959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922007" y="5614415"/>
              <a:ext cx="112775" cy="15239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312151" y="5620511"/>
              <a:ext cx="106679" cy="6095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309103" y="5623559"/>
              <a:ext cx="112775" cy="6095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309103" y="5626607"/>
              <a:ext cx="112775" cy="6095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531863" y="5562599"/>
              <a:ext cx="115824" cy="91439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6550151" y="5631179"/>
              <a:ext cx="9525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9144" y="0"/>
                  </a:lnTo>
                </a:path>
              </a:pathLst>
            </a:custGeom>
            <a:ln w="3175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147815" y="5568695"/>
              <a:ext cx="112776" cy="85343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306055" y="5629655"/>
              <a:ext cx="115823" cy="6095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6547103" y="5634227"/>
              <a:ext cx="6350" cy="0"/>
            </a:xfrm>
            <a:custGeom>
              <a:avLst/>
              <a:gdLst/>
              <a:ahLst/>
              <a:cxnLst/>
              <a:rect l="l" t="t" r="r" b="b"/>
              <a:pathLst>
                <a:path w="6350">
                  <a:moveTo>
                    <a:pt x="0" y="0"/>
                  </a:moveTo>
                  <a:lnTo>
                    <a:pt x="6095" y="0"/>
                  </a:lnTo>
                </a:path>
              </a:pathLst>
            </a:custGeom>
            <a:ln w="3175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7693151" y="5568695"/>
              <a:ext cx="118871" cy="85343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6541007" y="5637275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3048" y="0"/>
                  </a:moveTo>
                  <a:lnTo>
                    <a:pt x="9143" y="0"/>
                  </a:lnTo>
                </a:path>
                <a:path w="9525" h="6350">
                  <a:moveTo>
                    <a:pt x="3048" y="3048"/>
                  </a:moveTo>
                  <a:lnTo>
                    <a:pt x="9143" y="3048"/>
                  </a:lnTo>
                </a:path>
                <a:path w="9525" h="6350">
                  <a:moveTo>
                    <a:pt x="0" y="6095"/>
                  </a:moveTo>
                  <a:lnTo>
                    <a:pt x="6095" y="6095"/>
                  </a:lnTo>
                </a:path>
              </a:pathLst>
            </a:custGeom>
            <a:ln w="3175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303007" y="5632703"/>
              <a:ext cx="118871" cy="21335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915911" y="5626607"/>
              <a:ext cx="118871" cy="27431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7327391" y="5646419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0" y="0"/>
                  </a:moveTo>
                  <a:lnTo>
                    <a:pt x="9144" y="0"/>
                  </a:lnTo>
                </a:path>
                <a:path w="9525" h="6350">
                  <a:moveTo>
                    <a:pt x="0" y="3048"/>
                  </a:moveTo>
                  <a:lnTo>
                    <a:pt x="9144" y="3048"/>
                  </a:lnTo>
                </a:path>
                <a:path w="9525" h="6350">
                  <a:moveTo>
                    <a:pt x="0" y="6096"/>
                  </a:moveTo>
                  <a:lnTo>
                    <a:pt x="9144" y="6096"/>
                  </a:lnTo>
                </a:path>
              </a:pathLst>
            </a:custGeom>
            <a:ln w="3175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4" name="object 44"/>
          <p:cNvGrpSpPr/>
          <p:nvPr/>
        </p:nvGrpSpPr>
        <p:grpSpPr>
          <a:xfrm>
            <a:off x="6906768" y="5754623"/>
            <a:ext cx="250190" cy="76200"/>
            <a:chOff x="6906768" y="5754623"/>
            <a:chExt cx="250190" cy="76200"/>
          </a:xfrm>
        </p:grpSpPr>
        <p:sp>
          <p:nvSpPr>
            <p:cNvPr id="45" name="object 45"/>
            <p:cNvSpPr/>
            <p:nvPr/>
          </p:nvSpPr>
          <p:spPr>
            <a:xfrm>
              <a:off x="7034784" y="5759195"/>
              <a:ext cx="15240" cy="0"/>
            </a:xfrm>
            <a:custGeom>
              <a:avLst/>
              <a:gdLst/>
              <a:ahLst/>
              <a:cxnLst/>
              <a:rect l="l" t="t" r="r" b="b"/>
              <a:pathLst>
                <a:path w="15240">
                  <a:moveTo>
                    <a:pt x="0" y="0"/>
                  </a:moveTo>
                  <a:lnTo>
                    <a:pt x="1524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906768" y="5754623"/>
              <a:ext cx="57912" cy="27431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906768" y="5754623"/>
              <a:ext cx="249936" cy="30479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906768" y="5779007"/>
              <a:ext cx="249936" cy="45719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906768" y="5824727"/>
              <a:ext cx="18288" cy="3047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979920" y="5821679"/>
              <a:ext cx="176784" cy="6095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6992112" y="5829299"/>
              <a:ext cx="152400" cy="0"/>
            </a:xfrm>
            <a:custGeom>
              <a:avLst/>
              <a:gdLst/>
              <a:ahLst/>
              <a:cxnLst/>
              <a:rect l="l" t="t" r="r" b="b"/>
              <a:pathLst>
                <a:path w="152400">
                  <a:moveTo>
                    <a:pt x="0" y="0"/>
                  </a:moveTo>
                  <a:lnTo>
                    <a:pt x="9144" y="0"/>
                  </a:lnTo>
                </a:path>
                <a:path w="152400">
                  <a:moveTo>
                    <a:pt x="149351" y="0"/>
                  </a:moveTo>
                  <a:lnTo>
                    <a:pt x="152399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2" name="object 52"/>
          <p:cNvGrpSpPr/>
          <p:nvPr/>
        </p:nvGrpSpPr>
        <p:grpSpPr>
          <a:xfrm>
            <a:off x="7211568" y="5782055"/>
            <a:ext cx="222885" cy="40005"/>
            <a:chOff x="7211568" y="5782055"/>
            <a:chExt cx="222885" cy="40005"/>
          </a:xfrm>
        </p:grpSpPr>
        <p:pic>
          <p:nvPicPr>
            <p:cNvPr id="53" name="object 53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7211568" y="5782055"/>
              <a:ext cx="222504" cy="36575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7412736" y="5820155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>
                  <a:moveTo>
                    <a:pt x="0" y="0"/>
                  </a:moveTo>
                  <a:lnTo>
                    <a:pt x="3047" y="0"/>
                  </a:lnTo>
                </a:path>
              </a:pathLst>
            </a:custGeom>
            <a:ln w="3175">
              <a:solidFill>
                <a:srgbClr val="5F5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499" y="988567"/>
            <a:ext cx="64966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581" y="1622882"/>
            <a:ext cx="8446770" cy="433832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810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00025" marR="466725" indent="-187960">
              <a:lnSpc>
                <a:spcPts val="2140"/>
              </a:lnSpc>
              <a:spcBef>
                <a:spcPts val="86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graphic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descriptive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rating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scales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used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have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been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accepted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and 	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reliable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valid.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585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Factors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limited.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Factors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decided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important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used.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025" marR="360045" indent="-187960">
              <a:lnSpc>
                <a:spcPts val="2140"/>
              </a:lnSpc>
              <a:spcBef>
                <a:spcPts val="86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class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grades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aim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evaluation can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easily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up.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Job 	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classes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determined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terms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point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range.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73685" indent="-261620">
              <a:lnSpc>
                <a:spcPct val="100000"/>
              </a:lnSpc>
              <a:spcBef>
                <a:spcPts val="520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6188075">
              <a:lnSpc>
                <a:spcPct val="127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a)Difficult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develop.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b)Difficult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explain.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7010" indent="-194945">
              <a:lnSpc>
                <a:spcPct val="100000"/>
              </a:lnSpc>
              <a:spcBef>
                <a:spcPts val="625"/>
              </a:spcBef>
              <a:buSzPct val="95000"/>
              <a:buAutoNum type="alphaLcParenR" startAt="3"/>
              <a:tabLst>
                <a:tab pos="2070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concerning.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marR="5080" indent="-189230">
              <a:lnSpc>
                <a:spcPts val="2140"/>
              </a:lnSpc>
              <a:spcBef>
                <a:spcPts val="865"/>
              </a:spcBef>
              <a:buSzPct val="95000"/>
              <a:buAutoNum type="alphaLcParenR" startAt="3"/>
              <a:tabLst>
                <a:tab pos="201295" algn="l"/>
                <a:tab pos="2216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	Assigning</a:t>
            </a:r>
            <a:r>
              <a:rPr sz="1950" spc="2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spc="2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weightages</a:t>
            </a:r>
            <a:r>
              <a:rPr sz="1950" spc="2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each</a:t>
            </a:r>
            <a:r>
              <a:rPr sz="1950" spc="2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factor</a:t>
            </a:r>
            <a:r>
              <a:rPr sz="1950" spc="25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2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sub-factor</a:t>
            </a:r>
            <a:r>
              <a:rPr sz="1950" spc="2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requires</a:t>
            </a:r>
            <a:r>
              <a:rPr sz="1950" spc="2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careful</a:t>
            </a:r>
            <a:r>
              <a:rPr sz="1950" spc="2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detailed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study.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1652" rIns="0" bIns="0" rtlCol="0">
            <a:spAutoFit/>
          </a:bodyPr>
          <a:lstStyle/>
          <a:p>
            <a:pPr marL="2921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75381"/>
            <a:ext cx="8268334" cy="118364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645"/>
              </a:spcBef>
              <a:buSzPct val="96000"/>
              <a:buFont typeface="Wingdings" panose="05000000000000000000"/>
              <a:buChar char=""/>
              <a:tabLst>
                <a:tab pos="274320" algn="l"/>
              </a:tabLst>
            </a:pPr>
            <a:r>
              <a:rPr sz="2300" b="1" i="1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2300" u="heavy" spc="-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plans: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ts val="2500"/>
              </a:lnSpc>
              <a:spcBef>
                <a:spcPts val="855"/>
              </a:spcBef>
            </a:pPr>
            <a:r>
              <a:rPr sz="2300" spc="-30" dirty="0"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payment</a:t>
            </a:r>
            <a:r>
              <a:rPr sz="23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made</a:t>
            </a:r>
            <a:r>
              <a:rPr sz="23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employer</a:t>
            </a:r>
            <a:r>
              <a:rPr sz="23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effort</a:t>
            </a:r>
            <a:r>
              <a:rPr sz="23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put</a:t>
            </a:r>
            <a:r>
              <a:rPr sz="23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3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worker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production.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1308100" y="2057400"/>
            <a:ext cx="7162800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950" b="1" i="1" u="heavy">
                <a:solidFill>
                  <a:schemeClr val="tx1"/>
                </a:solidFill>
                <a:latin typeface="Times New Roman" panose="02020603050405020304"/>
                <a:ea typeface="+mn-ea"/>
                <a:cs typeface="Times New Roman" panose="02020603050405020304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2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344058497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8816" rIns="0" bIns="0" rtlCol="0">
            <a:spAutoFit/>
          </a:bodyPr>
          <a:lstStyle/>
          <a:p>
            <a:pPr marL="32385">
              <a:lnSpc>
                <a:spcPct val="100000"/>
              </a:lnSpc>
              <a:spcBef>
                <a:spcPts val="100"/>
              </a:spcBef>
            </a:pPr>
            <a:r>
              <a:rPr sz="3300" spc="-25" dirty="0"/>
              <a:t>INDUSTRIAL</a:t>
            </a:r>
            <a:r>
              <a:rPr sz="3300" b="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/>
              <a:t>MANAGEMENT</a:t>
            </a:r>
            <a:endParaRPr sz="3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81346" y="2392171"/>
            <a:ext cx="150876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Methods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4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Paying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674620" y="2849879"/>
            <a:ext cx="4523740" cy="353695"/>
            <a:chOff x="2674620" y="2849879"/>
            <a:chExt cx="4523740" cy="353695"/>
          </a:xfrm>
        </p:grpSpPr>
        <p:sp>
          <p:nvSpPr>
            <p:cNvPr id="5" name="object 5"/>
            <p:cNvSpPr/>
            <p:nvPr/>
          </p:nvSpPr>
          <p:spPr>
            <a:xfrm>
              <a:off x="2720339" y="3031235"/>
              <a:ext cx="4432300" cy="15240"/>
            </a:xfrm>
            <a:custGeom>
              <a:avLst/>
              <a:gdLst/>
              <a:ahLst/>
              <a:cxnLst/>
              <a:rect l="l" t="t" r="r" b="b"/>
              <a:pathLst>
                <a:path w="4432300" h="15239">
                  <a:moveTo>
                    <a:pt x="4431791" y="15239"/>
                  </a:moveTo>
                  <a:lnTo>
                    <a:pt x="4431791" y="0"/>
                  </a:lnTo>
                  <a:lnTo>
                    <a:pt x="0" y="0"/>
                  </a:lnTo>
                  <a:lnTo>
                    <a:pt x="0" y="15239"/>
                  </a:lnTo>
                  <a:lnTo>
                    <a:pt x="4431791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74620" y="3038856"/>
              <a:ext cx="89916" cy="16459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07936" y="3038856"/>
              <a:ext cx="89916" cy="16459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5021579" y="2849879"/>
              <a:ext cx="17145" cy="189230"/>
            </a:xfrm>
            <a:custGeom>
              <a:avLst/>
              <a:gdLst/>
              <a:ahLst/>
              <a:cxnLst/>
              <a:rect l="l" t="t" r="r" b="b"/>
              <a:pathLst>
                <a:path w="17145" h="189230">
                  <a:moveTo>
                    <a:pt x="16763" y="188975"/>
                  </a:moveTo>
                  <a:lnTo>
                    <a:pt x="16763" y="0"/>
                  </a:lnTo>
                  <a:lnTo>
                    <a:pt x="0" y="0"/>
                  </a:lnTo>
                  <a:lnTo>
                    <a:pt x="0" y="188975"/>
                  </a:lnTo>
                  <a:lnTo>
                    <a:pt x="16763" y="1889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2572512" y="3268979"/>
            <a:ext cx="954405" cy="294640"/>
          </a:xfrm>
          <a:custGeom>
            <a:avLst/>
            <a:gdLst/>
            <a:ahLst/>
            <a:cxnLst/>
            <a:rect l="l" t="t" r="r" b="b"/>
            <a:pathLst>
              <a:path w="954404" h="294639">
                <a:moveTo>
                  <a:pt x="954024" y="294132"/>
                </a:moveTo>
                <a:lnTo>
                  <a:pt x="954024" y="0"/>
                </a:lnTo>
                <a:lnTo>
                  <a:pt x="0" y="0"/>
                </a:lnTo>
                <a:lnTo>
                  <a:pt x="0" y="294132"/>
                </a:lnTo>
                <a:lnTo>
                  <a:pt x="6096" y="294132"/>
                </a:lnTo>
                <a:lnTo>
                  <a:pt x="6096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943356" y="10668"/>
                </a:lnTo>
                <a:lnTo>
                  <a:pt x="943356" y="6096"/>
                </a:lnTo>
                <a:lnTo>
                  <a:pt x="947928" y="10668"/>
                </a:lnTo>
                <a:lnTo>
                  <a:pt x="947928" y="294132"/>
                </a:lnTo>
                <a:lnTo>
                  <a:pt x="954024" y="294132"/>
                </a:lnTo>
                <a:close/>
              </a:path>
              <a:path w="954404" h="294639">
                <a:moveTo>
                  <a:pt x="10668" y="10668"/>
                </a:moveTo>
                <a:lnTo>
                  <a:pt x="10668" y="6096"/>
                </a:lnTo>
                <a:lnTo>
                  <a:pt x="6096" y="10668"/>
                </a:lnTo>
                <a:lnTo>
                  <a:pt x="10668" y="10668"/>
                </a:lnTo>
                <a:close/>
              </a:path>
              <a:path w="954404" h="294639">
                <a:moveTo>
                  <a:pt x="10668" y="283464"/>
                </a:moveTo>
                <a:lnTo>
                  <a:pt x="10668" y="10668"/>
                </a:lnTo>
                <a:lnTo>
                  <a:pt x="6096" y="10668"/>
                </a:lnTo>
                <a:lnTo>
                  <a:pt x="6096" y="283464"/>
                </a:lnTo>
                <a:lnTo>
                  <a:pt x="10668" y="283464"/>
                </a:lnTo>
                <a:close/>
              </a:path>
              <a:path w="954404" h="294639">
                <a:moveTo>
                  <a:pt x="947928" y="283464"/>
                </a:moveTo>
                <a:lnTo>
                  <a:pt x="6096" y="283464"/>
                </a:lnTo>
                <a:lnTo>
                  <a:pt x="10668" y="288036"/>
                </a:lnTo>
                <a:lnTo>
                  <a:pt x="10668" y="294132"/>
                </a:lnTo>
                <a:lnTo>
                  <a:pt x="943356" y="294132"/>
                </a:lnTo>
                <a:lnTo>
                  <a:pt x="943356" y="288036"/>
                </a:lnTo>
                <a:lnTo>
                  <a:pt x="947928" y="283464"/>
                </a:lnTo>
                <a:close/>
              </a:path>
              <a:path w="954404" h="294639">
                <a:moveTo>
                  <a:pt x="10668" y="294132"/>
                </a:moveTo>
                <a:lnTo>
                  <a:pt x="10668" y="288036"/>
                </a:lnTo>
                <a:lnTo>
                  <a:pt x="6096" y="283464"/>
                </a:lnTo>
                <a:lnTo>
                  <a:pt x="6096" y="294132"/>
                </a:lnTo>
                <a:lnTo>
                  <a:pt x="10668" y="294132"/>
                </a:lnTo>
                <a:close/>
              </a:path>
              <a:path w="954404" h="294639">
                <a:moveTo>
                  <a:pt x="947928" y="10668"/>
                </a:moveTo>
                <a:lnTo>
                  <a:pt x="943356" y="6096"/>
                </a:lnTo>
                <a:lnTo>
                  <a:pt x="943356" y="10668"/>
                </a:lnTo>
                <a:lnTo>
                  <a:pt x="947928" y="10668"/>
                </a:lnTo>
                <a:close/>
              </a:path>
              <a:path w="954404" h="294639">
                <a:moveTo>
                  <a:pt x="947928" y="283464"/>
                </a:moveTo>
                <a:lnTo>
                  <a:pt x="947928" y="10668"/>
                </a:lnTo>
                <a:lnTo>
                  <a:pt x="943356" y="10668"/>
                </a:lnTo>
                <a:lnTo>
                  <a:pt x="943356" y="283464"/>
                </a:lnTo>
                <a:lnTo>
                  <a:pt x="947928" y="283464"/>
                </a:lnTo>
                <a:close/>
              </a:path>
              <a:path w="954404" h="294639">
                <a:moveTo>
                  <a:pt x="947928" y="294132"/>
                </a:moveTo>
                <a:lnTo>
                  <a:pt x="947928" y="283464"/>
                </a:lnTo>
                <a:lnTo>
                  <a:pt x="943356" y="288036"/>
                </a:lnTo>
                <a:lnTo>
                  <a:pt x="943356" y="294132"/>
                </a:lnTo>
                <a:lnTo>
                  <a:pt x="947928" y="2941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593338" y="3291330"/>
            <a:ext cx="1726564" cy="62420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Day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Rates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Pay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man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4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his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time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364736" y="3265932"/>
            <a:ext cx="3122930" cy="297180"/>
          </a:xfrm>
          <a:custGeom>
            <a:avLst/>
            <a:gdLst/>
            <a:ahLst/>
            <a:cxnLst/>
            <a:rect l="l" t="t" r="r" b="b"/>
            <a:pathLst>
              <a:path w="3122929" h="297179">
                <a:moveTo>
                  <a:pt x="3122676" y="297180"/>
                </a:moveTo>
                <a:lnTo>
                  <a:pt x="3122676" y="0"/>
                </a:lnTo>
                <a:lnTo>
                  <a:pt x="0" y="0"/>
                </a:lnTo>
                <a:lnTo>
                  <a:pt x="0" y="297180"/>
                </a:lnTo>
                <a:lnTo>
                  <a:pt x="4572" y="297180"/>
                </a:lnTo>
                <a:lnTo>
                  <a:pt x="4572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3112008" y="10668"/>
                </a:lnTo>
                <a:lnTo>
                  <a:pt x="3112008" y="6096"/>
                </a:lnTo>
                <a:lnTo>
                  <a:pt x="3116580" y="10668"/>
                </a:lnTo>
                <a:lnTo>
                  <a:pt x="3116580" y="297180"/>
                </a:lnTo>
                <a:lnTo>
                  <a:pt x="3122676" y="297180"/>
                </a:lnTo>
                <a:close/>
              </a:path>
              <a:path w="3122929" h="297179">
                <a:moveTo>
                  <a:pt x="10668" y="10668"/>
                </a:moveTo>
                <a:lnTo>
                  <a:pt x="10668" y="6096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3122929" h="297179">
                <a:moveTo>
                  <a:pt x="10668" y="286512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286512"/>
                </a:lnTo>
                <a:lnTo>
                  <a:pt x="10668" y="286512"/>
                </a:lnTo>
                <a:close/>
              </a:path>
              <a:path w="3122929" h="297179">
                <a:moveTo>
                  <a:pt x="3116580" y="286512"/>
                </a:moveTo>
                <a:lnTo>
                  <a:pt x="4572" y="286512"/>
                </a:lnTo>
                <a:lnTo>
                  <a:pt x="10668" y="291084"/>
                </a:lnTo>
                <a:lnTo>
                  <a:pt x="10668" y="297180"/>
                </a:lnTo>
                <a:lnTo>
                  <a:pt x="3112008" y="297180"/>
                </a:lnTo>
                <a:lnTo>
                  <a:pt x="3112008" y="291084"/>
                </a:lnTo>
                <a:lnTo>
                  <a:pt x="3116580" y="286512"/>
                </a:lnTo>
                <a:close/>
              </a:path>
              <a:path w="3122929" h="297179">
                <a:moveTo>
                  <a:pt x="10668" y="297180"/>
                </a:moveTo>
                <a:lnTo>
                  <a:pt x="10668" y="291084"/>
                </a:lnTo>
                <a:lnTo>
                  <a:pt x="4572" y="286512"/>
                </a:lnTo>
                <a:lnTo>
                  <a:pt x="4572" y="297180"/>
                </a:lnTo>
                <a:lnTo>
                  <a:pt x="10668" y="297180"/>
                </a:lnTo>
                <a:close/>
              </a:path>
              <a:path w="3122929" h="297179">
                <a:moveTo>
                  <a:pt x="3116580" y="10668"/>
                </a:moveTo>
                <a:lnTo>
                  <a:pt x="3112008" y="6096"/>
                </a:lnTo>
                <a:lnTo>
                  <a:pt x="3112008" y="10668"/>
                </a:lnTo>
                <a:lnTo>
                  <a:pt x="3116580" y="10668"/>
                </a:lnTo>
                <a:close/>
              </a:path>
              <a:path w="3122929" h="297179">
                <a:moveTo>
                  <a:pt x="3116580" y="286512"/>
                </a:moveTo>
                <a:lnTo>
                  <a:pt x="3116580" y="10668"/>
                </a:lnTo>
                <a:lnTo>
                  <a:pt x="3112008" y="10668"/>
                </a:lnTo>
                <a:lnTo>
                  <a:pt x="3112008" y="286512"/>
                </a:lnTo>
                <a:lnTo>
                  <a:pt x="3116580" y="286512"/>
                </a:lnTo>
                <a:close/>
              </a:path>
              <a:path w="3122929" h="297179">
                <a:moveTo>
                  <a:pt x="3116580" y="297180"/>
                </a:moveTo>
                <a:lnTo>
                  <a:pt x="3116580" y="286512"/>
                </a:lnTo>
                <a:lnTo>
                  <a:pt x="3112008" y="291084"/>
                </a:lnTo>
                <a:lnTo>
                  <a:pt x="3112008" y="297180"/>
                </a:lnTo>
                <a:lnTo>
                  <a:pt x="3116580" y="297180"/>
                </a:lnTo>
                <a:close/>
              </a:path>
            </a:pathLst>
          </a:custGeom>
          <a:solidFill>
            <a:srgbClr val="407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431282" y="3288282"/>
            <a:ext cx="3030220" cy="63182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Piece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Rates/Piece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Work/Incentive</a:t>
            </a:r>
            <a:r>
              <a:rPr sz="1450" spc="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Plans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814070">
              <a:lnSpc>
                <a:spcPct val="100000"/>
              </a:lnSpc>
              <a:spcBef>
                <a:spcPts val="125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Pay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man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4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his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output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32905" y="4120386"/>
            <a:ext cx="2357120" cy="9321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Characteristics</a:t>
            </a:r>
            <a:r>
              <a:rPr sz="1450" spc="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68605" indent="-255905">
              <a:lnSpc>
                <a:spcPct val="100000"/>
              </a:lnSpc>
              <a:spcBef>
                <a:spcPts val="50"/>
              </a:spcBef>
              <a:buAutoNum type="romanLcParenR"/>
              <a:tabLst>
                <a:tab pos="268605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Difficult</a:t>
            </a:r>
            <a:r>
              <a:rPr sz="14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compute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73050" indent="-260350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27305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Difficult</a:t>
            </a:r>
            <a:r>
              <a:rPr sz="14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explain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76860" indent="-264160">
              <a:lnSpc>
                <a:spcPct val="100000"/>
              </a:lnSpc>
              <a:spcBef>
                <a:spcPts val="50"/>
              </a:spcBef>
              <a:buAutoNum type="romanLcParenR"/>
              <a:tabLst>
                <a:tab pos="27686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Save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when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output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32905" y="5252717"/>
            <a:ext cx="185483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iv)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14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value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93338" y="4115814"/>
            <a:ext cx="2242185" cy="183768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Characteristics</a:t>
            </a:r>
            <a:r>
              <a:rPr sz="1450" spc="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68605" indent="-255905">
              <a:lnSpc>
                <a:spcPct val="100000"/>
              </a:lnSpc>
              <a:spcBef>
                <a:spcPts val="50"/>
              </a:spcBef>
              <a:buAutoNum type="romanLcParenR"/>
              <a:tabLst>
                <a:tab pos="268605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Simple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compute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73050" indent="-260350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27305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Easily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understood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 marR="215265" indent="264160">
              <a:lnSpc>
                <a:spcPct val="102000"/>
              </a:lnSpc>
              <a:spcBef>
                <a:spcPts val="10"/>
              </a:spcBef>
              <a:buAutoNum type="romanLcParenR"/>
              <a:tabLst>
                <a:tab pos="27686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Good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when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production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rate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95910">
              <a:lnSpc>
                <a:spcPct val="100000"/>
              </a:lnSpc>
              <a:spcBef>
                <a:spcPts val="5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4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high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67335" marR="5080" indent="-255270">
              <a:lnSpc>
                <a:spcPts val="1790"/>
              </a:lnSpc>
              <a:spcBef>
                <a:spcPts val="55"/>
              </a:spcBef>
              <a:buAutoNum type="romanLcParenR" startAt="4"/>
              <a:tabLst>
                <a:tab pos="295910" algn="l"/>
              </a:tabLst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Save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when</a:t>
            </a:r>
            <a:r>
              <a:rPr sz="14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output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is 	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high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5627" y="2617723"/>
            <a:ext cx="8828405" cy="316230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 marR="5080">
              <a:lnSpc>
                <a:spcPts val="1900"/>
              </a:lnSpc>
              <a:spcBef>
                <a:spcPts val="56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term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means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counting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man’s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paying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him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money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or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money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depending on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output.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73685" indent="-261620">
              <a:lnSpc>
                <a:spcPct val="100000"/>
              </a:lnSpc>
              <a:spcBef>
                <a:spcPts val="1815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Requirements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an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plan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successful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2615"/>
              </a:spcBef>
              <a:buAutoNum type="romanLcParenR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apply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only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situations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where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effort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increase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output.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29565" indent="-316865">
              <a:lnSpc>
                <a:spcPct val="100000"/>
              </a:lnSpc>
              <a:spcBef>
                <a:spcPts val="385"/>
              </a:spcBef>
              <a:buAutoNum type="romanLcParenR"/>
              <a:tabLst>
                <a:tab pos="32956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probably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proportionally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above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standard.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385"/>
              </a:spcBef>
              <a:buAutoNum type="romanLcParenR"/>
              <a:tabLst>
                <a:tab pos="3302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Standards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fairly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extra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effort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will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result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bonus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pay.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385"/>
              </a:spcBef>
              <a:buAutoNum type="romanLcParenR"/>
              <a:tabLst>
                <a:tab pos="3302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reward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soon.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385"/>
              </a:spcBef>
              <a:buAutoNum type="romanLcParenR"/>
              <a:tabLst>
                <a:tab pos="3302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reasonably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simple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employee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withstand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735070"/>
            <a:ext cx="4131945" cy="268351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common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plans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buAutoNum type="romanLcParenR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Straight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Piece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Work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29565" indent="-316865">
              <a:lnSpc>
                <a:spcPct val="100000"/>
              </a:lnSpc>
              <a:spcBef>
                <a:spcPts val="625"/>
              </a:spcBef>
              <a:buAutoNum type="romanLcParenR"/>
              <a:tabLst>
                <a:tab pos="32956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Helsey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Premium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Plan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625"/>
              </a:spcBef>
              <a:buAutoNum type="romanLcParenR"/>
              <a:tabLst>
                <a:tab pos="3302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Rowan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Premium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Plan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620"/>
              </a:spcBef>
              <a:buAutoNum type="romanLcParenR"/>
              <a:tabLst>
                <a:tab pos="33020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Taylor’s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Different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Piece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System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200" indent="-317500">
              <a:lnSpc>
                <a:spcPct val="100000"/>
              </a:lnSpc>
              <a:spcBef>
                <a:spcPts val="625"/>
              </a:spcBef>
              <a:buAutoNum type="romanLcParenR"/>
              <a:tabLst>
                <a:tab pos="3302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Emesion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Efficiency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Bonus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676400"/>
            <a:ext cx="7162800" cy="39624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16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108947939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748" y="2735070"/>
            <a:ext cx="7066915" cy="3070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"/>
              <a:tabLst>
                <a:tab pos="274320" algn="l"/>
              </a:tabLst>
            </a:pPr>
            <a:r>
              <a:rPr sz="2300" b="1" i="1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Wage</a:t>
            </a:r>
            <a:r>
              <a:rPr sz="2300" u="heavy" spc="-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plan</a:t>
            </a:r>
            <a:r>
              <a:rPr sz="2300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buAutoNum type="romanLcParenR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Straight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Piece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work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88010" lvl="1" indent="-257175">
              <a:lnSpc>
                <a:spcPct val="100000"/>
              </a:lnSpc>
              <a:spcBef>
                <a:spcPts val="1935"/>
              </a:spcBef>
              <a:buAutoNum type="alphaLcParenR"/>
              <a:tabLst>
                <a:tab pos="5880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common</a:t>
            </a:r>
            <a:r>
              <a:rPr sz="195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plan.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725170" lvl="1" indent="-272415">
              <a:lnSpc>
                <a:spcPts val="2240"/>
              </a:lnSpc>
              <a:spcBef>
                <a:spcPts val="625"/>
              </a:spcBef>
              <a:buAutoNum type="alphaLcParenR"/>
              <a:tabLst>
                <a:tab pos="72517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plays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fixed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amount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money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excess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piece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produced.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704215" marR="1073150" lvl="1" indent="-251460">
              <a:lnSpc>
                <a:spcPts val="2140"/>
              </a:lnSpc>
              <a:spcBef>
                <a:spcPts val="135"/>
              </a:spcBef>
              <a:buAutoNum type="alphaLcParenR"/>
              <a:tabLst>
                <a:tab pos="704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produces,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earns.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one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produces,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earns.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90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Normally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worker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gets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basic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produces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standard.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742691"/>
            <a:ext cx="6764020" cy="11410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Total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Earning,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Times New Roman" panose="02020603050405020304"/>
                <a:cs typeface="Times New Roman" panose="02020603050405020304"/>
              </a:rPr>
              <a:t>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52755" marR="5080" indent="-440690">
              <a:lnSpc>
                <a:spcPts val="2140"/>
              </a:lnSpc>
              <a:spcBef>
                <a:spcPts val="217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(Basic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rate)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+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(No.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pieces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produced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than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standard)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×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(Piece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rate)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99916" y="3982224"/>
            <a:ext cx="1931035" cy="1460500"/>
          </a:xfrm>
          <a:custGeom>
            <a:avLst/>
            <a:gdLst/>
            <a:ahLst/>
            <a:cxnLst/>
            <a:rect l="l" t="t" r="r" b="b"/>
            <a:pathLst>
              <a:path w="1931035" h="1460500">
                <a:moveTo>
                  <a:pt x="1930908" y="1414272"/>
                </a:moveTo>
                <a:lnTo>
                  <a:pt x="1857756" y="1370076"/>
                </a:lnTo>
                <a:lnTo>
                  <a:pt x="1853184" y="1368552"/>
                </a:lnTo>
                <a:lnTo>
                  <a:pt x="1848612" y="1370076"/>
                </a:lnTo>
                <a:lnTo>
                  <a:pt x="1845564" y="1373124"/>
                </a:lnTo>
                <a:lnTo>
                  <a:pt x="1844040" y="1377696"/>
                </a:lnTo>
                <a:lnTo>
                  <a:pt x="1845564" y="1382268"/>
                </a:lnTo>
                <a:lnTo>
                  <a:pt x="1848612" y="1383792"/>
                </a:lnTo>
                <a:lnTo>
                  <a:pt x="1888617" y="1406652"/>
                </a:lnTo>
                <a:lnTo>
                  <a:pt x="53340" y="1406652"/>
                </a:lnTo>
                <a:lnTo>
                  <a:pt x="53340" y="714743"/>
                </a:lnTo>
                <a:lnTo>
                  <a:pt x="894588" y="714743"/>
                </a:lnTo>
                <a:lnTo>
                  <a:pt x="894588" y="706793"/>
                </a:lnTo>
                <a:lnTo>
                  <a:pt x="900684" y="710171"/>
                </a:lnTo>
                <a:lnTo>
                  <a:pt x="1278636" y="97523"/>
                </a:lnTo>
                <a:lnTo>
                  <a:pt x="1264920" y="89903"/>
                </a:lnTo>
                <a:lnTo>
                  <a:pt x="888847" y="699503"/>
                </a:lnTo>
                <a:lnTo>
                  <a:pt x="53340" y="699503"/>
                </a:lnTo>
                <a:lnTo>
                  <a:pt x="53340" y="43891"/>
                </a:lnTo>
                <a:lnTo>
                  <a:pt x="45097" y="30035"/>
                </a:lnTo>
                <a:lnTo>
                  <a:pt x="51816" y="41325"/>
                </a:lnTo>
                <a:lnTo>
                  <a:pt x="53340" y="43891"/>
                </a:lnTo>
                <a:lnTo>
                  <a:pt x="76200" y="82296"/>
                </a:lnTo>
                <a:lnTo>
                  <a:pt x="77724" y="85344"/>
                </a:lnTo>
                <a:lnTo>
                  <a:pt x="82296" y="86868"/>
                </a:lnTo>
                <a:lnTo>
                  <a:pt x="86868" y="85344"/>
                </a:lnTo>
                <a:lnTo>
                  <a:pt x="89916" y="82296"/>
                </a:lnTo>
                <a:lnTo>
                  <a:pt x="91440" y="77724"/>
                </a:lnTo>
                <a:lnTo>
                  <a:pt x="88392" y="73152"/>
                </a:lnTo>
                <a:lnTo>
                  <a:pt x="45720" y="0"/>
                </a:lnTo>
                <a:lnTo>
                  <a:pt x="1524" y="73152"/>
                </a:lnTo>
                <a:lnTo>
                  <a:pt x="0" y="77724"/>
                </a:lnTo>
                <a:lnTo>
                  <a:pt x="1524" y="82296"/>
                </a:lnTo>
                <a:lnTo>
                  <a:pt x="4572" y="85344"/>
                </a:lnTo>
                <a:lnTo>
                  <a:pt x="9144" y="86868"/>
                </a:lnTo>
                <a:lnTo>
                  <a:pt x="13716" y="85344"/>
                </a:lnTo>
                <a:lnTo>
                  <a:pt x="15240" y="82296"/>
                </a:lnTo>
                <a:lnTo>
                  <a:pt x="38100" y="42291"/>
                </a:lnTo>
                <a:lnTo>
                  <a:pt x="38100" y="1414272"/>
                </a:lnTo>
                <a:lnTo>
                  <a:pt x="45720" y="1414272"/>
                </a:lnTo>
                <a:lnTo>
                  <a:pt x="45720" y="1421892"/>
                </a:lnTo>
                <a:lnTo>
                  <a:pt x="1885950" y="1421892"/>
                </a:lnTo>
                <a:lnTo>
                  <a:pt x="1848612" y="1443228"/>
                </a:lnTo>
                <a:lnTo>
                  <a:pt x="1845564" y="1446276"/>
                </a:lnTo>
                <a:lnTo>
                  <a:pt x="1844040" y="1450848"/>
                </a:lnTo>
                <a:lnTo>
                  <a:pt x="1845564" y="1453896"/>
                </a:lnTo>
                <a:lnTo>
                  <a:pt x="1848612" y="1458468"/>
                </a:lnTo>
                <a:lnTo>
                  <a:pt x="1853184" y="1459992"/>
                </a:lnTo>
                <a:lnTo>
                  <a:pt x="1857756" y="1456944"/>
                </a:lnTo>
                <a:lnTo>
                  <a:pt x="1915668" y="1423162"/>
                </a:lnTo>
                <a:lnTo>
                  <a:pt x="1930908" y="14142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16552" y="5544312"/>
            <a:ext cx="943610" cy="79375"/>
          </a:xfrm>
          <a:custGeom>
            <a:avLst/>
            <a:gdLst/>
            <a:ahLst/>
            <a:cxnLst/>
            <a:rect l="l" t="t" r="r" b="b"/>
            <a:pathLst>
              <a:path w="943610" h="79375">
                <a:moveTo>
                  <a:pt x="933354" y="40386"/>
                </a:moveTo>
                <a:lnTo>
                  <a:pt x="929449" y="38100"/>
                </a:lnTo>
                <a:lnTo>
                  <a:pt x="0" y="38100"/>
                </a:lnTo>
                <a:lnTo>
                  <a:pt x="0" y="42672"/>
                </a:lnTo>
                <a:lnTo>
                  <a:pt x="929449" y="42672"/>
                </a:lnTo>
                <a:lnTo>
                  <a:pt x="933354" y="40386"/>
                </a:lnTo>
                <a:close/>
              </a:path>
              <a:path w="943610" h="79375">
                <a:moveTo>
                  <a:pt x="943356" y="39624"/>
                </a:moveTo>
                <a:lnTo>
                  <a:pt x="876300" y="1524"/>
                </a:lnTo>
                <a:lnTo>
                  <a:pt x="874776" y="0"/>
                </a:lnTo>
                <a:lnTo>
                  <a:pt x="873252" y="1524"/>
                </a:lnTo>
                <a:lnTo>
                  <a:pt x="873252" y="3048"/>
                </a:lnTo>
                <a:lnTo>
                  <a:pt x="871728" y="3048"/>
                </a:lnTo>
                <a:lnTo>
                  <a:pt x="874776" y="6096"/>
                </a:lnTo>
                <a:lnTo>
                  <a:pt x="929449" y="38100"/>
                </a:lnTo>
                <a:lnTo>
                  <a:pt x="938784" y="38100"/>
                </a:lnTo>
                <a:lnTo>
                  <a:pt x="938784" y="42325"/>
                </a:lnTo>
                <a:lnTo>
                  <a:pt x="943356" y="39624"/>
                </a:lnTo>
                <a:close/>
              </a:path>
              <a:path w="943610" h="79375">
                <a:moveTo>
                  <a:pt x="938197" y="42672"/>
                </a:moveTo>
                <a:lnTo>
                  <a:pt x="929449" y="42672"/>
                </a:lnTo>
                <a:lnTo>
                  <a:pt x="874776" y="74676"/>
                </a:lnTo>
                <a:lnTo>
                  <a:pt x="871728" y="77724"/>
                </a:lnTo>
                <a:lnTo>
                  <a:pt x="873252" y="77724"/>
                </a:lnTo>
                <a:lnTo>
                  <a:pt x="873252" y="79248"/>
                </a:lnTo>
                <a:lnTo>
                  <a:pt x="876300" y="79248"/>
                </a:lnTo>
                <a:lnTo>
                  <a:pt x="938197" y="42672"/>
                </a:lnTo>
                <a:close/>
              </a:path>
              <a:path w="943610" h="79375">
                <a:moveTo>
                  <a:pt x="937260" y="38100"/>
                </a:moveTo>
                <a:lnTo>
                  <a:pt x="929449" y="38100"/>
                </a:lnTo>
                <a:lnTo>
                  <a:pt x="933354" y="40386"/>
                </a:lnTo>
                <a:lnTo>
                  <a:pt x="937260" y="38100"/>
                </a:lnTo>
                <a:close/>
              </a:path>
              <a:path w="943610" h="79375">
                <a:moveTo>
                  <a:pt x="937260" y="42672"/>
                </a:moveTo>
                <a:lnTo>
                  <a:pt x="933354" y="40386"/>
                </a:lnTo>
                <a:lnTo>
                  <a:pt x="929449" y="42672"/>
                </a:lnTo>
                <a:lnTo>
                  <a:pt x="937260" y="42672"/>
                </a:lnTo>
                <a:close/>
              </a:path>
              <a:path w="943610" h="79375">
                <a:moveTo>
                  <a:pt x="938784" y="42325"/>
                </a:moveTo>
                <a:lnTo>
                  <a:pt x="938784" y="38100"/>
                </a:lnTo>
                <a:lnTo>
                  <a:pt x="937260" y="38100"/>
                </a:lnTo>
                <a:lnTo>
                  <a:pt x="933354" y="40386"/>
                </a:lnTo>
                <a:lnTo>
                  <a:pt x="937260" y="42672"/>
                </a:lnTo>
                <a:lnTo>
                  <a:pt x="938197" y="42672"/>
                </a:lnTo>
                <a:lnTo>
                  <a:pt x="938784" y="42325"/>
                </a:lnTo>
                <a:close/>
              </a:path>
              <a:path w="943610" h="79375">
                <a:moveTo>
                  <a:pt x="938784" y="42672"/>
                </a:moveTo>
                <a:lnTo>
                  <a:pt x="938784" y="42325"/>
                </a:lnTo>
                <a:lnTo>
                  <a:pt x="938197" y="42672"/>
                </a:lnTo>
                <a:lnTo>
                  <a:pt x="938784" y="426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7036" y="4216908"/>
            <a:ext cx="79375" cy="1085215"/>
          </a:xfrm>
          <a:custGeom>
            <a:avLst/>
            <a:gdLst/>
            <a:ahLst/>
            <a:cxnLst/>
            <a:rect l="l" t="t" r="r" b="b"/>
            <a:pathLst>
              <a:path w="79375" h="1085214">
                <a:moveTo>
                  <a:pt x="79248" y="70104"/>
                </a:moveTo>
                <a:lnTo>
                  <a:pt x="79248" y="67056"/>
                </a:lnTo>
                <a:lnTo>
                  <a:pt x="39624" y="0"/>
                </a:lnTo>
                <a:lnTo>
                  <a:pt x="1524" y="67056"/>
                </a:lnTo>
                <a:lnTo>
                  <a:pt x="0" y="68580"/>
                </a:lnTo>
                <a:lnTo>
                  <a:pt x="0" y="70104"/>
                </a:lnTo>
                <a:lnTo>
                  <a:pt x="1524" y="70104"/>
                </a:lnTo>
                <a:lnTo>
                  <a:pt x="3048" y="71628"/>
                </a:lnTo>
                <a:lnTo>
                  <a:pt x="4572" y="71628"/>
                </a:lnTo>
                <a:lnTo>
                  <a:pt x="6096" y="70104"/>
                </a:lnTo>
                <a:lnTo>
                  <a:pt x="36576" y="18034"/>
                </a:lnTo>
                <a:lnTo>
                  <a:pt x="36576" y="6096"/>
                </a:lnTo>
                <a:lnTo>
                  <a:pt x="42672" y="6096"/>
                </a:lnTo>
                <a:lnTo>
                  <a:pt x="42672" y="15430"/>
                </a:lnTo>
                <a:lnTo>
                  <a:pt x="74676" y="70104"/>
                </a:lnTo>
                <a:lnTo>
                  <a:pt x="74676" y="71628"/>
                </a:lnTo>
                <a:lnTo>
                  <a:pt x="76200" y="71628"/>
                </a:lnTo>
                <a:lnTo>
                  <a:pt x="77724" y="70104"/>
                </a:lnTo>
                <a:lnTo>
                  <a:pt x="79248" y="70104"/>
                </a:lnTo>
                <a:close/>
              </a:path>
              <a:path w="79375" h="1085214">
                <a:moveTo>
                  <a:pt x="42672" y="7620"/>
                </a:moveTo>
                <a:lnTo>
                  <a:pt x="42672" y="6096"/>
                </a:lnTo>
                <a:lnTo>
                  <a:pt x="36576" y="6096"/>
                </a:lnTo>
                <a:lnTo>
                  <a:pt x="36576" y="18034"/>
                </a:lnTo>
                <a:lnTo>
                  <a:pt x="38100" y="15430"/>
                </a:lnTo>
                <a:lnTo>
                  <a:pt x="38100" y="7620"/>
                </a:lnTo>
                <a:lnTo>
                  <a:pt x="42672" y="7620"/>
                </a:lnTo>
                <a:close/>
              </a:path>
              <a:path w="79375" h="1085214">
                <a:moveTo>
                  <a:pt x="42672" y="1085088"/>
                </a:moveTo>
                <a:lnTo>
                  <a:pt x="42672" y="15430"/>
                </a:lnTo>
                <a:lnTo>
                  <a:pt x="40386" y="11525"/>
                </a:lnTo>
                <a:lnTo>
                  <a:pt x="36576" y="18034"/>
                </a:lnTo>
                <a:lnTo>
                  <a:pt x="36576" y="1085088"/>
                </a:lnTo>
                <a:lnTo>
                  <a:pt x="42672" y="1085088"/>
                </a:lnTo>
                <a:close/>
              </a:path>
              <a:path w="79375" h="1085214">
                <a:moveTo>
                  <a:pt x="42672" y="7620"/>
                </a:moveTo>
                <a:lnTo>
                  <a:pt x="38100" y="7620"/>
                </a:lnTo>
                <a:lnTo>
                  <a:pt x="40386" y="11525"/>
                </a:lnTo>
                <a:lnTo>
                  <a:pt x="42672" y="7620"/>
                </a:lnTo>
                <a:close/>
              </a:path>
              <a:path w="79375" h="1085214">
                <a:moveTo>
                  <a:pt x="40386" y="11525"/>
                </a:moveTo>
                <a:lnTo>
                  <a:pt x="38100" y="7620"/>
                </a:lnTo>
                <a:lnTo>
                  <a:pt x="38100" y="15430"/>
                </a:lnTo>
                <a:lnTo>
                  <a:pt x="40386" y="11525"/>
                </a:lnTo>
                <a:close/>
              </a:path>
              <a:path w="79375" h="1085214">
                <a:moveTo>
                  <a:pt x="42672" y="15430"/>
                </a:moveTo>
                <a:lnTo>
                  <a:pt x="42672" y="7620"/>
                </a:lnTo>
                <a:lnTo>
                  <a:pt x="40386" y="11525"/>
                </a:lnTo>
                <a:lnTo>
                  <a:pt x="42672" y="154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452115" y="4182805"/>
            <a:ext cx="234950" cy="10560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715"/>
              </a:lnSpc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Total</a:t>
            </a:r>
            <a:r>
              <a:rPr sz="14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Earning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98338" y="5621525"/>
            <a:ext cx="85344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Production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563" y="1270507"/>
            <a:ext cx="64966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420" y="2020645"/>
            <a:ext cx="9008745" cy="417195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51460" indent="-23876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514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Provides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great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51460" indent="-23876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514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lost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suspension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becomes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less.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51460" marR="5080" indent="-239395">
              <a:lnSpc>
                <a:spcPts val="2140"/>
              </a:lnSpc>
              <a:spcBef>
                <a:spcPts val="860"/>
              </a:spcBef>
              <a:buAutoNum type="arabicPeriod"/>
              <a:tabLst>
                <a:tab pos="2514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working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arrangement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improved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workers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themselves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speed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up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production.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51460" indent="-23876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2514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Great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speed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means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lower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lost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production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piece.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51460" indent="-23876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514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Easy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calculate.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23520" lvl="1" indent="-210820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2235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Quality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production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lower.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23520" lvl="1" indent="-2108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235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Great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wastage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raw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materials.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23520" lvl="1" indent="-21082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235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Great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depreciation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machines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tools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speed.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3416" y="2343733"/>
            <a:ext cx="8198484" cy="176403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Helsey</a:t>
            </a:r>
            <a:r>
              <a:rPr sz="2300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premium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plan: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92000"/>
              </a:lnSpc>
              <a:spcBef>
                <a:spcPts val="8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guarantees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worker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certain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basic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plus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addition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bonus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on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certain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percentage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saved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job.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saved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equally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shared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worker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called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50-50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Helsey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plan.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Earning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50-50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plan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66818" y="4408422"/>
            <a:ext cx="131445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-50" dirty="0">
                <a:latin typeface="DejaVu Serif Condensed"/>
                <a:cs typeface="DejaVu Serif Condensed"/>
              </a:rPr>
              <a:t>2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654551" y="4398264"/>
            <a:ext cx="361315" cy="17145"/>
          </a:xfrm>
          <a:custGeom>
            <a:avLst/>
            <a:gdLst/>
            <a:ahLst/>
            <a:cxnLst/>
            <a:rect l="l" t="t" r="r" b="b"/>
            <a:pathLst>
              <a:path w="361314" h="17145">
                <a:moveTo>
                  <a:pt x="361187" y="16763"/>
                </a:moveTo>
                <a:lnTo>
                  <a:pt x="361187" y="0"/>
                </a:lnTo>
                <a:lnTo>
                  <a:pt x="0" y="0"/>
                </a:lnTo>
                <a:lnTo>
                  <a:pt x="0" y="16763"/>
                </a:lnTo>
                <a:lnTo>
                  <a:pt x="361187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56330" y="4213350"/>
            <a:ext cx="192532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1950" dirty="0">
                <a:latin typeface="DejaVu Serif Condensed"/>
                <a:cs typeface="DejaVu Serif Condensed"/>
              </a:rPr>
              <a:t>=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𝐻𝐴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+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00" baseline="46000" dirty="0">
                <a:latin typeface="DejaVu Serif Condensed"/>
                <a:cs typeface="DejaVu Serif Condensed"/>
              </a:rPr>
              <a:t>𝑆−𝐴</a:t>
            </a:r>
            <a:r>
              <a:rPr sz="2100" spc="120" baseline="4600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spc="-80" dirty="0">
                <a:latin typeface="DejaVu Serif Condensed"/>
                <a:cs typeface="DejaVu Serif Condensed"/>
              </a:rPr>
              <a:t>×</a:t>
            </a:r>
            <a:r>
              <a:rPr sz="19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DejaVu Serif Condensed"/>
                <a:cs typeface="DejaVu Serif Condensed"/>
              </a:rPr>
              <a:t>𝐻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3559" y="4571490"/>
            <a:ext cx="4914900" cy="153162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Where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Earning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TK,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815340" marR="1884045" indent="13335">
              <a:lnSpc>
                <a:spcPct val="127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H=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Hourly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TK,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A=</a:t>
            </a:r>
            <a:r>
              <a:rPr sz="195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Actual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spent,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829310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S=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done.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4227" y="2366262"/>
            <a:ext cx="2216150" cy="77533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Let,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H=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5TK,</a:t>
            </a:r>
            <a:r>
              <a:rPr sz="195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A=8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hr.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14985">
              <a:lnSpc>
                <a:spcPct val="100000"/>
              </a:lnSpc>
              <a:spcBef>
                <a:spcPts val="61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S=12hr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79978" y="3442206"/>
            <a:ext cx="131445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-50" dirty="0">
                <a:latin typeface="DejaVu Serif Condensed"/>
                <a:cs typeface="DejaVu Serif Condensed"/>
              </a:rPr>
              <a:t>2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21991" y="3432047"/>
            <a:ext cx="451484" cy="17145"/>
          </a:xfrm>
          <a:custGeom>
            <a:avLst/>
            <a:gdLst/>
            <a:ahLst/>
            <a:cxnLst/>
            <a:rect l="l" t="t" r="r" b="b"/>
            <a:pathLst>
              <a:path w="451485" h="17145">
                <a:moveTo>
                  <a:pt x="451103" y="16763"/>
                </a:moveTo>
                <a:lnTo>
                  <a:pt x="451103" y="0"/>
                </a:lnTo>
                <a:lnTo>
                  <a:pt x="0" y="0"/>
                </a:lnTo>
                <a:lnTo>
                  <a:pt x="0" y="16763"/>
                </a:lnTo>
                <a:lnTo>
                  <a:pt x="451103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31747" y="3247134"/>
            <a:ext cx="432879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E=5</a:t>
            </a:r>
            <a:r>
              <a:rPr sz="1950" dirty="0">
                <a:latin typeface="DejaVu Serif Condensed"/>
                <a:cs typeface="DejaVu Serif Condensed"/>
              </a:rPr>
              <a:t>×</a:t>
            </a:r>
            <a:r>
              <a:rPr sz="195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4</a:t>
            </a:r>
            <a:r>
              <a:rPr sz="1950" spc="3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+</a:t>
            </a:r>
            <a:r>
              <a:rPr sz="19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00" baseline="46000" dirty="0">
                <a:latin typeface="DejaVu Serif Condensed"/>
                <a:cs typeface="DejaVu Serif Condensed"/>
              </a:rPr>
              <a:t>12−8</a:t>
            </a:r>
            <a:r>
              <a:rPr sz="2100" spc="112" baseline="4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80" dirty="0">
                <a:latin typeface="DejaVu Serif Condensed"/>
                <a:cs typeface="DejaVu Serif Condensed"/>
              </a:rPr>
              <a:t>×</a:t>
            </a:r>
            <a:r>
              <a:rPr sz="19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5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=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40</a:t>
            </a:r>
            <a:r>
              <a:rPr sz="19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+</a:t>
            </a:r>
            <a:r>
              <a:rPr sz="19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10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=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50</a:t>
            </a:r>
            <a:r>
              <a:rPr sz="1950" spc="3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DejaVu Serif Condensed"/>
                <a:cs typeface="DejaVu Serif Condensed"/>
              </a:rPr>
              <a:t>𝑇𝐾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4100" y="3605274"/>
            <a:ext cx="5634355" cy="2284095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Simple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easy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introduction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guarantees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fixed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slow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presents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extra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efficient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lvl="1" indent="-25082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Motivating incentive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piece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used.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379464" y="3189731"/>
            <a:ext cx="978535" cy="883919"/>
          </a:xfrm>
          <a:custGeom>
            <a:avLst/>
            <a:gdLst/>
            <a:ahLst/>
            <a:cxnLst/>
            <a:rect l="l" t="t" r="r" b="b"/>
            <a:pathLst>
              <a:path w="978534" h="883920">
                <a:moveTo>
                  <a:pt x="492252" y="765048"/>
                </a:moveTo>
                <a:lnTo>
                  <a:pt x="486156" y="765048"/>
                </a:lnTo>
                <a:lnTo>
                  <a:pt x="486156" y="868680"/>
                </a:lnTo>
                <a:lnTo>
                  <a:pt x="492252" y="868680"/>
                </a:lnTo>
                <a:lnTo>
                  <a:pt x="492252" y="765048"/>
                </a:lnTo>
                <a:close/>
              </a:path>
              <a:path w="978534" h="883920">
                <a:moveTo>
                  <a:pt x="492252" y="565404"/>
                </a:moveTo>
                <a:lnTo>
                  <a:pt x="486156" y="565404"/>
                </a:lnTo>
                <a:lnTo>
                  <a:pt x="486156" y="669036"/>
                </a:lnTo>
                <a:lnTo>
                  <a:pt x="492252" y="669036"/>
                </a:lnTo>
                <a:lnTo>
                  <a:pt x="492252" y="565404"/>
                </a:lnTo>
                <a:close/>
              </a:path>
              <a:path w="978534" h="883920">
                <a:moveTo>
                  <a:pt x="978408" y="877824"/>
                </a:moveTo>
                <a:lnTo>
                  <a:pt x="9144" y="865746"/>
                </a:lnTo>
                <a:lnTo>
                  <a:pt x="9144" y="435864"/>
                </a:lnTo>
                <a:lnTo>
                  <a:pt x="486156" y="435864"/>
                </a:lnTo>
                <a:lnTo>
                  <a:pt x="486156" y="495300"/>
                </a:lnTo>
                <a:lnTo>
                  <a:pt x="492252" y="495300"/>
                </a:lnTo>
                <a:lnTo>
                  <a:pt x="492252" y="434340"/>
                </a:lnTo>
                <a:lnTo>
                  <a:pt x="492086" y="434340"/>
                </a:lnTo>
                <a:lnTo>
                  <a:pt x="794004" y="97536"/>
                </a:lnTo>
                <a:lnTo>
                  <a:pt x="789432" y="94488"/>
                </a:lnTo>
                <a:lnTo>
                  <a:pt x="489038" y="431292"/>
                </a:lnTo>
                <a:lnTo>
                  <a:pt x="9144" y="431292"/>
                </a:lnTo>
                <a:lnTo>
                  <a:pt x="9144" y="0"/>
                </a:lnTo>
                <a:lnTo>
                  <a:pt x="4572" y="0"/>
                </a:lnTo>
                <a:lnTo>
                  <a:pt x="4572" y="865695"/>
                </a:lnTo>
                <a:lnTo>
                  <a:pt x="0" y="865632"/>
                </a:lnTo>
                <a:lnTo>
                  <a:pt x="0" y="870204"/>
                </a:lnTo>
                <a:lnTo>
                  <a:pt x="978408" y="883920"/>
                </a:lnTo>
                <a:lnTo>
                  <a:pt x="978408" y="877824"/>
                </a:lnTo>
                <a:close/>
              </a:path>
            </a:pathLst>
          </a:custGeom>
          <a:solidFill>
            <a:srgbClr val="5A9A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49057" y="4070093"/>
            <a:ext cx="92329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01295" marR="5080" indent="-189230">
              <a:lnSpc>
                <a:spcPct val="127000"/>
              </a:lnSpc>
              <a:spcBef>
                <a:spcPts val="90"/>
              </a:spcBef>
            </a:pPr>
            <a:r>
              <a:rPr sz="800" dirty="0">
                <a:latin typeface="Carlito"/>
                <a:cs typeface="Carlito"/>
              </a:rPr>
              <a:t>100%</a:t>
            </a:r>
            <a:r>
              <a:rPr sz="8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latin typeface="Carlito"/>
                <a:cs typeface="Carlito"/>
              </a:rPr>
              <a:t>std</a:t>
            </a:r>
            <a:r>
              <a:rPr sz="8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latin typeface="Carlito"/>
                <a:cs typeface="Carlito"/>
              </a:rPr>
              <a:t>production</a:t>
            </a:r>
            <a:r>
              <a:rPr sz="800" spc="5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latin typeface="Carlito"/>
                <a:cs typeface="Carlito"/>
              </a:rPr>
              <a:t>Production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120128" y="4291584"/>
            <a:ext cx="399415" cy="62865"/>
          </a:xfrm>
          <a:custGeom>
            <a:avLst/>
            <a:gdLst/>
            <a:ahLst/>
            <a:cxnLst/>
            <a:rect l="l" t="t" r="r" b="b"/>
            <a:pathLst>
              <a:path w="399415" h="62864">
                <a:moveTo>
                  <a:pt x="347472" y="33528"/>
                </a:moveTo>
                <a:lnTo>
                  <a:pt x="347472" y="28956"/>
                </a:lnTo>
                <a:lnTo>
                  <a:pt x="0" y="28956"/>
                </a:lnTo>
                <a:lnTo>
                  <a:pt x="0" y="33528"/>
                </a:lnTo>
                <a:lnTo>
                  <a:pt x="347472" y="33528"/>
                </a:lnTo>
                <a:close/>
              </a:path>
              <a:path w="399415" h="62864">
                <a:moveTo>
                  <a:pt x="399288" y="30480"/>
                </a:moveTo>
                <a:lnTo>
                  <a:pt x="336804" y="0"/>
                </a:lnTo>
                <a:lnTo>
                  <a:pt x="336804" y="28956"/>
                </a:lnTo>
                <a:lnTo>
                  <a:pt x="347472" y="28956"/>
                </a:lnTo>
                <a:lnTo>
                  <a:pt x="347472" y="57019"/>
                </a:lnTo>
                <a:lnTo>
                  <a:pt x="399288" y="30480"/>
                </a:lnTo>
                <a:close/>
              </a:path>
              <a:path w="399415" h="62864">
                <a:moveTo>
                  <a:pt x="347472" y="57019"/>
                </a:moveTo>
                <a:lnTo>
                  <a:pt x="347472" y="33528"/>
                </a:lnTo>
                <a:lnTo>
                  <a:pt x="336804" y="33528"/>
                </a:lnTo>
                <a:lnTo>
                  <a:pt x="336804" y="62484"/>
                </a:lnTo>
                <a:lnTo>
                  <a:pt x="347472" y="570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39101" y="3711954"/>
            <a:ext cx="353060" cy="1536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800" spc="-10" dirty="0">
                <a:latin typeface="Carlito"/>
                <a:cs typeface="Carlito"/>
              </a:rPr>
              <a:t>Earning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143244" y="3369564"/>
            <a:ext cx="64135" cy="363220"/>
          </a:xfrm>
          <a:custGeom>
            <a:avLst/>
            <a:gdLst/>
            <a:ahLst/>
            <a:cxnLst/>
            <a:rect l="l" t="t" r="r" b="b"/>
            <a:pathLst>
              <a:path w="64135" h="363220">
                <a:moveTo>
                  <a:pt x="64008" y="62484"/>
                </a:moveTo>
                <a:lnTo>
                  <a:pt x="32004" y="0"/>
                </a:lnTo>
                <a:lnTo>
                  <a:pt x="0" y="62484"/>
                </a:lnTo>
                <a:lnTo>
                  <a:pt x="28956" y="62484"/>
                </a:lnTo>
                <a:lnTo>
                  <a:pt x="28956" y="51816"/>
                </a:lnTo>
                <a:lnTo>
                  <a:pt x="35052" y="51816"/>
                </a:lnTo>
                <a:lnTo>
                  <a:pt x="35052" y="62484"/>
                </a:lnTo>
                <a:lnTo>
                  <a:pt x="64008" y="62484"/>
                </a:lnTo>
                <a:close/>
              </a:path>
              <a:path w="64135" h="363220">
                <a:moveTo>
                  <a:pt x="35052" y="62484"/>
                </a:moveTo>
                <a:lnTo>
                  <a:pt x="35052" y="51816"/>
                </a:lnTo>
                <a:lnTo>
                  <a:pt x="28956" y="51816"/>
                </a:lnTo>
                <a:lnTo>
                  <a:pt x="28956" y="62484"/>
                </a:lnTo>
                <a:lnTo>
                  <a:pt x="35052" y="62484"/>
                </a:lnTo>
                <a:close/>
              </a:path>
              <a:path w="64135" h="363220">
                <a:moveTo>
                  <a:pt x="35052" y="362712"/>
                </a:moveTo>
                <a:lnTo>
                  <a:pt x="35052" y="62484"/>
                </a:lnTo>
                <a:lnTo>
                  <a:pt x="28956" y="62484"/>
                </a:lnTo>
                <a:lnTo>
                  <a:pt x="28956" y="362712"/>
                </a:lnTo>
                <a:lnTo>
                  <a:pt x="35052" y="3627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524000" y="2133600"/>
            <a:ext cx="7162800" cy="41148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17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204568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199" y="304672"/>
            <a:ext cx="48710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Noto Sans Mono CJK HK"/>
                <a:cs typeface="Noto Sans Mono CJK HK"/>
              </a:rPr>
              <a:t>INDUSTRIAL</a:t>
            </a:r>
            <a:r>
              <a:rPr b="0" spc="145" dirty="0">
                <a:latin typeface="Noto Sans Mono CJK HK"/>
                <a:cs typeface="Noto Sans Mono CJK HK"/>
              </a:rPr>
              <a:t> </a:t>
            </a:r>
            <a:r>
              <a:rPr b="0" spc="-10" dirty="0">
                <a:latin typeface="Noto Sans Mono CJK HK"/>
                <a:cs typeface="Noto Sans Mono CJK HK"/>
              </a:rPr>
              <a:t>MANAGEMENT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66616" y="1950720"/>
            <a:ext cx="1726692" cy="287121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45795" y="1562263"/>
            <a:ext cx="5364480" cy="239966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340995" indent="-328295">
              <a:lnSpc>
                <a:spcPct val="100000"/>
              </a:lnSpc>
              <a:spcBef>
                <a:spcPts val="540"/>
              </a:spcBef>
              <a:buFont typeface="Wingdings" panose="05000000000000000000"/>
              <a:buChar char=""/>
              <a:tabLst>
                <a:tab pos="3409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Organization: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4540250">
              <a:lnSpc>
                <a:spcPct val="100000"/>
              </a:lnSpc>
              <a:spcBef>
                <a:spcPts val="40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Owner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415155" marR="5080" indent="24130">
              <a:lnSpc>
                <a:spcPct val="101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Board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Directors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98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R="270510" algn="r">
              <a:lnSpc>
                <a:spcPct val="100000"/>
              </a:lnSpc>
            </a:pP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GM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78882" y="4380990"/>
            <a:ext cx="149923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Plant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Manager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166616" y="5062728"/>
            <a:ext cx="1727200" cy="429895"/>
          </a:xfrm>
          <a:custGeom>
            <a:avLst/>
            <a:gdLst/>
            <a:ahLst/>
            <a:cxnLst/>
            <a:rect l="l" t="t" r="r" b="b"/>
            <a:pathLst>
              <a:path w="1727200" h="429895">
                <a:moveTo>
                  <a:pt x="1726692" y="429768"/>
                </a:moveTo>
                <a:lnTo>
                  <a:pt x="1726692" y="0"/>
                </a:lnTo>
                <a:lnTo>
                  <a:pt x="0" y="0"/>
                </a:lnTo>
                <a:lnTo>
                  <a:pt x="0" y="429768"/>
                </a:lnTo>
                <a:lnTo>
                  <a:pt x="6096" y="429768"/>
                </a:lnTo>
                <a:lnTo>
                  <a:pt x="6096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1716024" y="10668"/>
                </a:lnTo>
                <a:lnTo>
                  <a:pt x="1716024" y="4572"/>
                </a:lnTo>
                <a:lnTo>
                  <a:pt x="1720596" y="10668"/>
                </a:lnTo>
                <a:lnTo>
                  <a:pt x="1720596" y="429768"/>
                </a:lnTo>
                <a:lnTo>
                  <a:pt x="1726692" y="429768"/>
                </a:lnTo>
                <a:close/>
              </a:path>
              <a:path w="1727200" h="429895">
                <a:moveTo>
                  <a:pt x="10668" y="10668"/>
                </a:moveTo>
                <a:lnTo>
                  <a:pt x="10668" y="4572"/>
                </a:lnTo>
                <a:lnTo>
                  <a:pt x="6096" y="10668"/>
                </a:lnTo>
                <a:lnTo>
                  <a:pt x="10668" y="10668"/>
                </a:lnTo>
                <a:close/>
              </a:path>
              <a:path w="1727200" h="429895">
                <a:moveTo>
                  <a:pt x="10668" y="419100"/>
                </a:moveTo>
                <a:lnTo>
                  <a:pt x="10668" y="10668"/>
                </a:lnTo>
                <a:lnTo>
                  <a:pt x="6096" y="10668"/>
                </a:lnTo>
                <a:lnTo>
                  <a:pt x="6096" y="419100"/>
                </a:lnTo>
                <a:lnTo>
                  <a:pt x="10668" y="419100"/>
                </a:lnTo>
                <a:close/>
              </a:path>
              <a:path w="1727200" h="429895">
                <a:moveTo>
                  <a:pt x="1720596" y="419100"/>
                </a:moveTo>
                <a:lnTo>
                  <a:pt x="6096" y="419100"/>
                </a:lnTo>
                <a:lnTo>
                  <a:pt x="10668" y="425196"/>
                </a:lnTo>
                <a:lnTo>
                  <a:pt x="10668" y="429768"/>
                </a:lnTo>
                <a:lnTo>
                  <a:pt x="1716024" y="429768"/>
                </a:lnTo>
                <a:lnTo>
                  <a:pt x="1716024" y="425196"/>
                </a:lnTo>
                <a:lnTo>
                  <a:pt x="1720596" y="419100"/>
                </a:lnTo>
                <a:close/>
              </a:path>
              <a:path w="1727200" h="429895">
                <a:moveTo>
                  <a:pt x="10668" y="429768"/>
                </a:moveTo>
                <a:lnTo>
                  <a:pt x="10668" y="425196"/>
                </a:lnTo>
                <a:lnTo>
                  <a:pt x="6096" y="419100"/>
                </a:lnTo>
                <a:lnTo>
                  <a:pt x="6096" y="429768"/>
                </a:lnTo>
                <a:lnTo>
                  <a:pt x="10668" y="429768"/>
                </a:lnTo>
                <a:close/>
              </a:path>
              <a:path w="1727200" h="429895">
                <a:moveTo>
                  <a:pt x="1720596" y="10668"/>
                </a:moveTo>
                <a:lnTo>
                  <a:pt x="1716024" y="4572"/>
                </a:lnTo>
                <a:lnTo>
                  <a:pt x="1716024" y="10668"/>
                </a:lnTo>
                <a:lnTo>
                  <a:pt x="1720596" y="10668"/>
                </a:lnTo>
                <a:close/>
              </a:path>
              <a:path w="1727200" h="429895">
                <a:moveTo>
                  <a:pt x="1720596" y="419100"/>
                </a:moveTo>
                <a:lnTo>
                  <a:pt x="1720596" y="10668"/>
                </a:lnTo>
                <a:lnTo>
                  <a:pt x="1716024" y="10668"/>
                </a:lnTo>
                <a:lnTo>
                  <a:pt x="1716024" y="419100"/>
                </a:lnTo>
                <a:lnTo>
                  <a:pt x="1720596" y="419100"/>
                </a:lnTo>
                <a:close/>
              </a:path>
              <a:path w="1727200" h="429895">
                <a:moveTo>
                  <a:pt x="1720596" y="429768"/>
                </a:moveTo>
                <a:lnTo>
                  <a:pt x="1720596" y="419100"/>
                </a:lnTo>
                <a:lnTo>
                  <a:pt x="1716024" y="425196"/>
                </a:lnTo>
                <a:lnTo>
                  <a:pt x="1716024" y="429768"/>
                </a:lnTo>
                <a:lnTo>
                  <a:pt x="1720596" y="429768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569966" y="5104889"/>
            <a:ext cx="91630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Foreman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66616" y="5798820"/>
            <a:ext cx="1727200" cy="524510"/>
          </a:xfrm>
          <a:custGeom>
            <a:avLst/>
            <a:gdLst/>
            <a:ahLst/>
            <a:cxnLst/>
            <a:rect l="l" t="t" r="r" b="b"/>
            <a:pathLst>
              <a:path w="1727200" h="524510">
                <a:moveTo>
                  <a:pt x="1726692" y="524256"/>
                </a:moveTo>
                <a:lnTo>
                  <a:pt x="1726692" y="0"/>
                </a:lnTo>
                <a:lnTo>
                  <a:pt x="0" y="0"/>
                </a:lnTo>
                <a:lnTo>
                  <a:pt x="0" y="524256"/>
                </a:lnTo>
                <a:lnTo>
                  <a:pt x="6096" y="524256"/>
                </a:lnTo>
                <a:lnTo>
                  <a:pt x="6096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1716024" y="10668"/>
                </a:lnTo>
                <a:lnTo>
                  <a:pt x="1716024" y="6096"/>
                </a:lnTo>
                <a:lnTo>
                  <a:pt x="1720596" y="10668"/>
                </a:lnTo>
                <a:lnTo>
                  <a:pt x="1720596" y="524256"/>
                </a:lnTo>
                <a:lnTo>
                  <a:pt x="1726692" y="524256"/>
                </a:lnTo>
                <a:close/>
              </a:path>
              <a:path w="1727200" h="524510">
                <a:moveTo>
                  <a:pt x="10668" y="10668"/>
                </a:moveTo>
                <a:lnTo>
                  <a:pt x="10668" y="6096"/>
                </a:lnTo>
                <a:lnTo>
                  <a:pt x="6096" y="10668"/>
                </a:lnTo>
                <a:lnTo>
                  <a:pt x="10668" y="10668"/>
                </a:lnTo>
                <a:close/>
              </a:path>
              <a:path w="1727200" h="524510">
                <a:moveTo>
                  <a:pt x="10668" y="513588"/>
                </a:moveTo>
                <a:lnTo>
                  <a:pt x="10668" y="10668"/>
                </a:lnTo>
                <a:lnTo>
                  <a:pt x="6096" y="10668"/>
                </a:lnTo>
                <a:lnTo>
                  <a:pt x="6096" y="513588"/>
                </a:lnTo>
                <a:lnTo>
                  <a:pt x="10668" y="513588"/>
                </a:lnTo>
                <a:close/>
              </a:path>
              <a:path w="1727200" h="524510">
                <a:moveTo>
                  <a:pt x="1720596" y="513588"/>
                </a:moveTo>
                <a:lnTo>
                  <a:pt x="6096" y="513588"/>
                </a:lnTo>
                <a:lnTo>
                  <a:pt x="10668" y="519684"/>
                </a:lnTo>
                <a:lnTo>
                  <a:pt x="10668" y="524256"/>
                </a:lnTo>
                <a:lnTo>
                  <a:pt x="1716024" y="524256"/>
                </a:lnTo>
                <a:lnTo>
                  <a:pt x="1716024" y="519684"/>
                </a:lnTo>
                <a:lnTo>
                  <a:pt x="1720596" y="513588"/>
                </a:lnTo>
                <a:close/>
              </a:path>
              <a:path w="1727200" h="524510">
                <a:moveTo>
                  <a:pt x="10668" y="524256"/>
                </a:moveTo>
                <a:lnTo>
                  <a:pt x="10668" y="519684"/>
                </a:lnTo>
                <a:lnTo>
                  <a:pt x="6096" y="513588"/>
                </a:lnTo>
                <a:lnTo>
                  <a:pt x="6096" y="524256"/>
                </a:lnTo>
                <a:lnTo>
                  <a:pt x="10668" y="524256"/>
                </a:lnTo>
                <a:close/>
              </a:path>
              <a:path w="1727200" h="524510">
                <a:moveTo>
                  <a:pt x="1720596" y="10668"/>
                </a:moveTo>
                <a:lnTo>
                  <a:pt x="1716024" y="6096"/>
                </a:lnTo>
                <a:lnTo>
                  <a:pt x="1716024" y="10668"/>
                </a:lnTo>
                <a:lnTo>
                  <a:pt x="1720596" y="10668"/>
                </a:lnTo>
                <a:close/>
              </a:path>
              <a:path w="1727200" h="524510">
                <a:moveTo>
                  <a:pt x="1720596" y="513588"/>
                </a:moveTo>
                <a:lnTo>
                  <a:pt x="1720596" y="10668"/>
                </a:lnTo>
                <a:lnTo>
                  <a:pt x="1716024" y="10668"/>
                </a:lnTo>
                <a:lnTo>
                  <a:pt x="1716024" y="513588"/>
                </a:lnTo>
                <a:lnTo>
                  <a:pt x="1720596" y="513588"/>
                </a:lnTo>
                <a:close/>
              </a:path>
              <a:path w="1727200" h="524510">
                <a:moveTo>
                  <a:pt x="1720596" y="524256"/>
                </a:moveTo>
                <a:lnTo>
                  <a:pt x="1720596" y="513588"/>
                </a:lnTo>
                <a:lnTo>
                  <a:pt x="1716024" y="519684"/>
                </a:lnTo>
                <a:lnTo>
                  <a:pt x="1716024" y="524256"/>
                </a:lnTo>
                <a:lnTo>
                  <a:pt x="1720596" y="524256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591302" y="5888225"/>
            <a:ext cx="87503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94360" y="4287011"/>
            <a:ext cx="4683760" cy="1457325"/>
            <a:chOff x="594360" y="4287011"/>
            <a:chExt cx="4683760" cy="1457325"/>
          </a:xfrm>
        </p:grpSpPr>
        <p:sp>
          <p:nvSpPr>
            <p:cNvPr id="11" name="object 11"/>
            <p:cNvSpPr/>
            <p:nvPr/>
          </p:nvSpPr>
          <p:spPr>
            <a:xfrm>
              <a:off x="4853939" y="4852415"/>
              <a:ext cx="399415" cy="180340"/>
            </a:xfrm>
            <a:custGeom>
              <a:avLst/>
              <a:gdLst/>
              <a:ahLst/>
              <a:cxnLst/>
              <a:rect l="l" t="t" r="r" b="b"/>
              <a:pathLst>
                <a:path w="399414" h="180339">
                  <a:moveTo>
                    <a:pt x="399287" y="89915"/>
                  </a:moveTo>
                  <a:lnTo>
                    <a:pt x="300227" y="89915"/>
                  </a:lnTo>
                  <a:lnTo>
                    <a:pt x="300227" y="0"/>
                  </a:lnTo>
                  <a:lnTo>
                    <a:pt x="100583" y="0"/>
                  </a:lnTo>
                  <a:lnTo>
                    <a:pt x="100583" y="89915"/>
                  </a:lnTo>
                  <a:lnTo>
                    <a:pt x="0" y="89915"/>
                  </a:lnTo>
                  <a:lnTo>
                    <a:pt x="199643" y="179831"/>
                  </a:lnTo>
                  <a:lnTo>
                    <a:pt x="399287" y="89915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29556" y="4847843"/>
              <a:ext cx="448309" cy="190500"/>
            </a:xfrm>
            <a:custGeom>
              <a:avLst/>
              <a:gdLst/>
              <a:ahLst/>
              <a:cxnLst/>
              <a:rect l="l" t="t" r="r" b="b"/>
              <a:pathLst>
                <a:path w="448310" h="190500">
                  <a:moveTo>
                    <a:pt x="27432" y="89916"/>
                  </a:moveTo>
                  <a:lnTo>
                    <a:pt x="0" y="89916"/>
                  </a:lnTo>
                  <a:lnTo>
                    <a:pt x="24384" y="100863"/>
                  </a:lnTo>
                  <a:lnTo>
                    <a:pt x="24384" y="100584"/>
                  </a:lnTo>
                  <a:lnTo>
                    <a:pt x="27432" y="89916"/>
                  </a:lnTo>
                  <a:close/>
                </a:path>
                <a:path w="448310" h="190500">
                  <a:moveTo>
                    <a:pt x="51118" y="100584"/>
                  </a:moveTo>
                  <a:lnTo>
                    <a:pt x="27432" y="89916"/>
                  </a:lnTo>
                  <a:lnTo>
                    <a:pt x="24384" y="100584"/>
                  </a:lnTo>
                  <a:lnTo>
                    <a:pt x="51118" y="100584"/>
                  </a:lnTo>
                  <a:close/>
                </a:path>
                <a:path w="448310" h="190500">
                  <a:moveTo>
                    <a:pt x="224790" y="178802"/>
                  </a:moveTo>
                  <a:lnTo>
                    <a:pt x="51118" y="100584"/>
                  </a:lnTo>
                  <a:lnTo>
                    <a:pt x="24384" y="100584"/>
                  </a:lnTo>
                  <a:lnTo>
                    <a:pt x="24384" y="100863"/>
                  </a:lnTo>
                  <a:lnTo>
                    <a:pt x="222504" y="189815"/>
                  </a:lnTo>
                  <a:lnTo>
                    <a:pt x="222504" y="179832"/>
                  </a:lnTo>
                  <a:lnTo>
                    <a:pt x="224790" y="178802"/>
                  </a:lnTo>
                  <a:close/>
                </a:path>
                <a:path w="448310" h="190500">
                  <a:moveTo>
                    <a:pt x="124968" y="89916"/>
                  </a:moveTo>
                  <a:lnTo>
                    <a:pt x="27432" y="89916"/>
                  </a:lnTo>
                  <a:lnTo>
                    <a:pt x="51118" y="100584"/>
                  </a:lnTo>
                  <a:lnTo>
                    <a:pt x="118872" y="100584"/>
                  </a:lnTo>
                  <a:lnTo>
                    <a:pt x="118872" y="94488"/>
                  </a:lnTo>
                  <a:lnTo>
                    <a:pt x="124968" y="89916"/>
                  </a:lnTo>
                  <a:close/>
                </a:path>
                <a:path w="448310" h="190500">
                  <a:moveTo>
                    <a:pt x="329184" y="89916"/>
                  </a:moveTo>
                  <a:lnTo>
                    <a:pt x="329184" y="0"/>
                  </a:lnTo>
                  <a:lnTo>
                    <a:pt x="118872" y="0"/>
                  </a:lnTo>
                  <a:lnTo>
                    <a:pt x="118872" y="89916"/>
                  </a:lnTo>
                  <a:lnTo>
                    <a:pt x="124968" y="89916"/>
                  </a:lnTo>
                  <a:lnTo>
                    <a:pt x="124968" y="10668"/>
                  </a:lnTo>
                  <a:lnTo>
                    <a:pt x="129540" y="4572"/>
                  </a:lnTo>
                  <a:lnTo>
                    <a:pt x="129540" y="10668"/>
                  </a:lnTo>
                  <a:lnTo>
                    <a:pt x="318516" y="10668"/>
                  </a:lnTo>
                  <a:lnTo>
                    <a:pt x="318516" y="4572"/>
                  </a:lnTo>
                  <a:lnTo>
                    <a:pt x="324612" y="10668"/>
                  </a:lnTo>
                  <a:lnTo>
                    <a:pt x="324612" y="89916"/>
                  </a:lnTo>
                  <a:lnTo>
                    <a:pt x="329184" y="89916"/>
                  </a:lnTo>
                  <a:close/>
                </a:path>
                <a:path w="448310" h="190500">
                  <a:moveTo>
                    <a:pt x="129540" y="100584"/>
                  </a:moveTo>
                  <a:lnTo>
                    <a:pt x="129540" y="10668"/>
                  </a:lnTo>
                  <a:lnTo>
                    <a:pt x="124968" y="10668"/>
                  </a:lnTo>
                  <a:lnTo>
                    <a:pt x="124968" y="89916"/>
                  </a:lnTo>
                  <a:lnTo>
                    <a:pt x="118872" y="94488"/>
                  </a:lnTo>
                  <a:lnTo>
                    <a:pt x="118872" y="100584"/>
                  </a:lnTo>
                  <a:lnTo>
                    <a:pt x="129540" y="100584"/>
                  </a:lnTo>
                  <a:close/>
                </a:path>
                <a:path w="448310" h="190500">
                  <a:moveTo>
                    <a:pt x="129540" y="10668"/>
                  </a:moveTo>
                  <a:lnTo>
                    <a:pt x="129540" y="4572"/>
                  </a:lnTo>
                  <a:lnTo>
                    <a:pt x="124968" y="10668"/>
                  </a:lnTo>
                  <a:lnTo>
                    <a:pt x="129540" y="10668"/>
                  </a:lnTo>
                  <a:close/>
                </a:path>
                <a:path w="448310" h="190500">
                  <a:moveTo>
                    <a:pt x="227076" y="179832"/>
                  </a:moveTo>
                  <a:lnTo>
                    <a:pt x="224790" y="178802"/>
                  </a:lnTo>
                  <a:lnTo>
                    <a:pt x="222504" y="179832"/>
                  </a:lnTo>
                  <a:lnTo>
                    <a:pt x="227076" y="179832"/>
                  </a:lnTo>
                  <a:close/>
                </a:path>
                <a:path w="448310" h="190500">
                  <a:moveTo>
                    <a:pt x="227076" y="189131"/>
                  </a:moveTo>
                  <a:lnTo>
                    <a:pt x="227076" y="179832"/>
                  </a:lnTo>
                  <a:lnTo>
                    <a:pt x="222504" y="179832"/>
                  </a:lnTo>
                  <a:lnTo>
                    <a:pt x="222504" y="189815"/>
                  </a:lnTo>
                  <a:lnTo>
                    <a:pt x="224028" y="190500"/>
                  </a:lnTo>
                  <a:lnTo>
                    <a:pt x="227076" y="189131"/>
                  </a:lnTo>
                  <a:close/>
                </a:path>
                <a:path w="448310" h="190500">
                  <a:moveTo>
                    <a:pt x="423672" y="100863"/>
                  </a:moveTo>
                  <a:lnTo>
                    <a:pt x="423672" y="100584"/>
                  </a:lnTo>
                  <a:lnTo>
                    <a:pt x="398461" y="100584"/>
                  </a:lnTo>
                  <a:lnTo>
                    <a:pt x="224790" y="178802"/>
                  </a:lnTo>
                  <a:lnTo>
                    <a:pt x="227076" y="179832"/>
                  </a:lnTo>
                  <a:lnTo>
                    <a:pt x="227076" y="189131"/>
                  </a:lnTo>
                  <a:lnTo>
                    <a:pt x="423672" y="100863"/>
                  </a:lnTo>
                  <a:close/>
                </a:path>
                <a:path w="448310" h="190500">
                  <a:moveTo>
                    <a:pt x="324612" y="10668"/>
                  </a:moveTo>
                  <a:lnTo>
                    <a:pt x="318516" y="4572"/>
                  </a:lnTo>
                  <a:lnTo>
                    <a:pt x="318516" y="10668"/>
                  </a:lnTo>
                  <a:lnTo>
                    <a:pt x="324612" y="10668"/>
                  </a:lnTo>
                  <a:close/>
                </a:path>
                <a:path w="448310" h="190500">
                  <a:moveTo>
                    <a:pt x="329184" y="100584"/>
                  </a:moveTo>
                  <a:lnTo>
                    <a:pt x="329184" y="94488"/>
                  </a:lnTo>
                  <a:lnTo>
                    <a:pt x="324612" y="89916"/>
                  </a:lnTo>
                  <a:lnTo>
                    <a:pt x="324612" y="10668"/>
                  </a:lnTo>
                  <a:lnTo>
                    <a:pt x="318516" y="10668"/>
                  </a:lnTo>
                  <a:lnTo>
                    <a:pt x="318516" y="100584"/>
                  </a:lnTo>
                  <a:lnTo>
                    <a:pt x="329184" y="100584"/>
                  </a:lnTo>
                  <a:close/>
                </a:path>
                <a:path w="448310" h="190500">
                  <a:moveTo>
                    <a:pt x="422148" y="89916"/>
                  </a:moveTo>
                  <a:lnTo>
                    <a:pt x="324612" y="89916"/>
                  </a:lnTo>
                  <a:lnTo>
                    <a:pt x="329184" y="94488"/>
                  </a:lnTo>
                  <a:lnTo>
                    <a:pt x="329184" y="100584"/>
                  </a:lnTo>
                  <a:lnTo>
                    <a:pt x="398461" y="100584"/>
                  </a:lnTo>
                  <a:lnTo>
                    <a:pt x="422148" y="89916"/>
                  </a:lnTo>
                  <a:close/>
                </a:path>
                <a:path w="448310" h="190500">
                  <a:moveTo>
                    <a:pt x="423672" y="100584"/>
                  </a:moveTo>
                  <a:lnTo>
                    <a:pt x="422148" y="89916"/>
                  </a:lnTo>
                  <a:lnTo>
                    <a:pt x="398461" y="100584"/>
                  </a:lnTo>
                  <a:lnTo>
                    <a:pt x="423672" y="100584"/>
                  </a:lnTo>
                  <a:close/>
                </a:path>
                <a:path w="448310" h="190500">
                  <a:moveTo>
                    <a:pt x="448056" y="89916"/>
                  </a:moveTo>
                  <a:lnTo>
                    <a:pt x="422148" y="89916"/>
                  </a:lnTo>
                  <a:lnTo>
                    <a:pt x="423672" y="100584"/>
                  </a:lnTo>
                  <a:lnTo>
                    <a:pt x="423672" y="100863"/>
                  </a:lnTo>
                  <a:lnTo>
                    <a:pt x="448056" y="89916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853939" y="5522975"/>
              <a:ext cx="399415" cy="215265"/>
            </a:xfrm>
            <a:custGeom>
              <a:avLst/>
              <a:gdLst/>
              <a:ahLst/>
              <a:cxnLst/>
              <a:rect l="l" t="t" r="r" b="b"/>
              <a:pathLst>
                <a:path w="399414" h="215264">
                  <a:moveTo>
                    <a:pt x="399287" y="108203"/>
                  </a:moveTo>
                  <a:lnTo>
                    <a:pt x="300227" y="108203"/>
                  </a:lnTo>
                  <a:lnTo>
                    <a:pt x="300227" y="0"/>
                  </a:lnTo>
                  <a:lnTo>
                    <a:pt x="100583" y="0"/>
                  </a:lnTo>
                  <a:lnTo>
                    <a:pt x="100583" y="108203"/>
                  </a:lnTo>
                  <a:lnTo>
                    <a:pt x="0" y="108203"/>
                  </a:lnTo>
                  <a:lnTo>
                    <a:pt x="199643" y="214883"/>
                  </a:lnTo>
                  <a:lnTo>
                    <a:pt x="399287" y="108203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832604" y="5518404"/>
              <a:ext cx="441959" cy="226060"/>
            </a:xfrm>
            <a:custGeom>
              <a:avLst/>
              <a:gdLst/>
              <a:ahLst/>
              <a:cxnLst/>
              <a:rect l="l" t="t" r="r" b="b"/>
              <a:pathLst>
                <a:path w="441960" h="226060">
                  <a:moveTo>
                    <a:pt x="121920" y="106680"/>
                  </a:moveTo>
                  <a:lnTo>
                    <a:pt x="0" y="106680"/>
                  </a:lnTo>
                  <a:lnTo>
                    <a:pt x="21336" y="118157"/>
                  </a:lnTo>
                  <a:lnTo>
                    <a:pt x="21336" y="117348"/>
                  </a:lnTo>
                  <a:lnTo>
                    <a:pt x="24384" y="108204"/>
                  </a:lnTo>
                  <a:lnTo>
                    <a:pt x="41496" y="117348"/>
                  </a:lnTo>
                  <a:lnTo>
                    <a:pt x="115824" y="117348"/>
                  </a:lnTo>
                  <a:lnTo>
                    <a:pt x="115824" y="112776"/>
                  </a:lnTo>
                  <a:lnTo>
                    <a:pt x="121920" y="106680"/>
                  </a:lnTo>
                  <a:close/>
                </a:path>
                <a:path w="441960" h="226060">
                  <a:moveTo>
                    <a:pt x="41496" y="117348"/>
                  </a:moveTo>
                  <a:lnTo>
                    <a:pt x="24384" y="108204"/>
                  </a:lnTo>
                  <a:lnTo>
                    <a:pt x="21336" y="117348"/>
                  </a:lnTo>
                  <a:lnTo>
                    <a:pt x="41496" y="117348"/>
                  </a:lnTo>
                  <a:close/>
                </a:path>
                <a:path w="441960" h="226060">
                  <a:moveTo>
                    <a:pt x="221742" y="213662"/>
                  </a:moveTo>
                  <a:lnTo>
                    <a:pt x="41496" y="117348"/>
                  </a:lnTo>
                  <a:lnTo>
                    <a:pt x="21336" y="117348"/>
                  </a:lnTo>
                  <a:lnTo>
                    <a:pt x="21336" y="118157"/>
                  </a:lnTo>
                  <a:lnTo>
                    <a:pt x="219456" y="224732"/>
                  </a:lnTo>
                  <a:lnTo>
                    <a:pt x="219456" y="214884"/>
                  </a:lnTo>
                  <a:lnTo>
                    <a:pt x="221742" y="213662"/>
                  </a:lnTo>
                  <a:close/>
                </a:path>
                <a:path w="441960" h="226060">
                  <a:moveTo>
                    <a:pt x="326136" y="106680"/>
                  </a:moveTo>
                  <a:lnTo>
                    <a:pt x="326136" y="0"/>
                  </a:lnTo>
                  <a:lnTo>
                    <a:pt x="115824" y="0"/>
                  </a:lnTo>
                  <a:lnTo>
                    <a:pt x="115824" y="106680"/>
                  </a:lnTo>
                  <a:lnTo>
                    <a:pt x="121920" y="106680"/>
                  </a:lnTo>
                  <a:lnTo>
                    <a:pt x="121920" y="9144"/>
                  </a:lnTo>
                  <a:lnTo>
                    <a:pt x="126492" y="4572"/>
                  </a:lnTo>
                  <a:lnTo>
                    <a:pt x="126492" y="9144"/>
                  </a:lnTo>
                  <a:lnTo>
                    <a:pt x="315468" y="9144"/>
                  </a:lnTo>
                  <a:lnTo>
                    <a:pt x="315468" y="4572"/>
                  </a:lnTo>
                  <a:lnTo>
                    <a:pt x="321564" y="9144"/>
                  </a:lnTo>
                  <a:lnTo>
                    <a:pt x="321564" y="106680"/>
                  </a:lnTo>
                  <a:lnTo>
                    <a:pt x="326136" y="106680"/>
                  </a:lnTo>
                  <a:close/>
                </a:path>
                <a:path w="441960" h="226060">
                  <a:moveTo>
                    <a:pt x="126492" y="117348"/>
                  </a:moveTo>
                  <a:lnTo>
                    <a:pt x="126492" y="9144"/>
                  </a:lnTo>
                  <a:lnTo>
                    <a:pt x="121920" y="9144"/>
                  </a:lnTo>
                  <a:lnTo>
                    <a:pt x="121920" y="106680"/>
                  </a:lnTo>
                  <a:lnTo>
                    <a:pt x="115824" y="112776"/>
                  </a:lnTo>
                  <a:lnTo>
                    <a:pt x="115824" y="117348"/>
                  </a:lnTo>
                  <a:lnTo>
                    <a:pt x="126492" y="117348"/>
                  </a:lnTo>
                  <a:close/>
                </a:path>
                <a:path w="441960" h="226060">
                  <a:moveTo>
                    <a:pt x="126492" y="9144"/>
                  </a:moveTo>
                  <a:lnTo>
                    <a:pt x="126492" y="4572"/>
                  </a:lnTo>
                  <a:lnTo>
                    <a:pt x="121920" y="9144"/>
                  </a:lnTo>
                  <a:lnTo>
                    <a:pt x="126492" y="9144"/>
                  </a:lnTo>
                  <a:close/>
                </a:path>
                <a:path w="441960" h="226060">
                  <a:moveTo>
                    <a:pt x="224028" y="214884"/>
                  </a:moveTo>
                  <a:lnTo>
                    <a:pt x="221742" y="213662"/>
                  </a:lnTo>
                  <a:lnTo>
                    <a:pt x="219456" y="214884"/>
                  </a:lnTo>
                  <a:lnTo>
                    <a:pt x="224028" y="214884"/>
                  </a:lnTo>
                  <a:close/>
                </a:path>
                <a:path w="441960" h="226060">
                  <a:moveTo>
                    <a:pt x="224028" y="223912"/>
                  </a:moveTo>
                  <a:lnTo>
                    <a:pt x="224028" y="214884"/>
                  </a:lnTo>
                  <a:lnTo>
                    <a:pt x="219456" y="214884"/>
                  </a:lnTo>
                  <a:lnTo>
                    <a:pt x="219456" y="224732"/>
                  </a:lnTo>
                  <a:lnTo>
                    <a:pt x="220980" y="225552"/>
                  </a:lnTo>
                  <a:lnTo>
                    <a:pt x="224028" y="223912"/>
                  </a:lnTo>
                  <a:close/>
                </a:path>
                <a:path w="441960" h="226060">
                  <a:moveTo>
                    <a:pt x="420624" y="118157"/>
                  </a:moveTo>
                  <a:lnTo>
                    <a:pt x="420624" y="117348"/>
                  </a:lnTo>
                  <a:lnTo>
                    <a:pt x="401987" y="117348"/>
                  </a:lnTo>
                  <a:lnTo>
                    <a:pt x="221742" y="213662"/>
                  </a:lnTo>
                  <a:lnTo>
                    <a:pt x="224028" y="214884"/>
                  </a:lnTo>
                  <a:lnTo>
                    <a:pt x="224028" y="223912"/>
                  </a:lnTo>
                  <a:lnTo>
                    <a:pt x="420624" y="118157"/>
                  </a:lnTo>
                  <a:close/>
                </a:path>
                <a:path w="441960" h="226060">
                  <a:moveTo>
                    <a:pt x="321564" y="9144"/>
                  </a:moveTo>
                  <a:lnTo>
                    <a:pt x="315468" y="4572"/>
                  </a:lnTo>
                  <a:lnTo>
                    <a:pt x="315468" y="9144"/>
                  </a:lnTo>
                  <a:lnTo>
                    <a:pt x="321564" y="9144"/>
                  </a:lnTo>
                  <a:close/>
                </a:path>
                <a:path w="441960" h="226060">
                  <a:moveTo>
                    <a:pt x="326136" y="117348"/>
                  </a:moveTo>
                  <a:lnTo>
                    <a:pt x="326136" y="112776"/>
                  </a:lnTo>
                  <a:lnTo>
                    <a:pt x="321564" y="106680"/>
                  </a:lnTo>
                  <a:lnTo>
                    <a:pt x="321564" y="9144"/>
                  </a:lnTo>
                  <a:lnTo>
                    <a:pt x="315468" y="9144"/>
                  </a:lnTo>
                  <a:lnTo>
                    <a:pt x="315468" y="117348"/>
                  </a:lnTo>
                  <a:lnTo>
                    <a:pt x="326136" y="117348"/>
                  </a:lnTo>
                  <a:close/>
                </a:path>
                <a:path w="441960" h="226060">
                  <a:moveTo>
                    <a:pt x="441960" y="106680"/>
                  </a:moveTo>
                  <a:lnTo>
                    <a:pt x="321564" y="106680"/>
                  </a:lnTo>
                  <a:lnTo>
                    <a:pt x="326136" y="112776"/>
                  </a:lnTo>
                  <a:lnTo>
                    <a:pt x="326136" y="117348"/>
                  </a:lnTo>
                  <a:lnTo>
                    <a:pt x="401987" y="117348"/>
                  </a:lnTo>
                  <a:lnTo>
                    <a:pt x="419100" y="108204"/>
                  </a:lnTo>
                  <a:lnTo>
                    <a:pt x="420624" y="117348"/>
                  </a:lnTo>
                  <a:lnTo>
                    <a:pt x="420624" y="118157"/>
                  </a:lnTo>
                  <a:lnTo>
                    <a:pt x="441960" y="106680"/>
                  </a:lnTo>
                  <a:close/>
                </a:path>
                <a:path w="441960" h="226060">
                  <a:moveTo>
                    <a:pt x="420624" y="117348"/>
                  </a:moveTo>
                  <a:lnTo>
                    <a:pt x="419100" y="108204"/>
                  </a:lnTo>
                  <a:lnTo>
                    <a:pt x="401987" y="117348"/>
                  </a:lnTo>
                  <a:lnTo>
                    <a:pt x="420624" y="117348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4360" y="4287011"/>
              <a:ext cx="2628900" cy="571500"/>
            </a:xfrm>
            <a:custGeom>
              <a:avLst/>
              <a:gdLst/>
              <a:ahLst/>
              <a:cxnLst/>
              <a:rect l="l" t="t" r="r" b="b"/>
              <a:pathLst>
                <a:path w="2628900" h="571500">
                  <a:moveTo>
                    <a:pt x="2628900" y="571500"/>
                  </a:moveTo>
                  <a:lnTo>
                    <a:pt x="2628900" y="0"/>
                  </a:lnTo>
                  <a:lnTo>
                    <a:pt x="0" y="0"/>
                  </a:lnTo>
                  <a:lnTo>
                    <a:pt x="0" y="571500"/>
                  </a:lnTo>
                  <a:lnTo>
                    <a:pt x="6096" y="571500"/>
                  </a:lnTo>
                  <a:lnTo>
                    <a:pt x="6096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2618232" y="10668"/>
                  </a:lnTo>
                  <a:lnTo>
                    <a:pt x="2618232" y="6096"/>
                  </a:lnTo>
                  <a:lnTo>
                    <a:pt x="2624328" y="10668"/>
                  </a:lnTo>
                  <a:lnTo>
                    <a:pt x="2624328" y="571500"/>
                  </a:lnTo>
                  <a:lnTo>
                    <a:pt x="2628900" y="571500"/>
                  </a:lnTo>
                  <a:close/>
                </a:path>
                <a:path w="2628900" h="571500">
                  <a:moveTo>
                    <a:pt x="10668" y="10668"/>
                  </a:moveTo>
                  <a:lnTo>
                    <a:pt x="10668" y="6096"/>
                  </a:lnTo>
                  <a:lnTo>
                    <a:pt x="6096" y="10668"/>
                  </a:lnTo>
                  <a:lnTo>
                    <a:pt x="10668" y="10668"/>
                  </a:lnTo>
                  <a:close/>
                </a:path>
                <a:path w="2628900" h="571500">
                  <a:moveTo>
                    <a:pt x="10668" y="560832"/>
                  </a:moveTo>
                  <a:lnTo>
                    <a:pt x="10668" y="10668"/>
                  </a:lnTo>
                  <a:lnTo>
                    <a:pt x="6096" y="10668"/>
                  </a:lnTo>
                  <a:lnTo>
                    <a:pt x="6096" y="560832"/>
                  </a:lnTo>
                  <a:lnTo>
                    <a:pt x="10668" y="560832"/>
                  </a:lnTo>
                  <a:close/>
                </a:path>
                <a:path w="2628900" h="571500">
                  <a:moveTo>
                    <a:pt x="2624328" y="560832"/>
                  </a:moveTo>
                  <a:lnTo>
                    <a:pt x="6096" y="560832"/>
                  </a:lnTo>
                  <a:lnTo>
                    <a:pt x="10668" y="565404"/>
                  </a:lnTo>
                  <a:lnTo>
                    <a:pt x="10668" y="571500"/>
                  </a:lnTo>
                  <a:lnTo>
                    <a:pt x="2618232" y="571500"/>
                  </a:lnTo>
                  <a:lnTo>
                    <a:pt x="2618232" y="565404"/>
                  </a:lnTo>
                  <a:lnTo>
                    <a:pt x="2624328" y="560832"/>
                  </a:lnTo>
                  <a:close/>
                </a:path>
                <a:path w="2628900" h="571500">
                  <a:moveTo>
                    <a:pt x="10668" y="571500"/>
                  </a:moveTo>
                  <a:lnTo>
                    <a:pt x="10668" y="565404"/>
                  </a:lnTo>
                  <a:lnTo>
                    <a:pt x="6096" y="560832"/>
                  </a:lnTo>
                  <a:lnTo>
                    <a:pt x="6096" y="571500"/>
                  </a:lnTo>
                  <a:lnTo>
                    <a:pt x="10668" y="571500"/>
                  </a:lnTo>
                  <a:close/>
                </a:path>
                <a:path w="2628900" h="571500">
                  <a:moveTo>
                    <a:pt x="2624328" y="10668"/>
                  </a:moveTo>
                  <a:lnTo>
                    <a:pt x="2618232" y="6096"/>
                  </a:lnTo>
                  <a:lnTo>
                    <a:pt x="2618232" y="10668"/>
                  </a:lnTo>
                  <a:lnTo>
                    <a:pt x="2624328" y="10668"/>
                  </a:lnTo>
                  <a:close/>
                </a:path>
                <a:path w="2628900" h="571500">
                  <a:moveTo>
                    <a:pt x="2624328" y="560832"/>
                  </a:moveTo>
                  <a:lnTo>
                    <a:pt x="2624328" y="10668"/>
                  </a:lnTo>
                  <a:lnTo>
                    <a:pt x="2618232" y="10668"/>
                  </a:lnTo>
                  <a:lnTo>
                    <a:pt x="2618232" y="560832"/>
                  </a:lnTo>
                  <a:lnTo>
                    <a:pt x="2624328" y="560832"/>
                  </a:lnTo>
                  <a:close/>
                </a:path>
                <a:path w="2628900" h="571500">
                  <a:moveTo>
                    <a:pt x="2624328" y="571500"/>
                  </a:moveTo>
                  <a:lnTo>
                    <a:pt x="2624328" y="560832"/>
                  </a:lnTo>
                  <a:lnTo>
                    <a:pt x="2618232" y="565404"/>
                  </a:lnTo>
                  <a:lnTo>
                    <a:pt x="2618232" y="571500"/>
                  </a:lnTo>
                  <a:lnTo>
                    <a:pt x="2624328" y="57150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415287" y="4399278"/>
            <a:ext cx="98488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Salesman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94360" y="5062728"/>
            <a:ext cx="2628900" cy="429895"/>
          </a:xfrm>
          <a:custGeom>
            <a:avLst/>
            <a:gdLst/>
            <a:ahLst/>
            <a:cxnLst/>
            <a:rect l="l" t="t" r="r" b="b"/>
            <a:pathLst>
              <a:path w="2628900" h="429895">
                <a:moveTo>
                  <a:pt x="2628900" y="429768"/>
                </a:moveTo>
                <a:lnTo>
                  <a:pt x="2628900" y="0"/>
                </a:lnTo>
                <a:lnTo>
                  <a:pt x="0" y="0"/>
                </a:lnTo>
                <a:lnTo>
                  <a:pt x="0" y="429768"/>
                </a:lnTo>
                <a:lnTo>
                  <a:pt x="6096" y="429768"/>
                </a:lnTo>
                <a:lnTo>
                  <a:pt x="6096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2618232" y="10668"/>
                </a:lnTo>
                <a:lnTo>
                  <a:pt x="2618232" y="4572"/>
                </a:lnTo>
                <a:lnTo>
                  <a:pt x="2624328" y="10668"/>
                </a:lnTo>
                <a:lnTo>
                  <a:pt x="2624328" y="429768"/>
                </a:lnTo>
                <a:lnTo>
                  <a:pt x="2628900" y="429768"/>
                </a:lnTo>
                <a:close/>
              </a:path>
              <a:path w="2628900" h="429895">
                <a:moveTo>
                  <a:pt x="10668" y="10668"/>
                </a:moveTo>
                <a:lnTo>
                  <a:pt x="10668" y="4572"/>
                </a:lnTo>
                <a:lnTo>
                  <a:pt x="6096" y="10668"/>
                </a:lnTo>
                <a:lnTo>
                  <a:pt x="10668" y="10668"/>
                </a:lnTo>
                <a:close/>
              </a:path>
              <a:path w="2628900" h="429895">
                <a:moveTo>
                  <a:pt x="10668" y="419100"/>
                </a:moveTo>
                <a:lnTo>
                  <a:pt x="10668" y="10668"/>
                </a:lnTo>
                <a:lnTo>
                  <a:pt x="6096" y="10668"/>
                </a:lnTo>
                <a:lnTo>
                  <a:pt x="6096" y="419100"/>
                </a:lnTo>
                <a:lnTo>
                  <a:pt x="10668" y="419100"/>
                </a:lnTo>
                <a:close/>
              </a:path>
              <a:path w="2628900" h="429895">
                <a:moveTo>
                  <a:pt x="2624328" y="419100"/>
                </a:moveTo>
                <a:lnTo>
                  <a:pt x="6096" y="419100"/>
                </a:lnTo>
                <a:lnTo>
                  <a:pt x="10668" y="425196"/>
                </a:lnTo>
                <a:lnTo>
                  <a:pt x="10668" y="429768"/>
                </a:lnTo>
                <a:lnTo>
                  <a:pt x="2618232" y="429768"/>
                </a:lnTo>
                <a:lnTo>
                  <a:pt x="2618232" y="425196"/>
                </a:lnTo>
                <a:lnTo>
                  <a:pt x="2624328" y="419100"/>
                </a:lnTo>
                <a:close/>
              </a:path>
              <a:path w="2628900" h="429895">
                <a:moveTo>
                  <a:pt x="10668" y="429768"/>
                </a:moveTo>
                <a:lnTo>
                  <a:pt x="10668" y="425196"/>
                </a:lnTo>
                <a:lnTo>
                  <a:pt x="6096" y="419100"/>
                </a:lnTo>
                <a:lnTo>
                  <a:pt x="6096" y="429768"/>
                </a:lnTo>
                <a:lnTo>
                  <a:pt x="10668" y="429768"/>
                </a:lnTo>
                <a:close/>
              </a:path>
              <a:path w="2628900" h="429895">
                <a:moveTo>
                  <a:pt x="2624328" y="10668"/>
                </a:moveTo>
                <a:lnTo>
                  <a:pt x="2618232" y="4572"/>
                </a:lnTo>
                <a:lnTo>
                  <a:pt x="2618232" y="10668"/>
                </a:lnTo>
                <a:lnTo>
                  <a:pt x="2624328" y="10668"/>
                </a:lnTo>
                <a:close/>
              </a:path>
              <a:path w="2628900" h="429895">
                <a:moveTo>
                  <a:pt x="2624328" y="419100"/>
                </a:moveTo>
                <a:lnTo>
                  <a:pt x="2624328" y="10668"/>
                </a:lnTo>
                <a:lnTo>
                  <a:pt x="2618232" y="10668"/>
                </a:lnTo>
                <a:lnTo>
                  <a:pt x="2618232" y="419100"/>
                </a:lnTo>
                <a:lnTo>
                  <a:pt x="2624328" y="419100"/>
                </a:lnTo>
                <a:close/>
              </a:path>
              <a:path w="2628900" h="429895">
                <a:moveTo>
                  <a:pt x="2624328" y="429768"/>
                </a:moveTo>
                <a:lnTo>
                  <a:pt x="2624328" y="419100"/>
                </a:lnTo>
                <a:lnTo>
                  <a:pt x="2618232" y="425196"/>
                </a:lnTo>
                <a:lnTo>
                  <a:pt x="2618232" y="429768"/>
                </a:lnTo>
                <a:lnTo>
                  <a:pt x="2624328" y="429768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448815" y="5104889"/>
            <a:ext cx="91630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Foreman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00456" y="5780532"/>
            <a:ext cx="2623185" cy="524510"/>
          </a:xfrm>
          <a:custGeom>
            <a:avLst/>
            <a:gdLst/>
            <a:ahLst/>
            <a:cxnLst/>
            <a:rect l="l" t="t" r="r" b="b"/>
            <a:pathLst>
              <a:path w="2623185" h="524510">
                <a:moveTo>
                  <a:pt x="2622804" y="524256"/>
                </a:moveTo>
                <a:lnTo>
                  <a:pt x="2622804" y="0"/>
                </a:lnTo>
                <a:lnTo>
                  <a:pt x="0" y="0"/>
                </a:lnTo>
                <a:lnTo>
                  <a:pt x="0" y="524256"/>
                </a:lnTo>
                <a:lnTo>
                  <a:pt x="4572" y="524256"/>
                </a:lnTo>
                <a:lnTo>
                  <a:pt x="4572" y="9144"/>
                </a:lnTo>
                <a:lnTo>
                  <a:pt x="10668" y="4572"/>
                </a:lnTo>
                <a:lnTo>
                  <a:pt x="10668" y="9144"/>
                </a:lnTo>
                <a:lnTo>
                  <a:pt x="2612136" y="9144"/>
                </a:lnTo>
                <a:lnTo>
                  <a:pt x="2612136" y="4572"/>
                </a:lnTo>
                <a:lnTo>
                  <a:pt x="2618232" y="9144"/>
                </a:lnTo>
                <a:lnTo>
                  <a:pt x="2618232" y="524256"/>
                </a:lnTo>
                <a:lnTo>
                  <a:pt x="2622804" y="524256"/>
                </a:lnTo>
                <a:close/>
              </a:path>
              <a:path w="2623185" h="524510">
                <a:moveTo>
                  <a:pt x="10668" y="9144"/>
                </a:moveTo>
                <a:lnTo>
                  <a:pt x="10668" y="4572"/>
                </a:lnTo>
                <a:lnTo>
                  <a:pt x="4572" y="9144"/>
                </a:lnTo>
                <a:lnTo>
                  <a:pt x="10668" y="9144"/>
                </a:lnTo>
                <a:close/>
              </a:path>
              <a:path w="2623185" h="524510">
                <a:moveTo>
                  <a:pt x="10668" y="513588"/>
                </a:moveTo>
                <a:lnTo>
                  <a:pt x="10668" y="9144"/>
                </a:lnTo>
                <a:lnTo>
                  <a:pt x="4572" y="9144"/>
                </a:lnTo>
                <a:lnTo>
                  <a:pt x="4572" y="513588"/>
                </a:lnTo>
                <a:lnTo>
                  <a:pt x="10668" y="513588"/>
                </a:lnTo>
                <a:close/>
              </a:path>
              <a:path w="2623185" h="524510">
                <a:moveTo>
                  <a:pt x="2618232" y="513588"/>
                </a:moveTo>
                <a:lnTo>
                  <a:pt x="4572" y="513588"/>
                </a:lnTo>
                <a:lnTo>
                  <a:pt x="10668" y="518160"/>
                </a:lnTo>
                <a:lnTo>
                  <a:pt x="10668" y="524256"/>
                </a:lnTo>
                <a:lnTo>
                  <a:pt x="2612136" y="524256"/>
                </a:lnTo>
                <a:lnTo>
                  <a:pt x="2612136" y="518160"/>
                </a:lnTo>
                <a:lnTo>
                  <a:pt x="2618232" y="513588"/>
                </a:lnTo>
                <a:close/>
              </a:path>
              <a:path w="2623185" h="524510">
                <a:moveTo>
                  <a:pt x="10668" y="524256"/>
                </a:moveTo>
                <a:lnTo>
                  <a:pt x="10668" y="518160"/>
                </a:lnTo>
                <a:lnTo>
                  <a:pt x="4572" y="513588"/>
                </a:lnTo>
                <a:lnTo>
                  <a:pt x="4572" y="524256"/>
                </a:lnTo>
                <a:lnTo>
                  <a:pt x="10668" y="524256"/>
                </a:lnTo>
                <a:close/>
              </a:path>
              <a:path w="2623185" h="524510">
                <a:moveTo>
                  <a:pt x="2618232" y="9144"/>
                </a:moveTo>
                <a:lnTo>
                  <a:pt x="2612136" y="4572"/>
                </a:lnTo>
                <a:lnTo>
                  <a:pt x="2612136" y="9144"/>
                </a:lnTo>
                <a:lnTo>
                  <a:pt x="2618232" y="9144"/>
                </a:lnTo>
                <a:close/>
              </a:path>
              <a:path w="2623185" h="524510">
                <a:moveTo>
                  <a:pt x="2618232" y="513588"/>
                </a:moveTo>
                <a:lnTo>
                  <a:pt x="2618232" y="9144"/>
                </a:lnTo>
                <a:lnTo>
                  <a:pt x="2612136" y="9144"/>
                </a:lnTo>
                <a:lnTo>
                  <a:pt x="2612136" y="513588"/>
                </a:lnTo>
                <a:lnTo>
                  <a:pt x="2618232" y="513588"/>
                </a:lnTo>
                <a:close/>
              </a:path>
              <a:path w="2623185" h="524510">
                <a:moveTo>
                  <a:pt x="2618232" y="524256"/>
                </a:moveTo>
                <a:lnTo>
                  <a:pt x="2618232" y="513588"/>
                </a:lnTo>
                <a:lnTo>
                  <a:pt x="2612136" y="518160"/>
                </a:lnTo>
                <a:lnTo>
                  <a:pt x="2612136" y="524256"/>
                </a:lnTo>
                <a:lnTo>
                  <a:pt x="2618232" y="524256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474723" y="5868413"/>
            <a:ext cx="87503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836664" y="4186428"/>
            <a:ext cx="2522220" cy="574675"/>
          </a:xfrm>
          <a:custGeom>
            <a:avLst/>
            <a:gdLst/>
            <a:ahLst/>
            <a:cxnLst/>
            <a:rect l="l" t="t" r="r" b="b"/>
            <a:pathLst>
              <a:path w="2522220" h="574675">
                <a:moveTo>
                  <a:pt x="2522220" y="574548"/>
                </a:moveTo>
                <a:lnTo>
                  <a:pt x="2522220" y="0"/>
                </a:lnTo>
                <a:lnTo>
                  <a:pt x="0" y="0"/>
                </a:lnTo>
                <a:lnTo>
                  <a:pt x="0" y="574548"/>
                </a:lnTo>
                <a:lnTo>
                  <a:pt x="4572" y="574548"/>
                </a:ln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2511552" y="10668"/>
                </a:lnTo>
                <a:lnTo>
                  <a:pt x="2511552" y="4572"/>
                </a:lnTo>
                <a:lnTo>
                  <a:pt x="2516124" y="10668"/>
                </a:lnTo>
                <a:lnTo>
                  <a:pt x="2516124" y="574548"/>
                </a:lnTo>
                <a:lnTo>
                  <a:pt x="2522220" y="574548"/>
                </a:lnTo>
                <a:close/>
              </a:path>
              <a:path w="2522220" h="574675">
                <a:moveTo>
                  <a:pt x="10668" y="10668"/>
                </a:move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2522220" h="574675">
                <a:moveTo>
                  <a:pt x="10668" y="563880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563880"/>
                </a:lnTo>
                <a:lnTo>
                  <a:pt x="10668" y="563880"/>
                </a:lnTo>
                <a:close/>
              </a:path>
              <a:path w="2522220" h="574675">
                <a:moveTo>
                  <a:pt x="2516124" y="563880"/>
                </a:moveTo>
                <a:lnTo>
                  <a:pt x="4572" y="563880"/>
                </a:lnTo>
                <a:lnTo>
                  <a:pt x="10668" y="569976"/>
                </a:lnTo>
                <a:lnTo>
                  <a:pt x="10668" y="574548"/>
                </a:lnTo>
                <a:lnTo>
                  <a:pt x="2511552" y="574548"/>
                </a:lnTo>
                <a:lnTo>
                  <a:pt x="2511552" y="569976"/>
                </a:lnTo>
                <a:lnTo>
                  <a:pt x="2516124" y="563880"/>
                </a:lnTo>
                <a:close/>
              </a:path>
              <a:path w="2522220" h="574675">
                <a:moveTo>
                  <a:pt x="10668" y="574548"/>
                </a:moveTo>
                <a:lnTo>
                  <a:pt x="10668" y="569976"/>
                </a:lnTo>
                <a:lnTo>
                  <a:pt x="4572" y="563880"/>
                </a:lnTo>
                <a:lnTo>
                  <a:pt x="4572" y="574548"/>
                </a:lnTo>
                <a:lnTo>
                  <a:pt x="10668" y="574548"/>
                </a:lnTo>
                <a:close/>
              </a:path>
              <a:path w="2522220" h="574675">
                <a:moveTo>
                  <a:pt x="2516124" y="10668"/>
                </a:moveTo>
                <a:lnTo>
                  <a:pt x="2511552" y="4572"/>
                </a:lnTo>
                <a:lnTo>
                  <a:pt x="2511552" y="10668"/>
                </a:lnTo>
                <a:lnTo>
                  <a:pt x="2516124" y="10668"/>
                </a:lnTo>
                <a:close/>
              </a:path>
              <a:path w="2522220" h="574675">
                <a:moveTo>
                  <a:pt x="2516124" y="563880"/>
                </a:moveTo>
                <a:lnTo>
                  <a:pt x="2516124" y="10668"/>
                </a:lnTo>
                <a:lnTo>
                  <a:pt x="2511552" y="10668"/>
                </a:lnTo>
                <a:lnTo>
                  <a:pt x="2511552" y="563880"/>
                </a:lnTo>
                <a:lnTo>
                  <a:pt x="2516124" y="563880"/>
                </a:lnTo>
                <a:close/>
              </a:path>
              <a:path w="2522220" h="574675">
                <a:moveTo>
                  <a:pt x="2516124" y="574548"/>
                </a:moveTo>
                <a:lnTo>
                  <a:pt x="2516124" y="563880"/>
                </a:lnTo>
                <a:lnTo>
                  <a:pt x="2511552" y="569976"/>
                </a:lnTo>
                <a:lnTo>
                  <a:pt x="2511552" y="574548"/>
                </a:lnTo>
                <a:lnTo>
                  <a:pt x="2516124" y="574548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151620" y="4300218"/>
            <a:ext cx="189103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Purchase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Manager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836664" y="5062728"/>
            <a:ext cx="2522220" cy="436245"/>
          </a:xfrm>
          <a:custGeom>
            <a:avLst/>
            <a:gdLst/>
            <a:ahLst/>
            <a:cxnLst/>
            <a:rect l="l" t="t" r="r" b="b"/>
            <a:pathLst>
              <a:path w="2522220" h="436245">
                <a:moveTo>
                  <a:pt x="2522220" y="435864"/>
                </a:moveTo>
                <a:lnTo>
                  <a:pt x="2522220" y="0"/>
                </a:lnTo>
                <a:lnTo>
                  <a:pt x="0" y="0"/>
                </a:lnTo>
                <a:lnTo>
                  <a:pt x="0" y="435864"/>
                </a:lnTo>
                <a:lnTo>
                  <a:pt x="4572" y="435864"/>
                </a:ln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2511552" y="10668"/>
                </a:lnTo>
                <a:lnTo>
                  <a:pt x="2511552" y="4572"/>
                </a:lnTo>
                <a:lnTo>
                  <a:pt x="2516124" y="10668"/>
                </a:lnTo>
                <a:lnTo>
                  <a:pt x="2516124" y="435864"/>
                </a:lnTo>
                <a:lnTo>
                  <a:pt x="2522220" y="435864"/>
                </a:lnTo>
                <a:close/>
              </a:path>
              <a:path w="2522220" h="436245">
                <a:moveTo>
                  <a:pt x="10668" y="10668"/>
                </a:move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2522220" h="436245">
                <a:moveTo>
                  <a:pt x="10668" y="425196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425196"/>
                </a:lnTo>
                <a:lnTo>
                  <a:pt x="10668" y="425196"/>
                </a:lnTo>
                <a:close/>
              </a:path>
              <a:path w="2522220" h="436245">
                <a:moveTo>
                  <a:pt x="2516124" y="425196"/>
                </a:moveTo>
                <a:lnTo>
                  <a:pt x="4572" y="425196"/>
                </a:lnTo>
                <a:lnTo>
                  <a:pt x="10668" y="429768"/>
                </a:lnTo>
                <a:lnTo>
                  <a:pt x="10668" y="435864"/>
                </a:lnTo>
                <a:lnTo>
                  <a:pt x="2511552" y="435864"/>
                </a:lnTo>
                <a:lnTo>
                  <a:pt x="2511552" y="429768"/>
                </a:lnTo>
                <a:lnTo>
                  <a:pt x="2516124" y="425196"/>
                </a:lnTo>
                <a:close/>
              </a:path>
              <a:path w="2522220" h="436245">
                <a:moveTo>
                  <a:pt x="10668" y="435864"/>
                </a:moveTo>
                <a:lnTo>
                  <a:pt x="10668" y="429768"/>
                </a:lnTo>
                <a:lnTo>
                  <a:pt x="4572" y="425196"/>
                </a:lnTo>
                <a:lnTo>
                  <a:pt x="4572" y="435864"/>
                </a:lnTo>
                <a:lnTo>
                  <a:pt x="10668" y="435864"/>
                </a:lnTo>
                <a:close/>
              </a:path>
              <a:path w="2522220" h="436245">
                <a:moveTo>
                  <a:pt x="2516124" y="10668"/>
                </a:moveTo>
                <a:lnTo>
                  <a:pt x="2511552" y="4572"/>
                </a:lnTo>
                <a:lnTo>
                  <a:pt x="2511552" y="10668"/>
                </a:lnTo>
                <a:lnTo>
                  <a:pt x="2516124" y="10668"/>
                </a:lnTo>
                <a:close/>
              </a:path>
              <a:path w="2522220" h="436245">
                <a:moveTo>
                  <a:pt x="2516124" y="425196"/>
                </a:moveTo>
                <a:lnTo>
                  <a:pt x="2516124" y="10668"/>
                </a:lnTo>
                <a:lnTo>
                  <a:pt x="2511552" y="10668"/>
                </a:lnTo>
                <a:lnTo>
                  <a:pt x="2511552" y="425196"/>
                </a:lnTo>
                <a:lnTo>
                  <a:pt x="2516124" y="425196"/>
                </a:lnTo>
                <a:close/>
              </a:path>
              <a:path w="2522220" h="436245">
                <a:moveTo>
                  <a:pt x="2516124" y="435864"/>
                </a:moveTo>
                <a:lnTo>
                  <a:pt x="2516124" y="425196"/>
                </a:lnTo>
                <a:lnTo>
                  <a:pt x="2511552" y="429768"/>
                </a:lnTo>
                <a:lnTo>
                  <a:pt x="2511552" y="435864"/>
                </a:lnTo>
                <a:lnTo>
                  <a:pt x="2516124" y="435864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639301" y="5106413"/>
            <a:ext cx="91630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Foreman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836664" y="5798820"/>
            <a:ext cx="2522220" cy="524510"/>
          </a:xfrm>
          <a:custGeom>
            <a:avLst/>
            <a:gdLst/>
            <a:ahLst/>
            <a:cxnLst/>
            <a:rect l="l" t="t" r="r" b="b"/>
            <a:pathLst>
              <a:path w="2522220" h="524510">
                <a:moveTo>
                  <a:pt x="2522220" y="524256"/>
                </a:moveTo>
                <a:lnTo>
                  <a:pt x="2522220" y="0"/>
                </a:lnTo>
                <a:lnTo>
                  <a:pt x="0" y="0"/>
                </a:lnTo>
                <a:lnTo>
                  <a:pt x="0" y="524256"/>
                </a:lnTo>
                <a:lnTo>
                  <a:pt x="4572" y="524256"/>
                </a:lnTo>
                <a:lnTo>
                  <a:pt x="4572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2511552" y="10668"/>
                </a:lnTo>
                <a:lnTo>
                  <a:pt x="2511552" y="6096"/>
                </a:lnTo>
                <a:lnTo>
                  <a:pt x="2516124" y="10668"/>
                </a:lnTo>
                <a:lnTo>
                  <a:pt x="2516124" y="524256"/>
                </a:lnTo>
                <a:lnTo>
                  <a:pt x="2522220" y="524256"/>
                </a:lnTo>
                <a:close/>
              </a:path>
              <a:path w="2522220" h="524510">
                <a:moveTo>
                  <a:pt x="10668" y="10668"/>
                </a:moveTo>
                <a:lnTo>
                  <a:pt x="10668" y="6096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2522220" h="524510">
                <a:moveTo>
                  <a:pt x="10668" y="513588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513588"/>
                </a:lnTo>
                <a:lnTo>
                  <a:pt x="10668" y="513588"/>
                </a:lnTo>
                <a:close/>
              </a:path>
              <a:path w="2522220" h="524510">
                <a:moveTo>
                  <a:pt x="2516124" y="513588"/>
                </a:moveTo>
                <a:lnTo>
                  <a:pt x="4572" y="513588"/>
                </a:lnTo>
                <a:lnTo>
                  <a:pt x="10668" y="519684"/>
                </a:lnTo>
                <a:lnTo>
                  <a:pt x="10668" y="524256"/>
                </a:lnTo>
                <a:lnTo>
                  <a:pt x="2511552" y="524256"/>
                </a:lnTo>
                <a:lnTo>
                  <a:pt x="2511552" y="519684"/>
                </a:lnTo>
                <a:lnTo>
                  <a:pt x="2516124" y="513588"/>
                </a:lnTo>
                <a:close/>
              </a:path>
              <a:path w="2522220" h="524510">
                <a:moveTo>
                  <a:pt x="10668" y="524256"/>
                </a:moveTo>
                <a:lnTo>
                  <a:pt x="10668" y="519684"/>
                </a:lnTo>
                <a:lnTo>
                  <a:pt x="4572" y="513588"/>
                </a:lnTo>
                <a:lnTo>
                  <a:pt x="4572" y="524256"/>
                </a:lnTo>
                <a:lnTo>
                  <a:pt x="10668" y="524256"/>
                </a:lnTo>
                <a:close/>
              </a:path>
              <a:path w="2522220" h="524510">
                <a:moveTo>
                  <a:pt x="2516124" y="10668"/>
                </a:moveTo>
                <a:lnTo>
                  <a:pt x="2511552" y="6096"/>
                </a:lnTo>
                <a:lnTo>
                  <a:pt x="2511552" y="10668"/>
                </a:lnTo>
                <a:lnTo>
                  <a:pt x="2516124" y="10668"/>
                </a:lnTo>
                <a:close/>
              </a:path>
              <a:path w="2522220" h="524510">
                <a:moveTo>
                  <a:pt x="2516124" y="513588"/>
                </a:moveTo>
                <a:lnTo>
                  <a:pt x="2516124" y="10668"/>
                </a:lnTo>
                <a:lnTo>
                  <a:pt x="2511552" y="10668"/>
                </a:lnTo>
                <a:lnTo>
                  <a:pt x="2511552" y="513588"/>
                </a:lnTo>
                <a:lnTo>
                  <a:pt x="2516124" y="513588"/>
                </a:lnTo>
                <a:close/>
              </a:path>
              <a:path w="2522220" h="524510">
                <a:moveTo>
                  <a:pt x="2516124" y="524256"/>
                </a:moveTo>
                <a:lnTo>
                  <a:pt x="2516124" y="513588"/>
                </a:lnTo>
                <a:lnTo>
                  <a:pt x="2511552" y="519684"/>
                </a:lnTo>
                <a:lnTo>
                  <a:pt x="2511552" y="524256"/>
                </a:lnTo>
                <a:lnTo>
                  <a:pt x="2516124" y="524256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660637" y="5888225"/>
            <a:ext cx="87503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130296" y="3622548"/>
            <a:ext cx="3813175" cy="800100"/>
            <a:chOff x="3130296" y="3622548"/>
            <a:chExt cx="3813175" cy="800100"/>
          </a:xfrm>
        </p:grpSpPr>
        <p:sp>
          <p:nvSpPr>
            <p:cNvPr id="28" name="object 28"/>
            <p:cNvSpPr/>
            <p:nvPr/>
          </p:nvSpPr>
          <p:spPr>
            <a:xfrm>
              <a:off x="3136391" y="3630168"/>
              <a:ext cx="1217930" cy="783590"/>
            </a:xfrm>
            <a:custGeom>
              <a:avLst/>
              <a:gdLst/>
              <a:ahLst/>
              <a:cxnLst/>
              <a:rect l="l" t="t" r="r" b="b"/>
              <a:pathLst>
                <a:path w="1217929" h="783589">
                  <a:moveTo>
                    <a:pt x="1217675" y="176783"/>
                  </a:moveTo>
                  <a:lnTo>
                    <a:pt x="1126235" y="0"/>
                  </a:lnTo>
                  <a:lnTo>
                    <a:pt x="131063" y="518159"/>
                  </a:lnTo>
                  <a:lnTo>
                    <a:pt x="85343" y="429767"/>
                  </a:lnTo>
                  <a:lnTo>
                    <a:pt x="0" y="699515"/>
                  </a:lnTo>
                  <a:lnTo>
                    <a:pt x="269747" y="783335"/>
                  </a:lnTo>
                  <a:lnTo>
                    <a:pt x="224027" y="694943"/>
                  </a:lnTo>
                  <a:lnTo>
                    <a:pt x="1217675" y="176783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130296" y="3622548"/>
              <a:ext cx="1231900" cy="800100"/>
            </a:xfrm>
            <a:custGeom>
              <a:avLst/>
              <a:gdLst/>
              <a:ahLst/>
              <a:cxnLst/>
              <a:rect l="l" t="t" r="r" b="b"/>
              <a:pathLst>
                <a:path w="1231900" h="800100">
                  <a:moveTo>
                    <a:pt x="139798" y="519034"/>
                  </a:moveTo>
                  <a:lnTo>
                    <a:pt x="89916" y="423672"/>
                  </a:lnTo>
                  <a:lnTo>
                    <a:pt x="0" y="710184"/>
                  </a:lnTo>
                  <a:lnTo>
                    <a:pt x="7620" y="712575"/>
                  </a:lnTo>
                  <a:lnTo>
                    <a:pt x="7620" y="701040"/>
                  </a:lnTo>
                  <a:lnTo>
                    <a:pt x="13938" y="703039"/>
                  </a:lnTo>
                  <a:lnTo>
                    <a:pt x="86868" y="468339"/>
                  </a:lnTo>
                  <a:lnTo>
                    <a:pt x="86868" y="438912"/>
                  </a:lnTo>
                  <a:lnTo>
                    <a:pt x="96012" y="438912"/>
                  </a:lnTo>
                  <a:lnTo>
                    <a:pt x="96012" y="456628"/>
                  </a:lnTo>
                  <a:lnTo>
                    <a:pt x="135636" y="533400"/>
                  </a:lnTo>
                  <a:lnTo>
                    <a:pt x="135636" y="521208"/>
                  </a:lnTo>
                  <a:lnTo>
                    <a:pt x="139798" y="519034"/>
                  </a:lnTo>
                  <a:close/>
                </a:path>
                <a:path w="1231900" h="800100">
                  <a:moveTo>
                    <a:pt x="13938" y="703039"/>
                  </a:moveTo>
                  <a:lnTo>
                    <a:pt x="7620" y="701040"/>
                  </a:lnTo>
                  <a:lnTo>
                    <a:pt x="12192" y="708660"/>
                  </a:lnTo>
                  <a:lnTo>
                    <a:pt x="13938" y="703039"/>
                  </a:lnTo>
                  <a:close/>
                </a:path>
                <a:path w="1231900" h="800100">
                  <a:moveTo>
                    <a:pt x="277368" y="797230"/>
                  </a:moveTo>
                  <a:lnTo>
                    <a:pt x="277368" y="786384"/>
                  </a:lnTo>
                  <a:lnTo>
                    <a:pt x="271272" y="794004"/>
                  </a:lnTo>
                  <a:lnTo>
                    <a:pt x="265266" y="782555"/>
                  </a:lnTo>
                  <a:lnTo>
                    <a:pt x="13938" y="703039"/>
                  </a:lnTo>
                  <a:lnTo>
                    <a:pt x="12192" y="708660"/>
                  </a:lnTo>
                  <a:lnTo>
                    <a:pt x="7620" y="701040"/>
                  </a:lnTo>
                  <a:lnTo>
                    <a:pt x="7620" y="712575"/>
                  </a:lnTo>
                  <a:lnTo>
                    <a:pt x="277368" y="797230"/>
                  </a:lnTo>
                  <a:close/>
                </a:path>
                <a:path w="1231900" h="800100">
                  <a:moveTo>
                    <a:pt x="96012" y="438912"/>
                  </a:moveTo>
                  <a:lnTo>
                    <a:pt x="86868" y="438912"/>
                  </a:lnTo>
                  <a:lnTo>
                    <a:pt x="92575" y="449970"/>
                  </a:lnTo>
                  <a:lnTo>
                    <a:pt x="96012" y="438912"/>
                  </a:lnTo>
                  <a:close/>
                </a:path>
                <a:path w="1231900" h="800100">
                  <a:moveTo>
                    <a:pt x="92575" y="449970"/>
                  </a:moveTo>
                  <a:lnTo>
                    <a:pt x="86868" y="438912"/>
                  </a:lnTo>
                  <a:lnTo>
                    <a:pt x="86868" y="468339"/>
                  </a:lnTo>
                  <a:lnTo>
                    <a:pt x="92575" y="449970"/>
                  </a:lnTo>
                  <a:close/>
                </a:path>
                <a:path w="1231900" h="800100">
                  <a:moveTo>
                    <a:pt x="96012" y="456628"/>
                  </a:moveTo>
                  <a:lnTo>
                    <a:pt x="96012" y="438912"/>
                  </a:lnTo>
                  <a:lnTo>
                    <a:pt x="92575" y="449970"/>
                  </a:lnTo>
                  <a:lnTo>
                    <a:pt x="96012" y="456628"/>
                  </a:lnTo>
                  <a:close/>
                </a:path>
                <a:path w="1231900" h="800100">
                  <a:moveTo>
                    <a:pt x="141732" y="522732"/>
                  </a:moveTo>
                  <a:lnTo>
                    <a:pt x="139798" y="519034"/>
                  </a:lnTo>
                  <a:lnTo>
                    <a:pt x="135636" y="521208"/>
                  </a:lnTo>
                  <a:lnTo>
                    <a:pt x="141732" y="522732"/>
                  </a:lnTo>
                  <a:close/>
                </a:path>
                <a:path w="1231900" h="800100">
                  <a:moveTo>
                    <a:pt x="141732" y="530217"/>
                  </a:moveTo>
                  <a:lnTo>
                    <a:pt x="141732" y="522732"/>
                  </a:lnTo>
                  <a:lnTo>
                    <a:pt x="135636" y="521208"/>
                  </a:lnTo>
                  <a:lnTo>
                    <a:pt x="135636" y="533400"/>
                  </a:lnTo>
                  <a:lnTo>
                    <a:pt x="141732" y="530217"/>
                  </a:lnTo>
                  <a:close/>
                </a:path>
                <a:path w="1231900" h="800100">
                  <a:moveTo>
                    <a:pt x="1231392" y="187452"/>
                  </a:moveTo>
                  <a:lnTo>
                    <a:pt x="1133856" y="0"/>
                  </a:lnTo>
                  <a:lnTo>
                    <a:pt x="139798" y="519034"/>
                  </a:lnTo>
                  <a:lnTo>
                    <a:pt x="141732" y="522732"/>
                  </a:lnTo>
                  <a:lnTo>
                    <a:pt x="141732" y="530217"/>
                  </a:lnTo>
                  <a:lnTo>
                    <a:pt x="1127760" y="15374"/>
                  </a:lnTo>
                  <a:lnTo>
                    <a:pt x="1127760" y="10668"/>
                  </a:lnTo>
                  <a:lnTo>
                    <a:pt x="1133856" y="12192"/>
                  </a:lnTo>
                  <a:lnTo>
                    <a:pt x="1133856" y="22453"/>
                  </a:lnTo>
                  <a:lnTo>
                    <a:pt x="1216743" y="182701"/>
                  </a:lnTo>
                  <a:lnTo>
                    <a:pt x="1222248" y="179832"/>
                  </a:lnTo>
                  <a:lnTo>
                    <a:pt x="1222248" y="192212"/>
                  </a:lnTo>
                  <a:lnTo>
                    <a:pt x="1231392" y="187452"/>
                  </a:lnTo>
                  <a:close/>
                </a:path>
                <a:path w="1231900" h="800100">
                  <a:moveTo>
                    <a:pt x="1222248" y="192212"/>
                  </a:moveTo>
                  <a:lnTo>
                    <a:pt x="1222248" y="179832"/>
                  </a:lnTo>
                  <a:lnTo>
                    <a:pt x="1219200" y="187452"/>
                  </a:lnTo>
                  <a:lnTo>
                    <a:pt x="1216743" y="182701"/>
                  </a:lnTo>
                  <a:lnTo>
                    <a:pt x="222504" y="701040"/>
                  </a:lnTo>
                  <a:lnTo>
                    <a:pt x="233172" y="721375"/>
                  </a:lnTo>
                  <a:lnTo>
                    <a:pt x="233172" y="707136"/>
                  </a:lnTo>
                  <a:lnTo>
                    <a:pt x="234696" y="701040"/>
                  </a:lnTo>
                  <a:lnTo>
                    <a:pt x="236876" y="705207"/>
                  </a:lnTo>
                  <a:lnTo>
                    <a:pt x="1222248" y="192212"/>
                  </a:lnTo>
                  <a:close/>
                </a:path>
                <a:path w="1231900" h="800100">
                  <a:moveTo>
                    <a:pt x="236876" y="705207"/>
                  </a:moveTo>
                  <a:lnTo>
                    <a:pt x="234696" y="701040"/>
                  </a:lnTo>
                  <a:lnTo>
                    <a:pt x="233172" y="707136"/>
                  </a:lnTo>
                  <a:lnTo>
                    <a:pt x="236876" y="705207"/>
                  </a:lnTo>
                  <a:close/>
                </a:path>
                <a:path w="1231900" h="800100">
                  <a:moveTo>
                    <a:pt x="286512" y="800100"/>
                  </a:moveTo>
                  <a:lnTo>
                    <a:pt x="236876" y="705207"/>
                  </a:lnTo>
                  <a:lnTo>
                    <a:pt x="233172" y="707136"/>
                  </a:lnTo>
                  <a:lnTo>
                    <a:pt x="233172" y="721375"/>
                  </a:lnTo>
                  <a:lnTo>
                    <a:pt x="265266" y="782555"/>
                  </a:lnTo>
                  <a:lnTo>
                    <a:pt x="277368" y="786384"/>
                  </a:lnTo>
                  <a:lnTo>
                    <a:pt x="277368" y="797230"/>
                  </a:lnTo>
                  <a:lnTo>
                    <a:pt x="286512" y="800100"/>
                  </a:lnTo>
                  <a:close/>
                </a:path>
                <a:path w="1231900" h="800100">
                  <a:moveTo>
                    <a:pt x="277368" y="786384"/>
                  </a:moveTo>
                  <a:lnTo>
                    <a:pt x="265266" y="782555"/>
                  </a:lnTo>
                  <a:lnTo>
                    <a:pt x="271272" y="794004"/>
                  </a:lnTo>
                  <a:lnTo>
                    <a:pt x="277368" y="786384"/>
                  </a:lnTo>
                  <a:close/>
                </a:path>
                <a:path w="1231900" h="800100">
                  <a:moveTo>
                    <a:pt x="1133856" y="12192"/>
                  </a:moveTo>
                  <a:lnTo>
                    <a:pt x="1127760" y="10668"/>
                  </a:lnTo>
                  <a:lnTo>
                    <a:pt x="1129676" y="14374"/>
                  </a:lnTo>
                  <a:lnTo>
                    <a:pt x="1133856" y="12192"/>
                  </a:lnTo>
                  <a:close/>
                </a:path>
                <a:path w="1231900" h="800100">
                  <a:moveTo>
                    <a:pt x="1129676" y="14374"/>
                  </a:moveTo>
                  <a:lnTo>
                    <a:pt x="1127760" y="10668"/>
                  </a:lnTo>
                  <a:lnTo>
                    <a:pt x="1127760" y="15374"/>
                  </a:lnTo>
                  <a:lnTo>
                    <a:pt x="1129676" y="14374"/>
                  </a:lnTo>
                  <a:close/>
                </a:path>
                <a:path w="1231900" h="800100">
                  <a:moveTo>
                    <a:pt x="1133856" y="22453"/>
                  </a:moveTo>
                  <a:lnTo>
                    <a:pt x="1133856" y="12192"/>
                  </a:lnTo>
                  <a:lnTo>
                    <a:pt x="1129676" y="14374"/>
                  </a:lnTo>
                  <a:lnTo>
                    <a:pt x="1133856" y="22453"/>
                  </a:lnTo>
                  <a:close/>
                </a:path>
                <a:path w="1231900" h="800100">
                  <a:moveTo>
                    <a:pt x="1222248" y="179832"/>
                  </a:moveTo>
                  <a:lnTo>
                    <a:pt x="1216743" y="182701"/>
                  </a:lnTo>
                  <a:lnTo>
                    <a:pt x="1219200" y="187452"/>
                  </a:lnTo>
                  <a:lnTo>
                    <a:pt x="1222248" y="179832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737859" y="3665220"/>
              <a:ext cx="1198245" cy="607060"/>
            </a:xfrm>
            <a:custGeom>
              <a:avLst/>
              <a:gdLst/>
              <a:ahLst/>
              <a:cxnLst/>
              <a:rect l="l" t="t" r="r" b="b"/>
              <a:pathLst>
                <a:path w="1198245" h="607060">
                  <a:moveTo>
                    <a:pt x="1197863" y="478535"/>
                  </a:moveTo>
                  <a:lnTo>
                    <a:pt x="1071371" y="227075"/>
                  </a:lnTo>
                  <a:lnTo>
                    <a:pt x="1039367" y="321563"/>
                  </a:lnTo>
                  <a:lnTo>
                    <a:pt x="62483" y="0"/>
                  </a:lnTo>
                  <a:lnTo>
                    <a:pt x="0" y="190499"/>
                  </a:lnTo>
                  <a:lnTo>
                    <a:pt x="976883" y="512063"/>
                  </a:lnTo>
                  <a:lnTo>
                    <a:pt x="946403" y="606551"/>
                  </a:lnTo>
                  <a:lnTo>
                    <a:pt x="1197863" y="478535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731764" y="3659124"/>
              <a:ext cx="1211580" cy="623570"/>
            </a:xfrm>
            <a:custGeom>
              <a:avLst/>
              <a:gdLst/>
              <a:ahLst/>
              <a:cxnLst/>
              <a:rect l="l" t="t" r="r" b="b"/>
              <a:pathLst>
                <a:path w="1211579" h="623570">
                  <a:moveTo>
                    <a:pt x="1042390" y="321574"/>
                  </a:moveTo>
                  <a:lnTo>
                    <a:pt x="65532" y="0"/>
                  </a:lnTo>
                  <a:lnTo>
                    <a:pt x="0" y="199644"/>
                  </a:lnTo>
                  <a:lnTo>
                    <a:pt x="7620" y="202152"/>
                  </a:lnTo>
                  <a:lnTo>
                    <a:pt x="7620" y="190500"/>
                  </a:lnTo>
                  <a:lnTo>
                    <a:pt x="14003" y="192598"/>
                  </a:lnTo>
                  <a:lnTo>
                    <a:pt x="67056" y="30851"/>
                  </a:lnTo>
                  <a:lnTo>
                    <a:pt x="67056" y="10668"/>
                  </a:lnTo>
                  <a:lnTo>
                    <a:pt x="74676" y="7620"/>
                  </a:lnTo>
                  <a:lnTo>
                    <a:pt x="74676" y="13172"/>
                  </a:lnTo>
                  <a:lnTo>
                    <a:pt x="1040892" y="330750"/>
                  </a:lnTo>
                  <a:lnTo>
                    <a:pt x="1040892" y="326136"/>
                  </a:lnTo>
                  <a:lnTo>
                    <a:pt x="1042390" y="321574"/>
                  </a:lnTo>
                  <a:close/>
                </a:path>
                <a:path w="1211579" h="623570">
                  <a:moveTo>
                    <a:pt x="14003" y="192598"/>
                  </a:moveTo>
                  <a:lnTo>
                    <a:pt x="7620" y="190500"/>
                  </a:lnTo>
                  <a:lnTo>
                    <a:pt x="12192" y="198120"/>
                  </a:lnTo>
                  <a:lnTo>
                    <a:pt x="14003" y="192598"/>
                  </a:lnTo>
                  <a:close/>
                </a:path>
                <a:path w="1211579" h="623570">
                  <a:moveTo>
                    <a:pt x="990600" y="513588"/>
                  </a:moveTo>
                  <a:lnTo>
                    <a:pt x="14003" y="192598"/>
                  </a:lnTo>
                  <a:lnTo>
                    <a:pt x="12192" y="198120"/>
                  </a:lnTo>
                  <a:lnTo>
                    <a:pt x="7620" y="190500"/>
                  </a:lnTo>
                  <a:lnTo>
                    <a:pt x="7620" y="202152"/>
                  </a:lnTo>
                  <a:lnTo>
                    <a:pt x="976898" y="521231"/>
                  </a:lnTo>
                  <a:lnTo>
                    <a:pt x="978408" y="516636"/>
                  </a:lnTo>
                  <a:lnTo>
                    <a:pt x="981456" y="522732"/>
                  </a:lnTo>
                  <a:lnTo>
                    <a:pt x="981456" y="541020"/>
                  </a:lnTo>
                  <a:lnTo>
                    <a:pt x="990600" y="513588"/>
                  </a:lnTo>
                  <a:close/>
                </a:path>
                <a:path w="1211579" h="623570">
                  <a:moveTo>
                    <a:pt x="74676" y="7620"/>
                  </a:moveTo>
                  <a:lnTo>
                    <a:pt x="67056" y="10668"/>
                  </a:lnTo>
                  <a:lnTo>
                    <a:pt x="73031" y="12632"/>
                  </a:lnTo>
                  <a:lnTo>
                    <a:pt x="74676" y="7620"/>
                  </a:lnTo>
                  <a:close/>
                </a:path>
                <a:path w="1211579" h="623570">
                  <a:moveTo>
                    <a:pt x="73031" y="12632"/>
                  </a:moveTo>
                  <a:lnTo>
                    <a:pt x="67056" y="10668"/>
                  </a:lnTo>
                  <a:lnTo>
                    <a:pt x="67056" y="30851"/>
                  </a:lnTo>
                  <a:lnTo>
                    <a:pt x="73031" y="12632"/>
                  </a:lnTo>
                  <a:close/>
                </a:path>
                <a:path w="1211579" h="623570">
                  <a:moveTo>
                    <a:pt x="74676" y="13172"/>
                  </a:moveTo>
                  <a:lnTo>
                    <a:pt x="74676" y="7620"/>
                  </a:lnTo>
                  <a:lnTo>
                    <a:pt x="73031" y="12632"/>
                  </a:lnTo>
                  <a:lnTo>
                    <a:pt x="74676" y="13172"/>
                  </a:lnTo>
                  <a:close/>
                </a:path>
                <a:path w="1211579" h="623570">
                  <a:moveTo>
                    <a:pt x="981456" y="541020"/>
                  </a:moveTo>
                  <a:lnTo>
                    <a:pt x="981456" y="522732"/>
                  </a:lnTo>
                  <a:lnTo>
                    <a:pt x="976898" y="521231"/>
                  </a:lnTo>
                  <a:lnTo>
                    <a:pt x="943356" y="623316"/>
                  </a:lnTo>
                  <a:lnTo>
                    <a:pt x="949452" y="620233"/>
                  </a:lnTo>
                  <a:lnTo>
                    <a:pt x="949452" y="608076"/>
                  </a:lnTo>
                  <a:lnTo>
                    <a:pt x="961062" y="602200"/>
                  </a:lnTo>
                  <a:lnTo>
                    <a:pt x="981456" y="541020"/>
                  </a:lnTo>
                  <a:close/>
                </a:path>
                <a:path w="1211579" h="623570">
                  <a:moveTo>
                    <a:pt x="961062" y="602200"/>
                  </a:moveTo>
                  <a:lnTo>
                    <a:pt x="949452" y="608076"/>
                  </a:lnTo>
                  <a:lnTo>
                    <a:pt x="957072" y="614172"/>
                  </a:lnTo>
                  <a:lnTo>
                    <a:pt x="961062" y="602200"/>
                  </a:lnTo>
                  <a:close/>
                </a:path>
                <a:path w="1211579" h="623570">
                  <a:moveTo>
                    <a:pt x="1202436" y="492303"/>
                  </a:moveTo>
                  <a:lnTo>
                    <a:pt x="1202436" y="480060"/>
                  </a:lnTo>
                  <a:lnTo>
                    <a:pt x="1199388" y="487680"/>
                  </a:lnTo>
                  <a:lnTo>
                    <a:pt x="1196962" y="482829"/>
                  </a:lnTo>
                  <a:lnTo>
                    <a:pt x="961062" y="602200"/>
                  </a:lnTo>
                  <a:lnTo>
                    <a:pt x="957072" y="614172"/>
                  </a:lnTo>
                  <a:lnTo>
                    <a:pt x="949452" y="608076"/>
                  </a:lnTo>
                  <a:lnTo>
                    <a:pt x="949452" y="620233"/>
                  </a:lnTo>
                  <a:lnTo>
                    <a:pt x="1202436" y="492303"/>
                  </a:lnTo>
                  <a:close/>
                </a:path>
                <a:path w="1211579" h="623570">
                  <a:moveTo>
                    <a:pt x="981456" y="522732"/>
                  </a:moveTo>
                  <a:lnTo>
                    <a:pt x="978408" y="516636"/>
                  </a:lnTo>
                  <a:lnTo>
                    <a:pt x="976898" y="521231"/>
                  </a:lnTo>
                  <a:lnTo>
                    <a:pt x="981456" y="522732"/>
                  </a:lnTo>
                  <a:close/>
                </a:path>
                <a:path w="1211579" h="623570">
                  <a:moveTo>
                    <a:pt x="1046988" y="323088"/>
                  </a:moveTo>
                  <a:lnTo>
                    <a:pt x="1042390" y="321574"/>
                  </a:lnTo>
                  <a:lnTo>
                    <a:pt x="1040892" y="326136"/>
                  </a:lnTo>
                  <a:lnTo>
                    <a:pt x="1046988" y="323088"/>
                  </a:lnTo>
                  <a:close/>
                </a:path>
                <a:path w="1211579" h="623570">
                  <a:moveTo>
                    <a:pt x="1046988" y="332754"/>
                  </a:moveTo>
                  <a:lnTo>
                    <a:pt x="1046988" y="323088"/>
                  </a:lnTo>
                  <a:lnTo>
                    <a:pt x="1040892" y="326136"/>
                  </a:lnTo>
                  <a:lnTo>
                    <a:pt x="1040892" y="330750"/>
                  </a:lnTo>
                  <a:lnTo>
                    <a:pt x="1046988" y="332754"/>
                  </a:lnTo>
                  <a:close/>
                </a:path>
                <a:path w="1211579" h="623570">
                  <a:moveTo>
                    <a:pt x="1211580" y="487680"/>
                  </a:moveTo>
                  <a:lnTo>
                    <a:pt x="1075944" y="219456"/>
                  </a:lnTo>
                  <a:lnTo>
                    <a:pt x="1042390" y="321574"/>
                  </a:lnTo>
                  <a:lnTo>
                    <a:pt x="1046988" y="323088"/>
                  </a:lnTo>
                  <a:lnTo>
                    <a:pt x="1046988" y="332754"/>
                  </a:lnTo>
                  <a:lnTo>
                    <a:pt x="1050036" y="333756"/>
                  </a:lnTo>
                  <a:lnTo>
                    <a:pt x="1072896" y="262998"/>
                  </a:lnTo>
                  <a:lnTo>
                    <a:pt x="1072896" y="234696"/>
                  </a:lnTo>
                  <a:lnTo>
                    <a:pt x="1082040" y="234696"/>
                  </a:lnTo>
                  <a:lnTo>
                    <a:pt x="1082040" y="252984"/>
                  </a:lnTo>
                  <a:lnTo>
                    <a:pt x="1196962" y="482829"/>
                  </a:lnTo>
                  <a:lnTo>
                    <a:pt x="1202436" y="480060"/>
                  </a:lnTo>
                  <a:lnTo>
                    <a:pt x="1202436" y="492303"/>
                  </a:lnTo>
                  <a:lnTo>
                    <a:pt x="1211580" y="487680"/>
                  </a:lnTo>
                  <a:close/>
                </a:path>
                <a:path w="1211579" h="623570">
                  <a:moveTo>
                    <a:pt x="1082040" y="234696"/>
                  </a:moveTo>
                  <a:lnTo>
                    <a:pt x="1072896" y="234696"/>
                  </a:lnTo>
                  <a:lnTo>
                    <a:pt x="1078450" y="245805"/>
                  </a:lnTo>
                  <a:lnTo>
                    <a:pt x="1082040" y="234696"/>
                  </a:lnTo>
                  <a:close/>
                </a:path>
                <a:path w="1211579" h="623570">
                  <a:moveTo>
                    <a:pt x="1078450" y="245805"/>
                  </a:moveTo>
                  <a:lnTo>
                    <a:pt x="1072896" y="234696"/>
                  </a:lnTo>
                  <a:lnTo>
                    <a:pt x="1072896" y="262998"/>
                  </a:lnTo>
                  <a:lnTo>
                    <a:pt x="1078450" y="245805"/>
                  </a:lnTo>
                  <a:close/>
                </a:path>
                <a:path w="1211579" h="623570">
                  <a:moveTo>
                    <a:pt x="1082040" y="252984"/>
                  </a:moveTo>
                  <a:lnTo>
                    <a:pt x="1082040" y="234696"/>
                  </a:lnTo>
                  <a:lnTo>
                    <a:pt x="1078450" y="245805"/>
                  </a:lnTo>
                  <a:lnTo>
                    <a:pt x="1082040" y="252984"/>
                  </a:lnTo>
                  <a:close/>
                </a:path>
                <a:path w="1211579" h="623570">
                  <a:moveTo>
                    <a:pt x="1202436" y="480060"/>
                  </a:moveTo>
                  <a:lnTo>
                    <a:pt x="1196962" y="482829"/>
                  </a:lnTo>
                  <a:lnTo>
                    <a:pt x="1199388" y="487680"/>
                  </a:lnTo>
                  <a:lnTo>
                    <a:pt x="1202436" y="480060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23" y="1281175"/>
            <a:ext cx="59074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5" dirty="0"/>
              <a:t>INDUSTRIAL</a:t>
            </a:r>
            <a:r>
              <a:rPr sz="3300" b="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/>
              <a:t>MANAGEMENT</a:t>
            </a:r>
            <a:endParaRPr sz="3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1976" y="1922779"/>
            <a:ext cx="9098280" cy="104838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Rowan</a:t>
            </a:r>
            <a:r>
              <a:rPr sz="1950" u="heavy" spc="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Premium</a:t>
            </a:r>
            <a:r>
              <a:rPr sz="1950" u="heavy" spc="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Plan: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ts val="2150"/>
              </a:lnSpc>
              <a:spcBef>
                <a:spcPts val="84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modification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Helsey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premium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plan.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way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employee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double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pay.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7876" y="3073908"/>
            <a:ext cx="563880" cy="414655"/>
          </a:xfrm>
          <a:custGeom>
            <a:avLst/>
            <a:gdLst/>
            <a:ahLst/>
            <a:cxnLst/>
            <a:rect l="l" t="t" r="r" b="b"/>
            <a:pathLst>
              <a:path w="563879" h="414654">
                <a:moveTo>
                  <a:pt x="563880" y="207264"/>
                </a:moveTo>
                <a:lnTo>
                  <a:pt x="557974" y="137160"/>
                </a:lnTo>
                <a:lnTo>
                  <a:pt x="539496" y="76200"/>
                </a:lnTo>
                <a:lnTo>
                  <a:pt x="512064" y="29527"/>
                </a:lnTo>
                <a:lnTo>
                  <a:pt x="475488" y="0"/>
                </a:lnTo>
                <a:lnTo>
                  <a:pt x="470916" y="10668"/>
                </a:lnTo>
                <a:lnTo>
                  <a:pt x="486084" y="22931"/>
                </a:lnTo>
                <a:lnTo>
                  <a:pt x="499681" y="39052"/>
                </a:lnTo>
                <a:lnTo>
                  <a:pt x="522732" y="82296"/>
                </a:lnTo>
                <a:lnTo>
                  <a:pt x="536448" y="139636"/>
                </a:lnTo>
                <a:lnTo>
                  <a:pt x="541020" y="207264"/>
                </a:lnTo>
                <a:lnTo>
                  <a:pt x="541020" y="334199"/>
                </a:lnTo>
                <a:lnTo>
                  <a:pt x="550378" y="308848"/>
                </a:lnTo>
                <a:lnTo>
                  <a:pt x="557974" y="277368"/>
                </a:lnTo>
                <a:lnTo>
                  <a:pt x="562427" y="243601"/>
                </a:lnTo>
                <a:lnTo>
                  <a:pt x="563880" y="207264"/>
                </a:lnTo>
                <a:close/>
              </a:path>
              <a:path w="563879" h="414654">
                <a:moveTo>
                  <a:pt x="541020" y="334199"/>
                </a:moveTo>
                <a:lnTo>
                  <a:pt x="541020" y="207264"/>
                </a:lnTo>
                <a:lnTo>
                  <a:pt x="539877" y="242435"/>
                </a:lnTo>
                <a:lnTo>
                  <a:pt x="536448" y="274891"/>
                </a:lnTo>
                <a:lnTo>
                  <a:pt x="522732" y="332232"/>
                </a:lnTo>
                <a:lnTo>
                  <a:pt x="500253" y="375666"/>
                </a:lnTo>
                <a:lnTo>
                  <a:pt x="470916" y="405384"/>
                </a:lnTo>
                <a:lnTo>
                  <a:pt x="475488" y="414528"/>
                </a:lnTo>
                <a:lnTo>
                  <a:pt x="494919" y="401978"/>
                </a:lnTo>
                <a:lnTo>
                  <a:pt x="512064" y="385000"/>
                </a:lnTo>
                <a:lnTo>
                  <a:pt x="526923" y="363735"/>
                </a:lnTo>
                <a:lnTo>
                  <a:pt x="539496" y="338328"/>
                </a:lnTo>
                <a:lnTo>
                  <a:pt x="541020" y="334199"/>
                </a:lnTo>
                <a:close/>
              </a:path>
              <a:path w="563879" h="414654">
                <a:moveTo>
                  <a:pt x="92964" y="10668"/>
                </a:moveTo>
                <a:lnTo>
                  <a:pt x="52578" y="29527"/>
                </a:lnTo>
                <a:lnTo>
                  <a:pt x="24384" y="76200"/>
                </a:lnTo>
                <a:lnTo>
                  <a:pt x="5905" y="137160"/>
                </a:lnTo>
                <a:lnTo>
                  <a:pt x="0" y="207264"/>
                </a:lnTo>
                <a:lnTo>
                  <a:pt x="1452" y="243601"/>
                </a:lnTo>
                <a:lnTo>
                  <a:pt x="5905" y="277368"/>
                </a:lnTo>
                <a:lnTo>
                  <a:pt x="13501" y="308848"/>
                </a:lnTo>
                <a:lnTo>
                  <a:pt x="22860" y="334199"/>
                </a:lnTo>
                <a:lnTo>
                  <a:pt x="22860" y="207264"/>
                </a:lnTo>
                <a:lnTo>
                  <a:pt x="24003" y="172092"/>
                </a:lnTo>
                <a:lnTo>
                  <a:pt x="33147" y="109751"/>
                </a:lnTo>
                <a:lnTo>
                  <a:pt x="52030" y="58888"/>
                </a:lnTo>
                <a:lnTo>
                  <a:pt x="77795" y="22931"/>
                </a:lnTo>
                <a:lnTo>
                  <a:pt x="92964" y="10668"/>
                </a:lnTo>
                <a:close/>
              </a:path>
              <a:path w="563879" h="414654">
                <a:moveTo>
                  <a:pt x="92964" y="405384"/>
                </a:moveTo>
                <a:lnTo>
                  <a:pt x="63627" y="375666"/>
                </a:lnTo>
                <a:lnTo>
                  <a:pt x="41148" y="332232"/>
                </a:lnTo>
                <a:lnTo>
                  <a:pt x="27432" y="274891"/>
                </a:lnTo>
                <a:lnTo>
                  <a:pt x="22860" y="207264"/>
                </a:lnTo>
                <a:lnTo>
                  <a:pt x="22860" y="334199"/>
                </a:lnTo>
                <a:lnTo>
                  <a:pt x="52578" y="385000"/>
                </a:lnTo>
                <a:lnTo>
                  <a:pt x="89916" y="414528"/>
                </a:lnTo>
                <a:lnTo>
                  <a:pt x="92964" y="4053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905758" y="3009390"/>
            <a:ext cx="384810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-25" dirty="0">
                <a:latin typeface="DejaVu Serif Condensed"/>
                <a:cs typeface="DejaVu Serif Condensed"/>
              </a:rPr>
              <a:t>𝑆−𝐴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919983" y="3273551"/>
            <a:ext cx="361315" cy="17145"/>
          </a:xfrm>
          <a:custGeom>
            <a:avLst/>
            <a:gdLst/>
            <a:ahLst/>
            <a:cxnLst/>
            <a:rect l="l" t="t" r="r" b="b"/>
            <a:pathLst>
              <a:path w="361314" h="17145">
                <a:moveTo>
                  <a:pt x="361187" y="16763"/>
                </a:moveTo>
                <a:lnTo>
                  <a:pt x="361187" y="0"/>
                </a:lnTo>
                <a:lnTo>
                  <a:pt x="0" y="0"/>
                </a:lnTo>
                <a:lnTo>
                  <a:pt x="0" y="16763"/>
                </a:lnTo>
                <a:lnTo>
                  <a:pt x="361187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17036" y="3165348"/>
            <a:ext cx="810895" cy="233679"/>
          </a:xfrm>
          <a:custGeom>
            <a:avLst/>
            <a:gdLst/>
            <a:ahLst/>
            <a:cxnLst/>
            <a:rect l="l" t="t" r="r" b="b"/>
            <a:pathLst>
              <a:path w="810895" h="233679">
                <a:moveTo>
                  <a:pt x="810768" y="115824"/>
                </a:moveTo>
                <a:lnTo>
                  <a:pt x="805434" y="75057"/>
                </a:lnTo>
                <a:lnTo>
                  <a:pt x="780669" y="26574"/>
                </a:lnTo>
                <a:lnTo>
                  <a:pt x="736092" y="0"/>
                </a:lnTo>
                <a:lnTo>
                  <a:pt x="733044" y="9144"/>
                </a:lnTo>
                <a:lnTo>
                  <a:pt x="746140" y="14859"/>
                </a:lnTo>
                <a:lnTo>
                  <a:pt x="757809" y="22860"/>
                </a:lnTo>
                <a:lnTo>
                  <a:pt x="781716" y="60317"/>
                </a:lnTo>
                <a:lnTo>
                  <a:pt x="789432" y="115824"/>
                </a:lnTo>
                <a:lnTo>
                  <a:pt x="789432" y="194183"/>
                </a:lnTo>
                <a:lnTo>
                  <a:pt x="790956" y="192024"/>
                </a:lnTo>
                <a:lnTo>
                  <a:pt x="799195" y="175402"/>
                </a:lnTo>
                <a:lnTo>
                  <a:pt x="805434" y="157353"/>
                </a:lnTo>
                <a:lnTo>
                  <a:pt x="809386" y="137588"/>
                </a:lnTo>
                <a:lnTo>
                  <a:pt x="810768" y="115824"/>
                </a:lnTo>
                <a:close/>
              </a:path>
              <a:path w="810895" h="233679">
                <a:moveTo>
                  <a:pt x="789432" y="194183"/>
                </a:moveTo>
                <a:lnTo>
                  <a:pt x="789432" y="115824"/>
                </a:lnTo>
                <a:lnTo>
                  <a:pt x="788574" y="135778"/>
                </a:lnTo>
                <a:lnTo>
                  <a:pt x="786003" y="154305"/>
                </a:lnTo>
                <a:lnTo>
                  <a:pt x="767762" y="198524"/>
                </a:lnTo>
                <a:lnTo>
                  <a:pt x="733044" y="224028"/>
                </a:lnTo>
                <a:lnTo>
                  <a:pt x="736092" y="233172"/>
                </a:lnTo>
                <a:lnTo>
                  <a:pt x="753237" y="227171"/>
                </a:lnTo>
                <a:lnTo>
                  <a:pt x="768096" y="218313"/>
                </a:lnTo>
                <a:lnTo>
                  <a:pt x="780669" y="206597"/>
                </a:lnTo>
                <a:lnTo>
                  <a:pt x="789432" y="194183"/>
                </a:lnTo>
                <a:close/>
              </a:path>
              <a:path w="810895" h="233679">
                <a:moveTo>
                  <a:pt x="77724" y="9144"/>
                </a:moveTo>
                <a:lnTo>
                  <a:pt x="74676" y="0"/>
                </a:lnTo>
                <a:lnTo>
                  <a:pt x="57531" y="6000"/>
                </a:lnTo>
                <a:lnTo>
                  <a:pt x="42672" y="14859"/>
                </a:lnTo>
                <a:lnTo>
                  <a:pt x="10929" y="57102"/>
                </a:lnTo>
                <a:lnTo>
                  <a:pt x="1166" y="94726"/>
                </a:lnTo>
                <a:lnTo>
                  <a:pt x="0" y="115824"/>
                </a:lnTo>
                <a:lnTo>
                  <a:pt x="1166" y="137588"/>
                </a:lnTo>
                <a:lnTo>
                  <a:pt x="4762" y="157353"/>
                </a:lnTo>
                <a:lnTo>
                  <a:pt x="10929" y="175402"/>
                </a:lnTo>
                <a:lnTo>
                  <a:pt x="19812" y="192024"/>
                </a:lnTo>
                <a:lnTo>
                  <a:pt x="21336" y="194183"/>
                </a:lnTo>
                <a:lnTo>
                  <a:pt x="21336" y="115824"/>
                </a:lnTo>
                <a:lnTo>
                  <a:pt x="22193" y="95226"/>
                </a:lnTo>
                <a:lnTo>
                  <a:pt x="35052" y="45720"/>
                </a:lnTo>
                <a:lnTo>
                  <a:pt x="63984" y="14859"/>
                </a:lnTo>
                <a:lnTo>
                  <a:pt x="77724" y="9144"/>
                </a:lnTo>
                <a:close/>
              </a:path>
              <a:path w="810895" h="233679">
                <a:moveTo>
                  <a:pt x="77724" y="224028"/>
                </a:moveTo>
                <a:lnTo>
                  <a:pt x="42791" y="198524"/>
                </a:lnTo>
                <a:lnTo>
                  <a:pt x="24765" y="154305"/>
                </a:lnTo>
                <a:lnTo>
                  <a:pt x="21336" y="115824"/>
                </a:lnTo>
                <a:lnTo>
                  <a:pt x="21336" y="194183"/>
                </a:lnTo>
                <a:lnTo>
                  <a:pt x="30099" y="206597"/>
                </a:lnTo>
                <a:lnTo>
                  <a:pt x="42672" y="218313"/>
                </a:lnTo>
                <a:lnTo>
                  <a:pt x="57531" y="227171"/>
                </a:lnTo>
                <a:lnTo>
                  <a:pt x="74676" y="233172"/>
                </a:lnTo>
                <a:lnTo>
                  <a:pt x="77724" y="2240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6323" y="3380232"/>
            <a:ext cx="923925" cy="24765"/>
          </a:xfrm>
          <a:custGeom>
            <a:avLst/>
            <a:gdLst/>
            <a:ahLst/>
            <a:cxnLst/>
            <a:rect l="l" t="t" r="r" b="b"/>
            <a:pathLst>
              <a:path w="923925" h="24764">
                <a:moveTo>
                  <a:pt x="923543" y="24383"/>
                </a:moveTo>
                <a:lnTo>
                  <a:pt x="923543" y="0"/>
                </a:lnTo>
                <a:lnTo>
                  <a:pt x="0" y="0"/>
                </a:lnTo>
                <a:lnTo>
                  <a:pt x="0" y="24383"/>
                </a:lnTo>
                <a:lnTo>
                  <a:pt x="923543" y="243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20340" y="3585972"/>
            <a:ext cx="654050" cy="414655"/>
          </a:xfrm>
          <a:custGeom>
            <a:avLst/>
            <a:gdLst/>
            <a:ahLst/>
            <a:cxnLst/>
            <a:rect l="l" t="t" r="r" b="b"/>
            <a:pathLst>
              <a:path w="654050" h="414654">
                <a:moveTo>
                  <a:pt x="653796" y="207264"/>
                </a:moveTo>
                <a:lnTo>
                  <a:pt x="647890" y="137160"/>
                </a:lnTo>
                <a:lnTo>
                  <a:pt x="629412" y="76200"/>
                </a:lnTo>
                <a:lnTo>
                  <a:pt x="601980" y="29527"/>
                </a:lnTo>
                <a:lnTo>
                  <a:pt x="565404" y="0"/>
                </a:lnTo>
                <a:lnTo>
                  <a:pt x="560832" y="10668"/>
                </a:lnTo>
                <a:lnTo>
                  <a:pt x="576000" y="22931"/>
                </a:lnTo>
                <a:lnTo>
                  <a:pt x="589597" y="39052"/>
                </a:lnTo>
                <a:lnTo>
                  <a:pt x="612648" y="82296"/>
                </a:lnTo>
                <a:lnTo>
                  <a:pt x="626364" y="139636"/>
                </a:lnTo>
                <a:lnTo>
                  <a:pt x="630936" y="207264"/>
                </a:lnTo>
                <a:lnTo>
                  <a:pt x="630936" y="334199"/>
                </a:lnTo>
                <a:lnTo>
                  <a:pt x="640294" y="308848"/>
                </a:lnTo>
                <a:lnTo>
                  <a:pt x="647890" y="277368"/>
                </a:lnTo>
                <a:lnTo>
                  <a:pt x="652343" y="243601"/>
                </a:lnTo>
                <a:lnTo>
                  <a:pt x="653796" y="207264"/>
                </a:lnTo>
                <a:close/>
              </a:path>
              <a:path w="654050" h="414654">
                <a:moveTo>
                  <a:pt x="630936" y="334199"/>
                </a:moveTo>
                <a:lnTo>
                  <a:pt x="630936" y="207264"/>
                </a:lnTo>
                <a:lnTo>
                  <a:pt x="629793" y="242435"/>
                </a:lnTo>
                <a:lnTo>
                  <a:pt x="626364" y="274891"/>
                </a:lnTo>
                <a:lnTo>
                  <a:pt x="612648" y="332232"/>
                </a:lnTo>
                <a:lnTo>
                  <a:pt x="590169" y="375666"/>
                </a:lnTo>
                <a:lnTo>
                  <a:pt x="560832" y="405384"/>
                </a:lnTo>
                <a:lnTo>
                  <a:pt x="565404" y="414528"/>
                </a:lnTo>
                <a:lnTo>
                  <a:pt x="584835" y="401978"/>
                </a:lnTo>
                <a:lnTo>
                  <a:pt x="601980" y="385000"/>
                </a:lnTo>
                <a:lnTo>
                  <a:pt x="616839" y="363735"/>
                </a:lnTo>
                <a:lnTo>
                  <a:pt x="629412" y="338328"/>
                </a:lnTo>
                <a:lnTo>
                  <a:pt x="630936" y="334199"/>
                </a:lnTo>
                <a:close/>
              </a:path>
              <a:path w="654050" h="414654">
                <a:moveTo>
                  <a:pt x="92964" y="10668"/>
                </a:moveTo>
                <a:lnTo>
                  <a:pt x="52578" y="29527"/>
                </a:lnTo>
                <a:lnTo>
                  <a:pt x="24384" y="76200"/>
                </a:lnTo>
                <a:lnTo>
                  <a:pt x="5905" y="137160"/>
                </a:lnTo>
                <a:lnTo>
                  <a:pt x="0" y="207264"/>
                </a:lnTo>
                <a:lnTo>
                  <a:pt x="1452" y="243601"/>
                </a:lnTo>
                <a:lnTo>
                  <a:pt x="5905" y="277368"/>
                </a:lnTo>
                <a:lnTo>
                  <a:pt x="13501" y="308848"/>
                </a:lnTo>
                <a:lnTo>
                  <a:pt x="22860" y="334199"/>
                </a:lnTo>
                <a:lnTo>
                  <a:pt x="22860" y="207264"/>
                </a:lnTo>
                <a:lnTo>
                  <a:pt x="24003" y="172092"/>
                </a:lnTo>
                <a:lnTo>
                  <a:pt x="33147" y="109751"/>
                </a:lnTo>
                <a:lnTo>
                  <a:pt x="52030" y="58888"/>
                </a:lnTo>
                <a:lnTo>
                  <a:pt x="77795" y="22931"/>
                </a:lnTo>
                <a:lnTo>
                  <a:pt x="92964" y="10668"/>
                </a:lnTo>
                <a:close/>
              </a:path>
              <a:path w="654050" h="414654">
                <a:moveTo>
                  <a:pt x="92964" y="405384"/>
                </a:moveTo>
                <a:lnTo>
                  <a:pt x="63627" y="375666"/>
                </a:lnTo>
                <a:lnTo>
                  <a:pt x="41148" y="332232"/>
                </a:lnTo>
                <a:lnTo>
                  <a:pt x="27432" y="274891"/>
                </a:lnTo>
                <a:lnTo>
                  <a:pt x="22860" y="207264"/>
                </a:lnTo>
                <a:lnTo>
                  <a:pt x="22860" y="334199"/>
                </a:lnTo>
                <a:lnTo>
                  <a:pt x="52578" y="385000"/>
                </a:lnTo>
                <a:lnTo>
                  <a:pt x="89916" y="414528"/>
                </a:lnTo>
                <a:lnTo>
                  <a:pt x="92964" y="4053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808222" y="3265423"/>
            <a:ext cx="477520" cy="5010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225425">
              <a:lnSpc>
                <a:spcPct val="111000"/>
              </a:lnSpc>
              <a:spcBef>
                <a:spcPts val="90"/>
              </a:spcBef>
            </a:pPr>
            <a:r>
              <a:rPr sz="1400" spc="-50" dirty="0">
                <a:latin typeface="DejaVu Serif Condensed"/>
                <a:cs typeface="DejaVu Serif Condensed"/>
              </a:rPr>
              <a:t>𝑆</a:t>
            </a:r>
            <a:r>
              <a:rPr sz="1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20" dirty="0">
                <a:latin typeface="DejaVu Serif Condensed"/>
                <a:cs typeface="DejaVu Serif Condensed"/>
              </a:rPr>
              <a:t>12−8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27094" y="3795774"/>
            <a:ext cx="236854" cy="2451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-25" dirty="0">
                <a:latin typeface="DejaVu Serif Condensed"/>
                <a:cs typeface="DejaVu Serif Condensed"/>
              </a:rPr>
              <a:t>12</a:t>
            </a:r>
            <a:endParaRPr sz="1400">
              <a:latin typeface="DejaVu Serif Condensed"/>
              <a:cs typeface="DejaVu Serif Condense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822447" y="3785615"/>
            <a:ext cx="451484" cy="17145"/>
          </a:xfrm>
          <a:custGeom>
            <a:avLst/>
            <a:gdLst/>
            <a:ahLst/>
            <a:cxnLst/>
            <a:rect l="l" t="t" r="r" b="b"/>
            <a:pathLst>
              <a:path w="451485" h="17145">
                <a:moveTo>
                  <a:pt x="451103" y="16763"/>
                </a:moveTo>
                <a:lnTo>
                  <a:pt x="451103" y="0"/>
                </a:lnTo>
                <a:lnTo>
                  <a:pt x="0" y="0"/>
                </a:lnTo>
                <a:lnTo>
                  <a:pt x="0" y="16763"/>
                </a:lnTo>
                <a:lnTo>
                  <a:pt x="451103" y="16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91977" y="3088638"/>
            <a:ext cx="2459990" cy="12801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Example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: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𝐸</a:t>
            </a:r>
            <a:r>
              <a:rPr sz="195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=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𝐻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80" dirty="0">
                <a:latin typeface="DejaVu Serif Condensed"/>
                <a:cs typeface="DejaVu Serif Condensed"/>
              </a:rPr>
              <a:t>×</a:t>
            </a:r>
            <a:r>
              <a:rPr sz="19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𝐴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DejaVu Serif Condensed"/>
                <a:cs typeface="DejaVu Serif Condensed"/>
              </a:rPr>
              <a:t>+</a:t>
            </a:r>
            <a:endParaRPr sz="1950">
              <a:latin typeface="DejaVu Serif Condensed"/>
              <a:cs typeface="DejaVu Serif Condensed"/>
            </a:endParaRPr>
          </a:p>
          <a:p>
            <a:pPr marL="1332230">
              <a:lnSpc>
                <a:spcPct val="100000"/>
              </a:lnSpc>
              <a:spcBef>
                <a:spcPts val="169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5</a:t>
            </a:r>
            <a:r>
              <a:rPr sz="19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80" dirty="0">
                <a:latin typeface="DejaVu Serif Condensed"/>
                <a:cs typeface="DejaVu Serif Condensed"/>
              </a:rPr>
              <a:t>×</a:t>
            </a:r>
            <a:r>
              <a:rPr sz="19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8</a:t>
            </a:r>
            <a:r>
              <a:rPr sz="19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DejaVu Serif Condensed"/>
                <a:cs typeface="DejaVu Serif Condensed"/>
              </a:rPr>
              <a:t>+</a:t>
            </a:r>
            <a:endParaRPr sz="1950">
              <a:latin typeface="DejaVu Serif Condensed"/>
              <a:cs typeface="DejaVu Serif Condensed"/>
            </a:endParaRPr>
          </a:p>
          <a:p>
            <a:pPr marL="1332230">
              <a:lnSpc>
                <a:spcPct val="100000"/>
              </a:lnSpc>
              <a:spcBef>
                <a:spcPts val="1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53.33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709416" y="3677411"/>
            <a:ext cx="734695" cy="233679"/>
          </a:xfrm>
          <a:custGeom>
            <a:avLst/>
            <a:gdLst/>
            <a:ahLst/>
            <a:cxnLst/>
            <a:rect l="l" t="t" r="r" b="b"/>
            <a:pathLst>
              <a:path w="734695" h="233679">
                <a:moveTo>
                  <a:pt x="734568" y="115824"/>
                </a:moveTo>
                <a:lnTo>
                  <a:pt x="729234" y="75057"/>
                </a:lnTo>
                <a:lnTo>
                  <a:pt x="704469" y="26574"/>
                </a:lnTo>
                <a:lnTo>
                  <a:pt x="659892" y="0"/>
                </a:lnTo>
                <a:lnTo>
                  <a:pt x="656844" y="9144"/>
                </a:lnTo>
                <a:lnTo>
                  <a:pt x="669940" y="14859"/>
                </a:lnTo>
                <a:lnTo>
                  <a:pt x="681609" y="22860"/>
                </a:lnTo>
                <a:lnTo>
                  <a:pt x="705516" y="60317"/>
                </a:lnTo>
                <a:lnTo>
                  <a:pt x="713232" y="115824"/>
                </a:lnTo>
                <a:lnTo>
                  <a:pt x="713232" y="194183"/>
                </a:lnTo>
                <a:lnTo>
                  <a:pt x="714756" y="192024"/>
                </a:lnTo>
                <a:lnTo>
                  <a:pt x="722995" y="175402"/>
                </a:lnTo>
                <a:lnTo>
                  <a:pt x="729234" y="157353"/>
                </a:lnTo>
                <a:lnTo>
                  <a:pt x="733186" y="137588"/>
                </a:lnTo>
                <a:lnTo>
                  <a:pt x="734568" y="115824"/>
                </a:lnTo>
                <a:close/>
              </a:path>
              <a:path w="734695" h="233679">
                <a:moveTo>
                  <a:pt x="713232" y="194183"/>
                </a:moveTo>
                <a:lnTo>
                  <a:pt x="713232" y="115824"/>
                </a:lnTo>
                <a:lnTo>
                  <a:pt x="712374" y="135778"/>
                </a:lnTo>
                <a:lnTo>
                  <a:pt x="709803" y="154305"/>
                </a:lnTo>
                <a:lnTo>
                  <a:pt x="691562" y="198524"/>
                </a:lnTo>
                <a:lnTo>
                  <a:pt x="656844" y="224028"/>
                </a:lnTo>
                <a:lnTo>
                  <a:pt x="659892" y="233172"/>
                </a:lnTo>
                <a:lnTo>
                  <a:pt x="677037" y="227171"/>
                </a:lnTo>
                <a:lnTo>
                  <a:pt x="691896" y="218313"/>
                </a:lnTo>
                <a:lnTo>
                  <a:pt x="704469" y="206597"/>
                </a:lnTo>
                <a:lnTo>
                  <a:pt x="713232" y="194183"/>
                </a:lnTo>
                <a:close/>
              </a:path>
              <a:path w="734695" h="233679">
                <a:moveTo>
                  <a:pt x="77724" y="9144"/>
                </a:moveTo>
                <a:lnTo>
                  <a:pt x="74676" y="0"/>
                </a:lnTo>
                <a:lnTo>
                  <a:pt x="57531" y="6000"/>
                </a:lnTo>
                <a:lnTo>
                  <a:pt x="42672" y="14859"/>
                </a:lnTo>
                <a:lnTo>
                  <a:pt x="10929" y="57102"/>
                </a:lnTo>
                <a:lnTo>
                  <a:pt x="1166" y="94726"/>
                </a:lnTo>
                <a:lnTo>
                  <a:pt x="0" y="115824"/>
                </a:lnTo>
                <a:lnTo>
                  <a:pt x="1166" y="137588"/>
                </a:lnTo>
                <a:lnTo>
                  <a:pt x="4762" y="157353"/>
                </a:lnTo>
                <a:lnTo>
                  <a:pt x="10929" y="175402"/>
                </a:lnTo>
                <a:lnTo>
                  <a:pt x="19812" y="192024"/>
                </a:lnTo>
                <a:lnTo>
                  <a:pt x="21336" y="194183"/>
                </a:lnTo>
                <a:lnTo>
                  <a:pt x="21336" y="115824"/>
                </a:lnTo>
                <a:lnTo>
                  <a:pt x="22193" y="95226"/>
                </a:lnTo>
                <a:lnTo>
                  <a:pt x="35052" y="45720"/>
                </a:lnTo>
                <a:lnTo>
                  <a:pt x="63984" y="14859"/>
                </a:lnTo>
                <a:lnTo>
                  <a:pt x="77724" y="9144"/>
                </a:lnTo>
                <a:close/>
              </a:path>
              <a:path w="734695" h="233679">
                <a:moveTo>
                  <a:pt x="77724" y="224028"/>
                </a:moveTo>
                <a:lnTo>
                  <a:pt x="42791" y="198524"/>
                </a:lnTo>
                <a:lnTo>
                  <a:pt x="24765" y="154305"/>
                </a:lnTo>
                <a:lnTo>
                  <a:pt x="21336" y="115824"/>
                </a:lnTo>
                <a:lnTo>
                  <a:pt x="21336" y="194183"/>
                </a:lnTo>
                <a:lnTo>
                  <a:pt x="30099" y="206597"/>
                </a:lnTo>
                <a:lnTo>
                  <a:pt x="42672" y="218313"/>
                </a:lnTo>
                <a:lnTo>
                  <a:pt x="57531" y="227171"/>
                </a:lnTo>
                <a:lnTo>
                  <a:pt x="74676" y="233172"/>
                </a:lnTo>
                <a:lnTo>
                  <a:pt x="77724" y="2240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439158" y="3088638"/>
            <a:ext cx="1014094" cy="83946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130"/>
              </a:spcBef>
              <a:tabLst>
                <a:tab pos="358140" algn="l"/>
              </a:tabLst>
            </a:pPr>
            <a:r>
              <a:rPr sz="1950" spc="-50" dirty="0">
                <a:latin typeface="DejaVu Serif Condensed"/>
                <a:cs typeface="DejaVu Serif Condensed"/>
              </a:rPr>
              <a:t>×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dirty="0">
                <a:latin typeface="DejaVu Serif Condensed"/>
                <a:cs typeface="DejaVu Serif Condensed"/>
              </a:rPr>
              <a:t>𝐻</a:t>
            </a:r>
            <a:r>
              <a:rPr sz="195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×</a:t>
            </a:r>
            <a:r>
              <a:rPr sz="195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DejaVu Serif Condensed"/>
                <a:cs typeface="DejaVu Serif Condensed"/>
              </a:rPr>
              <a:t>𝐴</a:t>
            </a:r>
            <a:endParaRPr sz="1950">
              <a:latin typeface="DejaVu Serif Condensed"/>
              <a:cs typeface="DejaVu Serif Condensed"/>
            </a:endParaRPr>
          </a:p>
          <a:p>
            <a:pPr marL="12700">
              <a:lnSpc>
                <a:spcPct val="100000"/>
              </a:lnSpc>
              <a:spcBef>
                <a:spcPts val="1690"/>
              </a:spcBef>
              <a:tabLst>
                <a:tab pos="350520" algn="l"/>
              </a:tabLst>
            </a:pPr>
            <a:r>
              <a:rPr sz="1950" spc="-50" dirty="0">
                <a:latin typeface="DejaVu Serif Condensed"/>
                <a:cs typeface="DejaVu Serif Condensed"/>
              </a:rPr>
              <a:t>×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dirty="0">
                <a:latin typeface="DejaVu Serif Condensed"/>
                <a:cs typeface="DejaVu Serif Condensed"/>
              </a:rPr>
              <a:t>5</a:t>
            </a:r>
            <a:r>
              <a:rPr sz="195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×</a:t>
            </a:r>
            <a:r>
              <a:rPr sz="195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DejaVu Serif Condensed"/>
                <a:cs typeface="DejaVu Serif Condensed"/>
              </a:rPr>
              <a:t>8</a:t>
            </a:r>
            <a:endParaRPr sz="1950">
              <a:latin typeface="DejaVu Serif Condensed"/>
              <a:cs typeface="DejaVu Serif Condense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1972" y="4342889"/>
            <a:ext cx="5036820" cy="153162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Simple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easy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introduce.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guarantees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fixed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slow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permits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extra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efficient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2099" y="5923277"/>
            <a:ext cx="623506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4.Employers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protection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against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inaccurate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setting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standard.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934456" y="3671315"/>
            <a:ext cx="1420495" cy="848994"/>
          </a:xfrm>
          <a:custGeom>
            <a:avLst/>
            <a:gdLst/>
            <a:ahLst/>
            <a:cxnLst/>
            <a:rect l="l" t="t" r="r" b="b"/>
            <a:pathLst>
              <a:path w="1420495" h="848995">
                <a:moveTo>
                  <a:pt x="1403604" y="839724"/>
                </a:moveTo>
                <a:lnTo>
                  <a:pt x="10591" y="839724"/>
                </a:lnTo>
                <a:lnTo>
                  <a:pt x="8089" y="492252"/>
                </a:lnTo>
                <a:lnTo>
                  <a:pt x="696468" y="492252"/>
                </a:lnTo>
                <a:lnTo>
                  <a:pt x="696468" y="486156"/>
                </a:lnTo>
                <a:lnTo>
                  <a:pt x="8051" y="486156"/>
                </a:lnTo>
                <a:lnTo>
                  <a:pt x="4572" y="0"/>
                </a:lnTo>
                <a:lnTo>
                  <a:pt x="0" y="0"/>
                </a:lnTo>
                <a:lnTo>
                  <a:pt x="3479" y="486156"/>
                </a:lnTo>
                <a:lnTo>
                  <a:pt x="1524" y="486156"/>
                </a:lnTo>
                <a:lnTo>
                  <a:pt x="1524" y="492252"/>
                </a:lnTo>
                <a:lnTo>
                  <a:pt x="3530" y="492252"/>
                </a:lnTo>
                <a:lnTo>
                  <a:pt x="6096" y="848868"/>
                </a:lnTo>
                <a:lnTo>
                  <a:pt x="10668" y="848868"/>
                </a:lnTo>
                <a:lnTo>
                  <a:pt x="10642" y="845820"/>
                </a:lnTo>
                <a:lnTo>
                  <a:pt x="1403604" y="845820"/>
                </a:lnTo>
                <a:lnTo>
                  <a:pt x="1403604" y="839724"/>
                </a:lnTo>
                <a:close/>
              </a:path>
              <a:path w="1420495" h="848995">
                <a:moveTo>
                  <a:pt x="1420368" y="277380"/>
                </a:moveTo>
                <a:lnTo>
                  <a:pt x="1389888" y="207276"/>
                </a:lnTo>
                <a:lnTo>
                  <a:pt x="1363980" y="166128"/>
                </a:lnTo>
                <a:lnTo>
                  <a:pt x="1336548" y="129552"/>
                </a:lnTo>
                <a:lnTo>
                  <a:pt x="1319784" y="114312"/>
                </a:lnTo>
                <a:lnTo>
                  <a:pt x="1304544" y="99072"/>
                </a:lnTo>
                <a:lnTo>
                  <a:pt x="1269492" y="73164"/>
                </a:lnTo>
                <a:lnTo>
                  <a:pt x="1232916" y="53352"/>
                </a:lnTo>
                <a:lnTo>
                  <a:pt x="1193292" y="39636"/>
                </a:lnTo>
                <a:lnTo>
                  <a:pt x="1155192" y="32016"/>
                </a:lnTo>
                <a:lnTo>
                  <a:pt x="1135380" y="30492"/>
                </a:lnTo>
                <a:lnTo>
                  <a:pt x="1117092" y="30492"/>
                </a:lnTo>
                <a:lnTo>
                  <a:pt x="1097280" y="32016"/>
                </a:lnTo>
                <a:lnTo>
                  <a:pt x="1078992" y="33540"/>
                </a:lnTo>
                <a:lnTo>
                  <a:pt x="1060704" y="38112"/>
                </a:lnTo>
                <a:lnTo>
                  <a:pt x="1040892" y="42684"/>
                </a:lnTo>
                <a:lnTo>
                  <a:pt x="1022604" y="48780"/>
                </a:lnTo>
                <a:lnTo>
                  <a:pt x="1004316" y="56400"/>
                </a:lnTo>
                <a:lnTo>
                  <a:pt x="987552" y="65544"/>
                </a:lnTo>
                <a:lnTo>
                  <a:pt x="969264" y="74688"/>
                </a:lnTo>
                <a:lnTo>
                  <a:pt x="934212" y="97548"/>
                </a:lnTo>
                <a:lnTo>
                  <a:pt x="902208" y="124980"/>
                </a:lnTo>
                <a:lnTo>
                  <a:pt x="870204" y="155460"/>
                </a:lnTo>
                <a:lnTo>
                  <a:pt x="827532" y="208800"/>
                </a:lnTo>
                <a:lnTo>
                  <a:pt x="800100" y="248424"/>
                </a:lnTo>
                <a:lnTo>
                  <a:pt x="777240" y="292620"/>
                </a:lnTo>
                <a:lnTo>
                  <a:pt x="765048" y="313956"/>
                </a:lnTo>
                <a:lnTo>
                  <a:pt x="755904" y="338340"/>
                </a:lnTo>
                <a:lnTo>
                  <a:pt x="746760" y="361200"/>
                </a:lnTo>
                <a:lnTo>
                  <a:pt x="737616" y="387108"/>
                </a:lnTo>
                <a:lnTo>
                  <a:pt x="722376" y="437400"/>
                </a:lnTo>
                <a:lnTo>
                  <a:pt x="710184" y="490728"/>
                </a:lnTo>
                <a:lnTo>
                  <a:pt x="704088" y="800100"/>
                </a:lnTo>
                <a:lnTo>
                  <a:pt x="708660" y="800100"/>
                </a:lnTo>
                <a:lnTo>
                  <a:pt x="714730" y="491883"/>
                </a:lnTo>
                <a:lnTo>
                  <a:pt x="716280" y="492264"/>
                </a:lnTo>
                <a:lnTo>
                  <a:pt x="726948" y="438924"/>
                </a:lnTo>
                <a:lnTo>
                  <a:pt x="742188" y="388632"/>
                </a:lnTo>
                <a:lnTo>
                  <a:pt x="760476" y="339864"/>
                </a:lnTo>
                <a:lnTo>
                  <a:pt x="781812" y="294144"/>
                </a:lnTo>
                <a:lnTo>
                  <a:pt x="804672" y="251472"/>
                </a:lnTo>
                <a:lnTo>
                  <a:pt x="818388" y="231660"/>
                </a:lnTo>
                <a:lnTo>
                  <a:pt x="830580" y="211848"/>
                </a:lnTo>
                <a:lnTo>
                  <a:pt x="890016" y="143268"/>
                </a:lnTo>
                <a:lnTo>
                  <a:pt x="922020" y="114312"/>
                </a:lnTo>
                <a:lnTo>
                  <a:pt x="954024" y="90944"/>
                </a:lnTo>
                <a:lnTo>
                  <a:pt x="955548" y="89928"/>
                </a:lnTo>
                <a:lnTo>
                  <a:pt x="954024" y="89928"/>
                </a:lnTo>
                <a:lnTo>
                  <a:pt x="972312" y="79260"/>
                </a:lnTo>
                <a:lnTo>
                  <a:pt x="1007364" y="60972"/>
                </a:lnTo>
                <a:lnTo>
                  <a:pt x="1060704" y="42684"/>
                </a:lnTo>
                <a:lnTo>
                  <a:pt x="1080516" y="39636"/>
                </a:lnTo>
                <a:lnTo>
                  <a:pt x="1078992" y="39636"/>
                </a:lnTo>
                <a:lnTo>
                  <a:pt x="1098804" y="36588"/>
                </a:lnTo>
                <a:lnTo>
                  <a:pt x="1117092" y="35064"/>
                </a:lnTo>
                <a:lnTo>
                  <a:pt x="1135380" y="35064"/>
                </a:lnTo>
                <a:lnTo>
                  <a:pt x="1173480" y="39636"/>
                </a:lnTo>
                <a:lnTo>
                  <a:pt x="1211580" y="50304"/>
                </a:lnTo>
                <a:lnTo>
                  <a:pt x="1249680" y="67068"/>
                </a:lnTo>
                <a:lnTo>
                  <a:pt x="1284732" y="89928"/>
                </a:lnTo>
                <a:lnTo>
                  <a:pt x="1301496" y="103644"/>
                </a:lnTo>
                <a:lnTo>
                  <a:pt x="1299972" y="103644"/>
                </a:lnTo>
                <a:lnTo>
                  <a:pt x="1301496" y="104889"/>
                </a:lnTo>
                <a:lnTo>
                  <a:pt x="1331976" y="134124"/>
                </a:lnTo>
                <a:lnTo>
                  <a:pt x="1359408" y="169176"/>
                </a:lnTo>
                <a:lnTo>
                  <a:pt x="1385316" y="210324"/>
                </a:lnTo>
                <a:lnTo>
                  <a:pt x="1406652" y="254520"/>
                </a:lnTo>
                <a:lnTo>
                  <a:pt x="1415796" y="278904"/>
                </a:lnTo>
                <a:lnTo>
                  <a:pt x="1420368" y="277380"/>
                </a:lnTo>
                <a:close/>
              </a:path>
            </a:pathLst>
          </a:custGeom>
          <a:solidFill>
            <a:srgbClr val="5A9A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017765" y="4504433"/>
            <a:ext cx="923290" cy="3397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02565" marR="5080" indent="-190500">
              <a:lnSpc>
                <a:spcPct val="129000"/>
              </a:lnSpc>
              <a:spcBef>
                <a:spcPts val="90"/>
              </a:spcBef>
            </a:pPr>
            <a:r>
              <a:rPr sz="800" dirty="0">
                <a:latin typeface="Carlito"/>
                <a:cs typeface="Carlito"/>
              </a:rPr>
              <a:t>100%</a:t>
            </a:r>
            <a:r>
              <a:rPr sz="8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latin typeface="Carlito"/>
                <a:cs typeface="Carlito"/>
              </a:rPr>
              <a:t>std</a:t>
            </a:r>
            <a:r>
              <a:rPr sz="8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latin typeface="Carlito"/>
                <a:cs typeface="Carlito"/>
              </a:rPr>
              <a:t>production</a:t>
            </a:r>
            <a:r>
              <a:rPr sz="800" spc="5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latin typeface="Carlito"/>
                <a:cs typeface="Carlito"/>
              </a:rPr>
              <a:t>Production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09333" y="4149342"/>
            <a:ext cx="353060" cy="1536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800" spc="-10" dirty="0">
                <a:latin typeface="Carlito"/>
                <a:cs typeface="Carlito"/>
              </a:rPr>
              <a:t>Earning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701028" y="4718304"/>
            <a:ext cx="401320" cy="64135"/>
          </a:xfrm>
          <a:custGeom>
            <a:avLst/>
            <a:gdLst/>
            <a:ahLst/>
            <a:cxnLst/>
            <a:rect l="l" t="t" r="r" b="b"/>
            <a:pathLst>
              <a:path w="401320" h="64135">
                <a:moveTo>
                  <a:pt x="348996" y="35052"/>
                </a:moveTo>
                <a:lnTo>
                  <a:pt x="348996" y="28956"/>
                </a:lnTo>
                <a:lnTo>
                  <a:pt x="0" y="28956"/>
                </a:lnTo>
                <a:lnTo>
                  <a:pt x="0" y="35052"/>
                </a:lnTo>
                <a:lnTo>
                  <a:pt x="348996" y="35052"/>
                </a:lnTo>
                <a:close/>
              </a:path>
              <a:path w="401320" h="64135">
                <a:moveTo>
                  <a:pt x="400812" y="32004"/>
                </a:moveTo>
                <a:lnTo>
                  <a:pt x="338328" y="0"/>
                </a:lnTo>
                <a:lnTo>
                  <a:pt x="338328" y="28956"/>
                </a:lnTo>
                <a:lnTo>
                  <a:pt x="348996" y="28956"/>
                </a:lnTo>
                <a:lnTo>
                  <a:pt x="348996" y="58543"/>
                </a:lnTo>
                <a:lnTo>
                  <a:pt x="400812" y="32004"/>
                </a:lnTo>
                <a:close/>
              </a:path>
              <a:path w="401320" h="64135">
                <a:moveTo>
                  <a:pt x="348996" y="58543"/>
                </a:moveTo>
                <a:lnTo>
                  <a:pt x="348996" y="35052"/>
                </a:lnTo>
                <a:lnTo>
                  <a:pt x="338328" y="35052"/>
                </a:lnTo>
                <a:lnTo>
                  <a:pt x="338328" y="64008"/>
                </a:lnTo>
                <a:lnTo>
                  <a:pt x="348996" y="585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725668" y="3796284"/>
            <a:ext cx="62865" cy="364490"/>
          </a:xfrm>
          <a:custGeom>
            <a:avLst/>
            <a:gdLst/>
            <a:ahLst/>
            <a:cxnLst/>
            <a:rect l="l" t="t" r="r" b="b"/>
            <a:pathLst>
              <a:path w="62864" h="364489">
                <a:moveTo>
                  <a:pt x="62484" y="64008"/>
                </a:moveTo>
                <a:lnTo>
                  <a:pt x="32004" y="0"/>
                </a:lnTo>
                <a:lnTo>
                  <a:pt x="0" y="64008"/>
                </a:lnTo>
                <a:lnTo>
                  <a:pt x="28956" y="64008"/>
                </a:lnTo>
                <a:lnTo>
                  <a:pt x="28956" y="53340"/>
                </a:lnTo>
                <a:lnTo>
                  <a:pt x="33528" y="53340"/>
                </a:lnTo>
                <a:lnTo>
                  <a:pt x="33528" y="64008"/>
                </a:lnTo>
                <a:lnTo>
                  <a:pt x="62484" y="64008"/>
                </a:lnTo>
                <a:close/>
              </a:path>
              <a:path w="62864" h="364489">
                <a:moveTo>
                  <a:pt x="33528" y="64008"/>
                </a:moveTo>
                <a:lnTo>
                  <a:pt x="33528" y="53340"/>
                </a:lnTo>
                <a:lnTo>
                  <a:pt x="28956" y="53340"/>
                </a:lnTo>
                <a:lnTo>
                  <a:pt x="28956" y="64008"/>
                </a:lnTo>
                <a:lnTo>
                  <a:pt x="33528" y="64008"/>
                </a:lnTo>
                <a:close/>
              </a:path>
              <a:path w="62864" h="364489">
                <a:moveTo>
                  <a:pt x="33528" y="364236"/>
                </a:moveTo>
                <a:lnTo>
                  <a:pt x="33528" y="64008"/>
                </a:lnTo>
                <a:lnTo>
                  <a:pt x="28956" y="64008"/>
                </a:lnTo>
                <a:lnTo>
                  <a:pt x="28956" y="364236"/>
                </a:lnTo>
                <a:lnTo>
                  <a:pt x="33528" y="3642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2080" y="2343733"/>
            <a:ext cx="8529955" cy="383984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2984500">
              <a:lnSpc>
                <a:spcPct val="127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1.Minimal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value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higher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production’s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level.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2.Frequentially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unpopular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2300" b="1" i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Taylors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Differential</a:t>
            </a:r>
            <a:r>
              <a:rPr sz="2300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Piece</a:t>
            </a:r>
            <a:r>
              <a:rPr sz="2300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2300" u="heavy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System: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ts val="2140"/>
              </a:lnSpc>
              <a:spcBef>
                <a:spcPts val="87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determined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carefully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motion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study.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Those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who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achieve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paid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higher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those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who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fail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reach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standard.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10"/>
              </a:spcBef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Example: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90525">
              <a:lnSpc>
                <a:spcPct val="100000"/>
              </a:lnSpc>
              <a:spcBef>
                <a:spcPts val="63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10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pieces/day.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marR="3700780">
              <a:lnSpc>
                <a:spcPts val="2960"/>
              </a:lnSpc>
              <a:spcBef>
                <a:spcPts val="10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mere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TK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1/piece.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TK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0.80/piece.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6567" y="2192527"/>
            <a:ext cx="467741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worker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producing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12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pieces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12</a:t>
            </a:r>
            <a:r>
              <a:rPr sz="1950" dirty="0">
                <a:latin typeface="DejaVu Serif Condensed"/>
                <a:cs typeface="DejaVu Serif Condensed"/>
              </a:rPr>
              <a:t>×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DejaVu Serif Condensed"/>
                <a:cs typeface="DejaVu Serif Condensed"/>
              </a:rPr>
              <a:t>1</a:t>
            </a:r>
            <a:r>
              <a:rPr sz="1950" spc="4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12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TK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73142" y="2492754"/>
            <a:ext cx="1063625" cy="77851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10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TK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6.40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TK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6440" y="2492754"/>
            <a:ext cx="3685540" cy="1155065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Worker producing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10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pieces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10</a:t>
            </a:r>
            <a:r>
              <a:rPr sz="1950" spc="-20" dirty="0">
                <a:latin typeface="DejaVu Serif Condensed"/>
                <a:cs typeface="DejaVu Serif Condensed"/>
              </a:rPr>
              <a:t>×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1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Worker producing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08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pieces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8</a:t>
            </a:r>
            <a:r>
              <a:rPr sz="1950" spc="-20" dirty="0">
                <a:latin typeface="DejaVu Serif Condensed"/>
                <a:cs typeface="DejaVu Serif Condensed"/>
              </a:rPr>
              <a:t>×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.8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Advantage: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6445" y="3622038"/>
            <a:ext cx="3941445" cy="1907539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201295" indent="-189230">
              <a:lnSpc>
                <a:spcPct val="100000"/>
              </a:lnSpc>
              <a:spcBef>
                <a:spcPts val="71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Great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efficient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Penalize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inefficient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51460" lvl="1" indent="-23876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514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Does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guarantee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basic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pay.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51460" lvl="1" indent="-23876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51460" algn="l"/>
              </a:tabLst>
            </a:pP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Very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 much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disliked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dirty="0"/>
              <a:t>Granlt</a:t>
            </a:r>
            <a:r>
              <a:rPr b="0" i="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dirty="0"/>
              <a:t>task</a:t>
            </a:r>
            <a:r>
              <a:rPr b="0" i="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dirty="0"/>
              <a:t>&amp;</a:t>
            </a:r>
            <a:r>
              <a:rPr b="0" i="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dirty="0"/>
              <a:t>Bonus</a:t>
            </a:r>
            <a:r>
              <a:rPr b="0" i="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20" dirty="0"/>
              <a:t>Plan:</a:t>
            </a: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b="0" i="0" u="none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liberal</a:t>
            </a:r>
            <a:r>
              <a:rPr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b="0" i="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20" dirty="0">
                <a:latin typeface="Times New Roman" panose="02020603050405020304"/>
                <a:cs typeface="Times New Roman" panose="02020603050405020304"/>
              </a:rPr>
              <a:t>plan.</a:t>
            </a: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pc="-10" dirty="0"/>
              <a:t>Example:</a:t>
            </a: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Let,</a:t>
            </a:r>
            <a:r>
              <a:rPr b="0" i="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20%</a:t>
            </a:r>
            <a:r>
              <a:rPr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bonus</a:t>
            </a:r>
            <a:r>
              <a:rPr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20" dirty="0">
                <a:latin typeface="Times New Roman" panose="02020603050405020304"/>
                <a:cs typeface="Times New Roman" panose="02020603050405020304"/>
              </a:rPr>
              <a:t>rate</a:t>
            </a:r>
          </a:p>
          <a:p>
            <a:pPr marL="893445" marR="6028690" indent="816610">
              <a:lnSpc>
                <a:spcPct val="127000"/>
              </a:lnSpc>
            </a:pP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b="0" i="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b="0" i="0" u="none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20" dirty="0">
                <a:latin typeface="Times New Roman" panose="02020603050405020304"/>
                <a:cs typeface="Times New Roman" panose="02020603050405020304"/>
              </a:rPr>
              <a:t>TK/hr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Actual</a:t>
            </a:r>
            <a:r>
              <a:rPr b="0" i="0" u="none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b="0" i="0" u="none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8 </a:t>
            </a:r>
            <a:r>
              <a:rPr b="0" i="0" u="none" spc="-25" dirty="0">
                <a:latin typeface="Times New Roman" panose="02020603050405020304"/>
                <a:cs typeface="Times New Roman" panose="02020603050405020304"/>
              </a:rPr>
              <a:t>hr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b="0" i="0" u="none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b="0" i="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12</a:t>
            </a:r>
            <a:r>
              <a:rPr b="0" i="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25" dirty="0">
                <a:latin typeface="Times New Roman" panose="02020603050405020304"/>
                <a:cs typeface="Times New Roman" panose="02020603050405020304"/>
              </a:rPr>
              <a:t>hr</a:t>
            </a:r>
          </a:p>
          <a:p>
            <a:pPr marL="74930">
              <a:lnSpc>
                <a:spcPct val="100000"/>
              </a:lnSpc>
              <a:spcBef>
                <a:spcPts val="575"/>
              </a:spcBef>
            </a:pP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Earning,</a:t>
            </a:r>
            <a:r>
              <a:rPr b="0" i="0" u="none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b="0" i="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b="0" i="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12</a:t>
            </a:r>
            <a:r>
              <a:rPr b="0" i="0" u="none" dirty="0">
                <a:latin typeface="DejaVu Serif Condensed"/>
                <a:cs typeface="DejaVu Serif Condensed"/>
              </a:rPr>
              <a:t>×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b="0" i="0" u="none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DejaVu Serif Condensed"/>
                <a:cs typeface="DejaVu Serif Condensed"/>
              </a:rPr>
              <a:t>+</a:t>
            </a:r>
            <a:r>
              <a:rPr b="0" i="0" u="none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(12</a:t>
            </a:r>
            <a:r>
              <a:rPr b="0" i="0" u="none" dirty="0">
                <a:latin typeface="DejaVu Serif Condensed"/>
                <a:cs typeface="DejaVu Serif Condensed"/>
              </a:rPr>
              <a:t>×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5)</a:t>
            </a:r>
            <a:r>
              <a:rPr b="0" i="0" u="none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20" dirty="0">
                <a:latin typeface="DejaVu Serif Condensed"/>
                <a:cs typeface="DejaVu Serif Condensed"/>
              </a:rPr>
              <a:t>×</a:t>
            </a:r>
            <a:r>
              <a:rPr b="0" i="0" u="none" spc="-20" dirty="0">
                <a:latin typeface="Times New Roman" panose="02020603050405020304"/>
                <a:cs typeface="Times New Roman" panose="02020603050405020304"/>
              </a:rPr>
              <a:t>20%</a:t>
            </a:r>
          </a:p>
          <a:p>
            <a:pPr marL="1207135">
              <a:lnSpc>
                <a:spcPct val="100000"/>
              </a:lnSpc>
              <a:spcBef>
                <a:spcPts val="670"/>
              </a:spcBef>
            </a:pP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=</a:t>
            </a:r>
            <a:r>
              <a:rPr b="0" i="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72</a:t>
            </a:r>
            <a:r>
              <a:rPr b="0" i="0" u="none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25" dirty="0">
                <a:latin typeface="Times New Roman" panose="02020603050405020304"/>
                <a:cs typeface="Times New Roman" panose="02020603050405020304"/>
              </a:rPr>
              <a:t>TK</a:t>
            </a:r>
          </a:p>
          <a:p>
            <a:pPr marL="12700" marR="5080">
              <a:lnSpc>
                <a:spcPts val="2140"/>
              </a:lnSpc>
              <a:spcBef>
                <a:spcPts val="865"/>
              </a:spcBef>
            </a:pPr>
            <a:r>
              <a:rPr b="0" i="0" u="none" spc="-20" dirty="0">
                <a:latin typeface="Times New Roman" panose="02020603050405020304"/>
                <a:cs typeface="Times New Roman" panose="02020603050405020304"/>
              </a:rPr>
              <a:t>Very</a:t>
            </a:r>
            <a:r>
              <a:rPr b="0" i="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difficult to</a:t>
            </a:r>
            <a:r>
              <a:rPr b="0" i="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cross</a:t>
            </a:r>
            <a:r>
              <a:rPr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situation.</a:t>
            </a:r>
            <a:r>
              <a:rPr b="0" i="0" u="none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Granlt</a:t>
            </a:r>
            <a:r>
              <a:rPr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plan</a:t>
            </a:r>
            <a:r>
              <a:rPr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used</a:t>
            </a:r>
            <a:r>
              <a:rPr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when</a:t>
            </a:r>
            <a:r>
              <a:rPr b="0" i="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10" dirty="0">
                <a:latin typeface="Times New Roman" panose="02020603050405020304"/>
                <a:cs typeface="Times New Roman" panose="02020603050405020304"/>
              </a:rPr>
              <a:t>demanding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b="0" i="0" u="none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needs</a:t>
            </a:r>
            <a:r>
              <a:rPr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strong</a:t>
            </a:r>
            <a:r>
              <a:rPr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10" dirty="0">
                <a:latin typeface="Times New Roman" panose="02020603050405020304"/>
                <a:cs typeface="Times New Roman" panose="02020603050405020304"/>
              </a:rPr>
              <a:t>incentive.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499" y="1070863"/>
            <a:ext cx="64966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7112" y="1599691"/>
            <a:ext cx="8813800" cy="481076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10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Easy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introduce.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Great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incentive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efficient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certain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guaranteed.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45"/>
              </a:spcBef>
              <a:buFont typeface="Times New Roman" panose="02020603050405020304"/>
              <a:buAutoNum type="arabicPeriod"/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FRINGE</a:t>
            </a:r>
            <a:r>
              <a:rPr sz="1950" u="heavy" spc="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BENEFITS: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ts val="2140"/>
              </a:lnSpc>
              <a:spcBef>
                <a:spcPts val="86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Fringe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benefits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include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expenditure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designed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benefit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employees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above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regular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plus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incentives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higher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production.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TYPES: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lvl="1" indent="-189230">
              <a:lnSpc>
                <a:spcPct val="100000"/>
              </a:lnSpc>
              <a:spcBef>
                <a:spcPts val="625"/>
              </a:spcBef>
              <a:buSzPct val="95000"/>
              <a:buAutoNum type="arabicPeriod"/>
              <a:tabLst>
                <a:tab pos="20129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Payment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worked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3970">
              <a:lnSpc>
                <a:spcPct val="100000"/>
              </a:lnSpc>
              <a:spcBef>
                <a:spcPts val="620"/>
              </a:spcBef>
            </a:pPr>
            <a:r>
              <a:rPr sz="195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Example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: Lunch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period,</a:t>
            </a:r>
            <a:r>
              <a:rPr sz="1950" u="none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Prayer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time,</a:t>
            </a:r>
            <a:r>
              <a:rPr sz="1950" u="none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Washes</a:t>
            </a:r>
            <a:r>
              <a:rPr sz="195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time,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Holidays,</a:t>
            </a:r>
            <a:r>
              <a:rPr sz="1950" u="none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Vacation,</a:t>
            </a:r>
            <a:r>
              <a:rPr sz="1950" u="none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Leaves.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lvl="1" indent="-250825">
              <a:lnSpc>
                <a:spcPct val="100000"/>
              </a:lnSpc>
              <a:spcBef>
                <a:spcPts val="625"/>
              </a:spcBef>
              <a:buSzPct val="95000"/>
              <a:buAutoNum type="arabicPeriod" startAt="2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Hazard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protection: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Example:</a:t>
            </a:r>
            <a:r>
              <a:rPr sz="1950" u="none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Injury,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Old</a:t>
            </a:r>
            <a:r>
              <a:rPr sz="195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age,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Death.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173" y="2206242"/>
            <a:ext cx="9295765" cy="21774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63525" indent="-250825">
              <a:lnSpc>
                <a:spcPct val="100000"/>
              </a:lnSpc>
              <a:spcBef>
                <a:spcPts val="705"/>
              </a:spcBef>
              <a:buAutoNum type="arabicPeriod" startAt="3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Employee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services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5080" indent="-635">
              <a:lnSpc>
                <a:spcPts val="2150"/>
              </a:lnSpc>
              <a:spcBef>
                <a:spcPts val="840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Example:</a:t>
            </a:r>
            <a:r>
              <a:rPr sz="1950" u="heavy" spc="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Medical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service,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Housing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loan,</a:t>
            </a:r>
            <a:r>
              <a:rPr sz="195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use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Official</a:t>
            </a:r>
            <a:r>
              <a:rPr sz="195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Vehicles,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Canteen,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Education</a:t>
            </a:r>
            <a:r>
              <a:rPr sz="195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20" dirty="0">
                <a:latin typeface="Times New Roman" panose="02020603050405020304"/>
                <a:cs typeface="Times New Roman" panose="02020603050405020304"/>
              </a:rPr>
              <a:t>loan etc.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6271895" indent="250825">
              <a:lnSpc>
                <a:spcPts val="2960"/>
              </a:lnSpc>
              <a:spcBef>
                <a:spcPts val="165"/>
              </a:spcBef>
              <a:buAutoNum type="arabicPeriod" startAt="4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Legally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Required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Payment.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Payment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Govt.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rule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Example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: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Group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Insurance,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Old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age</a:t>
            </a:r>
            <a:r>
              <a:rPr sz="195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service</a:t>
            </a:r>
            <a:r>
              <a:rPr sz="195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4072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535426"/>
            <a:ext cx="5215890" cy="32461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40995" indent="-328295">
              <a:lnSpc>
                <a:spcPct val="100000"/>
              </a:lnSpc>
              <a:spcBef>
                <a:spcPts val="115"/>
              </a:spcBef>
              <a:buFont typeface="Wingdings" panose="05000000000000000000"/>
              <a:buChar char=""/>
              <a:tabLst>
                <a:tab pos="3409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Advantages</a:t>
            </a:r>
            <a:r>
              <a:rPr sz="2300" u="heavy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2220"/>
              </a:spcBef>
              <a:tabLst>
                <a:tab pos="482600" algn="l"/>
              </a:tabLst>
            </a:pP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I.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Very</a:t>
            </a:r>
            <a:r>
              <a:rPr sz="195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simple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2160"/>
              </a:spcBef>
              <a:buAutoNum type="romanUcPeriod"/>
              <a:tabLst>
                <a:tab pos="4826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Clear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cut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division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authority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responsibility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2175"/>
              </a:spcBef>
              <a:buAutoNum type="romanUcPeriod"/>
              <a:tabLst>
                <a:tab pos="4826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Extremely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stable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2160"/>
              </a:spcBef>
              <a:buAutoNum type="romanUcPeriod"/>
              <a:tabLst>
                <a:tab pos="4826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Quick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2160"/>
              </a:spcBef>
              <a:buAutoNum type="romanUcPeriod"/>
              <a:tabLst>
                <a:tab pos="4826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Discipline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easily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maintained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4072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47854"/>
            <a:ext cx="7861300" cy="318516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40995" indent="-328295">
              <a:lnSpc>
                <a:spcPct val="100000"/>
              </a:lnSpc>
              <a:spcBef>
                <a:spcPts val="820"/>
              </a:spcBef>
              <a:buSzPct val="94000"/>
              <a:buFont typeface="Wingdings" panose="05000000000000000000"/>
              <a:buChar char=""/>
              <a:tabLst>
                <a:tab pos="340995" algn="l"/>
              </a:tabLst>
            </a:pPr>
            <a:r>
              <a:rPr sz="24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Limitations</a:t>
            </a:r>
            <a:r>
              <a:rPr sz="2450" u="heavy" spc="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615"/>
              </a:spcBef>
              <a:buAutoNum type="romanUcPeriod"/>
              <a:tabLst>
                <a:tab pos="482600" algn="l"/>
              </a:tabLst>
            </a:pPr>
            <a:r>
              <a:rPr sz="2150" dirty="0">
                <a:latin typeface="Times New Roman" panose="02020603050405020304"/>
                <a:cs typeface="Times New Roman" panose="02020603050405020304"/>
              </a:rPr>
              <a:t>Rigid</a:t>
            </a:r>
            <a:r>
              <a:rPr sz="21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21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inflexible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550"/>
              </a:spcBef>
              <a:buAutoNum type="romanUcPeriod"/>
              <a:tabLst>
                <a:tab pos="482600" algn="l"/>
              </a:tabLst>
            </a:pPr>
            <a:r>
              <a:rPr sz="2150" dirty="0">
                <a:latin typeface="Times New Roman" panose="02020603050405020304"/>
                <a:cs typeface="Times New Roman" panose="02020603050405020304"/>
              </a:rPr>
              <a:t>Autocratic</a:t>
            </a:r>
            <a:r>
              <a:rPr sz="215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system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483235" marR="5080" indent="-471170">
              <a:lnSpc>
                <a:spcPts val="2320"/>
              </a:lnSpc>
              <a:spcBef>
                <a:spcPts val="860"/>
              </a:spcBef>
              <a:buAutoNum type="romanUcPeriod"/>
              <a:tabLst>
                <a:tab pos="482600" algn="l"/>
              </a:tabLst>
            </a:pPr>
            <a:r>
              <a:rPr sz="2150" dirty="0">
                <a:latin typeface="Times New Roman" panose="02020603050405020304"/>
                <a:cs typeface="Times New Roman" panose="02020603050405020304"/>
              </a:rPr>
              <a:t>Department</a:t>
            </a:r>
            <a:r>
              <a:rPr sz="21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heads</a:t>
            </a:r>
            <a:r>
              <a:rPr sz="21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21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independently</a:t>
            </a:r>
            <a:r>
              <a:rPr sz="21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often</a:t>
            </a:r>
            <a:r>
              <a:rPr sz="21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according</a:t>
            </a:r>
            <a:r>
              <a:rPr sz="21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1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21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25" dirty="0">
                <a:latin typeface="Times New Roman" panose="02020603050405020304"/>
                <a:cs typeface="Times New Roman" panose="02020603050405020304"/>
              </a:rPr>
              <a:t>own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desire.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481965" indent="-469265">
              <a:lnSpc>
                <a:spcPct val="100000"/>
              </a:lnSpc>
              <a:spcBef>
                <a:spcPts val="525"/>
              </a:spcBef>
              <a:buAutoNum type="romanUcPeriod"/>
              <a:tabLst>
                <a:tab pos="481965" algn="l"/>
              </a:tabLst>
            </a:pPr>
            <a:r>
              <a:rPr sz="2150" dirty="0">
                <a:latin typeface="Times New Roman" panose="02020603050405020304"/>
                <a:cs typeface="Times New Roman" panose="02020603050405020304"/>
              </a:rPr>
              <a:t>Lack</a:t>
            </a:r>
            <a:r>
              <a:rPr sz="21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1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expert</a:t>
            </a:r>
            <a:r>
              <a:rPr sz="21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advice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565"/>
              </a:spcBef>
              <a:buAutoNum type="romanUcPeriod"/>
              <a:tabLst>
                <a:tab pos="482600" algn="l"/>
              </a:tabLst>
            </a:pPr>
            <a:r>
              <a:rPr sz="215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21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men</a:t>
            </a:r>
            <a:r>
              <a:rPr sz="21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21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too</a:t>
            </a:r>
            <a:r>
              <a:rPr sz="21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much</a:t>
            </a:r>
            <a:r>
              <a:rPr sz="21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loaded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481965" indent="-469265">
              <a:lnSpc>
                <a:spcPct val="100000"/>
              </a:lnSpc>
              <a:spcBef>
                <a:spcPts val="565"/>
              </a:spcBef>
              <a:buAutoNum type="romanUcPeriod"/>
              <a:tabLst>
                <a:tab pos="481965" algn="l"/>
              </a:tabLst>
            </a:pPr>
            <a:r>
              <a:rPr sz="2150" dirty="0">
                <a:latin typeface="Times New Roman" panose="02020603050405020304"/>
                <a:cs typeface="Times New Roman" panose="02020603050405020304"/>
              </a:rPr>
              <a:t>Difficult</a:t>
            </a:r>
            <a:r>
              <a:rPr sz="21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1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operate</a:t>
            </a:r>
            <a:r>
              <a:rPr sz="215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1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large</a:t>
            </a:r>
            <a:r>
              <a:rPr sz="215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21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complex</a:t>
            </a:r>
            <a:r>
              <a:rPr sz="21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organization.</a:t>
            </a:r>
            <a:endParaRPr sz="21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4072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543046"/>
            <a:ext cx="8101965" cy="122364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2.Functional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organization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 indent="251460">
              <a:lnSpc>
                <a:spcPts val="2150"/>
              </a:lnSpc>
              <a:spcBef>
                <a:spcPts val="239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Instead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superior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inline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organization,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group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specialist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boss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270248" y="1807464"/>
            <a:ext cx="1545590" cy="1516380"/>
            <a:chOff x="4270248" y="1807464"/>
            <a:chExt cx="1545590" cy="1516380"/>
          </a:xfrm>
        </p:grpSpPr>
        <p:sp>
          <p:nvSpPr>
            <p:cNvPr id="3" name="object 3"/>
            <p:cNvSpPr/>
            <p:nvPr/>
          </p:nvSpPr>
          <p:spPr>
            <a:xfrm>
              <a:off x="4590288" y="1812035"/>
              <a:ext cx="879475" cy="294640"/>
            </a:xfrm>
            <a:custGeom>
              <a:avLst/>
              <a:gdLst/>
              <a:ahLst/>
              <a:cxnLst/>
              <a:rect l="l" t="t" r="r" b="b"/>
              <a:pathLst>
                <a:path w="879475" h="294639">
                  <a:moveTo>
                    <a:pt x="879347" y="294131"/>
                  </a:moveTo>
                  <a:lnTo>
                    <a:pt x="879347" y="0"/>
                  </a:lnTo>
                  <a:lnTo>
                    <a:pt x="0" y="0"/>
                  </a:lnTo>
                  <a:lnTo>
                    <a:pt x="0" y="294131"/>
                  </a:lnTo>
                  <a:lnTo>
                    <a:pt x="879347" y="294131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84192" y="1807464"/>
              <a:ext cx="891540" cy="303530"/>
            </a:xfrm>
            <a:custGeom>
              <a:avLst/>
              <a:gdLst/>
              <a:ahLst/>
              <a:cxnLst/>
              <a:rect l="l" t="t" r="r" b="b"/>
              <a:pathLst>
                <a:path w="891539" h="303530">
                  <a:moveTo>
                    <a:pt x="891540" y="303276"/>
                  </a:moveTo>
                  <a:lnTo>
                    <a:pt x="891540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6096" y="303276"/>
                  </a:lnTo>
                  <a:lnTo>
                    <a:pt x="6096" y="10668"/>
                  </a:lnTo>
                  <a:lnTo>
                    <a:pt x="10668" y="4572"/>
                  </a:lnTo>
                  <a:lnTo>
                    <a:pt x="10668" y="10668"/>
                  </a:lnTo>
                  <a:lnTo>
                    <a:pt x="880872" y="10668"/>
                  </a:lnTo>
                  <a:lnTo>
                    <a:pt x="880872" y="4572"/>
                  </a:lnTo>
                  <a:lnTo>
                    <a:pt x="885444" y="10668"/>
                  </a:lnTo>
                  <a:lnTo>
                    <a:pt x="885444" y="303276"/>
                  </a:lnTo>
                  <a:lnTo>
                    <a:pt x="891540" y="303276"/>
                  </a:lnTo>
                  <a:close/>
                </a:path>
                <a:path w="891539" h="303530">
                  <a:moveTo>
                    <a:pt x="10668" y="10668"/>
                  </a:moveTo>
                  <a:lnTo>
                    <a:pt x="10668" y="4572"/>
                  </a:lnTo>
                  <a:lnTo>
                    <a:pt x="6096" y="10668"/>
                  </a:lnTo>
                  <a:lnTo>
                    <a:pt x="10668" y="10668"/>
                  </a:lnTo>
                  <a:close/>
                </a:path>
                <a:path w="891539" h="303530">
                  <a:moveTo>
                    <a:pt x="10668" y="292608"/>
                  </a:moveTo>
                  <a:lnTo>
                    <a:pt x="10668" y="10668"/>
                  </a:lnTo>
                  <a:lnTo>
                    <a:pt x="6096" y="10668"/>
                  </a:lnTo>
                  <a:lnTo>
                    <a:pt x="6096" y="292608"/>
                  </a:lnTo>
                  <a:lnTo>
                    <a:pt x="10668" y="292608"/>
                  </a:lnTo>
                  <a:close/>
                </a:path>
                <a:path w="891539" h="303530">
                  <a:moveTo>
                    <a:pt x="885444" y="292608"/>
                  </a:moveTo>
                  <a:lnTo>
                    <a:pt x="6096" y="292608"/>
                  </a:lnTo>
                  <a:lnTo>
                    <a:pt x="10668" y="298704"/>
                  </a:lnTo>
                  <a:lnTo>
                    <a:pt x="10668" y="303276"/>
                  </a:lnTo>
                  <a:lnTo>
                    <a:pt x="880872" y="303276"/>
                  </a:lnTo>
                  <a:lnTo>
                    <a:pt x="880872" y="298704"/>
                  </a:lnTo>
                  <a:lnTo>
                    <a:pt x="885444" y="292608"/>
                  </a:lnTo>
                  <a:close/>
                </a:path>
                <a:path w="891539" h="303530">
                  <a:moveTo>
                    <a:pt x="10668" y="303276"/>
                  </a:moveTo>
                  <a:lnTo>
                    <a:pt x="10668" y="298704"/>
                  </a:lnTo>
                  <a:lnTo>
                    <a:pt x="6096" y="292608"/>
                  </a:lnTo>
                  <a:lnTo>
                    <a:pt x="6096" y="303276"/>
                  </a:lnTo>
                  <a:lnTo>
                    <a:pt x="10668" y="303276"/>
                  </a:lnTo>
                  <a:close/>
                </a:path>
                <a:path w="891539" h="303530">
                  <a:moveTo>
                    <a:pt x="885444" y="10668"/>
                  </a:moveTo>
                  <a:lnTo>
                    <a:pt x="880872" y="4572"/>
                  </a:lnTo>
                  <a:lnTo>
                    <a:pt x="880872" y="10668"/>
                  </a:lnTo>
                  <a:lnTo>
                    <a:pt x="885444" y="10668"/>
                  </a:lnTo>
                  <a:close/>
                </a:path>
                <a:path w="891539" h="303530">
                  <a:moveTo>
                    <a:pt x="885444" y="292608"/>
                  </a:moveTo>
                  <a:lnTo>
                    <a:pt x="885444" y="10668"/>
                  </a:lnTo>
                  <a:lnTo>
                    <a:pt x="880872" y="10668"/>
                  </a:lnTo>
                  <a:lnTo>
                    <a:pt x="880872" y="292608"/>
                  </a:lnTo>
                  <a:lnTo>
                    <a:pt x="885444" y="292608"/>
                  </a:lnTo>
                  <a:close/>
                </a:path>
                <a:path w="891539" h="303530">
                  <a:moveTo>
                    <a:pt x="885444" y="303276"/>
                  </a:moveTo>
                  <a:lnTo>
                    <a:pt x="885444" y="292608"/>
                  </a:lnTo>
                  <a:lnTo>
                    <a:pt x="880872" y="298704"/>
                  </a:lnTo>
                  <a:lnTo>
                    <a:pt x="880872" y="303276"/>
                  </a:lnTo>
                  <a:lnTo>
                    <a:pt x="885444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89576" y="2106168"/>
              <a:ext cx="79248" cy="10515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274820" y="2211323"/>
              <a:ext cx="1508760" cy="292735"/>
            </a:xfrm>
            <a:custGeom>
              <a:avLst/>
              <a:gdLst/>
              <a:ahLst/>
              <a:cxnLst/>
              <a:rect l="l" t="t" r="r" b="b"/>
              <a:pathLst>
                <a:path w="1508760" h="292735">
                  <a:moveTo>
                    <a:pt x="1508759" y="292607"/>
                  </a:moveTo>
                  <a:lnTo>
                    <a:pt x="1508759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1508759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70248" y="2205228"/>
              <a:ext cx="1519555" cy="304800"/>
            </a:xfrm>
            <a:custGeom>
              <a:avLst/>
              <a:gdLst/>
              <a:ahLst/>
              <a:cxnLst/>
              <a:rect l="l" t="t" r="r" b="b"/>
              <a:pathLst>
                <a:path w="1519554" h="304800">
                  <a:moveTo>
                    <a:pt x="1519428" y="304800"/>
                  </a:moveTo>
                  <a:lnTo>
                    <a:pt x="1519428" y="0"/>
                  </a:lnTo>
                  <a:lnTo>
                    <a:pt x="0" y="0"/>
                  </a:lnTo>
                  <a:lnTo>
                    <a:pt x="0" y="304800"/>
                  </a:lnTo>
                  <a:lnTo>
                    <a:pt x="4572" y="304800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508760" y="10668"/>
                  </a:lnTo>
                  <a:lnTo>
                    <a:pt x="1508760" y="6096"/>
                  </a:lnTo>
                  <a:lnTo>
                    <a:pt x="1513332" y="10668"/>
                  </a:lnTo>
                  <a:lnTo>
                    <a:pt x="1513332" y="304800"/>
                  </a:lnTo>
                  <a:lnTo>
                    <a:pt x="1519428" y="304800"/>
                  </a:lnTo>
                  <a:close/>
                </a:path>
                <a:path w="1519554" h="304800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1519554" h="304800">
                  <a:moveTo>
                    <a:pt x="10668" y="294132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94132"/>
                  </a:lnTo>
                  <a:lnTo>
                    <a:pt x="10668" y="294132"/>
                  </a:lnTo>
                  <a:close/>
                </a:path>
                <a:path w="1519554" h="304800">
                  <a:moveTo>
                    <a:pt x="1513332" y="294132"/>
                  </a:moveTo>
                  <a:lnTo>
                    <a:pt x="4572" y="294132"/>
                  </a:lnTo>
                  <a:lnTo>
                    <a:pt x="10668" y="298704"/>
                  </a:lnTo>
                  <a:lnTo>
                    <a:pt x="10668" y="304800"/>
                  </a:lnTo>
                  <a:lnTo>
                    <a:pt x="1508760" y="304800"/>
                  </a:lnTo>
                  <a:lnTo>
                    <a:pt x="1508760" y="298704"/>
                  </a:lnTo>
                  <a:lnTo>
                    <a:pt x="1513332" y="294132"/>
                  </a:lnTo>
                  <a:close/>
                </a:path>
                <a:path w="1519554" h="304800">
                  <a:moveTo>
                    <a:pt x="10668" y="304800"/>
                  </a:moveTo>
                  <a:lnTo>
                    <a:pt x="10668" y="298704"/>
                  </a:lnTo>
                  <a:lnTo>
                    <a:pt x="4572" y="294132"/>
                  </a:lnTo>
                  <a:lnTo>
                    <a:pt x="4572" y="304800"/>
                  </a:lnTo>
                  <a:lnTo>
                    <a:pt x="10668" y="304800"/>
                  </a:lnTo>
                  <a:close/>
                </a:path>
                <a:path w="1519554" h="304800">
                  <a:moveTo>
                    <a:pt x="1513332" y="10668"/>
                  </a:moveTo>
                  <a:lnTo>
                    <a:pt x="1508760" y="6096"/>
                  </a:lnTo>
                  <a:lnTo>
                    <a:pt x="1508760" y="10668"/>
                  </a:lnTo>
                  <a:lnTo>
                    <a:pt x="1513332" y="10668"/>
                  </a:lnTo>
                  <a:close/>
                </a:path>
                <a:path w="1519554" h="304800">
                  <a:moveTo>
                    <a:pt x="1513332" y="294132"/>
                  </a:moveTo>
                  <a:lnTo>
                    <a:pt x="1513332" y="10668"/>
                  </a:lnTo>
                  <a:lnTo>
                    <a:pt x="1508760" y="10668"/>
                  </a:lnTo>
                  <a:lnTo>
                    <a:pt x="1508760" y="294132"/>
                  </a:lnTo>
                  <a:lnTo>
                    <a:pt x="1513332" y="294132"/>
                  </a:lnTo>
                  <a:close/>
                </a:path>
                <a:path w="1519554" h="304800">
                  <a:moveTo>
                    <a:pt x="1513332" y="304800"/>
                  </a:moveTo>
                  <a:lnTo>
                    <a:pt x="1513332" y="294132"/>
                  </a:lnTo>
                  <a:lnTo>
                    <a:pt x="1508760" y="298704"/>
                  </a:lnTo>
                  <a:lnTo>
                    <a:pt x="1508760" y="304800"/>
                  </a:lnTo>
                  <a:lnTo>
                    <a:pt x="1513332" y="3048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89576" y="2503932"/>
              <a:ext cx="79248" cy="126492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274820" y="2625851"/>
              <a:ext cx="1508760" cy="292735"/>
            </a:xfrm>
            <a:custGeom>
              <a:avLst/>
              <a:gdLst/>
              <a:ahLst/>
              <a:cxnLst/>
              <a:rect l="l" t="t" r="r" b="b"/>
              <a:pathLst>
                <a:path w="1508760" h="292735">
                  <a:moveTo>
                    <a:pt x="1508759" y="292607"/>
                  </a:moveTo>
                  <a:lnTo>
                    <a:pt x="1508759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1508759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70248" y="2619756"/>
              <a:ext cx="1519555" cy="304800"/>
            </a:xfrm>
            <a:custGeom>
              <a:avLst/>
              <a:gdLst/>
              <a:ahLst/>
              <a:cxnLst/>
              <a:rect l="l" t="t" r="r" b="b"/>
              <a:pathLst>
                <a:path w="1519554" h="304800">
                  <a:moveTo>
                    <a:pt x="1519428" y="304800"/>
                  </a:moveTo>
                  <a:lnTo>
                    <a:pt x="1519428" y="0"/>
                  </a:lnTo>
                  <a:lnTo>
                    <a:pt x="0" y="0"/>
                  </a:lnTo>
                  <a:lnTo>
                    <a:pt x="0" y="304800"/>
                  </a:lnTo>
                  <a:lnTo>
                    <a:pt x="4572" y="304800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508760" y="10668"/>
                  </a:lnTo>
                  <a:lnTo>
                    <a:pt x="1508760" y="6096"/>
                  </a:lnTo>
                  <a:lnTo>
                    <a:pt x="1513332" y="10668"/>
                  </a:lnTo>
                  <a:lnTo>
                    <a:pt x="1513332" y="304800"/>
                  </a:lnTo>
                  <a:lnTo>
                    <a:pt x="1519428" y="304800"/>
                  </a:lnTo>
                  <a:close/>
                </a:path>
                <a:path w="1519554" h="304800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1519554" h="304800">
                  <a:moveTo>
                    <a:pt x="10668" y="294132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94132"/>
                  </a:lnTo>
                  <a:lnTo>
                    <a:pt x="10668" y="294132"/>
                  </a:lnTo>
                  <a:close/>
                </a:path>
                <a:path w="1519554" h="304800">
                  <a:moveTo>
                    <a:pt x="1513332" y="294132"/>
                  </a:moveTo>
                  <a:lnTo>
                    <a:pt x="4572" y="294132"/>
                  </a:lnTo>
                  <a:lnTo>
                    <a:pt x="10668" y="298704"/>
                  </a:lnTo>
                  <a:lnTo>
                    <a:pt x="10668" y="304800"/>
                  </a:lnTo>
                  <a:lnTo>
                    <a:pt x="1508760" y="304800"/>
                  </a:lnTo>
                  <a:lnTo>
                    <a:pt x="1508760" y="298704"/>
                  </a:lnTo>
                  <a:lnTo>
                    <a:pt x="1513332" y="294132"/>
                  </a:lnTo>
                  <a:close/>
                </a:path>
                <a:path w="1519554" h="304800">
                  <a:moveTo>
                    <a:pt x="10668" y="304800"/>
                  </a:moveTo>
                  <a:lnTo>
                    <a:pt x="10668" y="298704"/>
                  </a:lnTo>
                  <a:lnTo>
                    <a:pt x="4572" y="294132"/>
                  </a:lnTo>
                  <a:lnTo>
                    <a:pt x="4572" y="304800"/>
                  </a:lnTo>
                  <a:lnTo>
                    <a:pt x="10668" y="304800"/>
                  </a:lnTo>
                  <a:close/>
                </a:path>
                <a:path w="1519554" h="304800">
                  <a:moveTo>
                    <a:pt x="1513332" y="10668"/>
                  </a:moveTo>
                  <a:lnTo>
                    <a:pt x="1508760" y="6096"/>
                  </a:lnTo>
                  <a:lnTo>
                    <a:pt x="1508760" y="10668"/>
                  </a:lnTo>
                  <a:lnTo>
                    <a:pt x="1513332" y="10668"/>
                  </a:lnTo>
                  <a:close/>
                </a:path>
                <a:path w="1519554" h="304800">
                  <a:moveTo>
                    <a:pt x="1513332" y="294132"/>
                  </a:moveTo>
                  <a:lnTo>
                    <a:pt x="1513332" y="10668"/>
                  </a:lnTo>
                  <a:lnTo>
                    <a:pt x="1508760" y="10668"/>
                  </a:lnTo>
                  <a:lnTo>
                    <a:pt x="1508760" y="294132"/>
                  </a:lnTo>
                  <a:lnTo>
                    <a:pt x="1513332" y="294132"/>
                  </a:lnTo>
                  <a:close/>
                </a:path>
                <a:path w="1519554" h="304800">
                  <a:moveTo>
                    <a:pt x="1513332" y="304800"/>
                  </a:moveTo>
                  <a:lnTo>
                    <a:pt x="1513332" y="294132"/>
                  </a:lnTo>
                  <a:lnTo>
                    <a:pt x="1508760" y="298704"/>
                  </a:lnTo>
                  <a:lnTo>
                    <a:pt x="1508760" y="304800"/>
                  </a:lnTo>
                  <a:lnTo>
                    <a:pt x="1513332" y="3048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89576" y="2872740"/>
              <a:ext cx="79248" cy="1524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300728" y="3025139"/>
              <a:ext cx="1508760" cy="292735"/>
            </a:xfrm>
            <a:custGeom>
              <a:avLst/>
              <a:gdLst/>
              <a:ahLst/>
              <a:cxnLst/>
              <a:rect l="l" t="t" r="r" b="b"/>
              <a:pathLst>
                <a:path w="1508760" h="292735">
                  <a:moveTo>
                    <a:pt x="1508759" y="292607"/>
                  </a:moveTo>
                  <a:lnTo>
                    <a:pt x="1508759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1508759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296156" y="3019044"/>
              <a:ext cx="1519555" cy="304800"/>
            </a:xfrm>
            <a:custGeom>
              <a:avLst/>
              <a:gdLst/>
              <a:ahLst/>
              <a:cxnLst/>
              <a:rect l="l" t="t" r="r" b="b"/>
              <a:pathLst>
                <a:path w="1519554" h="304800">
                  <a:moveTo>
                    <a:pt x="1519428" y="304800"/>
                  </a:moveTo>
                  <a:lnTo>
                    <a:pt x="1519428" y="0"/>
                  </a:lnTo>
                  <a:lnTo>
                    <a:pt x="0" y="0"/>
                  </a:lnTo>
                  <a:lnTo>
                    <a:pt x="0" y="304800"/>
                  </a:lnTo>
                  <a:lnTo>
                    <a:pt x="4572" y="304800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508760" y="10668"/>
                  </a:lnTo>
                  <a:lnTo>
                    <a:pt x="1508760" y="6096"/>
                  </a:lnTo>
                  <a:lnTo>
                    <a:pt x="1513332" y="10668"/>
                  </a:lnTo>
                  <a:lnTo>
                    <a:pt x="1513332" y="304800"/>
                  </a:lnTo>
                  <a:lnTo>
                    <a:pt x="1519428" y="304800"/>
                  </a:lnTo>
                  <a:close/>
                </a:path>
                <a:path w="1519554" h="304800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1519554" h="304800">
                  <a:moveTo>
                    <a:pt x="10668" y="294132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94132"/>
                  </a:lnTo>
                  <a:lnTo>
                    <a:pt x="10668" y="294132"/>
                  </a:lnTo>
                  <a:close/>
                </a:path>
                <a:path w="1519554" h="304800">
                  <a:moveTo>
                    <a:pt x="1513332" y="294132"/>
                  </a:moveTo>
                  <a:lnTo>
                    <a:pt x="4572" y="294132"/>
                  </a:lnTo>
                  <a:lnTo>
                    <a:pt x="10668" y="298704"/>
                  </a:lnTo>
                  <a:lnTo>
                    <a:pt x="10668" y="304800"/>
                  </a:lnTo>
                  <a:lnTo>
                    <a:pt x="1508760" y="304800"/>
                  </a:lnTo>
                  <a:lnTo>
                    <a:pt x="1508760" y="298704"/>
                  </a:lnTo>
                  <a:lnTo>
                    <a:pt x="1513332" y="294132"/>
                  </a:lnTo>
                  <a:close/>
                </a:path>
                <a:path w="1519554" h="304800">
                  <a:moveTo>
                    <a:pt x="10668" y="304800"/>
                  </a:moveTo>
                  <a:lnTo>
                    <a:pt x="10668" y="298704"/>
                  </a:lnTo>
                  <a:lnTo>
                    <a:pt x="4572" y="294132"/>
                  </a:lnTo>
                  <a:lnTo>
                    <a:pt x="4572" y="304800"/>
                  </a:lnTo>
                  <a:lnTo>
                    <a:pt x="10668" y="304800"/>
                  </a:lnTo>
                  <a:close/>
                </a:path>
                <a:path w="1519554" h="304800">
                  <a:moveTo>
                    <a:pt x="1513332" y="10668"/>
                  </a:moveTo>
                  <a:lnTo>
                    <a:pt x="1508760" y="6096"/>
                  </a:lnTo>
                  <a:lnTo>
                    <a:pt x="1508760" y="10668"/>
                  </a:lnTo>
                  <a:lnTo>
                    <a:pt x="1513332" y="10668"/>
                  </a:lnTo>
                  <a:close/>
                </a:path>
                <a:path w="1519554" h="304800">
                  <a:moveTo>
                    <a:pt x="1513332" y="294132"/>
                  </a:moveTo>
                  <a:lnTo>
                    <a:pt x="1513332" y="10668"/>
                  </a:lnTo>
                  <a:lnTo>
                    <a:pt x="1508760" y="10668"/>
                  </a:lnTo>
                  <a:lnTo>
                    <a:pt x="1508760" y="294132"/>
                  </a:lnTo>
                  <a:lnTo>
                    <a:pt x="1513332" y="294132"/>
                  </a:lnTo>
                  <a:close/>
                </a:path>
                <a:path w="1519554" h="304800">
                  <a:moveTo>
                    <a:pt x="1513332" y="304800"/>
                  </a:moveTo>
                  <a:lnTo>
                    <a:pt x="1513332" y="294132"/>
                  </a:lnTo>
                  <a:lnTo>
                    <a:pt x="1508760" y="298704"/>
                  </a:lnTo>
                  <a:lnTo>
                    <a:pt x="1508760" y="304800"/>
                  </a:lnTo>
                  <a:lnTo>
                    <a:pt x="1513332" y="3048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345938" y="1825243"/>
            <a:ext cx="1367155" cy="14776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Owner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 marR="5080" algn="ctr">
              <a:lnSpc>
                <a:spcPts val="3260"/>
              </a:lnSpc>
              <a:spcBef>
                <a:spcPts val="23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Board</a:t>
            </a:r>
            <a:r>
              <a:rPr sz="14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Director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General</a:t>
            </a:r>
            <a:r>
              <a:rPr sz="145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Manager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48260" algn="ctr">
              <a:lnSpc>
                <a:spcPct val="100000"/>
              </a:lnSpc>
              <a:spcBef>
                <a:spcPts val="920"/>
              </a:spcBef>
            </a:pPr>
            <a:r>
              <a:rPr sz="1650" dirty="0">
                <a:latin typeface="Times New Roman" panose="02020603050405020304"/>
                <a:cs typeface="Times New Roman" panose="02020603050405020304"/>
              </a:rPr>
              <a:t>Plant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50" spc="-10" dirty="0">
                <a:latin typeface="Times New Roman" panose="02020603050405020304"/>
                <a:cs typeface="Times New Roman" panose="02020603050405020304"/>
              </a:rPr>
              <a:t>Manager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379220" y="3317748"/>
            <a:ext cx="7210425" cy="629920"/>
            <a:chOff x="1379220" y="3317748"/>
            <a:chExt cx="7210425" cy="629920"/>
          </a:xfrm>
        </p:grpSpPr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15484" y="3317748"/>
              <a:ext cx="79248" cy="129540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508760" y="3444240"/>
              <a:ext cx="7040880" cy="6350"/>
            </a:xfrm>
            <a:custGeom>
              <a:avLst/>
              <a:gdLst/>
              <a:ahLst/>
              <a:cxnLst/>
              <a:rect l="l" t="t" r="r" b="b"/>
              <a:pathLst>
                <a:path w="7040880" h="6350">
                  <a:moveTo>
                    <a:pt x="7040879" y="6095"/>
                  </a:moveTo>
                  <a:lnTo>
                    <a:pt x="7040879" y="0"/>
                  </a:lnTo>
                  <a:lnTo>
                    <a:pt x="0" y="0"/>
                  </a:lnTo>
                  <a:lnTo>
                    <a:pt x="0" y="6095"/>
                  </a:lnTo>
                  <a:lnTo>
                    <a:pt x="7040879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69136" y="3447288"/>
              <a:ext cx="79248" cy="188976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01468" y="3447288"/>
              <a:ext cx="79248" cy="18897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24172" y="3447288"/>
              <a:ext cx="79248" cy="188976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10016" y="3447288"/>
              <a:ext cx="79248" cy="18897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190232" y="3447288"/>
              <a:ext cx="79248" cy="188976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383792" y="3646932"/>
              <a:ext cx="879475" cy="292735"/>
            </a:xfrm>
            <a:custGeom>
              <a:avLst/>
              <a:gdLst/>
              <a:ahLst/>
              <a:cxnLst/>
              <a:rect l="l" t="t" r="r" b="b"/>
              <a:pathLst>
                <a:path w="879475" h="292735">
                  <a:moveTo>
                    <a:pt x="879347" y="292607"/>
                  </a:moveTo>
                  <a:lnTo>
                    <a:pt x="879347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879347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79220" y="3642360"/>
              <a:ext cx="890269" cy="303530"/>
            </a:xfrm>
            <a:custGeom>
              <a:avLst/>
              <a:gdLst/>
              <a:ahLst/>
              <a:cxnLst/>
              <a:rect l="l" t="t" r="r" b="b"/>
              <a:pathLst>
                <a:path w="890269" h="303529">
                  <a:moveTo>
                    <a:pt x="890016" y="303276"/>
                  </a:moveTo>
                  <a:lnTo>
                    <a:pt x="890016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4572" y="303276"/>
                  </a:lnTo>
                  <a:lnTo>
                    <a:pt x="4572" y="10668"/>
                  </a:lnTo>
                  <a:lnTo>
                    <a:pt x="9144" y="4572"/>
                  </a:lnTo>
                  <a:lnTo>
                    <a:pt x="9144" y="10668"/>
                  </a:lnTo>
                  <a:lnTo>
                    <a:pt x="879348" y="10668"/>
                  </a:lnTo>
                  <a:lnTo>
                    <a:pt x="879348" y="4572"/>
                  </a:lnTo>
                  <a:lnTo>
                    <a:pt x="883920" y="10668"/>
                  </a:lnTo>
                  <a:lnTo>
                    <a:pt x="883920" y="303276"/>
                  </a:lnTo>
                  <a:lnTo>
                    <a:pt x="890016" y="303276"/>
                  </a:lnTo>
                  <a:close/>
                </a:path>
                <a:path w="890269" h="303529">
                  <a:moveTo>
                    <a:pt x="9144" y="10668"/>
                  </a:moveTo>
                  <a:lnTo>
                    <a:pt x="9144" y="4572"/>
                  </a:lnTo>
                  <a:lnTo>
                    <a:pt x="4572" y="10668"/>
                  </a:lnTo>
                  <a:lnTo>
                    <a:pt x="9144" y="10668"/>
                  </a:lnTo>
                  <a:close/>
                </a:path>
                <a:path w="890269" h="303529">
                  <a:moveTo>
                    <a:pt x="9144" y="292608"/>
                  </a:moveTo>
                  <a:lnTo>
                    <a:pt x="9144" y="10668"/>
                  </a:lnTo>
                  <a:lnTo>
                    <a:pt x="4572" y="10668"/>
                  </a:lnTo>
                  <a:lnTo>
                    <a:pt x="4572" y="292608"/>
                  </a:lnTo>
                  <a:lnTo>
                    <a:pt x="9144" y="292608"/>
                  </a:lnTo>
                  <a:close/>
                </a:path>
                <a:path w="890269" h="303529">
                  <a:moveTo>
                    <a:pt x="883920" y="292608"/>
                  </a:moveTo>
                  <a:lnTo>
                    <a:pt x="4572" y="292608"/>
                  </a:lnTo>
                  <a:lnTo>
                    <a:pt x="9144" y="297180"/>
                  </a:lnTo>
                  <a:lnTo>
                    <a:pt x="9144" y="303276"/>
                  </a:lnTo>
                  <a:lnTo>
                    <a:pt x="879348" y="303276"/>
                  </a:lnTo>
                  <a:lnTo>
                    <a:pt x="879348" y="297180"/>
                  </a:lnTo>
                  <a:lnTo>
                    <a:pt x="883920" y="292608"/>
                  </a:lnTo>
                  <a:close/>
                </a:path>
                <a:path w="890269" h="303529">
                  <a:moveTo>
                    <a:pt x="9144" y="303276"/>
                  </a:moveTo>
                  <a:lnTo>
                    <a:pt x="9144" y="297180"/>
                  </a:lnTo>
                  <a:lnTo>
                    <a:pt x="4572" y="292608"/>
                  </a:lnTo>
                  <a:lnTo>
                    <a:pt x="4572" y="303276"/>
                  </a:lnTo>
                  <a:lnTo>
                    <a:pt x="9144" y="303276"/>
                  </a:lnTo>
                  <a:close/>
                </a:path>
                <a:path w="890269" h="303529">
                  <a:moveTo>
                    <a:pt x="883920" y="10668"/>
                  </a:moveTo>
                  <a:lnTo>
                    <a:pt x="879348" y="4572"/>
                  </a:lnTo>
                  <a:lnTo>
                    <a:pt x="879348" y="10668"/>
                  </a:lnTo>
                  <a:lnTo>
                    <a:pt x="883920" y="10668"/>
                  </a:lnTo>
                  <a:close/>
                </a:path>
                <a:path w="890269" h="303529">
                  <a:moveTo>
                    <a:pt x="883920" y="292608"/>
                  </a:moveTo>
                  <a:lnTo>
                    <a:pt x="883920" y="10668"/>
                  </a:lnTo>
                  <a:lnTo>
                    <a:pt x="879348" y="10668"/>
                  </a:lnTo>
                  <a:lnTo>
                    <a:pt x="879348" y="292608"/>
                  </a:lnTo>
                  <a:lnTo>
                    <a:pt x="883920" y="292608"/>
                  </a:lnTo>
                  <a:close/>
                </a:path>
                <a:path w="890269" h="303529">
                  <a:moveTo>
                    <a:pt x="883920" y="303276"/>
                  </a:moveTo>
                  <a:lnTo>
                    <a:pt x="883920" y="292608"/>
                  </a:lnTo>
                  <a:lnTo>
                    <a:pt x="879348" y="297180"/>
                  </a:lnTo>
                  <a:lnTo>
                    <a:pt x="879348" y="303276"/>
                  </a:lnTo>
                  <a:lnTo>
                    <a:pt x="883920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389631" y="3649980"/>
              <a:ext cx="879475" cy="292735"/>
            </a:xfrm>
            <a:custGeom>
              <a:avLst/>
              <a:gdLst/>
              <a:ahLst/>
              <a:cxnLst/>
              <a:rect l="l" t="t" r="r" b="b"/>
              <a:pathLst>
                <a:path w="879475" h="292735">
                  <a:moveTo>
                    <a:pt x="879347" y="292607"/>
                  </a:moveTo>
                  <a:lnTo>
                    <a:pt x="879347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879347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385060" y="3645408"/>
              <a:ext cx="890269" cy="302260"/>
            </a:xfrm>
            <a:custGeom>
              <a:avLst/>
              <a:gdLst/>
              <a:ahLst/>
              <a:cxnLst/>
              <a:rect l="l" t="t" r="r" b="b"/>
              <a:pathLst>
                <a:path w="890270" h="302260">
                  <a:moveTo>
                    <a:pt x="890016" y="301752"/>
                  </a:moveTo>
                  <a:lnTo>
                    <a:pt x="890016" y="0"/>
                  </a:lnTo>
                  <a:lnTo>
                    <a:pt x="0" y="0"/>
                  </a:lnTo>
                  <a:lnTo>
                    <a:pt x="0" y="301752"/>
                  </a:lnTo>
                  <a:lnTo>
                    <a:pt x="4572" y="301752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879348" y="9144"/>
                  </a:lnTo>
                  <a:lnTo>
                    <a:pt x="879348" y="4572"/>
                  </a:lnTo>
                  <a:lnTo>
                    <a:pt x="883920" y="9144"/>
                  </a:lnTo>
                  <a:lnTo>
                    <a:pt x="883920" y="301752"/>
                  </a:lnTo>
                  <a:lnTo>
                    <a:pt x="890016" y="301752"/>
                  </a:lnTo>
                  <a:close/>
                </a:path>
                <a:path w="890270" h="302260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890270" h="302260">
                  <a:moveTo>
                    <a:pt x="9144" y="292608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292608"/>
                  </a:lnTo>
                  <a:lnTo>
                    <a:pt x="9144" y="292608"/>
                  </a:lnTo>
                  <a:close/>
                </a:path>
                <a:path w="890270" h="302260">
                  <a:moveTo>
                    <a:pt x="883920" y="292608"/>
                  </a:moveTo>
                  <a:lnTo>
                    <a:pt x="4572" y="292608"/>
                  </a:lnTo>
                  <a:lnTo>
                    <a:pt x="9144" y="297180"/>
                  </a:lnTo>
                  <a:lnTo>
                    <a:pt x="9144" y="301752"/>
                  </a:lnTo>
                  <a:lnTo>
                    <a:pt x="879348" y="301752"/>
                  </a:lnTo>
                  <a:lnTo>
                    <a:pt x="879348" y="297180"/>
                  </a:lnTo>
                  <a:lnTo>
                    <a:pt x="883920" y="292608"/>
                  </a:lnTo>
                  <a:close/>
                </a:path>
                <a:path w="890270" h="302260">
                  <a:moveTo>
                    <a:pt x="9144" y="301752"/>
                  </a:moveTo>
                  <a:lnTo>
                    <a:pt x="9144" y="297180"/>
                  </a:lnTo>
                  <a:lnTo>
                    <a:pt x="4572" y="292608"/>
                  </a:lnTo>
                  <a:lnTo>
                    <a:pt x="4572" y="301752"/>
                  </a:lnTo>
                  <a:lnTo>
                    <a:pt x="9144" y="301752"/>
                  </a:lnTo>
                  <a:close/>
                </a:path>
                <a:path w="890270" h="302260">
                  <a:moveTo>
                    <a:pt x="883920" y="9144"/>
                  </a:moveTo>
                  <a:lnTo>
                    <a:pt x="879348" y="4572"/>
                  </a:lnTo>
                  <a:lnTo>
                    <a:pt x="879348" y="9144"/>
                  </a:lnTo>
                  <a:lnTo>
                    <a:pt x="883920" y="9144"/>
                  </a:lnTo>
                  <a:close/>
                </a:path>
                <a:path w="890270" h="302260">
                  <a:moveTo>
                    <a:pt x="883920" y="292608"/>
                  </a:moveTo>
                  <a:lnTo>
                    <a:pt x="883920" y="9144"/>
                  </a:lnTo>
                  <a:lnTo>
                    <a:pt x="879348" y="9144"/>
                  </a:lnTo>
                  <a:lnTo>
                    <a:pt x="879348" y="292608"/>
                  </a:lnTo>
                  <a:lnTo>
                    <a:pt x="883920" y="292608"/>
                  </a:lnTo>
                  <a:close/>
                </a:path>
                <a:path w="890270" h="302260">
                  <a:moveTo>
                    <a:pt x="883920" y="301752"/>
                  </a:moveTo>
                  <a:lnTo>
                    <a:pt x="883920" y="292608"/>
                  </a:lnTo>
                  <a:lnTo>
                    <a:pt x="879348" y="297180"/>
                  </a:lnTo>
                  <a:lnTo>
                    <a:pt x="879348" y="301752"/>
                  </a:lnTo>
                  <a:lnTo>
                    <a:pt x="883920" y="30175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726935" y="3649980"/>
              <a:ext cx="943610" cy="292735"/>
            </a:xfrm>
            <a:custGeom>
              <a:avLst/>
              <a:gdLst/>
              <a:ahLst/>
              <a:cxnLst/>
              <a:rect l="l" t="t" r="r" b="b"/>
              <a:pathLst>
                <a:path w="943609" h="292735">
                  <a:moveTo>
                    <a:pt x="943355" y="292607"/>
                  </a:moveTo>
                  <a:lnTo>
                    <a:pt x="943355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943355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722364" y="3645408"/>
              <a:ext cx="952500" cy="302260"/>
            </a:xfrm>
            <a:custGeom>
              <a:avLst/>
              <a:gdLst/>
              <a:ahLst/>
              <a:cxnLst/>
              <a:rect l="l" t="t" r="r" b="b"/>
              <a:pathLst>
                <a:path w="952500" h="302260">
                  <a:moveTo>
                    <a:pt x="952500" y="301752"/>
                  </a:moveTo>
                  <a:lnTo>
                    <a:pt x="952500" y="0"/>
                  </a:lnTo>
                  <a:lnTo>
                    <a:pt x="0" y="0"/>
                  </a:lnTo>
                  <a:lnTo>
                    <a:pt x="0" y="301752"/>
                  </a:lnTo>
                  <a:lnTo>
                    <a:pt x="4572" y="301752"/>
                  </a:lnTo>
                  <a:lnTo>
                    <a:pt x="4572" y="9144"/>
                  </a:lnTo>
                  <a:lnTo>
                    <a:pt x="10668" y="4572"/>
                  </a:lnTo>
                  <a:lnTo>
                    <a:pt x="10668" y="9144"/>
                  </a:lnTo>
                  <a:lnTo>
                    <a:pt x="943356" y="9144"/>
                  </a:lnTo>
                  <a:lnTo>
                    <a:pt x="943356" y="4572"/>
                  </a:lnTo>
                  <a:lnTo>
                    <a:pt x="947928" y="9144"/>
                  </a:lnTo>
                  <a:lnTo>
                    <a:pt x="947928" y="301752"/>
                  </a:lnTo>
                  <a:lnTo>
                    <a:pt x="952500" y="301752"/>
                  </a:lnTo>
                  <a:close/>
                </a:path>
                <a:path w="952500" h="302260">
                  <a:moveTo>
                    <a:pt x="10668" y="9144"/>
                  </a:moveTo>
                  <a:lnTo>
                    <a:pt x="10668" y="4572"/>
                  </a:lnTo>
                  <a:lnTo>
                    <a:pt x="4572" y="9144"/>
                  </a:lnTo>
                  <a:lnTo>
                    <a:pt x="10668" y="9144"/>
                  </a:lnTo>
                  <a:close/>
                </a:path>
                <a:path w="952500" h="302260">
                  <a:moveTo>
                    <a:pt x="10668" y="292608"/>
                  </a:moveTo>
                  <a:lnTo>
                    <a:pt x="10668" y="9144"/>
                  </a:lnTo>
                  <a:lnTo>
                    <a:pt x="4572" y="9144"/>
                  </a:lnTo>
                  <a:lnTo>
                    <a:pt x="4572" y="292608"/>
                  </a:lnTo>
                  <a:lnTo>
                    <a:pt x="10668" y="292608"/>
                  </a:lnTo>
                  <a:close/>
                </a:path>
                <a:path w="952500" h="302260">
                  <a:moveTo>
                    <a:pt x="947928" y="292608"/>
                  </a:moveTo>
                  <a:lnTo>
                    <a:pt x="4572" y="292608"/>
                  </a:lnTo>
                  <a:lnTo>
                    <a:pt x="10668" y="297180"/>
                  </a:lnTo>
                  <a:lnTo>
                    <a:pt x="10668" y="301752"/>
                  </a:lnTo>
                  <a:lnTo>
                    <a:pt x="943356" y="301752"/>
                  </a:lnTo>
                  <a:lnTo>
                    <a:pt x="943356" y="297180"/>
                  </a:lnTo>
                  <a:lnTo>
                    <a:pt x="947928" y="292608"/>
                  </a:lnTo>
                  <a:close/>
                </a:path>
                <a:path w="952500" h="302260">
                  <a:moveTo>
                    <a:pt x="10668" y="301752"/>
                  </a:moveTo>
                  <a:lnTo>
                    <a:pt x="10668" y="297180"/>
                  </a:lnTo>
                  <a:lnTo>
                    <a:pt x="4572" y="292608"/>
                  </a:lnTo>
                  <a:lnTo>
                    <a:pt x="4572" y="301752"/>
                  </a:lnTo>
                  <a:lnTo>
                    <a:pt x="10668" y="301752"/>
                  </a:lnTo>
                  <a:close/>
                </a:path>
                <a:path w="952500" h="302260">
                  <a:moveTo>
                    <a:pt x="947928" y="9144"/>
                  </a:moveTo>
                  <a:lnTo>
                    <a:pt x="943356" y="4572"/>
                  </a:lnTo>
                  <a:lnTo>
                    <a:pt x="943356" y="9144"/>
                  </a:lnTo>
                  <a:lnTo>
                    <a:pt x="947928" y="9144"/>
                  </a:lnTo>
                  <a:close/>
                </a:path>
                <a:path w="952500" h="302260">
                  <a:moveTo>
                    <a:pt x="947928" y="292608"/>
                  </a:moveTo>
                  <a:lnTo>
                    <a:pt x="947928" y="9144"/>
                  </a:lnTo>
                  <a:lnTo>
                    <a:pt x="943356" y="9144"/>
                  </a:lnTo>
                  <a:lnTo>
                    <a:pt x="943356" y="292608"/>
                  </a:lnTo>
                  <a:lnTo>
                    <a:pt x="947928" y="292608"/>
                  </a:lnTo>
                  <a:close/>
                </a:path>
                <a:path w="952500" h="302260">
                  <a:moveTo>
                    <a:pt x="947928" y="301752"/>
                  </a:moveTo>
                  <a:lnTo>
                    <a:pt x="947928" y="292608"/>
                  </a:lnTo>
                  <a:lnTo>
                    <a:pt x="943356" y="297180"/>
                  </a:lnTo>
                  <a:lnTo>
                    <a:pt x="943356" y="301752"/>
                  </a:lnTo>
                  <a:lnTo>
                    <a:pt x="947928" y="30175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070603" y="3645408"/>
              <a:ext cx="905510" cy="273050"/>
            </a:xfrm>
            <a:custGeom>
              <a:avLst/>
              <a:gdLst/>
              <a:ahLst/>
              <a:cxnLst/>
              <a:rect l="l" t="t" r="r" b="b"/>
              <a:pathLst>
                <a:path w="905510" h="273050">
                  <a:moveTo>
                    <a:pt x="905255" y="272795"/>
                  </a:moveTo>
                  <a:lnTo>
                    <a:pt x="905255" y="0"/>
                  </a:lnTo>
                  <a:lnTo>
                    <a:pt x="0" y="0"/>
                  </a:lnTo>
                  <a:lnTo>
                    <a:pt x="0" y="272795"/>
                  </a:lnTo>
                  <a:lnTo>
                    <a:pt x="905255" y="272795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066032" y="3640836"/>
              <a:ext cx="916305" cy="281940"/>
            </a:xfrm>
            <a:custGeom>
              <a:avLst/>
              <a:gdLst/>
              <a:ahLst/>
              <a:cxnLst/>
              <a:rect l="l" t="t" r="r" b="b"/>
              <a:pathLst>
                <a:path w="916304" h="281939">
                  <a:moveTo>
                    <a:pt x="915924" y="281940"/>
                  </a:moveTo>
                  <a:lnTo>
                    <a:pt x="915924" y="0"/>
                  </a:lnTo>
                  <a:lnTo>
                    <a:pt x="0" y="0"/>
                  </a:lnTo>
                  <a:lnTo>
                    <a:pt x="0" y="281940"/>
                  </a:lnTo>
                  <a:lnTo>
                    <a:pt x="4572" y="281940"/>
                  </a:lnTo>
                  <a:lnTo>
                    <a:pt x="4572" y="10668"/>
                  </a:lnTo>
                  <a:lnTo>
                    <a:pt x="10668" y="4572"/>
                  </a:lnTo>
                  <a:lnTo>
                    <a:pt x="10668" y="10668"/>
                  </a:lnTo>
                  <a:lnTo>
                    <a:pt x="905256" y="10668"/>
                  </a:lnTo>
                  <a:lnTo>
                    <a:pt x="905256" y="4572"/>
                  </a:lnTo>
                  <a:lnTo>
                    <a:pt x="909828" y="10668"/>
                  </a:lnTo>
                  <a:lnTo>
                    <a:pt x="909828" y="281940"/>
                  </a:lnTo>
                  <a:lnTo>
                    <a:pt x="915924" y="281940"/>
                  </a:lnTo>
                  <a:close/>
                </a:path>
                <a:path w="916304" h="281939">
                  <a:moveTo>
                    <a:pt x="10668" y="10668"/>
                  </a:moveTo>
                  <a:lnTo>
                    <a:pt x="10668" y="4572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916304" h="281939">
                  <a:moveTo>
                    <a:pt x="10668" y="272796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72796"/>
                  </a:lnTo>
                  <a:lnTo>
                    <a:pt x="10668" y="272796"/>
                  </a:lnTo>
                  <a:close/>
                </a:path>
                <a:path w="916304" h="281939">
                  <a:moveTo>
                    <a:pt x="909828" y="272796"/>
                  </a:moveTo>
                  <a:lnTo>
                    <a:pt x="4572" y="272796"/>
                  </a:lnTo>
                  <a:lnTo>
                    <a:pt x="10668" y="277368"/>
                  </a:lnTo>
                  <a:lnTo>
                    <a:pt x="10668" y="281940"/>
                  </a:lnTo>
                  <a:lnTo>
                    <a:pt x="905256" y="281940"/>
                  </a:lnTo>
                  <a:lnTo>
                    <a:pt x="905256" y="277368"/>
                  </a:lnTo>
                  <a:lnTo>
                    <a:pt x="909828" y="272796"/>
                  </a:lnTo>
                  <a:close/>
                </a:path>
                <a:path w="916304" h="281939">
                  <a:moveTo>
                    <a:pt x="10668" y="281940"/>
                  </a:moveTo>
                  <a:lnTo>
                    <a:pt x="10668" y="277368"/>
                  </a:lnTo>
                  <a:lnTo>
                    <a:pt x="4572" y="272796"/>
                  </a:lnTo>
                  <a:lnTo>
                    <a:pt x="4572" y="281940"/>
                  </a:lnTo>
                  <a:lnTo>
                    <a:pt x="10668" y="281940"/>
                  </a:lnTo>
                  <a:close/>
                </a:path>
                <a:path w="916304" h="281939">
                  <a:moveTo>
                    <a:pt x="909828" y="10668"/>
                  </a:moveTo>
                  <a:lnTo>
                    <a:pt x="905256" y="4572"/>
                  </a:lnTo>
                  <a:lnTo>
                    <a:pt x="905256" y="10668"/>
                  </a:lnTo>
                  <a:lnTo>
                    <a:pt x="909828" y="10668"/>
                  </a:lnTo>
                  <a:close/>
                </a:path>
                <a:path w="916304" h="281939">
                  <a:moveTo>
                    <a:pt x="909828" y="272796"/>
                  </a:moveTo>
                  <a:lnTo>
                    <a:pt x="909828" y="10668"/>
                  </a:lnTo>
                  <a:lnTo>
                    <a:pt x="905256" y="10668"/>
                  </a:lnTo>
                  <a:lnTo>
                    <a:pt x="905256" y="272796"/>
                  </a:lnTo>
                  <a:lnTo>
                    <a:pt x="909828" y="272796"/>
                  </a:lnTo>
                  <a:close/>
                </a:path>
                <a:path w="916304" h="281939">
                  <a:moveTo>
                    <a:pt x="909828" y="281940"/>
                  </a:moveTo>
                  <a:lnTo>
                    <a:pt x="909828" y="272796"/>
                  </a:lnTo>
                  <a:lnTo>
                    <a:pt x="905256" y="277368"/>
                  </a:lnTo>
                  <a:lnTo>
                    <a:pt x="905256" y="281940"/>
                  </a:lnTo>
                  <a:lnTo>
                    <a:pt x="909828" y="2819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152390" y="3635754"/>
            <a:ext cx="74041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dirty="0">
                <a:latin typeface="Times New Roman" panose="02020603050405020304"/>
                <a:cs typeface="Times New Roman" panose="02020603050405020304"/>
              </a:rPr>
              <a:t>Expert</a:t>
            </a:r>
            <a:r>
              <a:rPr sz="16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3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1630680" y="3447288"/>
            <a:ext cx="7050405" cy="1118870"/>
            <a:chOff x="1630680" y="3447288"/>
            <a:chExt cx="7050405" cy="1118870"/>
          </a:xfrm>
        </p:grpSpPr>
        <p:sp>
          <p:nvSpPr>
            <p:cNvPr id="33" name="object 33"/>
            <p:cNvSpPr/>
            <p:nvPr/>
          </p:nvSpPr>
          <p:spPr>
            <a:xfrm>
              <a:off x="7795260" y="3649979"/>
              <a:ext cx="881380" cy="292735"/>
            </a:xfrm>
            <a:custGeom>
              <a:avLst/>
              <a:gdLst/>
              <a:ahLst/>
              <a:cxnLst/>
              <a:rect l="l" t="t" r="r" b="b"/>
              <a:pathLst>
                <a:path w="881379" h="292735">
                  <a:moveTo>
                    <a:pt x="880871" y="292607"/>
                  </a:moveTo>
                  <a:lnTo>
                    <a:pt x="880871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880871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263140" y="3447300"/>
              <a:ext cx="6417945" cy="631190"/>
            </a:xfrm>
            <a:custGeom>
              <a:avLst/>
              <a:gdLst/>
              <a:ahLst/>
              <a:cxnLst/>
              <a:rect l="l" t="t" r="r" b="b"/>
              <a:pathLst>
                <a:path w="6417945" h="631189">
                  <a:moveTo>
                    <a:pt x="5532120" y="626351"/>
                  </a:moveTo>
                  <a:lnTo>
                    <a:pt x="3207410" y="626351"/>
                  </a:lnTo>
                  <a:lnTo>
                    <a:pt x="3209252" y="623316"/>
                  </a:lnTo>
                  <a:lnTo>
                    <a:pt x="3209544" y="623316"/>
                  </a:lnTo>
                  <a:lnTo>
                    <a:pt x="3209544" y="622846"/>
                  </a:lnTo>
                  <a:lnTo>
                    <a:pt x="3246120" y="562356"/>
                  </a:lnTo>
                  <a:lnTo>
                    <a:pt x="3246120" y="559308"/>
                  </a:lnTo>
                  <a:lnTo>
                    <a:pt x="3244596" y="557784"/>
                  </a:lnTo>
                  <a:lnTo>
                    <a:pt x="3241548" y="557784"/>
                  </a:lnTo>
                  <a:lnTo>
                    <a:pt x="3241548" y="559308"/>
                  </a:lnTo>
                  <a:lnTo>
                    <a:pt x="3209544" y="613981"/>
                  </a:lnTo>
                  <a:lnTo>
                    <a:pt x="3209544" y="0"/>
                  </a:lnTo>
                  <a:lnTo>
                    <a:pt x="3204972" y="0"/>
                  </a:lnTo>
                  <a:lnTo>
                    <a:pt x="3204972" y="613981"/>
                  </a:lnTo>
                  <a:lnTo>
                    <a:pt x="3172968" y="559308"/>
                  </a:lnTo>
                  <a:lnTo>
                    <a:pt x="3171444" y="557784"/>
                  </a:lnTo>
                  <a:lnTo>
                    <a:pt x="3168396" y="557784"/>
                  </a:lnTo>
                  <a:lnTo>
                    <a:pt x="3166872" y="559308"/>
                  </a:lnTo>
                  <a:lnTo>
                    <a:pt x="3166872" y="560832"/>
                  </a:lnTo>
                  <a:lnTo>
                    <a:pt x="3168396" y="562356"/>
                  </a:lnTo>
                  <a:lnTo>
                    <a:pt x="3204972" y="625259"/>
                  </a:lnTo>
                  <a:lnTo>
                    <a:pt x="3205594" y="626351"/>
                  </a:lnTo>
                  <a:lnTo>
                    <a:pt x="0" y="626351"/>
                  </a:lnTo>
                  <a:lnTo>
                    <a:pt x="0" y="630923"/>
                  </a:lnTo>
                  <a:lnTo>
                    <a:pt x="5532120" y="630923"/>
                  </a:lnTo>
                  <a:lnTo>
                    <a:pt x="5532120" y="626351"/>
                  </a:lnTo>
                  <a:close/>
                </a:path>
                <a:path w="6417945" h="631189">
                  <a:moveTo>
                    <a:pt x="6417564" y="198120"/>
                  </a:moveTo>
                  <a:lnTo>
                    <a:pt x="6408420" y="198120"/>
                  </a:lnTo>
                  <a:lnTo>
                    <a:pt x="6408420" y="207264"/>
                  </a:lnTo>
                  <a:lnTo>
                    <a:pt x="6408420" y="490728"/>
                  </a:lnTo>
                  <a:lnTo>
                    <a:pt x="5538216" y="490728"/>
                  </a:lnTo>
                  <a:lnTo>
                    <a:pt x="5538216" y="207264"/>
                  </a:lnTo>
                  <a:lnTo>
                    <a:pt x="6408420" y="207264"/>
                  </a:lnTo>
                  <a:lnTo>
                    <a:pt x="6408420" y="198120"/>
                  </a:lnTo>
                  <a:lnTo>
                    <a:pt x="5527548" y="198120"/>
                  </a:lnTo>
                  <a:lnTo>
                    <a:pt x="5527548" y="499872"/>
                  </a:lnTo>
                  <a:lnTo>
                    <a:pt x="5532120" y="499872"/>
                  </a:lnTo>
                  <a:lnTo>
                    <a:pt x="5538216" y="499872"/>
                  </a:lnTo>
                  <a:lnTo>
                    <a:pt x="6408420" y="499872"/>
                  </a:lnTo>
                  <a:lnTo>
                    <a:pt x="6412992" y="499872"/>
                  </a:lnTo>
                  <a:lnTo>
                    <a:pt x="6417564" y="499872"/>
                  </a:lnTo>
                  <a:lnTo>
                    <a:pt x="6417564" y="1981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223516" y="4075176"/>
              <a:ext cx="79248" cy="188976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544824" y="4075176"/>
              <a:ext cx="79248" cy="188976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927092" y="4075176"/>
              <a:ext cx="79248" cy="188976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755636" y="4075176"/>
              <a:ext cx="79248" cy="188976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624828" y="4075176"/>
              <a:ext cx="79248" cy="18897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1635252" y="4268723"/>
              <a:ext cx="1080770" cy="292735"/>
            </a:xfrm>
            <a:custGeom>
              <a:avLst/>
              <a:gdLst/>
              <a:ahLst/>
              <a:cxnLst/>
              <a:rect l="l" t="t" r="r" b="b"/>
              <a:pathLst>
                <a:path w="1080770" h="292735">
                  <a:moveTo>
                    <a:pt x="1080515" y="292607"/>
                  </a:moveTo>
                  <a:lnTo>
                    <a:pt x="1080515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1080515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630680" y="4262628"/>
              <a:ext cx="1091565" cy="303530"/>
            </a:xfrm>
            <a:custGeom>
              <a:avLst/>
              <a:gdLst/>
              <a:ahLst/>
              <a:cxnLst/>
              <a:rect l="l" t="t" r="r" b="b"/>
              <a:pathLst>
                <a:path w="1091564" h="303529">
                  <a:moveTo>
                    <a:pt x="1091184" y="303276"/>
                  </a:moveTo>
                  <a:lnTo>
                    <a:pt x="1091184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4572" y="303276"/>
                  </a:lnTo>
                  <a:lnTo>
                    <a:pt x="4572" y="10668"/>
                  </a:lnTo>
                  <a:lnTo>
                    <a:pt x="9144" y="6096"/>
                  </a:lnTo>
                  <a:lnTo>
                    <a:pt x="9144" y="10668"/>
                  </a:lnTo>
                  <a:lnTo>
                    <a:pt x="1080516" y="10668"/>
                  </a:lnTo>
                  <a:lnTo>
                    <a:pt x="1080516" y="6096"/>
                  </a:lnTo>
                  <a:lnTo>
                    <a:pt x="1085088" y="10668"/>
                  </a:lnTo>
                  <a:lnTo>
                    <a:pt x="1085088" y="303276"/>
                  </a:lnTo>
                  <a:lnTo>
                    <a:pt x="1091184" y="303276"/>
                  </a:lnTo>
                  <a:close/>
                </a:path>
                <a:path w="1091564" h="303529">
                  <a:moveTo>
                    <a:pt x="9144" y="10668"/>
                  </a:moveTo>
                  <a:lnTo>
                    <a:pt x="9144" y="6096"/>
                  </a:lnTo>
                  <a:lnTo>
                    <a:pt x="4572" y="10668"/>
                  </a:lnTo>
                  <a:lnTo>
                    <a:pt x="9144" y="10668"/>
                  </a:lnTo>
                  <a:close/>
                </a:path>
                <a:path w="1091564" h="303529">
                  <a:moveTo>
                    <a:pt x="9144" y="292608"/>
                  </a:moveTo>
                  <a:lnTo>
                    <a:pt x="9144" y="10668"/>
                  </a:lnTo>
                  <a:lnTo>
                    <a:pt x="4572" y="10668"/>
                  </a:lnTo>
                  <a:lnTo>
                    <a:pt x="4572" y="292608"/>
                  </a:lnTo>
                  <a:lnTo>
                    <a:pt x="9144" y="292608"/>
                  </a:lnTo>
                  <a:close/>
                </a:path>
                <a:path w="1091564" h="303529">
                  <a:moveTo>
                    <a:pt x="1085088" y="292608"/>
                  </a:moveTo>
                  <a:lnTo>
                    <a:pt x="4572" y="292608"/>
                  </a:lnTo>
                  <a:lnTo>
                    <a:pt x="9144" y="298704"/>
                  </a:lnTo>
                  <a:lnTo>
                    <a:pt x="9144" y="303276"/>
                  </a:lnTo>
                  <a:lnTo>
                    <a:pt x="1080516" y="303276"/>
                  </a:lnTo>
                  <a:lnTo>
                    <a:pt x="1080516" y="298704"/>
                  </a:lnTo>
                  <a:lnTo>
                    <a:pt x="1085088" y="292608"/>
                  </a:lnTo>
                  <a:close/>
                </a:path>
                <a:path w="1091564" h="303529">
                  <a:moveTo>
                    <a:pt x="9144" y="303276"/>
                  </a:moveTo>
                  <a:lnTo>
                    <a:pt x="9144" y="298704"/>
                  </a:lnTo>
                  <a:lnTo>
                    <a:pt x="4572" y="292608"/>
                  </a:lnTo>
                  <a:lnTo>
                    <a:pt x="4572" y="303276"/>
                  </a:lnTo>
                  <a:lnTo>
                    <a:pt x="9144" y="303276"/>
                  </a:lnTo>
                  <a:close/>
                </a:path>
                <a:path w="1091564" h="303529">
                  <a:moveTo>
                    <a:pt x="1085088" y="10668"/>
                  </a:moveTo>
                  <a:lnTo>
                    <a:pt x="1080516" y="6096"/>
                  </a:lnTo>
                  <a:lnTo>
                    <a:pt x="1080516" y="10668"/>
                  </a:lnTo>
                  <a:lnTo>
                    <a:pt x="1085088" y="10668"/>
                  </a:lnTo>
                  <a:close/>
                </a:path>
                <a:path w="1091564" h="303529">
                  <a:moveTo>
                    <a:pt x="1085088" y="292608"/>
                  </a:moveTo>
                  <a:lnTo>
                    <a:pt x="1085088" y="10668"/>
                  </a:lnTo>
                  <a:lnTo>
                    <a:pt x="1080516" y="10668"/>
                  </a:lnTo>
                  <a:lnTo>
                    <a:pt x="1080516" y="292608"/>
                  </a:lnTo>
                  <a:lnTo>
                    <a:pt x="1085088" y="292608"/>
                  </a:lnTo>
                  <a:close/>
                </a:path>
                <a:path w="1091564" h="303529">
                  <a:moveTo>
                    <a:pt x="1085088" y="303276"/>
                  </a:moveTo>
                  <a:lnTo>
                    <a:pt x="1085088" y="292608"/>
                  </a:lnTo>
                  <a:lnTo>
                    <a:pt x="1080516" y="298704"/>
                  </a:lnTo>
                  <a:lnTo>
                    <a:pt x="1080516" y="303276"/>
                  </a:lnTo>
                  <a:lnTo>
                    <a:pt x="1085088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1451863" y="3649470"/>
            <a:ext cx="1746250" cy="8966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17905" algn="l"/>
              </a:tabLst>
            </a:pPr>
            <a:r>
              <a:rPr sz="1650" dirty="0">
                <a:latin typeface="Times New Roman" panose="02020603050405020304"/>
                <a:cs typeface="Times New Roman" panose="02020603050405020304"/>
              </a:rPr>
              <a:t>Expert</a:t>
            </a:r>
            <a:r>
              <a:rPr sz="16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sz="1650" dirty="0">
                <a:latin typeface="Times New Roman" panose="02020603050405020304"/>
                <a:cs typeface="Times New Roman" panose="02020603050405020304"/>
              </a:rPr>
              <a:t>	Expert</a:t>
            </a:r>
            <a:r>
              <a:rPr sz="16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2</a:t>
            </a:r>
            <a:endParaRPr sz="16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995"/>
              </a:spcBef>
            </a:pPr>
            <a:endParaRPr sz="1650">
              <a:latin typeface="Times New Roman" panose="02020603050405020304"/>
              <a:cs typeface="Times New Roman" panose="02020603050405020304"/>
            </a:endParaRPr>
          </a:p>
          <a:p>
            <a:pPr marL="271145">
              <a:lnSpc>
                <a:spcPct val="100000"/>
              </a:lnSpc>
            </a:pPr>
            <a:r>
              <a:rPr sz="1650" dirty="0">
                <a:latin typeface="Times New Roman" panose="02020603050405020304"/>
                <a:cs typeface="Times New Roman" panose="02020603050405020304"/>
              </a:rPr>
              <a:t>Foreman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 1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3139440" y="4299204"/>
            <a:ext cx="1079500" cy="303530"/>
            <a:chOff x="3139440" y="4299204"/>
            <a:chExt cx="1079500" cy="303530"/>
          </a:xfrm>
        </p:grpSpPr>
        <p:sp>
          <p:nvSpPr>
            <p:cNvPr id="44" name="object 44"/>
            <p:cNvSpPr/>
            <p:nvPr/>
          </p:nvSpPr>
          <p:spPr>
            <a:xfrm>
              <a:off x="3144011" y="4305300"/>
              <a:ext cx="1068705" cy="292735"/>
            </a:xfrm>
            <a:custGeom>
              <a:avLst/>
              <a:gdLst/>
              <a:ahLst/>
              <a:cxnLst/>
              <a:rect l="l" t="t" r="r" b="b"/>
              <a:pathLst>
                <a:path w="1068704" h="292735">
                  <a:moveTo>
                    <a:pt x="1068323" y="292607"/>
                  </a:moveTo>
                  <a:lnTo>
                    <a:pt x="1068323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1068323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139440" y="4299204"/>
              <a:ext cx="1079500" cy="303530"/>
            </a:xfrm>
            <a:custGeom>
              <a:avLst/>
              <a:gdLst/>
              <a:ahLst/>
              <a:cxnLst/>
              <a:rect l="l" t="t" r="r" b="b"/>
              <a:pathLst>
                <a:path w="1079500" h="303529">
                  <a:moveTo>
                    <a:pt x="1078992" y="303276"/>
                  </a:moveTo>
                  <a:lnTo>
                    <a:pt x="1078992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4572" y="303276"/>
                  </a:lnTo>
                  <a:lnTo>
                    <a:pt x="4572" y="10668"/>
                  </a:lnTo>
                  <a:lnTo>
                    <a:pt x="9144" y="6096"/>
                  </a:lnTo>
                  <a:lnTo>
                    <a:pt x="9144" y="10668"/>
                  </a:lnTo>
                  <a:lnTo>
                    <a:pt x="1068324" y="10668"/>
                  </a:lnTo>
                  <a:lnTo>
                    <a:pt x="1068324" y="6096"/>
                  </a:lnTo>
                  <a:lnTo>
                    <a:pt x="1072896" y="10668"/>
                  </a:lnTo>
                  <a:lnTo>
                    <a:pt x="1072896" y="303276"/>
                  </a:lnTo>
                  <a:lnTo>
                    <a:pt x="1078992" y="303276"/>
                  </a:lnTo>
                  <a:close/>
                </a:path>
                <a:path w="1079500" h="303529">
                  <a:moveTo>
                    <a:pt x="9144" y="10668"/>
                  </a:moveTo>
                  <a:lnTo>
                    <a:pt x="9144" y="6096"/>
                  </a:lnTo>
                  <a:lnTo>
                    <a:pt x="4572" y="10668"/>
                  </a:lnTo>
                  <a:lnTo>
                    <a:pt x="9144" y="10668"/>
                  </a:lnTo>
                  <a:close/>
                </a:path>
                <a:path w="1079500" h="303529">
                  <a:moveTo>
                    <a:pt x="9144" y="292608"/>
                  </a:moveTo>
                  <a:lnTo>
                    <a:pt x="9144" y="10668"/>
                  </a:lnTo>
                  <a:lnTo>
                    <a:pt x="4572" y="10668"/>
                  </a:lnTo>
                  <a:lnTo>
                    <a:pt x="4572" y="292608"/>
                  </a:lnTo>
                  <a:lnTo>
                    <a:pt x="9144" y="292608"/>
                  </a:lnTo>
                  <a:close/>
                </a:path>
                <a:path w="1079500" h="303529">
                  <a:moveTo>
                    <a:pt x="1072896" y="292608"/>
                  </a:moveTo>
                  <a:lnTo>
                    <a:pt x="4572" y="292608"/>
                  </a:lnTo>
                  <a:lnTo>
                    <a:pt x="9144" y="298704"/>
                  </a:lnTo>
                  <a:lnTo>
                    <a:pt x="9144" y="303276"/>
                  </a:lnTo>
                  <a:lnTo>
                    <a:pt x="1068324" y="303276"/>
                  </a:lnTo>
                  <a:lnTo>
                    <a:pt x="1068324" y="298704"/>
                  </a:lnTo>
                  <a:lnTo>
                    <a:pt x="1072896" y="292608"/>
                  </a:lnTo>
                  <a:close/>
                </a:path>
                <a:path w="1079500" h="303529">
                  <a:moveTo>
                    <a:pt x="9144" y="303276"/>
                  </a:moveTo>
                  <a:lnTo>
                    <a:pt x="9144" y="298704"/>
                  </a:lnTo>
                  <a:lnTo>
                    <a:pt x="4572" y="292608"/>
                  </a:lnTo>
                  <a:lnTo>
                    <a:pt x="4572" y="303276"/>
                  </a:lnTo>
                  <a:lnTo>
                    <a:pt x="9144" y="303276"/>
                  </a:lnTo>
                  <a:close/>
                </a:path>
                <a:path w="1079500" h="303529">
                  <a:moveTo>
                    <a:pt x="1072896" y="10668"/>
                  </a:moveTo>
                  <a:lnTo>
                    <a:pt x="1068324" y="6096"/>
                  </a:lnTo>
                  <a:lnTo>
                    <a:pt x="1068324" y="10668"/>
                  </a:lnTo>
                  <a:lnTo>
                    <a:pt x="1072896" y="10668"/>
                  </a:lnTo>
                  <a:close/>
                </a:path>
                <a:path w="1079500" h="303529">
                  <a:moveTo>
                    <a:pt x="1072896" y="292608"/>
                  </a:moveTo>
                  <a:lnTo>
                    <a:pt x="1072896" y="10668"/>
                  </a:lnTo>
                  <a:lnTo>
                    <a:pt x="1068324" y="10668"/>
                  </a:lnTo>
                  <a:lnTo>
                    <a:pt x="1068324" y="292608"/>
                  </a:lnTo>
                  <a:lnTo>
                    <a:pt x="1072896" y="292608"/>
                  </a:lnTo>
                  <a:close/>
                </a:path>
                <a:path w="1079500" h="303529">
                  <a:moveTo>
                    <a:pt x="1072896" y="303276"/>
                  </a:moveTo>
                  <a:lnTo>
                    <a:pt x="1072896" y="292608"/>
                  </a:lnTo>
                  <a:lnTo>
                    <a:pt x="1068324" y="298704"/>
                  </a:lnTo>
                  <a:lnTo>
                    <a:pt x="1068324" y="303276"/>
                  </a:lnTo>
                  <a:lnTo>
                    <a:pt x="1072896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3213606" y="4304790"/>
            <a:ext cx="92773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dirty="0">
                <a:latin typeface="Times New Roman" panose="02020603050405020304"/>
                <a:cs typeface="Times New Roman" panose="02020603050405020304"/>
              </a:rPr>
              <a:t>Foreman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 2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2711196" y="5138928"/>
            <a:ext cx="890269" cy="303530"/>
            <a:chOff x="2711196" y="5138928"/>
            <a:chExt cx="890269" cy="303530"/>
          </a:xfrm>
        </p:grpSpPr>
        <p:sp>
          <p:nvSpPr>
            <p:cNvPr id="48" name="object 48"/>
            <p:cNvSpPr/>
            <p:nvPr/>
          </p:nvSpPr>
          <p:spPr>
            <a:xfrm>
              <a:off x="2715767" y="5145023"/>
              <a:ext cx="881380" cy="292735"/>
            </a:xfrm>
            <a:custGeom>
              <a:avLst/>
              <a:gdLst/>
              <a:ahLst/>
              <a:cxnLst/>
              <a:rect l="l" t="t" r="r" b="b"/>
              <a:pathLst>
                <a:path w="881379" h="292735">
                  <a:moveTo>
                    <a:pt x="880871" y="292607"/>
                  </a:moveTo>
                  <a:lnTo>
                    <a:pt x="880871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880871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711196" y="5138928"/>
              <a:ext cx="890269" cy="303530"/>
            </a:xfrm>
            <a:custGeom>
              <a:avLst/>
              <a:gdLst/>
              <a:ahLst/>
              <a:cxnLst/>
              <a:rect l="l" t="t" r="r" b="b"/>
              <a:pathLst>
                <a:path w="890270" h="303529">
                  <a:moveTo>
                    <a:pt x="890016" y="303276"/>
                  </a:moveTo>
                  <a:lnTo>
                    <a:pt x="890016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4572" y="303276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879348" y="10668"/>
                  </a:lnTo>
                  <a:lnTo>
                    <a:pt x="879348" y="6096"/>
                  </a:lnTo>
                  <a:lnTo>
                    <a:pt x="885444" y="10668"/>
                  </a:lnTo>
                  <a:lnTo>
                    <a:pt x="885444" y="303276"/>
                  </a:lnTo>
                  <a:lnTo>
                    <a:pt x="890016" y="303276"/>
                  </a:lnTo>
                  <a:close/>
                </a:path>
                <a:path w="890270" h="303529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890270" h="303529">
                  <a:moveTo>
                    <a:pt x="10668" y="292608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92608"/>
                  </a:lnTo>
                  <a:lnTo>
                    <a:pt x="10668" y="292608"/>
                  </a:lnTo>
                  <a:close/>
                </a:path>
                <a:path w="890270" h="303529">
                  <a:moveTo>
                    <a:pt x="885444" y="292608"/>
                  </a:moveTo>
                  <a:lnTo>
                    <a:pt x="4572" y="292608"/>
                  </a:lnTo>
                  <a:lnTo>
                    <a:pt x="10668" y="298704"/>
                  </a:lnTo>
                  <a:lnTo>
                    <a:pt x="10668" y="303276"/>
                  </a:lnTo>
                  <a:lnTo>
                    <a:pt x="879348" y="303276"/>
                  </a:lnTo>
                  <a:lnTo>
                    <a:pt x="879348" y="298704"/>
                  </a:lnTo>
                  <a:lnTo>
                    <a:pt x="885444" y="292608"/>
                  </a:lnTo>
                  <a:close/>
                </a:path>
                <a:path w="890270" h="303529">
                  <a:moveTo>
                    <a:pt x="10668" y="303276"/>
                  </a:moveTo>
                  <a:lnTo>
                    <a:pt x="10668" y="298704"/>
                  </a:lnTo>
                  <a:lnTo>
                    <a:pt x="4572" y="292608"/>
                  </a:lnTo>
                  <a:lnTo>
                    <a:pt x="4572" y="303276"/>
                  </a:lnTo>
                  <a:lnTo>
                    <a:pt x="10668" y="303276"/>
                  </a:lnTo>
                  <a:close/>
                </a:path>
                <a:path w="890270" h="303529">
                  <a:moveTo>
                    <a:pt x="885444" y="10668"/>
                  </a:moveTo>
                  <a:lnTo>
                    <a:pt x="879348" y="6096"/>
                  </a:lnTo>
                  <a:lnTo>
                    <a:pt x="879348" y="10668"/>
                  </a:lnTo>
                  <a:lnTo>
                    <a:pt x="885444" y="10668"/>
                  </a:lnTo>
                  <a:close/>
                </a:path>
                <a:path w="890270" h="303529">
                  <a:moveTo>
                    <a:pt x="885444" y="292608"/>
                  </a:moveTo>
                  <a:lnTo>
                    <a:pt x="885444" y="10668"/>
                  </a:lnTo>
                  <a:lnTo>
                    <a:pt x="879348" y="10668"/>
                  </a:lnTo>
                  <a:lnTo>
                    <a:pt x="879348" y="292608"/>
                  </a:lnTo>
                  <a:lnTo>
                    <a:pt x="885444" y="292608"/>
                  </a:lnTo>
                  <a:close/>
                </a:path>
                <a:path w="890270" h="303529">
                  <a:moveTo>
                    <a:pt x="885444" y="303276"/>
                  </a:moveTo>
                  <a:lnTo>
                    <a:pt x="885444" y="292608"/>
                  </a:lnTo>
                  <a:lnTo>
                    <a:pt x="879348" y="298704"/>
                  </a:lnTo>
                  <a:lnTo>
                    <a:pt x="879348" y="303276"/>
                  </a:lnTo>
                  <a:lnTo>
                    <a:pt x="885444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2831082" y="5144513"/>
            <a:ext cx="64897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-15" dirty="0">
                <a:latin typeface="Times New Roman" panose="02020603050405020304"/>
                <a:cs typeface="Times New Roman" panose="02020603050405020304"/>
              </a:rPr>
              <a:t>Worker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5967984" y="4258055"/>
            <a:ext cx="2522220" cy="304800"/>
            <a:chOff x="5967984" y="4258055"/>
            <a:chExt cx="2522220" cy="304800"/>
          </a:xfrm>
        </p:grpSpPr>
        <p:sp>
          <p:nvSpPr>
            <p:cNvPr id="52" name="object 52"/>
            <p:cNvSpPr/>
            <p:nvPr/>
          </p:nvSpPr>
          <p:spPr>
            <a:xfrm>
              <a:off x="5972555" y="4264151"/>
              <a:ext cx="1132840" cy="292735"/>
            </a:xfrm>
            <a:custGeom>
              <a:avLst/>
              <a:gdLst/>
              <a:ahLst/>
              <a:cxnLst/>
              <a:rect l="l" t="t" r="r" b="b"/>
              <a:pathLst>
                <a:path w="1132840" h="292735">
                  <a:moveTo>
                    <a:pt x="1132331" y="292607"/>
                  </a:moveTo>
                  <a:lnTo>
                    <a:pt x="1132331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1132331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967984" y="4258055"/>
              <a:ext cx="1141730" cy="303530"/>
            </a:xfrm>
            <a:custGeom>
              <a:avLst/>
              <a:gdLst/>
              <a:ahLst/>
              <a:cxnLst/>
              <a:rect l="l" t="t" r="r" b="b"/>
              <a:pathLst>
                <a:path w="1141729" h="303529">
                  <a:moveTo>
                    <a:pt x="1141476" y="303276"/>
                  </a:moveTo>
                  <a:lnTo>
                    <a:pt x="1141476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4572" y="303276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130808" y="10668"/>
                  </a:lnTo>
                  <a:lnTo>
                    <a:pt x="1130808" y="6096"/>
                  </a:lnTo>
                  <a:lnTo>
                    <a:pt x="1136904" y="10668"/>
                  </a:lnTo>
                  <a:lnTo>
                    <a:pt x="1136904" y="303276"/>
                  </a:lnTo>
                  <a:lnTo>
                    <a:pt x="1141476" y="303276"/>
                  </a:lnTo>
                  <a:close/>
                </a:path>
                <a:path w="1141729" h="303529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1141729" h="303529">
                  <a:moveTo>
                    <a:pt x="10668" y="292608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92608"/>
                  </a:lnTo>
                  <a:lnTo>
                    <a:pt x="10668" y="292608"/>
                  </a:lnTo>
                  <a:close/>
                </a:path>
                <a:path w="1141729" h="303529">
                  <a:moveTo>
                    <a:pt x="1136904" y="292608"/>
                  </a:moveTo>
                  <a:lnTo>
                    <a:pt x="4572" y="292608"/>
                  </a:lnTo>
                  <a:lnTo>
                    <a:pt x="10668" y="298704"/>
                  </a:lnTo>
                  <a:lnTo>
                    <a:pt x="10668" y="303276"/>
                  </a:lnTo>
                  <a:lnTo>
                    <a:pt x="1130808" y="303276"/>
                  </a:lnTo>
                  <a:lnTo>
                    <a:pt x="1130808" y="298704"/>
                  </a:lnTo>
                  <a:lnTo>
                    <a:pt x="1136904" y="292608"/>
                  </a:lnTo>
                  <a:close/>
                </a:path>
                <a:path w="1141729" h="303529">
                  <a:moveTo>
                    <a:pt x="10668" y="303276"/>
                  </a:moveTo>
                  <a:lnTo>
                    <a:pt x="10668" y="298704"/>
                  </a:lnTo>
                  <a:lnTo>
                    <a:pt x="4572" y="292608"/>
                  </a:lnTo>
                  <a:lnTo>
                    <a:pt x="4572" y="303276"/>
                  </a:lnTo>
                  <a:lnTo>
                    <a:pt x="10668" y="303276"/>
                  </a:lnTo>
                  <a:close/>
                </a:path>
                <a:path w="1141729" h="303529">
                  <a:moveTo>
                    <a:pt x="1136904" y="10668"/>
                  </a:moveTo>
                  <a:lnTo>
                    <a:pt x="1130808" y="6096"/>
                  </a:lnTo>
                  <a:lnTo>
                    <a:pt x="1130808" y="10668"/>
                  </a:lnTo>
                  <a:lnTo>
                    <a:pt x="1136904" y="10668"/>
                  </a:lnTo>
                  <a:close/>
                </a:path>
                <a:path w="1141729" h="303529">
                  <a:moveTo>
                    <a:pt x="1136904" y="292608"/>
                  </a:moveTo>
                  <a:lnTo>
                    <a:pt x="1136904" y="10668"/>
                  </a:lnTo>
                  <a:lnTo>
                    <a:pt x="1130808" y="10668"/>
                  </a:lnTo>
                  <a:lnTo>
                    <a:pt x="1130808" y="292608"/>
                  </a:lnTo>
                  <a:lnTo>
                    <a:pt x="1136904" y="292608"/>
                  </a:lnTo>
                  <a:close/>
                </a:path>
                <a:path w="1141729" h="303529">
                  <a:moveTo>
                    <a:pt x="1136904" y="303276"/>
                  </a:moveTo>
                  <a:lnTo>
                    <a:pt x="1136904" y="292608"/>
                  </a:lnTo>
                  <a:lnTo>
                    <a:pt x="1130808" y="298704"/>
                  </a:lnTo>
                  <a:lnTo>
                    <a:pt x="1130808" y="303276"/>
                  </a:lnTo>
                  <a:lnTo>
                    <a:pt x="1136904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7356347" y="4264151"/>
              <a:ext cx="1129665" cy="292735"/>
            </a:xfrm>
            <a:custGeom>
              <a:avLst/>
              <a:gdLst/>
              <a:ahLst/>
              <a:cxnLst/>
              <a:rect l="l" t="t" r="r" b="b"/>
              <a:pathLst>
                <a:path w="1129665" h="292735">
                  <a:moveTo>
                    <a:pt x="1129283" y="292607"/>
                  </a:moveTo>
                  <a:lnTo>
                    <a:pt x="1129283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1129283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7350252" y="4259579"/>
              <a:ext cx="1140460" cy="303530"/>
            </a:xfrm>
            <a:custGeom>
              <a:avLst/>
              <a:gdLst/>
              <a:ahLst/>
              <a:cxnLst/>
              <a:rect l="l" t="t" r="r" b="b"/>
              <a:pathLst>
                <a:path w="1140459" h="303529">
                  <a:moveTo>
                    <a:pt x="1139952" y="303276"/>
                  </a:moveTo>
                  <a:lnTo>
                    <a:pt x="1139952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6096" y="303276"/>
                  </a:lnTo>
                  <a:lnTo>
                    <a:pt x="6096" y="10668"/>
                  </a:lnTo>
                  <a:lnTo>
                    <a:pt x="10668" y="4572"/>
                  </a:lnTo>
                  <a:lnTo>
                    <a:pt x="10668" y="10668"/>
                  </a:lnTo>
                  <a:lnTo>
                    <a:pt x="1130808" y="10668"/>
                  </a:lnTo>
                  <a:lnTo>
                    <a:pt x="1130808" y="4572"/>
                  </a:lnTo>
                  <a:lnTo>
                    <a:pt x="1135380" y="10668"/>
                  </a:lnTo>
                  <a:lnTo>
                    <a:pt x="1135380" y="303276"/>
                  </a:lnTo>
                  <a:lnTo>
                    <a:pt x="1139952" y="303276"/>
                  </a:lnTo>
                  <a:close/>
                </a:path>
                <a:path w="1140459" h="303529">
                  <a:moveTo>
                    <a:pt x="10668" y="10668"/>
                  </a:moveTo>
                  <a:lnTo>
                    <a:pt x="10668" y="4572"/>
                  </a:lnTo>
                  <a:lnTo>
                    <a:pt x="6096" y="10668"/>
                  </a:lnTo>
                  <a:lnTo>
                    <a:pt x="10668" y="10668"/>
                  </a:lnTo>
                  <a:close/>
                </a:path>
                <a:path w="1140459" h="303529">
                  <a:moveTo>
                    <a:pt x="10668" y="292608"/>
                  </a:moveTo>
                  <a:lnTo>
                    <a:pt x="10668" y="10668"/>
                  </a:lnTo>
                  <a:lnTo>
                    <a:pt x="6096" y="10668"/>
                  </a:lnTo>
                  <a:lnTo>
                    <a:pt x="6096" y="292608"/>
                  </a:lnTo>
                  <a:lnTo>
                    <a:pt x="10668" y="292608"/>
                  </a:lnTo>
                  <a:close/>
                </a:path>
                <a:path w="1140459" h="303529">
                  <a:moveTo>
                    <a:pt x="1135380" y="292608"/>
                  </a:moveTo>
                  <a:lnTo>
                    <a:pt x="6096" y="292608"/>
                  </a:lnTo>
                  <a:lnTo>
                    <a:pt x="10668" y="297180"/>
                  </a:lnTo>
                  <a:lnTo>
                    <a:pt x="10668" y="303276"/>
                  </a:lnTo>
                  <a:lnTo>
                    <a:pt x="1130808" y="303276"/>
                  </a:lnTo>
                  <a:lnTo>
                    <a:pt x="1130808" y="297180"/>
                  </a:lnTo>
                  <a:lnTo>
                    <a:pt x="1135380" y="292608"/>
                  </a:lnTo>
                  <a:close/>
                </a:path>
                <a:path w="1140459" h="303529">
                  <a:moveTo>
                    <a:pt x="10668" y="303276"/>
                  </a:moveTo>
                  <a:lnTo>
                    <a:pt x="10668" y="297180"/>
                  </a:lnTo>
                  <a:lnTo>
                    <a:pt x="6096" y="292608"/>
                  </a:lnTo>
                  <a:lnTo>
                    <a:pt x="6096" y="303276"/>
                  </a:lnTo>
                  <a:lnTo>
                    <a:pt x="10668" y="303276"/>
                  </a:lnTo>
                  <a:close/>
                </a:path>
                <a:path w="1140459" h="303529">
                  <a:moveTo>
                    <a:pt x="1135380" y="10668"/>
                  </a:moveTo>
                  <a:lnTo>
                    <a:pt x="1130808" y="4572"/>
                  </a:lnTo>
                  <a:lnTo>
                    <a:pt x="1130808" y="10668"/>
                  </a:lnTo>
                  <a:lnTo>
                    <a:pt x="1135380" y="10668"/>
                  </a:lnTo>
                  <a:close/>
                </a:path>
                <a:path w="1140459" h="303529">
                  <a:moveTo>
                    <a:pt x="1135380" y="292608"/>
                  </a:moveTo>
                  <a:lnTo>
                    <a:pt x="1135380" y="10668"/>
                  </a:lnTo>
                  <a:lnTo>
                    <a:pt x="1130808" y="10668"/>
                  </a:lnTo>
                  <a:lnTo>
                    <a:pt x="1130808" y="292608"/>
                  </a:lnTo>
                  <a:lnTo>
                    <a:pt x="1135380" y="292608"/>
                  </a:lnTo>
                  <a:close/>
                </a:path>
                <a:path w="1140459" h="303529">
                  <a:moveTo>
                    <a:pt x="1135380" y="303276"/>
                  </a:moveTo>
                  <a:lnTo>
                    <a:pt x="1135380" y="292608"/>
                  </a:lnTo>
                  <a:lnTo>
                    <a:pt x="1130808" y="297180"/>
                  </a:lnTo>
                  <a:lnTo>
                    <a:pt x="1130808" y="303276"/>
                  </a:lnTo>
                  <a:lnTo>
                    <a:pt x="1135380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6074153" y="3649470"/>
            <a:ext cx="2531110" cy="892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66445">
              <a:lnSpc>
                <a:spcPct val="100000"/>
              </a:lnSpc>
              <a:spcBef>
                <a:spcPts val="105"/>
              </a:spcBef>
              <a:tabLst>
                <a:tab pos="1802130" algn="l"/>
              </a:tabLst>
            </a:pPr>
            <a:r>
              <a:rPr sz="1650" dirty="0">
                <a:latin typeface="Times New Roman" panose="02020603050405020304"/>
                <a:cs typeface="Times New Roman" panose="02020603050405020304"/>
              </a:rPr>
              <a:t>Expert</a:t>
            </a:r>
            <a:r>
              <a:rPr sz="16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4</a:t>
            </a:r>
            <a:r>
              <a:rPr sz="1650" dirty="0">
                <a:latin typeface="Times New Roman" panose="02020603050405020304"/>
                <a:cs typeface="Times New Roman" panose="02020603050405020304"/>
              </a:rPr>
              <a:t>	Expert</a:t>
            </a:r>
            <a:r>
              <a:rPr sz="16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5</a:t>
            </a:r>
            <a:endParaRPr sz="16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16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394460" algn="l"/>
              </a:tabLst>
            </a:pPr>
            <a:r>
              <a:rPr sz="1650" dirty="0">
                <a:latin typeface="Times New Roman" panose="02020603050405020304"/>
                <a:cs typeface="Times New Roman" panose="02020603050405020304"/>
              </a:rPr>
              <a:t>Foreman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 4</a:t>
            </a:r>
            <a:r>
              <a:rPr sz="1650" dirty="0">
                <a:latin typeface="Times New Roman" panose="02020603050405020304"/>
                <a:cs typeface="Times New Roman" panose="02020603050405020304"/>
              </a:rPr>
              <a:t>	Foreman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 5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3104388" y="4075176"/>
            <a:ext cx="5108575" cy="1069975"/>
            <a:chOff x="3104388" y="4075176"/>
            <a:chExt cx="5108575" cy="1069975"/>
          </a:xfrm>
        </p:grpSpPr>
        <p:sp>
          <p:nvSpPr>
            <p:cNvPr id="58" name="object 58"/>
            <p:cNvSpPr/>
            <p:nvPr/>
          </p:nvSpPr>
          <p:spPr>
            <a:xfrm>
              <a:off x="3144012" y="4075188"/>
              <a:ext cx="5029200" cy="820419"/>
            </a:xfrm>
            <a:custGeom>
              <a:avLst/>
              <a:gdLst/>
              <a:ahLst/>
              <a:cxnLst/>
              <a:rect l="l" t="t" r="r" b="b"/>
              <a:pathLst>
                <a:path w="5029200" h="820420">
                  <a:moveTo>
                    <a:pt x="5029200" y="815327"/>
                  </a:moveTo>
                  <a:lnTo>
                    <a:pt x="2641371" y="815327"/>
                  </a:lnTo>
                  <a:lnTo>
                    <a:pt x="2642616" y="813219"/>
                  </a:lnTo>
                  <a:lnTo>
                    <a:pt x="2679192" y="751332"/>
                  </a:lnTo>
                  <a:lnTo>
                    <a:pt x="2679192" y="748284"/>
                  </a:lnTo>
                  <a:lnTo>
                    <a:pt x="2677668" y="748284"/>
                  </a:lnTo>
                  <a:lnTo>
                    <a:pt x="2677668" y="746760"/>
                  </a:lnTo>
                  <a:lnTo>
                    <a:pt x="2676144" y="746760"/>
                  </a:lnTo>
                  <a:lnTo>
                    <a:pt x="2674620" y="748284"/>
                  </a:lnTo>
                  <a:lnTo>
                    <a:pt x="2642616" y="802957"/>
                  </a:lnTo>
                  <a:lnTo>
                    <a:pt x="2642616" y="0"/>
                  </a:lnTo>
                  <a:lnTo>
                    <a:pt x="2638044" y="0"/>
                  </a:lnTo>
                  <a:lnTo>
                    <a:pt x="2638044" y="802957"/>
                  </a:lnTo>
                  <a:lnTo>
                    <a:pt x="2606040" y="748284"/>
                  </a:lnTo>
                  <a:lnTo>
                    <a:pt x="2604516" y="746760"/>
                  </a:lnTo>
                  <a:lnTo>
                    <a:pt x="2602992" y="746760"/>
                  </a:lnTo>
                  <a:lnTo>
                    <a:pt x="2602992" y="748284"/>
                  </a:lnTo>
                  <a:lnTo>
                    <a:pt x="2601468" y="748284"/>
                  </a:lnTo>
                  <a:lnTo>
                    <a:pt x="2599944" y="749808"/>
                  </a:lnTo>
                  <a:lnTo>
                    <a:pt x="2601468" y="751332"/>
                  </a:lnTo>
                  <a:lnTo>
                    <a:pt x="2637828" y="815327"/>
                  </a:lnTo>
                  <a:lnTo>
                    <a:pt x="0" y="815327"/>
                  </a:lnTo>
                  <a:lnTo>
                    <a:pt x="0" y="819899"/>
                  </a:lnTo>
                  <a:lnTo>
                    <a:pt x="5029200" y="819899"/>
                  </a:lnTo>
                  <a:lnTo>
                    <a:pt x="5029200" y="8153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104388" y="4893564"/>
              <a:ext cx="79248" cy="251460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133588" y="4893564"/>
              <a:ext cx="79248" cy="251460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562856" y="4893564"/>
              <a:ext cx="79248" cy="251460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813804" y="4893564"/>
              <a:ext cx="79248" cy="251460"/>
            </a:xfrm>
            <a:prstGeom prst="rect">
              <a:avLst/>
            </a:prstGeom>
          </p:spPr>
        </p:pic>
        <p:sp>
          <p:nvSpPr>
            <p:cNvPr id="63" name="object 63"/>
            <p:cNvSpPr/>
            <p:nvPr/>
          </p:nvSpPr>
          <p:spPr>
            <a:xfrm>
              <a:off x="4463795" y="4268723"/>
              <a:ext cx="1068705" cy="292735"/>
            </a:xfrm>
            <a:custGeom>
              <a:avLst/>
              <a:gdLst/>
              <a:ahLst/>
              <a:cxnLst/>
              <a:rect l="l" t="t" r="r" b="b"/>
              <a:pathLst>
                <a:path w="1068704" h="292735">
                  <a:moveTo>
                    <a:pt x="1068323" y="292607"/>
                  </a:moveTo>
                  <a:lnTo>
                    <a:pt x="1068323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1068323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459224" y="4262628"/>
              <a:ext cx="1079500" cy="303530"/>
            </a:xfrm>
            <a:custGeom>
              <a:avLst/>
              <a:gdLst/>
              <a:ahLst/>
              <a:cxnLst/>
              <a:rect l="l" t="t" r="r" b="b"/>
              <a:pathLst>
                <a:path w="1079500" h="303529">
                  <a:moveTo>
                    <a:pt x="1078992" y="303276"/>
                  </a:moveTo>
                  <a:lnTo>
                    <a:pt x="1078992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4572" y="303276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068324" y="10668"/>
                  </a:lnTo>
                  <a:lnTo>
                    <a:pt x="1068324" y="6096"/>
                  </a:lnTo>
                  <a:lnTo>
                    <a:pt x="1072896" y="10668"/>
                  </a:lnTo>
                  <a:lnTo>
                    <a:pt x="1072896" y="303276"/>
                  </a:lnTo>
                  <a:lnTo>
                    <a:pt x="1078992" y="303276"/>
                  </a:lnTo>
                  <a:close/>
                </a:path>
                <a:path w="1079500" h="303529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1079500" h="303529">
                  <a:moveTo>
                    <a:pt x="10668" y="292608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92608"/>
                  </a:lnTo>
                  <a:lnTo>
                    <a:pt x="10668" y="292608"/>
                  </a:lnTo>
                  <a:close/>
                </a:path>
                <a:path w="1079500" h="303529">
                  <a:moveTo>
                    <a:pt x="1072896" y="292608"/>
                  </a:moveTo>
                  <a:lnTo>
                    <a:pt x="4572" y="292608"/>
                  </a:lnTo>
                  <a:lnTo>
                    <a:pt x="10668" y="298704"/>
                  </a:lnTo>
                  <a:lnTo>
                    <a:pt x="10668" y="303276"/>
                  </a:lnTo>
                  <a:lnTo>
                    <a:pt x="1068324" y="303276"/>
                  </a:lnTo>
                  <a:lnTo>
                    <a:pt x="1068324" y="298704"/>
                  </a:lnTo>
                  <a:lnTo>
                    <a:pt x="1072896" y="292608"/>
                  </a:lnTo>
                  <a:close/>
                </a:path>
                <a:path w="1079500" h="303529">
                  <a:moveTo>
                    <a:pt x="10668" y="303276"/>
                  </a:moveTo>
                  <a:lnTo>
                    <a:pt x="10668" y="298704"/>
                  </a:lnTo>
                  <a:lnTo>
                    <a:pt x="4572" y="292608"/>
                  </a:lnTo>
                  <a:lnTo>
                    <a:pt x="4572" y="303276"/>
                  </a:lnTo>
                  <a:lnTo>
                    <a:pt x="10668" y="303276"/>
                  </a:lnTo>
                  <a:close/>
                </a:path>
                <a:path w="1079500" h="303529">
                  <a:moveTo>
                    <a:pt x="1072896" y="10668"/>
                  </a:moveTo>
                  <a:lnTo>
                    <a:pt x="1068324" y="6096"/>
                  </a:lnTo>
                  <a:lnTo>
                    <a:pt x="1068324" y="10668"/>
                  </a:lnTo>
                  <a:lnTo>
                    <a:pt x="1072896" y="10668"/>
                  </a:lnTo>
                  <a:close/>
                </a:path>
                <a:path w="1079500" h="303529">
                  <a:moveTo>
                    <a:pt x="1072896" y="292608"/>
                  </a:moveTo>
                  <a:lnTo>
                    <a:pt x="1072896" y="10668"/>
                  </a:lnTo>
                  <a:lnTo>
                    <a:pt x="1068324" y="10668"/>
                  </a:lnTo>
                  <a:lnTo>
                    <a:pt x="1068324" y="292608"/>
                  </a:lnTo>
                  <a:lnTo>
                    <a:pt x="1072896" y="292608"/>
                  </a:lnTo>
                  <a:close/>
                </a:path>
                <a:path w="1079500" h="303529">
                  <a:moveTo>
                    <a:pt x="1072896" y="303276"/>
                  </a:moveTo>
                  <a:lnTo>
                    <a:pt x="1072896" y="292608"/>
                  </a:lnTo>
                  <a:lnTo>
                    <a:pt x="1068324" y="298704"/>
                  </a:lnTo>
                  <a:lnTo>
                    <a:pt x="1068324" y="303276"/>
                  </a:lnTo>
                  <a:lnTo>
                    <a:pt x="1072896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 txBox="1"/>
          <p:nvPr/>
        </p:nvSpPr>
        <p:spPr>
          <a:xfrm>
            <a:off x="4534914" y="4268214"/>
            <a:ext cx="92773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dirty="0">
                <a:latin typeface="Times New Roman" panose="02020603050405020304"/>
                <a:cs typeface="Times New Roman" panose="02020603050405020304"/>
              </a:rPr>
              <a:t>Foreman</a:t>
            </a:r>
            <a:r>
              <a:rPr sz="1650" spc="-50" dirty="0">
                <a:latin typeface="Times New Roman" panose="02020603050405020304"/>
                <a:cs typeface="Times New Roman" panose="02020603050405020304"/>
              </a:rPr>
              <a:t> 3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4207764" y="5164836"/>
            <a:ext cx="890269" cy="303530"/>
            <a:chOff x="4207764" y="5164836"/>
            <a:chExt cx="890269" cy="303530"/>
          </a:xfrm>
        </p:grpSpPr>
        <p:sp>
          <p:nvSpPr>
            <p:cNvPr id="67" name="object 67"/>
            <p:cNvSpPr/>
            <p:nvPr/>
          </p:nvSpPr>
          <p:spPr>
            <a:xfrm>
              <a:off x="4212335" y="5169408"/>
              <a:ext cx="881380" cy="292735"/>
            </a:xfrm>
            <a:custGeom>
              <a:avLst/>
              <a:gdLst/>
              <a:ahLst/>
              <a:cxnLst/>
              <a:rect l="l" t="t" r="r" b="b"/>
              <a:pathLst>
                <a:path w="881379" h="292735">
                  <a:moveTo>
                    <a:pt x="880871" y="292607"/>
                  </a:moveTo>
                  <a:lnTo>
                    <a:pt x="880871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880871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207764" y="5164836"/>
              <a:ext cx="890269" cy="303530"/>
            </a:xfrm>
            <a:custGeom>
              <a:avLst/>
              <a:gdLst/>
              <a:ahLst/>
              <a:cxnLst/>
              <a:rect l="l" t="t" r="r" b="b"/>
              <a:pathLst>
                <a:path w="890270" h="303529">
                  <a:moveTo>
                    <a:pt x="890016" y="303276"/>
                  </a:moveTo>
                  <a:lnTo>
                    <a:pt x="890016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4572" y="303276"/>
                  </a:lnTo>
                  <a:lnTo>
                    <a:pt x="4572" y="10668"/>
                  </a:lnTo>
                  <a:lnTo>
                    <a:pt x="10668" y="4572"/>
                  </a:lnTo>
                  <a:lnTo>
                    <a:pt x="10668" y="10668"/>
                  </a:lnTo>
                  <a:lnTo>
                    <a:pt x="879348" y="10668"/>
                  </a:lnTo>
                  <a:lnTo>
                    <a:pt x="879348" y="4572"/>
                  </a:lnTo>
                  <a:lnTo>
                    <a:pt x="885444" y="10668"/>
                  </a:lnTo>
                  <a:lnTo>
                    <a:pt x="885444" y="303276"/>
                  </a:lnTo>
                  <a:lnTo>
                    <a:pt x="890016" y="303276"/>
                  </a:lnTo>
                  <a:close/>
                </a:path>
                <a:path w="890270" h="303529">
                  <a:moveTo>
                    <a:pt x="10668" y="10668"/>
                  </a:moveTo>
                  <a:lnTo>
                    <a:pt x="10668" y="4572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890270" h="303529">
                  <a:moveTo>
                    <a:pt x="10668" y="292608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92608"/>
                  </a:lnTo>
                  <a:lnTo>
                    <a:pt x="10668" y="292608"/>
                  </a:lnTo>
                  <a:close/>
                </a:path>
                <a:path w="890270" h="303529">
                  <a:moveTo>
                    <a:pt x="885444" y="292608"/>
                  </a:moveTo>
                  <a:lnTo>
                    <a:pt x="4572" y="292608"/>
                  </a:lnTo>
                  <a:lnTo>
                    <a:pt x="10668" y="297180"/>
                  </a:lnTo>
                  <a:lnTo>
                    <a:pt x="10668" y="303276"/>
                  </a:lnTo>
                  <a:lnTo>
                    <a:pt x="879348" y="303276"/>
                  </a:lnTo>
                  <a:lnTo>
                    <a:pt x="879348" y="297180"/>
                  </a:lnTo>
                  <a:lnTo>
                    <a:pt x="885444" y="292608"/>
                  </a:lnTo>
                  <a:close/>
                </a:path>
                <a:path w="890270" h="303529">
                  <a:moveTo>
                    <a:pt x="10668" y="303276"/>
                  </a:moveTo>
                  <a:lnTo>
                    <a:pt x="10668" y="297180"/>
                  </a:lnTo>
                  <a:lnTo>
                    <a:pt x="4572" y="292608"/>
                  </a:lnTo>
                  <a:lnTo>
                    <a:pt x="4572" y="303276"/>
                  </a:lnTo>
                  <a:lnTo>
                    <a:pt x="10668" y="303276"/>
                  </a:lnTo>
                  <a:close/>
                </a:path>
                <a:path w="890270" h="303529">
                  <a:moveTo>
                    <a:pt x="885444" y="10668"/>
                  </a:moveTo>
                  <a:lnTo>
                    <a:pt x="879348" y="4572"/>
                  </a:lnTo>
                  <a:lnTo>
                    <a:pt x="879348" y="10668"/>
                  </a:lnTo>
                  <a:lnTo>
                    <a:pt x="885444" y="10668"/>
                  </a:lnTo>
                  <a:close/>
                </a:path>
                <a:path w="890270" h="303529">
                  <a:moveTo>
                    <a:pt x="885444" y="292608"/>
                  </a:moveTo>
                  <a:lnTo>
                    <a:pt x="885444" y="10668"/>
                  </a:lnTo>
                  <a:lnTo>
                    <a:pt x="879348" y="10668"/>
                  </a:lnTo>
                  <a:lnTo>
                    <a:pt x="879348" y="292608"/>
                  </a:lnTo>
                  <a:lnTo>
                    <a:pt x="885444" y="292608"/>
                  </a:lnTo>
                  <a:close/>
                </a:path>
                <a:path w="890270" h="303529">
                  <a:moveTo>
                    <a:pt x="885444" y="303276"/>
                  </a:moveTo>
                  <a:lnTo>
                    <a:pt x="885444" y="292608"/>
                  </a:lnTo>
                  <a:lnTo>
                    <a:pt x="879348" y="297180"/>
                  </a:lnTo>
                  <a:lnTo>
                    <a:pt x="879348" y="303276"/>
                  </a:lnTo>
                  <a:lnTo>
                    <a:pt x="885444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4327650" y="5168898"/>
            <a:ext cx="64897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-15" dirty="0">
                <a:latin typeface="Times New Roman" panose="02020603050405020304"/>
                <a:cs typeface="Times New Roman" panose="02020603050405020304"/>
              </a:rPr>
              <a:t>Worker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7600188" y="5138928"/>
            <a:ext cx="890269" cy="303530"/>
            <a:chOff x="7600188" y="5138928"/>
            <a:chExt cx="890269" cy="303530"/>
          </a:xfrm>
        </p:grpSpPr>
        <p:sp>
          <p:nvSpPr>
            <p:cNvPr id="71" name="object 71"/>
            <p:cNvSpPr/>
            <p:nvPr/>
          </p:nvSpPr>
          <p:spPr>
            <a:xfrm>
              <a:off x="7604759" y="5145023"/>
              <a:ext cx="881380" cy="292735"/>
            </a:xfrm>
            <a:custGeom>
              <a:avLst/>
              <a:gdLst/>
              <a:ahLst/>
              <a:cxnLst/>
              <a:rect l="l" t="t" r="r" b="b"/>
              <a:pathLst>
                <a:path w="881379" h="292735">
                  <a:moveTo>
                    <a:pt x="880871" y="292607"/>
                  </a:moveTo>
                  <a:lnTo>
                    <a:pt x="880871" y="0"/>
                  </a:lnTo>
                  <a:lnTo>
                    <a:pt x="0" y="0"/>
                  </a:lnTo>
                  <a:lnTo>
                    <a:pt x="0" y="292607"/>
                  </a:lnTo>
                  <a:lnTo>
                    <a:pt x="880871" y="292607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7600188" y="5138928"/>
              <a:ext cx="890269" cy="303530"/>
            </a:xfrm>
            <a:custGeom>
              <a:avLst/>
              <a:gdLst/>
              <a:ahLst/>
              <a:cxnLst/>
              <a:rect l="l" t="t" r="r" b="b"/>
              <a:pathLst>
                <a:path w="890270" h="303529">
                  <a:moveTo>
                    <a:pt x="890016" y="303276"/>
                  </a:moveTo>
                  <a:lnTo>
                    <a:pt x="890016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4572" y="303276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880872" y="10668"/>
                  </a:lnTo>
                  <a:lnTo>
                    <a:pt x="880872" y="6096"/>
                  </a:lnTo>
                  <a:lnTo>
                    <a:pt x="885444" y="10668"/>
                  </a:lnTo>
                  <a:lnTo>
                    <a:pt x="885444" y="303276"/>
                  </a:lnTo>
                  <a:lnTo>
                    <a:pt x="890016" y="303276"/>
                  </a:lnTo>
                  <a:close/>
                </a:path>
                <a:path w="890270" h="303529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890270" h="303529">
                  <a:moveTo>
                    <a:pt x="10668" y="292608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92608"/>
                  </a:lnTo>
                  <a:lnTo>
                    <a:pt x="10668" y="292608"/>
                  </a:lnTo>
                  <a:close/>
                </a:path>
                <a:path w="890270" h="303529">
                  <a:moveTo>
                    <a:pt x="885444" y="292608"/>
                  </a:moveTo>
                  <a:lnTo>
                    <a:pt x="4572" y="292608"/>
                  </a:lnTo>
                  <a:lnTo>
                    <a:pt x="10668" y="298704"/>
                  </a:lnTo>
                  <a:lnTo>
                    <a:pt x="10668" y="303276"/>
                  </a:lnTo>
                  <a:lnTo>
                    <a:pt x="880872" y="303276"/>
                  </a:lnTo>
                  <a:lnTo>
                    <a:pt x="880872" y="298704"/>
                  </a:lnTo>
                  <a:lnTo>
                    <a:pt x="885444" y="292608"/>
                  </a:lnTo>
                  <a:close/>
                </a:path>
                <a:path w="890270" h="303529">
                  <a:moveTo>
                    <a:pt x="10668" y="303276"/>
                  </a:moveTo>
                  <a:lnTo>
                    <a:pt x="10668" y="298704"/>
                  </a:lnTo>
                  <a:lnTo>
                    <a:pt x="4572" y="292608"/>
                  </a:lnTo>
                  <a:lnTo>
                    <a:pt x="4572" y="303276"/>
                  </a:lnTo>
                  <a:lnTo>
                    <a:pt x="10668" y="303276"/>
                  </a:lnTo>
                  <a:close/>
                </a:path>
                <a:path w="890270" h="303529">
                  <a:moveTo>
                    <a:pt x="885444" y="10668"/>
                  </a:moveTo>
                  <a:lnTo>
                    <a:pt x="880872" y="6096"/>
                  </a:lnTo>
                  <a:lnTo>
                    <a:pt x="880872" y="10668"/>
                  </a:lnTo>
                  <a:lnTo>
                    <a:pt x="885444" y="10668"/>
                  </a:lnTo>
                  <a:close/>
                </a:path>
                <a:path w="890270" h="303529">
                  <a:moveTo>
                    <a:pt x="885444" y="292608"/>
                  </a:moveTo>
                  <a:lnTo>
                    <a:pt x="885444" y="10668"/>
                  </a:lnTo>
                  <a:lnTo>
                    <a:pt x="880872" y="10668"/>
                  </a:lnTo>
                  <a:lnTo>
                    <a:pt x="880872" y="292608"/>
                  </a:lnTo>
                  <a:lnTo>
                    <a:pt x="885444" y="292608"/>
                  </a:lnTo>
                  <a:close/>
                </a:path>
                <a:path w="890270" h="303529">
                  <a:moveTo>
                    <a:pt x="885444" y="303276"/>
                  </a:moveTo>
                  <a:lnTo>
                    <a:pt x="885444" y="292608"/>
                  </a:lnTo>
                  <a:lnTo>
                    <a:pt x="880872" y="298704"/>
                  </a:lnTo>
                  <a:lnTo>
                    <a:pt x="880872" y="303276"/>
                  </a:lnTo>
                  <a:lnTo>
                    <a:pt x="885444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7720072" y="5144513"/>
            <a:ext cx="64897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-15" dirty="0">
                <a:latin typeface="Times New Roman" panose="02020603050405020304"/>
                <a:cs typeface="Times New Roman" panose="02020603050405020304"/>
              </a:rPr>
              <a:t>Worker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74" name="object 74"/>
          <p:cNvGrpSpPr/>
          <p:nvPr/>
        </p:nvGrpSpPr>
        <p:grpSpPr>
          <a:xfrm>
            <a:off x="6426708" y="5145024"/>
            <a:ext cx="890269" cy="303530"/>
            <a:chOff x="6426708" y="5145024"/>
            <a:chExt cx="890269" cy="303530"/>
          </a:xfrm>
        </p:grpSpPr>
        <p:sp>
          <p:nvSpPr>
            <p:cNvPr id="75" name="object 75"/>
            <p:cNvSpPr/>
            <p:nvPr/>
          </p:nvSpPr>
          <p:spPr>
            <a:xfrm>
              <a:off x="6431279" y="5149596"/>
              <a:ext cx="881380" cy="294640"/>
            </a:xfrm>
            <a:custGeom>
              <a:avLst/>
              <a:gdLst/>
              <a:ahLst/>
              <a:cxnLst/>
              <a:rect l="l" t="t" r="r" b="b"/>
              <a:pathLst>
                <a:path w="881379" h="294639">
                  <a:moveTo>
                    <a:pt x="880871" y="294131"/>
                  </a:moveTo>
                  <a:lnTo>
                    <a:pt x="880871" y="0"/>
                  </a:lnTo>
                  <a:lnTo>
                    <a:pt x="0" y="0"/>
                  </a:lnTo>
                  <a:lnTo>
                    <a:pt x="0" y="294131"/>
                  </a:lnTo>
                  <a:lnTo>
                    <a:pt x="880871" y="294131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6426708" y="5145024"/>
              <a:ext cx="890269" cy="303530"/>
            </a:xfrm>
            <a:custGeom>
              <a:avLst/>
              <a:gdLst/>
              <a:ahLst/>
              <a:cxnLst/>
              <a:rect l="l" t="t" r="r" b="b"/>
              <a:pathLst>
                <a:path w="890270" h="303529">
                  <a:moveTo>
                    <a:pt x="890016" y="303276"/>
                  </a:moveTo>
                  <a:lnTo>
                    <a:pt x="890016" y="0"/>
                  </a:lnTo>
                  <a:lnTo>
                    <a:pt x="0" y="0"/>
                  </a:lnTo>
                  <a:lnTo>
                    <a:pt x="0" y="303276"/>
                  </a:lnTo>
                  <a:lnTo>
                    <a:pt x="4572" y="303276"/>
                  </a:lnTo>
                  <a:lnTo>
                    <a:pt x="4572" y="10668"/>
                  </a:lnTo>
                  <a:lnTo>
                    <a:pt x="10668" y="4572"/>
                  </a:lnTo>
                  <a:lnTo>
                    <a:pt x="10668" y="10668"/>
                  </a:lnTo>
                  <a:lnTo>
                    <a:pt x="879348" y="10668"/>
                  </a:lnTo>
                  <a:lnTo>
                    <a:pt x="879348" y="4572"/>
                  </a:lnTo>
                  <a:lnTo>
                    <a:pt x="885444" y="10668"/>
                  </a:lnTo>
                  <a:lnTo>
                    <a:pt x="885444" y="303276"/>
                  </a:lnTo>
                  <a:lnTo>
                    <a:pt x="890016" y="303276"/>
                  </a:lnTo>
                  <a:close/>
                </a:path>
                <a:path w="890270" h="303529">
                  <a:moveTo>
                    <a:pt x="10668" y="10668"/>
                  </a:moveTo>
                  <a:lnTo>
                    <a:pt x="10668" y="4572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890270" h="303529">
                  <a:moveTo>
                    <a:pt x="10668" y="292608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292608"/>
                  </a:lnTo>
                  <a:lnTo>
                    <a:pt x="10668" y="292608"/>
                  </a:lnTo>
                  <a:close/>
                </a:path>
                <a:path w="890270" h="303529">
                  <a:moveTo>
                    <a:pt x="885444" y="292608"/>
                  </a:moveTo>
                  <a:lnTo>
                    <a:pt x="4572" y="292608"/>
                  </a:lnTo>
                  <a:lnTo>
                    <a:pt x="10668" y="298704"/>
                  </a:lnTo>
                  <a:lnTo>
                    <a:pt x="10668" y="303276"/>
                  </a:lnTo>
                  <a:lnTo>
                    <a:pt x="879348" y="303276"/>
                  </a:lnTo>
                  <a:lnTo>
                    <a:pt x="879348" y="298704"/>
                  </a:lnTo>
                  <a:lnTo>
                    <a:pt x="885444" y="292608"/>
                  </a:lnTo>
                  <a:close/>
                </a:path>
                <a:path w="890270" h="303529">
                  <a:moveTo>
                    <a:pt x="10668" y="303276"/>
                  </a:moveTo>
                  <a:lnTo>
                    <a:pt x="10668" y="298704"/>
                  </a:lnTo>
                  <a:lnTo>
                    <a:pt x="4572" y="292608"/>
                  </a:lnTo>
                  <a:lnTo>
                    <a:pt x="4572" y="303276"/>
                  </a:lnTo>
                  <a:lnTo>
                    <a:pt x="10668" y="303276"/>
                  </a:lnTo>
                  <a:close/>
                </a:path>
                <a:path w="890270" h="303529">
                  <a:moveTo>
                    <a:pt x="885444" y="10668"/>
                  </a:moveTo>
                  <a:lnTo>
                    <a:pt x="879348" y="4572"/>
                  </a:lnTo>
                  <a:lnTo>
                    <a:pt x="879348" y="10668"/>
                  </a:lnTo>
                  <a:lnTo>
                    <a:pt x="885444" y="10668"/>
                  </a:lnTo>
                  <a:close/>
                </a:path>
                <a:path w="890270" h="303529">
                  <a:moveTo>
                    <a:pt x="885444" y="292608"/>
                  </a:moveTo>
                  <a:lnTo>
                    <a:pt x="885444" y="10668"/>
                  </a:lnTo>
                  <a:lnTo>
                    <a:pt x="879348" y="10668"/>
                  </a:lnTo>
                  <a:lnTo>
                    <a:pt x="879348" y="292608"/>
                  </a:lnTo>
                  <a:lnTo>
                    <a:pt x="885444" y="292608"/>
                  </a:lnTo>
                  <a:close/>
                </a:path>
                <a:path w="890270" h="303529">
                  <a:moveTo>
                    <a:pt x="885444" y="303276"/>
                  </a:moveTo>
                  <a:lnTo>
                    <a:pt x="885444" y="292608"/>
                  </a:lnTo>
                  <a:lnTo>
                    <a:pt x="879348" y="298704"/>
                  </a:lnTo>
                  <a:lnTo>
                    <a:pt x="879348" y="303276"/>
                  </a:lnTo>
                  <a:lnTo>
                    <a:pt x="885444" y="3032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7" name="object 77"/>
          <p:cNvSpPr txBox="1"/>
          <p:nvPr/>
        </p:nvSpPr>
        <p:spPr>
          <a:xfrm>
            <a:off x="6546593" y="5150610"/>
            <a:ext cx="64897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-15" dirty="0">
                <a:latin typeface="Times New Roman" panose="02020603050405020304"/>
                <a:cs typeface="Times New Roman" panose="02020603050405020304"/>
              </a:rPr>
              <a:t>Worker</a:t>
            </a:r>
            <a:endParaRPr sz="16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4457784"/>
              </p:ext>
            </p:extLst>
          </p:nvPr>
        </p:nvGraphicFramePr>
        <p:xfrm>
          <a:off x="1068070" y="2072005"/>
          <a:ext cx="8148320" cy="4688205"/>
        </p:xfrm>
        <a:graphic>
          <a:graphicData uri="http://schemas.openxmlformats.org/drawingml/2006/table">
            <a:tbl>
              <a:tblPr firstRow="1" firstCol="1" bandRow="1"/>
              <a:tblGrid>
                <a:gridCol w="1191895"/>
                <a:gridCol w="6956425"/>
              </a:tblGrid>
              <a:tr h="26149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320" b="1" dirty="0" smtClean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320" b="1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</a:rPr>
                        <a:t>CLO 1</a:t>
                      </a:r>
                      <a:endParaRPr lang="en-US" sz="1320" dirty="0" smtClean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20" b="1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</a:rPr>
                        <a:t>CLO 2</a:t>
                      </a:r>
                      <a:endParaRPr lang="en-US" sz="1320" dirty="0" smtClean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320" b="1" dirty="0" smtClean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20" b="1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</a:rPr>
                        <a:t>CLO 3</a:t>
                      </a: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2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the role of the company in the society, the different business cultures, and how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companies are organized and managed from a business concept to ongoing operations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dirty="0" smtClean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Analyze the cash flow and the financial tools for a company and be able to describe how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accounting system of a company is constructed.</a:t>
                      </a:r>
                      <a:endParaRPr lang="en-US" sz="1200" dirty="0" smtClean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  <a:p>
                      <a:endParaRPr lang="en-US" sz="1320" dirty="0" smtClean="0">
                        <a:solidFill>
                          <a:schemeClr val="tx1"/>
                        </a:solidFill>
                        <a:effectLst/>
                        <a:latin typeface="Calibri" panose="020F0502020204030204" charset="0"/>
                        <a:ea typeface="+mn-ea"/>
                        <a:cs typeface="+mn-cs"/>
                      </a:endParaRPr>
                    </a:p>
                    <a:p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Communicate effectively with a range of audiences.</a:t>
                      </a:r>
                      <a:endParaRPr lang="en-US" sz="1200" dirty="0" smtClean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32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320" b="1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</a:rPr>
                        <a:t>CLO </a:t>
                      </a:r>
                      <a:r>
                        <a:rPr lang="en-US" sz="1320" b="1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</a:rPr>
                        <a:t>4</a:t>
                      </a:r>
                      <a:endParaRPr lang="en-US" sz="1320" dirty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 effectively on a team whose members together provide leadership, create a</a:t>
                      </a: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collaborative and inclusive environment, establish goals, plan tasks, and meet objectives.</a:t>
                      </a:r>
                      <a:endParaRPr lang="en-US" sz="1200" dirty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32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</a:rPr>
                        <a:t>CLO </a:t>
                      </a:r>
                      <a:r>
                        <a:rPr lang="en-US" sz="1320" b="1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</a:rPr>
                        <a:t>5</a:t>
                      </a:r>
                      <a:endParaRPr lang="en-US" sz="1320" dirty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Recognize ethical and professional responsibilities in engineering situations and make informed judgments, which must consider the impact of engineering solutions in global,</a:t>
                      </a:r>
                    </a:p>
                    <a:p>
                      <a:pPr algn="just"/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economic, environmental, and societal contexts.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320" dirty="0" smtClean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320" dirty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32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320" dirty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990" dirty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990" dirty="0">
                        <a:effectLst/>
                        <a:latin typeface="Calibri" panose="020F0502020204030204" charset="0"/>
                        <a:ea typeface="Calibri" panose="020F0502020204030204" charset="0"/>
                      </a:endParaRPr>
                    </a:p>
                  </a:txBody>
                  <a:tcPr marL="56579" marR="565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71799" y="1066523"/>
            <a:ext cx="773320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Course Learning Outcomes (CLOs):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After completing this course successfully, the students will be able to-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4072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501899"/>
            <a:ext cx="6572884" cy="353567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40995" indent="-328295">
              <a:lnSpc>
                <a:spcPct val="100000"/>
              </a:lnSpc>
              <a:spcBef>
                <a:spcPts val="120"/>
              </a:spcBef>
              <a:buSzPct val="94000"/>
              <a:buFont typeface="Wingdings" panose="05000000000000000000"/>
              <a:buChar char=""/>
              <a:tabLst>
                <a:tab pos="340995" algn="l"/>
              </a:tabLst>
            </a:pPr>
            <a:r>
              <a:rPr sz="24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Advantages: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1870"/>
              </a:spcBef>
              <a:buAutoNum type="romanUcPeriod"/>
              <a:tabLst>
                <a:tab pos="482600" algn="l"/>
              </a:tabLst>
            </a:pPr>
            <a:r>
              <a:rPr sz="2150" dirty="0">
                <a:latin typeface="Times New Roman" panose="02020603050405020304"/>
                <a:cs typeface="Times New Roman" panose="02020603050405020304"/>
              </a:rPr>
              <a:t>Based</a:t>
            </a:r>
            <a:r>
              <a:rPr sz="21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1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expert</a:t>
            </a:r>
            <a:r>
              <a:rPr sz="215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knowledge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300"/>
              </a:spcBef>
              <a:buAutoNum type="romanUcPeriod"/>
              <a:tabLst>
                <a:tab pos="482600" algn="l"/>
              </a:tabLst>
            </a:pPr>
            <a:r>
              <a:rPr sz="2150" dirty="0">
                <a:latin typeface="Times New Roman" panose="02020603050405020304"/>
                <a:cs typeface="Times New Roman" panose="02020603050405020304"/>
              </a:rPr>
              <a:t>Division</a:t>
            </a:r>
            <a:r>
              <a:rPr sz="21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1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labour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300"/>
              </a:spcBef>
              <a:buAutoNum type="romanUcPeriod"/>
              <a:tabLst>
                <a:tab pos="482600" algn="l"/>
              </a:tabLst>
            </a:pPr>
            <a:r>
              <a:rPr sz="2150" dirty="0">
                <a:latin typeface="Times New Roman" panose="02020603050405020304"/>
                <a:cs typeface="Times New Roman" panose="02020603050405020304"/>
              </a:rPr>
              <a:t>Highest</a:t>
            </a:r>
            <a:r>
              <a:rPr sz="215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Times New Roman" panose="02020603050405020304"/>
                <a:cs typeface="Times New Roman" panose="02020603050405020304"/>
              </a:rPr>
              <a:t>functional</a:t>
            </a:r>
            <a:r>
              <a:rPr sz="215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efficiency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 marL="340995" lvl="1" indent="-328295">
              <a:lnSpc>
                <a:spcPct val="100000"/>
              </a:lnSpc>
              <a:spcBef>
                <a:spcPts val="1780"/>
              </a:spcBef>
              <a:buSzPct val="94000"/>
              <a:buFont typeface="Wingdings" panose="05000000000000000000"/>
              <a:buChar char=""/>
              <a:tabLst>
                <a:tab pos="340995" algn="l"/>
              </a:tabLst>
            </a:pPr>
            <a:r>
              <a:rPr sz="24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Limitations</a:t>
            </a:r>
            <a:r>
              <a:rPr sz="2450" u="heavy" spc="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1950"/>
              </a:spcBef>
              <a:buAutoNum type="romanUcPeriod"/>
              <a:tabLst>
                <a:tab pos="4826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Lack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stability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385"/>
              </a:spcBef>
              <a:buAutoNum type="romanUcPeriod"/>
              <a:tabLst>
                <a:tab pos="4826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Overlapping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authority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loads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friction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83235" indent="-470535">
              <a:lnSpc>
                <a:spcPct val="100000"/>
              </a:lnSpc>
              <a:spcBef>
                <a:spcPts val="385"/>
              </a:spcBef>
              <a:buAutoNum type="romanUcPeriod"/>
              <a:tabLst>
                <a:tab pos="4826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Inability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locate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fix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responsibility, may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affect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discipline.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4072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535426"/>
            <a:ext cx="5657215" cy="32461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40995" indent="-328295">
              <a:lnSpc>
                <a:spcPct val="100000"/>
              </a:lnSpc>
              <a:spcBef>
                <a:spcPts val="115"/>
              </a:spcBef>
              <a:buFont typeface="Wingdings" panose="05000000000000000000"/>
              <a:buChar char=""/>
              <a:tabLst>
                <a:tab pos="3409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staff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organization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8455" indent="-325755">
              <a:lnSpc>
                <a:spcPct val="100000"/>
              </a:lnSpc>
              <a:spcBef>
                <a:spcPts val="2220"/>
              </a:spcBef>
              <a:buFont typeface="Wingdings" panose="05000000000000000000"/>
              <a:buChar char=""/>
              <a:tabLst>
                <a:tab pos="33845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combination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functional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8455" indent="-325755">
              <a:lnSpc>
                <a:spcPct val="100000"/>
              </a:lnSpc>
              <a:spcBef>
                <a:spcPts val="2160"/>
              </a:spcBef>
              <a:buFont typeface="Wingdings" panose="05000000000000000000"/>
              <a:buChar char=""/>
              <a:tabLst>
                <a:tab pos="33845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Basic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structure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structure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8455" indent="-325755">
              <a:lnSpc>
                <a:spcPct val="100000"/>
              </a:lnSpc>
              <a:spcBef>
                <a:spcPts val="2175"/>
              </a:spcBef>
              <a:buFont typeface="Wingdings" panose="05000000000000000000"/>
              <a:buChar char=""/>
              <a:tabLst>
                <a:tab pos="33845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Experts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introduced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different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level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8455" indent="-325755">
              <a:lnSpc>
                <a:spcPct val="100000"/>
              </a:lnSpc>
              <a:spcBef>
                <a:spcPts val="2160"/>
              </a:spcBef>
              <a:buFont typeface="Wingdings" panose="05000000000000000000"/>
              <a:buChar char=""/>
              <a:tabLst>
                <a:tab pos="33845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members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Do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8455" indent="-325755">
              <a:lnSpc>
                <a:spcPct val="100000"/>
              </a:lnSpc>
              <a:spcBef>
                <a:spcPts val="2160"/>
              </a:spcBef>
              <a:buFont typeface="Wingdings" panose="05000000000000000000"/>
              <a:buChar char=""/>
              <a:tabLst>
                <a:tab pos="33845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Staff(Expert)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members</a:t>
            </a:r>
            <a:r>
              <a:rPr sz="1950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195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Advice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1880" rIns="0" bIns="0" rtlCol="0">
            <a:spAutoFit/>
          </a:bodyPr>
          <a:lstStyle/>
          <a:p>
            <a:pPr marL="723900">
              <a:lnSpc>
                <a:spcPct val="100000"/>
              </a:lnSpc>
              <a:spcBef>
                <a:spcPts val="135"/>
              </a:spcBef>
            </a:pPr>
            <a:r>
              <a:rPr b="0" spc="-40" dirty="0">
                <a:latin typeface="Carlito"/>
                <a:cs typeface="Carlito"/>
              </a:rPr>
              <a:t>Industrial</a:t>
            </a:r>
            <a:r>
              <a:rPr b="0"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40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3" name="object 3"/>
          <p:cNvSpPr/>
          <p:nvPr/>
        </p:nvSpPr>
        <p:spPr>
          <a:xfrm>
            <a:off x="4459224" y="2430780"/>
            <a:ext cx="1268095" cy="387350"/>
          </a:xfrm>
          <a:custGeom>
            <a:avLst/>
            <a:gdLst/>
            <a:ahLst/>
            <a:cxnLst/>
            <a:rect l="l" t="t" r="r" b="b"/>
            <a:pathLst>
              <a:path w="1268095" h="387350">
                <a:moveTo>
                  <a:pt x="1267968" y="387096"/>
                </a:moveTo>
                <a:lnTo>
                  <a:pt x="1267968" y="0"/>
                </a:lnTo>
                <a:lnTo>
                  <a:pt x="0" y="0"/>
                </a:lnTo>
                <a:lnTo>
                  <a:pt x="0" y="387096"/>
                </a:lnTo>
                <a:lnTo>
                  <a:pt x="4572" y="387096"/>
                </a:ln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1257300" y="10668"/>
                </a:lnTo>
                <a:lnTo>
                  <a:pt x="1257300" y="4572"/>
                </a:lnTo>
                <a:lnTo>
                  <a:pt x="1261872" y="10668"/>
                </a:lnTo>
                <a:lnTo>
                  <a:pt x="1261872" y="387096"/>
                </a:lnTo>
                <a:lnTo>
                  <a:pt x="1267968" y="387096"/>
                </a:lnTo>
                <a:close/>
              </a:path>
              <a:path w="1268095" h="387350">
                <a:moveTo>
                  <a:pt x="10668" y="10668"/>
                </a:move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1268095" h="387350">
                <a:moveTo>
                  <a:pt x="10668" y="376428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376428"/>
                </a:lnTo>
                <a:lnTo>
                  <a:pt x="10668" y="376428"/>
                </a:lnTo>
                <a:close/>
              </a:path>
              <a:path w="1268095" h="387350">
                <a:moveTo>
                  <a:pt x="1261872" y="376428"/>
                </a:moveTo>
                <a:lnTo>
                  <a:pt x="4572" y="376428"/>
                </a:lnTo>
                <a:lnTo>
                  <a:pt x="10668" y="382524"/>
                </a:lnTo>
                <a:lnTo>
                  <a:pt x="10668" y="387096"/>
                </a:lnTo>
                <a:lnTo>
                  <a:pt x="1257300" y="387096"/>
                </a:lnTo>
                <a:lnTo>
                  <a:pt x="1257300" y="382524"/>
                </a:lnTo>
                <a:lnTo>
                  <a:pt x="1261872" y="376428"/>
                </a:lnTo>
                <a:close/>
              </a:path>
              <a:path w="1268095" h="387350">
                <a:moveTo>
                  <a:pt x="10668" y="387096"/>
                </a:moveTo>
                <a:lnTo>
                  <a:pt x="10668" y="382524"/>
                </a:lnTo>
                <a:lnTo>
                  <a:pt x="4572" y="376428"/>
                </a:lnTo>
                <a:lnTo>
                  <a:pt x="4572" y="387096"/>
                </a:lnTo>
                <a:lnTo>
                  <a:pt x="10668" y="387096"/>
                </a:lnTo>
                <a:close/>
              </a:path>
              <a:path w="1268095" h="387350">
                <a:moveTo>
                  <a:pt x="1261872" y="10668"/>
                </a:moveTo>
                <a:lnTo>
                  <a:pt x="1257300" y="4572"/>
                </a:lnTo>
                <a:lnTo>
                  <a:pt x="1257300" y="10668"/>
                </a:lnTo>
                <a:lnTo>
                  <a:pt x="1261872" y="10668"/>
                </a:lnTo>
                <a:close/>
              </a:path>
              <a:path w="1268095" h="387350">
                <a:moveTo>
                  <a:pt x="1261872" y="376428"/>
                </a:moveTo>
                <a:lnTo>
                  <a:pt x="1261872" y="10668"/>
                </a:lnTo>
                <a:lnTo>
                  <a:pt x="1257300" y="10668"/>
                </a:lnTo>
                <a:lnTo>
                  <a:pt x="1257300" y="376428"/>
                </a:lnTo>
                <a:lnTo>
                  <a:pt x="1261872" y="376428"/>
                </a:lnTo>
                <a:close/>
              </a:path>
              <a:path w="1268095" h="387350">
                <a:moveTo>
                  <a:pt x="1261872" y="387096"/>
                </a:moveTo>
                <a:lnTo>
                  <a:pt x="1261872" y="376428"/>
                </a:lnTo>
                <a:lnTo>
                  <a:pt x="1257300" y="382524"/>
                </a:lnTo>
                <a:lnTo>
                  <a:pt x="1257300" y="387096"/>
                </a:lnTo>
                <a:lnTo>
                  <a:pt x="1261872" y="387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876289" y="2451606"/>
            <a:ext cx="43053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GM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24584" y="2813303"/>
            <a:ext cx="6362700" cy="1330960"/>
          </a:xfrm>
          <a:custGeom>
            <a:avLst/>
            <a:gdLst/>
            <a:ahLst/>
            <a:cxnLst/>
            <a:rect l="l" t="t" r="r" b="b"/>
            <a:pathLst>
              <a:path w="6362700" h="1330960">
                <a:moveTo>
                  <a:pt x="3470148" y="0"/>
                </a:moveTo>
                <a:lnTo>
                  <a:pt x="3465576" y="0"/>
                </a:lnTo>
                <a:lnTo>
                  <a:pt x="3465576" y="187452"/>
                </a:lnTo>
                <a:lnTo>
                  <a:pt x="3470148" y="187452"/>
                </a:lnTo>
                <a:lnTo>
                  <a:pt x="3470148" y="0"/>
                </a:lnTo>
                <a:close/>
              </a:path>
              <a:path w="6362700" h="1330960">
                <a:moveTo>
                  <a:pt x="6362700" y="193548"/>
                </a:moveTo>
                <a:lnTo>
                  <a:pt x="6358128" y="193548"/>
                </a:lnTo>
                <a:lnTo>
                  <a:pt x="6358128" y="196596"/>
                </a:lnTo>
                <a:lnTo>
                  <a:pt x="3476244" y="196596"/>
                </a:lnTo>
                <a:lnTo>
                  <a:pt x="3476244" y="193548"/>
                </a:lnTo>
                <a:lnTo>
                  <a:pt x="3471672" y="193548"/>
                </a:lnTo>
                <a:lnTo>
                  <a:pt x="3471672" y="196596"/>
                </a:lnTo>
                <a:lnTo>
                  <a:pt x="451104" y="196596"/>
                </a:lnTo>
                <a:lnTo>
                  <a:pt x="451104" y="199644"/>
                </a:lnTo>
                <a:lnTo>
                  <a:pt x="448056" y="199644"/>
                </a:lnTo>
                <a:lnTo>
                  <a:pt x="448056" y="382536"/>
                </a:lnTo>
                <a:lnTo>
                  <a:pt x="0" y="382536"/>
                </a:lnTo>
                <a:lnTo>
                  <a:pt x="0" y="1330464"/>
                </a:lnTo>
                <a:lnTo>
                  <a:pt x="4572" y="1330464"/>
                </a:lnTo>
                <a:lnTo>
                  <a:pt x="10668" y="1330464"/>
                </a:lnTo>
                <a:lnTo>
                  <a:pt x="1257300" y="1330464"/>
                </a:lnTo>
                <a:lnTo>
                  <a:pt x="1261872" y="1330464"/>
                </a:lnTo>
                <a:lnTo>
                  <a:pt x="1267968" y="1330464"/>
                </a:lnTo>
                <a:lnTo>
                  <a:pt x="1267968" y="382536"/>
                </a:lnTo>
                <a:lnTo>
                  <a:pt x="1257300" y="382536"/>
                </a:lnTo>
                <a:lnTo>
                  <a:pt x="1257300" y="393204"/>
                </a:lnTo>
                <a:lnTo>
                  <a:pt x="1257300" y="1319796"/>
                </a:lnTo>
                <a:lnTo>
                  <a:pt x="10668" y="1319796"/>
                </a:lnTo>
                <a:lnTo>
                  <a:pt x="10668" y="393204"/>
                </a:lnTo>
                <a:lnTo>
                  <a:pt x="1257300" y="393204"/>
                </a:lnTo>
                <a:lnTo>
                  <a:pt x="1257300" y="382536"/>
                </a:lnTo>
                <a:lnTo>
                  <a:pt x="452628" y="382536"/>
                </a:lnTo>
                <a:lnTo>
                  <a:pt x="452628" y="202692"/>
                </a:lnTo>
                <a:lnTo>
                  <a:pt x="2019300" y="202692"/>
                </a:lnTo>
                <a:lnTo>
                  <a:pt x="2019300" y="388620"/>
                </a:lnTo>
                <a:lnTo>
                  <a:pt x="2025396" y="388620"/>
                </a:lnTo>
                <a:lnTo>
                  <a:pt x="2025396" y="202692"/>
                </a:lnTo>
                <a:lnTo>
                  <a:pt x="3471672" y="202692"/>
                </a:lnTo>
                <a:lnTo>
                  <a:pt x="3471672" y="382524"/>
                </a:lnTo>
                <a:lnTo>
                  <a:pt x="3476244" y="382524"/>
                </a:lnTo>
                <a:lnTo>
                  <a:pt x="3476244" y="202692"/>
                </a:lnTo>
                <a:lnTo>
                  <a:pt x="4849368" y="202692"/>
                </a:lnTo>
                <a:lnTo>
                  <a:pt x="4849368" y="388620"/>
                </a:lnTo>
                <a:lnTo>
                  <a:pt x="4853940" y="388620"/>
                </a:lnTo>
                <a:lnTo>
                  <a:pt x="4853940" y="202692"/>
                </a:lnTo>
                <a:lnTo>
                  <a:pt x="6358128" y="202692"/>
                </a:lnTo>
                <a:lnTo>
                  <a:pt x="6358128" y="382524"/>
                </a:lnTo>
                <a:lnTo>
                  <a:pt x="6362700" y="382524"/>
                </a:lnTo>
                <a:lnTo>
                  <a:pt x="6362700" y="1935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797811" y="3195318"/>
            <a:ext cx="920115" cy="930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9850" algn="just">
              <a:lnSpc>
                <a:spcPct val="101000"/>
              </a:lnSpc>
              <a:spcBef>
                <a:spcPts val="95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Quality Control Manager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12948" y="3195828"/>
            <a:ext cx="1268095" cy="948055"/>
          </a:xfrm>
          <a:custGeom>
            <a:avLst/>
            <a:gdLst/>
            <a:ahLst/>
            <a:cxnLst/>
            <a:rect l="l" t="t" r="r" b="b"/>
            <a:pathLst>
              <a:path w="1268095" h="948054">
                <a:moveTo>
                  <a:pt x="1267968" y="947928"/>
                </a:moveTo>
                <a:lnTo>
                  <a:pt x="1267968" y="0"/>
                </a:lnTo>
                <a:lnTo>
                  <a:pt x="0" y="0"/>
                </a:lnTo>
                <a:lnTo>
                  <a:pt x="0" y="947928"/>
                </a:lnTo>
                <a:lnTo>
                  <a:pt x="4572" y="947928"/>
                </a:lnTo>
                <a:lnTo>
                  <a:pt x="4572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1257300" y="10668"/>
                </a:lnTo>
                <a:lnTo>
                  <a:pt x="1257300" y="6096"/>
                </a:lnTo>
                <a:lnTo>
                  <a:pt x="1261872" y="10668"/>
                </a:lnTo>
                <a:lnTo>
                  <a:pt x="1261872" y="947928"/>
                </a:lnTo>
                <a:lnTo>
                  <a:pt x="1267968" y="947928"/>
                </a:lnTo>
                <a:close/>
              </a:path>
              <a:path w="1268095" h="948054">
                <a:moveTo>
                  <a:pt x="10668" y="10668"/>
                </a:moveTo>
                <a:lnTo>
                  <a:pt x="10668" y="6096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1268095" h="948054">
                <a:moveTo>
                  <a:pt x="10668" y="937260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937260"/>
                </a:lnTo>
                <a:lnTo>
                  <a:pt x="10668" y="937260"/>
                </a:lnTo>
                <a:close/>
              </a:path>
              <a:path w="1268095" h="948054">
                <a:moveTo>
                  <a:pt x="1261872" y="937260"/>
                </a:moveTo>
                <a:lnTo>
                  <a:pt x="4572" y="937260"/>
                </a:lnTo>
                <a:lnTo>
                  <a:pt x="10668" y="943356"/>
                </a:lnTo>
                <a:lnTo>
                  <a:pt x="10668" y="947928"/>
                </a:lnTo>
                <a:lnTo>
                  <a:pt x="1257300" y="947928"/>
                </a:lnTo>
                <a:lnTo>
                  <a:pt x="1257300" y="943356"/>
                </a:lnTo>
                <a:lnTo>
                  <a:pt x="1261872" y="937260"/>
                </a:lnTo>
                <a:close/>
              </a:path>
              <a:path w="1268095" h="948054">
                <a:moveTo>
                  <a:pt x="10668" y="947928"/>
                </a:moveTo>
                <a:lnTo>
                  <a:pt x="10668" y="943356"/>
                </a:lnTo>
                <a:lnTo>
                  <a:pt x="4572" y="937260"/>
                </a:lnTo>
                <a:lnTo>
                  <a:pt x="4572" y="947928"/>
                </a:lnTo>
                <a:lnTo>
                  <a:pt x="10668" y="947928"/>
                </a:lnTo>
                <a:close/>
              </a:path>
              <a:path w="1268095" h="948054">
                <a:moveTo>
                  <a:pt x="1261872" y="10668"/>
                </a:moveTo>
                <a:lnTo>
                  <a:pt x="1257300" y="6096"/>
                </a:lnTo>
                <a:lnTo>
                  <a:pt x="1257300" y="10668"/>
                </a:lnTo>
                <a:lnTo>
                  <a:pt x="1261872" y="10668"/>
                </a:lnTo>
                <a:close/>
              </a:path>
              <a:path w="1268095" h="948054">
                <a:moveTo>
                  <a:pt x="1261872" y="937260"/>
                </a:moveTo>
                <a:lnTo>
                  <a:pt x="1261872" y="10668"/>
                </a:lnTo>
                <a:lnTo>
                  <a:pt x="1257300" y="10668"/>
                </a:lnTo>
                <a:lnTo>
                  <a:pt x="1257300" y="937260"/>
                </a:lnTo>
                <a:lnTo>
                  <a:pt x="1261872" y="937260"/>
                </a:lnTo>
                <a:close/>
              </a:path>
              <a:path w="1268095" h="948054">
                <a:moveTo>
                  <a:pt x="1261872" y="947928"/>
                </a:moveTo>
                <a:lnTo>
                  <a:pt x="1261872" y="937260"/>
                </a:lnTo>
                <a:lnTo>
                  <a:pt x="1257300" y="943356"/>
                </a:lnTo>
                <a:lnTo>
                  <a:pt x="1257300" y="947928"/>
                </a:lnTo>
                <a:lnTo>
                  <a:pt x="1261872" y="947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186174" y="3346194"/>
            <a:ext cx="920115" cy="6292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Engg.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Manager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459224" y="3195828"/>
            <a:ext cx="1268095" cy="948055"/>
          </a:xfrm>
          <a:custGeom>
            <a:avLst/>
            <a:gdLst/>
            <a:ahLst/>
            <a:cxnLst/>
            <a:rect l="l" t="t" r="r" b="b"/>
            <a:pathLst>
              <a:path w="1268095" h="948054">
                <a:moveTo>
                  <a:pt x="1267968" y="947928"/>
                </a:moveTo>
                <a:lnTo>
                  <a:pt x="1267968" y="0"/>
                </a:lnTo>
                <a:lnTo>
                  <a:pt x="0" y="0"/>
                </a:lnTo>
                <a:lnTo>
                  <a:pt x="0" y="947928"/>
                </a:lnTo>
                <a:lnTo>
                  <a:pt x="4572" y="947928"/>
                </a:lnTo>
                <a:lnTo>
                  <a:pt x="4572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1257300" y="10668"/>
                </a:lnTo>
                <a:lnTo>
                  <a:pt x="1257300" y="6096"/>
                </a:lnTo>
                <a:lnTo>
                  <a:pt x="1261872" y="10668"/>
                </a:lnTo>
                <a:lnTo>
                  <a:pt x="1261872" y="947928"/>
                </a:lnTo>
                <a:lnTo>
                  <a:pt x="1267968" y="947928"/>
                </a:lnTo>
                <a:close/>
              </a:path>
              <a:path w="1268095" h="948054">
                <a:moveTo>
                  <a:pt x="10668" y="10668"/>
                </a:moveTo>
                <a:lnTo>
                  <a:pt x="10668" y="6096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1268095" h="948054">
                <a:moveTo>
                  <a:pt x="10668" y="937260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937260"/>
                </a:lnTo>
                <a:lnTo>
                  <a:pt x="10668" y="937260"/>
                </a:lnTo>
                <a:close/>
              </a:path>
              <a:path w="1268095" h="948054">
                <a:moveTo>
                  <a:pt x="1261872" y="937260"/>
                </a:moveTo>
                <a:lnTo>
                  <a:pt x="4572" y="937260"/>
                </a:lnTo>
                <a:lnTo>
                  <a:pt x="10668" y="943356"/>
                </a:lnTo>
                <a:lnTo>
                  <a:pt x="10668" y="947928"/>
                </a:lnTo>
                <a:lnTo>
                  <a:pt x="1257300" y="947928"/>
                </a:lnTo>
                <a:lnTo>
                  <a:pt x="1257300" y="943356"/>
                </a:lnTo>
                <a:lnTo>
                  <a:pt x="1261872" y="937260"/>
                </a:lnTo>
                <a:close/>
              </a:path>
              <a:path w="1268095" h="948054">
                <a:moveTo>
                  <a:pt x="10668" y="947928"/>
                </a:moveTo>
                <a:lnTo>
                  <a:pt x="10668" y="943356"/>
                </a:lnTo>
                <a:lnTo>
                  <a:pt x="4572" y="937260"/>
                </a:lnTo>
                <a:lnTo>
                  <a:pt x="4572" y="947928"/>
                </a:lnTo>
                <a:lnTo>
                  <a:pt x="10668" y="947928"/>
                </a:lnTo>
                <a:close/>
              </a:path>
              <a:path w="1268095" h="948054">
                <a:moveTo>
                  <a:pt x="1261872" y="10668"/>
                </a:moveTo>
                <a:lnTo>
                  <a:pt x="1257300" y="6096"/>
                </a:lnTo>
                <a:lnTo>
                  <a:pt x="1257300" y="10668"/>
                </a:lnTo>
                <a:lnTo>
                  <a:pt x="1261872" y="10668"/>
                </a:lnTo>
                <a:close/>
              </a:path>
              <a:path w="1268095" h="948054">
                <a:moveTo>
                  <a:pt x="1261872" y="937260"/>
                </a:moveTo>
                <a:lnTo>
                  <a:pt x="1261872" y="10668"/>
                </a:lnTo>
                <a:lnTo>
                  <a:pt x="1257300" y="10668"/>
                </a:lnTo>
                <a:lnTo>
                  <a:pt x="1257300" y="937260"/>
                </a:lnTo>
                <a:lnTo>
                  <a:pt x="1261872" y="937260"/>
                </a:lnTo>
                <a:close/>
              </a:path>
              <a:path w="1268095" h="948054">
                <a:moveTo>
                  <a:pt x="1261872" y="947928"/>
                </a:moveTo>
                <a:lnTo>
                  <a:pt x="1261872" y="937260"/>
                </a:lnTo>
                <a:lnTo>
                  <a:pt x="1257300" y="943356"/>
                </a:lnTo>
                <a:lnTo>
                  <a:pt x="1257300" y="947928"/>
                </a:lnTo>
                <a:lnTo>
                  <a:pt x="1261872" y="947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632450" y="3346194"/>
            <a:ext cx="920115" cy="629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87325">
              <a:lnSpc>
                <a:spcPct val="101000"/>
              </a:lnSpc>
              <a:spcBef>
                <a:spcPts val="95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Plant Manager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841492" y="3195828"/>
            <a:ext cx="1268095" cy="948055"/>
          </a:xfrm>
          <a:custGeom>
            <a:avLst/>
            <a:gdLst/>
            <a:ahLst/>
            <a:cxnLst/>
            <a:rect l="l" t="t" r="r" b="b"/>
            <a:pathLst>
              <a:path w="1268095" h="948054">
                <a:moveTo>
                  <a:pt x="1267968" y="947928"/>
                </a:moveTo>
                <a:lnTo>
                  <a:pt x="1267968" y="0"/>
                </a:lnTo>
                <a:lnTo>
                  <a:pt x="0" y="0"/>
                </a:lnTo>
                <a:lnTo>
                  <a:pt x="0" y="947928"/>
                </a:lnTo>
                <a:lnTo>
                  <a:pt x="6096" y="947928"/>
                </a:lnTo>
                <a:lnTo>
                  <a:pt x="6096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1257300" y="10668"/>
                </a:lnTo>
                <a:lnTo>
                  <a:pt x="1257300" y="6096"/>
                </a:lnTo>
                <a:lnTo>
                  <a:pt x="1263396" y="10668"/>
                </a:lnTo>
                <a:lnTo>
                  <a:pt x="1263396" y="947928"/>
                </a:lnTo>
                <a:lnTo>
                  <a:pt x="1267968" y="947928"/>
                </a:lnTo>
                <a:close/>
              </a:path>
              <a:path w="1268095" h="948054">
                <a:moveTo>
                  <a:pt x="10668" y="10668"/>
                </a:moveTo>
                <a:lnTo>
                  <a:pt x="10668" y="6096"/>
                </a:lnTo>
                <a:lnTo>
                  <a:pt x="6096" y="10668"/>
                </a:lnTo>
                <a:lnTo>
                  <a:pt x="10668" y="10668"/>
                </a:lnTo>
                <a:close/>
              </a:path>
              <a:path w="1268095" h="948054">
                <a:moveTo>
                  <a:pt x="10668" y="937260"/>
                </a:moveTo>
                <a:lnTo>
                  <a:pt x="10668" y="10668"/>
                </a:lnTo>
                <a:lnTo>
                  <a:pt x="6096" y="10668"/>
                </a:lnTo>
                <a:lnTo>
                  <a:pt x="6096" y="937260"/>
                </a:lnTo>
                <a:lnTo>
                  <a:pt x="10668" y="937260"/>
                </a:lnTo>
                <a:close/>
              </a:path>
              <a:path w="1268095" h="948054">
                <a:moveTo>
                  <a:pt x="1263396" y="937260"/>
                </a:moveTo>
                <a:lnTo>
                  <a:pt x="6096" y="937260"/>
                </a:lnTo>
                <a:lnTo>
                  <a:pt x="10668" y="943356"/>
                </a:lnTo>
                <a:lnTo>
                  <a:pt x="10668" y="947928"/>
                </a:lnTo>
                <a:lnTo>
                  <a:pt x="1257300" y="947928"/>
                </a:lnTo>
                <a:lnTo>
                  <a:pt x="1257300" y="943356"/>
                </a:lnTo>
                <a:lnTo>
                  <a:pt x="1263396" y="937260"/>
                </a:lnTo>
                <a:close/>
              </a:path>
              <a:path w="1268095" h="948054">
                <a:moveTo>
                  <a:pt x="10668" y="947928"/>
                </a:moveTo>
                <a:lnTo>
                  <a:pt x="10668" y="943356"/>
                </a:lnTo>
                <a:lnTo>
                  <a:pt x="6096" y="937260"/>
                </a:lnTo>
                <a:lnTo>
                  <a:pt x="6096" y="947928"/>
                </a:lnTo>
                <a:lnTo>
                  <a:pt x="10668" y="947928"/>
                </a:lnTo>
                <a:close/>
              </a:path>
              <a:path w="1268095" h="948054">
                <a:moveTo>
                  <a:pt x="1263396" y="10668"/>
                </a:moveTo>
                <a:lnTo>
                  <a:pt x="1257300" y="6096"/>
                </a:lnTo>
                <a:lnTo>
                  <a:pt x="1257300" y="10668"/>
                </a:lnTo>
                <a:lnTo>
                  <a:pt x="1263396" y="10668"/>
                </a:lnTo>
                <a:close/>
              </a:path>
              <a:path w="1268095" h="948054">
                <a:moveTo>
                  <a:pt x="1263396" y="937260"/>
                </a:moveTo>
                <a:lnTo>
                  <a:pt x="1263396" y="10668"/>
                </a:lnTo>
                <a:lnTo>
                  <a:pt x="1257300" y="10668"/>
                </a:lnTo>
                <a:lnTo>
                  <a:pt x="1257300" y="937260"/>
                </a:lnTo>
                <a:lnTo>
                  <a:pt x="1263396" y="937260"/>
                </a:lnTo>
                <a:close/>
              </a:path>
              <a:path w="1268095" h="948054">
                <a:moveTo>
                  <a:pt x="1263396" y="947928"/>
                </a:moveTo>
                <a:lnTo>
                  <a:pt x="1263396" y="937260"/>
                </a:lnTo>
                <a:lnTo>
                  <a:pt x="1257300" y="943356"/>
                </a:lnTo>
                <a:lnTo>
                  <a:pt x="1257300" y="947928"/>
                </a:lnTo>
                <a:lnTo>
                  <a:pt x="1263396" y="947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014717" y="3195318"/>
            <a:ext cx="920115" cy="930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4610" algn="just">
              <a:lnSpc>
                <a:spcPct val="101000"/>
              </a:lnSpc>
              <a:spcBef>
                <a:spcPts val="95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Product Control Manager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703576" y="3195840"/>
            <a:ext cx="5755005" cy="2245360"/>
          </a:xfrm>
          <a:custGeom>
            <a:avLst/>
            <a:gdLst/>
            <a:ahLst/>
            <a:cxnLst/>
            <a:rect l="l" t="t" r="r" b="b"/>
            <a:pathLst>
              <a:path w="5755005" h="2245360">
                <a:moveTo>
                  <a:pt x="2397252" y="943343"/>
                </a:moveTo>
                <a:lnTo>
                  <a:pt x="2392680" y="943343"/>
                </a:lnTo>
                <a:lnTo>
                  <a:pt x="2392680" y="1130795"/>
                </a:lnTo>
                <a:lnTo>
                  <a:pt x="2397252" y="1130795"/>
                </a:lnTo>
                <a:lnTo>
                  <a:pt x="2397252" y="943343"/>
                </a:lnTo>
                <a:close/>
              </a:path>
              <a:path w="5755005" h="2245360">
                <a:moveTo>
                  <a:pt x="3028188" y="1857756"/>
                </a:moveTo>
                <a:lnTo>
                  <a:pt x="3019044" y="1857756"/>
                </a:lnTo>
                <a:lnTo>
                  <a:pt x="3019044" y="1868424"/>
                </a:lnTo>
                <a:lnTo>
                  <a:pt x="3019044" y="2235708"/>
                </a:lnTo>
                <a:lnTo>
                  <a:pt x="1770888" y="2235708"/>
                </a:lnTo>
                <a:lnTo>
                  <a:pt x="1770888" y="1868424"/>
                </a:lnTo>
                <a:lnTo>
                  <a:pt x="3019044" y="1868424"/>
                </a:lnTo>
                <a:lnTo>
                  <a:pt x="3019044" y="1857756"/>
                </a:lnTo>
                <a:lnTo>
                  <a:pt x="1761744" y="1857756"/>
                </a:lnTo>
                <a:lnTo>
                  <a:pt x="1761744" y="2244852"/>
                </a:lnTo>
                <a:lnTo>
                  <a:pt x="1766316" y="2244852"/>
                </a:lnTo>
                <a:lnTo>
                  <a:pt x="1770888" y="2244852"/>
                </a:lnTo>
                <a:lnTo>
                  <a:pt x="3019044" y="2244852"/>
                </a:lnTo>
                <a:lnTo>
                  <a:pt x="3023616" y="2244852"/>
                </a:lnTo>
                <a:lnTo>
                  <a:pt x="3028188" y="2244852"/>
                </a:lnTo>
                <a:lnTo>
                  <a:pt x="3028188" y="1857756"/>
                </a:lnTo>
                <a:close/>
              </a:path>
              <a:path w="5755005" h="2245360">
                <a:moveTo>
                  <a:pt x="5029200" y="1139939"/>
                </a:moveTo>
                <a:lnTo>
                  <a:pt x="0" y="1139939"/>
                </a:lnTo>
                <a:lnTo>
                  <a:pt x="0" y="1146035"/>
                </a:lnTo>
                <a:lnTo>
                  <a:pt x="2392680" y="1146035"/>
                </a:lnTo>
                <a:lnTo>
                  <a:pt x="2392680" y="1303020"/>
                </a:lnTo>
                <a:lnTo>
                  <a:pt x="1761744" y="1303020"/>
                </a:lnTo>
                <a:lnTo>
                  <a:pt x="1761744" y="1691640"/>
                </a:lnTo>
                <a:lnTo>
                  <a:pt x="1766316" y="1691640"/>
                </a:lnTo>
                <a:lnTo>
                  <a:pt x="1770888" y="1691640"/>
                </a:lnTo>
                <a:lnTo>
                  <a:pt x="2392680" y="1691640"/>
                </a:lnTo>
                <a:lnTo>
                  <a:pt x="2392680" y="1851647"/>
                </a:lnTo>
                <a:lnTo>
                  <a:pt x="2397252" y="1851647"/>
                </a:lnTo>
                <a:lnTo>
                  <a:pt x="2397252" y="1691640"/>
                </a:lnTo>
                <a:lnTo>
                  <a:pt x="3019044" y="1691640"/>
                </a:lnTo>
                <a:lnTo>
                  <a:pt x="3023616" y="1691640"/>
                </a:lnTo>
                <a:lnTo>
                  <a:pt x="3028188" y="1691640"/>
                </a:lnTo>
                <a:lnTo>
                  <a:pt x="3028188" y="1303020"/>
                </a:lnTo>
                <a:lnTo>
                  <a:pt x="3019044" y="1303020"/>
                </a:lnTo>
                <a:lnTo>
                  <a:pt x="3019044" y="1313688"/>
                </a:lnTo>
                <a:lnTo>
                  <a:pt x="3019044" y="1680972"/>
                </a:lnTo>
                <a:lnTo>
                  <a:pt x="1770888" y="1680972"/>
                </a:lnTo>
                <a:lnTo>
                  <a:pt x="1770888" y="1313688"/>
                </a:lnTo>
                <a:lnTo>
                  <a:pt x="3019044" y="1313688"/>
                </a:lnTo>
                <a:lnTo>
                  <a:pt x="3019044" y="1303020"/>
                </a:lnTo>
                <a:lnTo>
                  <a:pt x="2397252" y="1303020"/>
                </a:lnTo>
                <a:lnTo>
                  <a:pt x="2397252" y="1146035"/>
                </a:lnTo>
                <a:lnTo>
                  <a:pt x="5029200" y="1146035"/>
                </a:lnTo>
                <a:lnTo>
                  <a:pt x="5029200" y="1139939"/>
                </a:lnTo>
                <a:close/>
              </a:path>
              <a:path w="5755005" h="2245360">
                <a:moveTo>
                  <a:pt x="5754624" y="0"/>
                </a:moveTo>
                <a:lnTo>
                  <a:pt x="5743956" y="0"/>
                </a:lnTo>
                <a:lnTo>
                  <a:pt x="5743956" y="10668"/>
                </a:lnTo>
                <a:lnTo>
                  <a:pt x="5743956" y="937260"/>
                </a:lnTo>
                <a:lnTo>
                  <a:pt x="4497324" y="937260"/>
                </a:lnTo>
                <a:lnTo>
                  <a:pt x="4497324" y="10668"/>
                </a:lnTo>
                <a:lnTo>
                  <a:pt x="5743956" y="10668"/>
                </a:lnTo>
                <a:lnTo>
                  <a:pt x="5743956" y="0"/>
                </a:lnTo>
                <a:lnTo>
                  <a:pt x="4486656" y="0"/>
                </a:lnTo>
                <a:lnTo>
                  <a:pt x="4486656" y="947928"/>
                </a:lnTo>
                <a:lnTo>
                  <a:pt x="4492752" y="947928"/>
                </a:lnTo>
                <a:lnTo>
                  <a:pt x="4497324" y="947928"/>
                </a:lnTo>
                <a:lnTo>
                  <a:pt x="5743956" y="947928"/>
                </a:lnTo>
                <a:lnTo>
                  <a:pt x="5750052" y="947928"/>
                </a:lnTo>
                <a:lnTo>
                  <a:pt x="5754624" y="947928"/>
                </a:lnTo>
                <a:lnTo>
                  <a:pt x="57546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638546" y="4519674"/>
            <a:ext cx="916305" cy="8820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Foreman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655">
              <a:lnSpc>
                <a:spcPct val="100000"/>
              </a:lnSpc>
              <a:spcBef>
                <a:spcPts val="2025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Workers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069592" y="4338827"/>
            <a:ext cx="6297295" cy="631190"/>
          </a:xfrm>
          <a:custGeom>
            <a:avLst/>
            <a:gdLst/>
            <a:ahLst/>
            <a:cxnLst/>
            <a:rect l="l" t="t" r="r" b="b"/>
            <a:pathLst>
              <a:path w="6297295" h="631189">
                <a:moveTo>
                  <a:pt x="1267968" y="160032"/>
                </a:moveTo>
                <a:lnTo>
                  <a:pt x="1257300" y="160032"/>
                </a:lnTo>
                <a:lnTo>
                  <a:pt x="1257300" y="170700"/>
                </a:lnTo>
                <a:lnTo>
                  <a:pt x="1257300" y="620280"/>
                </a:lnTo>
                <a:lnTo>
                  <a:pt x="10668" y="620280"/>
                </a:lnTo>
                <a:lnTo>
                  <a:pt x="10668" y="170700"/>
                </a:lnTo>
                <a:lnTo>
                  <a:pt x="1257300" y="170700"/>
                </a:lnTo>
                <a:lnTo>
                  <a:pt x="1257300" y="160032"/>
                </a:lnTo>
                <a:lnTo>
                  <a:pt x="637032" y="160032"/>
                </a:lnTo>
                <a:lnTo>
                  <a:pt x="637032" y="0"/>
                </a:lnTo>
                <a:lnTo>
                  <a:pt x="632460" y="0"/>
                </a:lnTo>
                <a:lnTo>
                  <a:pt x="632460" y="160032"/>
                </a:lnTo>
                <a:lnTo>
                  <a:pt x="0" y="160032"/>
                </a:lnTo>
                <a:lnTo>
                  <a:pt x="0" y="630948"/>
                </a:lnTo>
                <a:lnTo>
                  <a:pt x="1267968" y="630948"/>
                </a:lnTo>
                <a:lnTo>
                  <a:pt x="1267968" y="160032"/>
                </a:lnTo>
                <a:close/>
              </a:path>
              <a:path w="6297295" h="631189">
                <a:moveTo>
                  <a:pt x="6297168" y="160032"/>
                </a:moveTo>
                <a:lnTo>
                  <a:pt x="6286500" y="160032"/>
                </a:lnTo>
                <a:lnTo>
                  <a:pt x="6286500" y="170700"/>
                </a:lnTo>
                <a:lnTo>
                  <a:pt x="6286500" y="620280"/>
                </a:lnTo>
                <a:lnTo>
                  <a:pt x="5039868" y="620280"/>
                </a:lnTo>
                <a:lnTo>
                  <a:pt x="5039868" y="170700"/>
                </a:lnTo>
                <a:lnTo>
                  <a:pt x="6286500" y="170700"/>
                </a:lnTo>
                <a:lnTo>
                  <a:pt x="6286500" y="160032"/>
                </a:lnTo>
                <a:lnTo>
                  <a:pt x="5666232" y="160032"/>
                </a:lnTo>
                <a:lnTo>
                  <a:pt x="5666232" y="0"/>
                </a:lnTo>
                <a:lnTo>
                  <a:pt x="5661660" y="0"/>
                </a:lnTo>
                <a:lnTo>
                  <a:pt x="5661660" y="160032"/>
                </a:lnTo>
                <a:lnTo>
                  <a:pt x="5029200" y="160032"/>
                </a:lnTo>
                <a:lnTo>
                  <a:pt x="5029200" y="630948"/>
                </a:lnTo>
                <a:lnTo>
                  <a:pt x="6297168" y="630948"/>
                </a:lnTo>
                <a:lnTo>
                  <a:pt x="6297168" y="160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219200"/>
            <a:ext cx="7162800" cy="38862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3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3315269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1880" rIns="0" bIns="0" rtlCol="0">
            <a:spAutoFit/>
          </a:bodyPr>
          <a:lstStyle/>
          <a:p>
            <a:pPr marL="723900">
              <a:lnSpc>
                <a:spcPct val="100000"/>
              </a:lnSpc>
              <a:spcBef>
                <a:spcPts val="135"/>
              </a:spcBef>
            </a:pPr>
            <a:r>
              <a:rPr b="0" spc="-40" dirty="0">
                <a:latin typeface="Carlito"/>
                <a:cs typeface="Carlito"/>
              </a:rPr>
              <a:t>Industrial</a:t>
            </a:r>
            <a:r>
              <a:rPr b="0"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40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13985"/>
            <a:ext cx="6701155" cy="3655695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245110" indent="-234950">
              <a:lnSpc>
                <a:spcPct val="100000"/>
              </a:lnSpc>
              <a:spcBef>
                <a:spcPts val="1130"/>
              </a:spcBef>
              <a:buSzPct val="96000"/>
              <a:buFont typeface="Wingdings" panose="05000000000000000000"/>
              <a:buChar char=""/>
              <a:tabLst>
                <a:tab pos="24511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Advantages</a:t>
            </a:r>
            <a:r>
              <a:rPr sz="2300" u="none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none" spc="-6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557530" lvl="1" indent="-250825">
              <a:lnSpc>
                <a:spcPct val="100000"/>
              </a:lnSpc>
              <a:spcBef>
                <a:spcPts val="905"/>
              </a:spcBef>
              <a:buAutoNum type="arabicPeriod"/>
              <a:tabLst>
                <a:tab pos="55753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Based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specialization.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705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Individual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responsibility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self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specialization.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Increased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efficiency.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lvl="1">
              <a:lnSpc>
                <a:spcPct val="100000"/>
              </a:lnSpc>
              <a:spcBef>
                <a:spcPts val="1270"/>
              </a:spcBef>
              <a:buFont typeface="Times New Roman" panose="02020603050405020304"/>
              <a:buAutoNum type="arabicPeriod"/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45110" indent="-234950">
              <a:lnSpc>
                <a:spcPct val="100000"/>
              </a:lnSpc>
              <a:buSzPct val="96000"/>
              <a:buFont typeface="Wingdings" panose="05000000000000000000"/>
              <a:buChar char=""/>
              <a:tabLst>
                <a:tab pos="24511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Limitations</a:t>
            </a:r>
            <a:r>
              <a:rPr sz="2300" u="none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none" spc="-5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553085" lvl="1" indent="-246380">
              <a:lnSpc>
                <a:spcPct val="100000"/>
              </a:lnSpc>
              <a:spcBef>
                <a:spcPts val="915"/>
              </a:spcBef>
              <a:buAutoNum type="arabicPeriod"/>
              <a:tabLst>
                <a:tab pos="55308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staff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(expert)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ineffective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lack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authority.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695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Friction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between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staff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superiors.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Unless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duties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responsibilities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staff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well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defined,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1880" rIns="0" bIns="0" rtlCol="0">
            <a:spAutoFit/>
          </a:bodyPr>
          <a:lstStyle/>
          <a:p>
            <a:pPr marL="723900">
              <a:lnSpc>
                <a:spcPct val="100000"/>
              </a:lnSpc>
              <a:spcBef>
                <a:spcPts val="135"/>
              </a:spcBef>
            </a:pPr>
            <a:r>
              <a:rPr b="0" spc="-40" dirty="0">
                <a:latin typeface="Carlito"/>
                <a:cs typeface="Carlito"/>
              </a:rPr>
              <a:t>Industrial</a:t>
            </a:r>
            <a:r>
              <a:rPr b="0"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40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550667"/>
            <a:ext cx="7896225" cy="330835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confusion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about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functions.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61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06070" indent="-293370">
              <a:lnSpc>
                <a:spcPct val="100000"/>
              </a:lnSpc>
              <a:spcBef>
                <a:spcPts val="5"/>
              </a:spcBef>
              <a:buFont typeface="Times New Roman" panose="02020603050405020304"/>
              <a:buAutoNum type="arabicPeriod" startAt="4"/>
              <a:tabLst>
                <a:tab pos="30607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&amp;Functional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Staff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Organization</a:t>
            </a:r>
            <a:r>
              <a:rPr sz="2300" u="none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none" spc="-5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 indent="251460">
              <a:lnSpc>
                <a:spcPts val="2140"/>
              </a:lnSpc>
              <a:spcBef>
                <a:spcPts val="87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Here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expert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become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advisers.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Become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executives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charge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single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technique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common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different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units.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06070" indent="-293370">
              <a:lnSpc>
                <a:spcPct val="100000"/>
              </a:lnSpc>
              <a:buFont typeface="Times New Roman" panose="02020603050405020304"/>
              <a:buAutoNum type="arabicPeriod" startAt="5"/>
              <a:tabLst>
                <a:tab pos="30607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Committee</a:t>
            </a:r>
            <a:r>
              <a:rPr sz="2300" u="heavy" spc="-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Organization</a:t>
            </a:r>
            <a:r>
              <a:rPr sz="2300" u="none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none" spc="-5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237490" indent="294005">
              <a:lnSpc>
                <a:spcPts val="2210"/>
              </a:lnSpc>
              <a:spcBef>
                <a:spcPts val="1095"/>
              </a:spcBef>
              <a:tabLst>
                <a:tab pos="583120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committee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group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usually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same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authoritative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level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specially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designated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perform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managerial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act.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1880" rIns="0" bIns="0" rtlCol="0">
            <a:spAutoFit/>
          </a:bodyPr>
          <a:lstStyle/>
          <a:p>
            <a:pPr marL="723900">
              <a:lnSpc>
                <a:spcPct val="100000"/>
              </a:lnSpc>
              <a:spcBef>
                <a:spcPts val="135"/>
              </a:spcBef>
            </a:pPr>
            <a:r>
              <a:rPr b="0" spc="-40" dirty="0">
                <a:latin typeface="Carlito"/>
                <a:cs typeface="Carlito"/>
              </a:rPr>
              <a:t>Industrial</a:t>
            </a:r>
            <a:r>
              <a:rPr b="0"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40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7100" y="2291586"/>
            <a:ext cx="6616065" cy="362204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Two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:-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880" indent="-235585">
              <a:lnSpc>
                <a:spcPct val="100000"/>
              </a:lnSpc>
              <a:spcBef>
                <a:spcPts val="610"/>
              </a:spcBef>
              <a:buAutoNum type="alphaLcPeriod"/>
              <a:tabLst>
                <a:tab pos="43688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Permanent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47675" indent="-24638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4767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Temporary.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45110" indent="-234950" algn="just">
              <a:lnSpc>
                <a:spcPct val="100000"/>
              </a:lnSpc>
              <a:buSzPct val="96000"/>
              <a:buFont typeface="Wingdings" panose="05000000000000000000"/>
              <a:buChar char=""/>
              <a:tabLst>
                <a:tab pos="24511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Advantages</a:t>
            </a:r>
            <a:r>
              <a:rPr sz="2300" u="none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none" spc="-6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 lvl="1" indent="502285" algn="just">
              <a:lnSpc>
                <a:spcPts val="2140"/>
              </a:lnSpc>
              <a:spcBef>
                <a:spcPts val="865"/>
              </a:spcBef>
              <a:buAutoNum type="arabicPeriod"/>
              <a:tabLst>
                <a:tab pos="51435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Under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strong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executive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chairman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committee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solve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problem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quickly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successfully.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Because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two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loads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better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one.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14985" lvl="1" indent="-250825" algn="just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51435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Decisions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unusual.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14985" lvl="1" indent="-250825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1435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Co-operative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1880" rIns="0" bIns="0" rtlCol="0">
            <a:spAutoFit/>
          </a:bodyPr>
          <a:lstStyle/>
          <a:p>
            <a:pPr marL="723900">
              <a:lnSpc>
                <a:spcPct val="100000"/>
              </a:lnSpc>
              <a:spcBef>
                <a:spcPts val="135"/>
              </a:spcBef>
            </a:pPr>
            <a:r>
              <a:rPr b="0" spc="-40" dirty="0">
                <a:latin typeface="Carlito"/>
                <a:cs typeface="Carlito"/>
              </a:rPr>
              <a:t>Industrial</a:t>
            </a:r>
            <a:r>
              <a:rPr b="0"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40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55586"/>
            <a:ext cx="8404860" cy="337756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245110" indent="-234950">
              <a:lnSpc>
                <a:spcPct val="100000"/>
              </a:lnSpc>
              <a:spcBef>
                <a:spcPts val="525"/>
              </a:spcBef>
              <a:buSzPct val="96000"/>
              <a:buFont typeface="Wingdings" panose="05000000000000000000"/>
              <a:buChar char=""/>
              <a:tabLst>
                <a:tab pos="24511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Limitations</a:t>
            </a:r>
            <a:r>
              <a:rPr sz="2300" u="none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none" spc="-5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Quite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expensive.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2770" lvl="1" indent="-246380">
              <a:lnSpc>
                <a:spcPct val="100000"/>
              </a:lnSpc>
              <a:spcBef>
                <a:spcPts val="380"/>
              </a:spcBef>
              <a:buAutoNum type="arabicPeriod"/>
              <a:tabLst>
                <a:tab pos="57277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committee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too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large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constructive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63245" lvl="1" indent="-236855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563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Action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superficial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lack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interest.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5080" lvl="1" indent="564515">
              <a:lnSpc>
                <a:spcPts val="1900"/>
              </a:lnSpc>
              <a:spcBef>
                <a:spcPts val="810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Important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executives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called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frequently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meeting,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affecting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their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regular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activities.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36195" lvl="1" indent="550545">
              <a:lnSpc>
                <a:spcPts val="1910"/>
              </a:lnSpc>
              <a:spcBef>
                <a:spcPts val="815"/>
              </a:spcBef>
              <a:buAutoNum type="arabicPeriod"/>
              <a:tabLst>
                <a:tab pos="563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Aggressive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outspoken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members</a:t>
            </a:r>
            <a:r>
              <a:rPr sz="1950" spc="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dominate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meeting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affect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decision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sometimes</a:t>
            </a:r>
            <a:r>
              <a:rPr sz="195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adversely.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06070" lvl="1" indent="-293370">
              <a:lnSpc>
                <a:spcPct val="100000"/>
              </a:lnSpc>
              <a:spcBef>
                <a:spcPts val="280"/>
              </a:spcBef>
              <a:buFont typeface="Times New Roman" panose="02020603050405020304"/>
              <a:buAutoNum type="arabicPeriod"/>
              <a:tabLst>
                <a:tab pos="30607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Matrix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Organization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none" spc="-5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63525">
              <a:lnSpc>
                <a:spcPct val="100000"/>
              </a:lnSpc>
              <a:spcBef>
                <a:spcPts val="38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combination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functional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project/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printed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structure.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1880" rIns="0" bIns="0" rtlCol="0">
            <a:spAutoFit/>
          </a:bodyPr>
          <a:lstStyle/>
          <a:p>
            <a:pPr marL="723900">
              <a:lnSpc>
                <a:spcPct val="100000"/>
              </a:lnSpc>
              <a:spcBef>
                <a:spcPts val="135"/>
              </a:spcBef>
            </a:pPr>
            <a:r>
              <a:rPr b="0" spc="-40" dirty="0">
                <a:latin typeface="Carlito"/>
                <a:cs typeface="Carlito"/>
              </a:rPr>
              <a:t>Industrial</a:t>
            </a:r>
            <a:r>
              <a:rPr b="0"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40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54985"/>
            <a:ext cx="7905115" cy="352425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245110" indent="-234950">
              <a:lnSpc>
                <a:spcPct val="100000"/>
              </a:lnSpc>
              <a:spcBef>
                <a:spcPts val="810"/>
              </a:spcBef>
              <a:buSzPct val="96000"/>
              <a:buFont typeface="Wingdings" panose="05000000000000000000"/>
              <a:buChar char=""/>
              <a:tabLst>
                <a:tab pos="24511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Advantages</a:t>
            </a:r>
            <a:r>
              <a:rPr sz="2300" u="none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none" spc="-6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Result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oriented.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Professional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identification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maintained.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Proper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utilization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specialized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people.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lvl="1">
              <a:lnSpc>
                <a:spcPct val="100000"/>
              </a:lnSpc>
              <a:spcBef>
                <a:spcPts val="1275"/>
              </a:spcBef>
              <a:buFont typeface="Times New Roman" panose="02020603050405020304"/>
              <a:buAutoNum type="arabicPeriod"/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45110" indent="-234950">
              <a:lnSpc>
                <a:spcPct val="100000"/>
              </a:lnSpc>
              <a:buSzPct val="96000"/>
              <a:buFont typeface="Wingdings" panose="05000000000000000000"/>
              <a:buChar char=""/>
              <a:tabLst>
                <a:tab pos="24511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Limitation</a:t>
            </a:r>
            <a:r>
              <a:rPr sz="2300" u="none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none" spc="-5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576580" lvl="1" indent="-248920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57658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Conflict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between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functional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project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manager.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Imbalance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authority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power.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215" lvl="1" indent="-25082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772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Needs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consuming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meeting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between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functional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project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manager.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3871" y="1523491"/>
            <a:ext cx="6101715" cy="22225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15"/>
              </a:spcBef>
              <a:tabLst>
                <a:tab pos="3395345" algn="l"/>
              </a:tabLst>
            </a:pPr>
            <a:r>
              <a:rPr sz="2300" i="1" u="heavy" spc="-30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Carlito"/>
                <a:cs typeface="Carlito"/>
              </a:rPr>
              <a:t>FACTORS</a:t>
            </a:r>
            <a:r>
              <a:rPr sz="2300" u="heavy" spc="110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Times New Roman" panose="02020603050405020304"/>
                <a:cs typeface="Times New Roman" panose="02020603050405020304"/>
              </a:rPr>
              <a:t>DETERMINING</a:t>
            </a:r>
            <a:r>
              <a:rPr sz="2300" u="heavy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300" i="1" u="heavy" spc="-25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Carlito"/>
                <a:cs typeface="Carlito"/>
              </a:rPr>
              <a:t>THE</a:t>
            </a:r>
            <a:r>
              <a:rPr sz="2300" u="heavy" spc="-125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i="1" u="heavy" spc="-65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Carlito"/>
                <a:cs typeface="Carlito"/>
              </a:rPr>
              <a:t>SPAN</a:t>
            </a:r>
            <a:r>
              <a:rPr sz="2300" u="heavy" spc="-125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i="1" u="heavy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Carlito"/>
                <a:cs typeface="Carlito"/>
              </a:rPr>
              <a:t>OF</a:t>
            </a:r>
            <a:r>
              <a:rPr sz="2300" u="heavy" spc="-120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i="1" u="heavy" spc="-20" dirty="0">
                <a:solidFill>
                  <a:srgbClr val="6F2FA0"/>
                </a:solidFill>
                <a:uFill>
                  <a:solidFill>
                    <a:srgbClr val="6F2F9F"/>
                  </a:solidFill>
                </a:uFill>
                <a:latin typeface="Carlito"/>
                <a:cs typeface="Carlito"/>
              </a:rPr>
              <a:t>CONTROL</a:t>
            </a:r>
            <a:endParaRPr sz="2300">
              <a:latin typeface="Carlito"/>
              <a:cs typeface="Carlito"/>
            </a:endParaRPr>
          </a:p>
          <a:p>
            <a:pPr marL="268605" indent="-255905">
              <a:lnSpc>
                <a:spcPct val="100000"/>
              </a:lnSpc>
              <a:spcBef>
                <a:spcPts val="1800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dirty="0">
                <a:latin typeface="Carlito"/>
                <a:cs typeface="Carlito"/>
              </a:rPr>
              <a:t>The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capacity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skill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executive.</a:t>
            </a:r>
            <a:endParaRPr sz="2300">
              <a:latin typeface="Carlito"/>
              <a:cs typeface="Carlito"/>
            </a:endParaRPr>
          </a:p>
          <a:p>
            <a:pPr marL="268605" indent="-25590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dirty="0">
                <a:latin typeface="Carlito"/>
                <a:cs typeface="Carlito"/>
              </a:rPr>
              <a:t>the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capacity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skill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the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sub-ordinate.</a:t>
            </a:r>
            <a:endParaRPr sz="2300">
              <a:latin typeface="Carlito"/>
              <a:cs typeface="Carlito"/>
            </a:endParaRPr>
          </a:p>
          <a:p>
            <a:pPr marL="268605" indent="-255905">
              <a:lnSpc>
                <a:spcPct val="100000"/>
              </a:lnSpc>
              <a:spcBef>
                <a:spcPts val="550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dirty="0">
                <a:latin typeface="Carlito"/>
                <a:cs typeface="Carlito"/>
              </a:rPr>
              <a:t>Stability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operation.</a:t>
            </a:r>
            <a:endParaRPr sz="2300">
              <a:latin typeface="Carlito"/>
              <a:cs typeface="Carlito"/>
            </a:endParaRPr>
          </a:p>
          <a:p>
            <a:pPr marL="268605" indent="-25590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spc="-10" dirty="0">
                <a:latin typeface="Carlito"/>
                <a:cs typeface="Carlito"/>
              </a:rPr>
              <a:t>Types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operation.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875933"/>
              </p:ext>
            </p:extLst>
          </p:nvPr>
        </p:nvGraphicFramePr>
        <p:xfrm>
          <a:off x="511901" y="1213559"/>
          <a:ext cx="8477250" cy="3862705"/>
        </p:xfrm>
        <a:graphic>
          <a:graphicData uri="http://schemas.openxmlformats.org/drawingml/2006/table">
            <a:tbl>
              <a:tblPr firstRow="1" firstCol="1" bandRow="1"/>
              <a:tblGrid>
                <a:gridCol w="590550"/>
                <a:gridCol w="6254115"/>
                <a:gridCol w="636905"/>
                <a:gridCol w="995680"/>
              </a:tblGrid>
              <a:tr h="3949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85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SL</a:t>
                      </a:r>
                      <a:endParaRPr lang="en-US" sz="1155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85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Content of Course</a:t>
                      </a:r>
                      <a:endParaRPr lang="en-US" sz="1155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85" dirty="0" err="1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Hrs</a:t>
                      </a:r>
                      <a:endParaRPr lang="en-US" sz="1155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85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CLOs</a:t>
                      </a:r>
                      <a:endParaRPr lang="en-US" sz="1155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5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Introduction, Definition of Quality, Methods of control chance causes and assignable causes,</a:t>
                      </a:r>
                      <a:endParaRPr lang="en-US" sz="120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5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9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4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5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Theory of Control Charts, control chart for variables X &amp; R Chart, Standard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deviationchart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Process capability studies Control Chart for attributes, fraction defective and of defective charts chart sensitivity Control chart for non</a:t>
                      </a:r>
                      <a:r>
                        <a:rPr lang="en-US" sz="1155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conformities ( p,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chart, c &amp;u charts ) problems using SQC tables</a:t>
                      </a:r>
                      <a:endParaRPr lang="en-US" sz="1155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5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9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CLO3, CLO4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23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5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Acceptance sampling, Fundamental concepts &amp; terms ,Operation characteristic curves(OC curves) AQL, LTPD, AOQL, sampling plans for single</a:t>
                      </a:r>
                      <a:r>
                        <a:rPr lang="en-US" sz="1155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Double</a:t>
                      </a:r>
                      <a:r>
                        <a:rPr lang="en-US" sz="1155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Multiple sampling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plan,sequential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sampling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plan,Dodge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Roming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sampling plans Lot by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Lotacceptance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sampling by Attributes</a:t>
                      </a:r>
                    </a:p>
                    <a:p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,AQL system for Lot by Lot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sampling,Acceptancesampling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variables.</a:t>
                      </a:r>
                      <a:endParaRPr lang="en-US" sz="1155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5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9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CLO2, </a:t>
                      </a:r>
                      <a:r>
                        <a:rPr lang="en-US" sz="99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CLO6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37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5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 policy, Quality planning, designing for quality, Manufacturing for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quality,Quality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philosophies by Deming and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Jurang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 Crosby &amp;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Muller,TQM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definition,customer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focus, Top Management commitment, Team work, Implementation of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TQM,Concepts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Kaizen, 5S, just in time JIT, Taguchi methods, need for ISO 9000,clausesof ISO 9000 </a:t>
                      </a:r>
                      <a:r>
                        <a:rPr lang="en-US" sz="1155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Implementation,Case</a:t>
                      </a:r>
                      <a:r>
                        <a:rPr lang="en-US" sz="1155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studies.</a:t>
                      </a:r>
                      <a:endParaRPr lang="en-US" sz="1155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5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9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CLO5, CLO7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56579" marR="565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62000" y="5880013"/>
            <a:ext cx="8957786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437" tIns="37718" rIns="75437" bIns="37718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32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Text Book:</a:t>
            </a:r>
            <a:endParaRPr lang="en-US" sz="13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sz="13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Statistical Quality Control - Douglas C. Montgomery</a:t>
            </a:r>
          </a:p>
          <a:p>
            <a:pPr>
              <a:buFont typeface="+mj-lt"/>
              <a:buAutoNum type="arabicPeriod"/>
            </a:pPr>
            <a:r>
              <a:rPr lang="en-US" sz="13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Quality Control – Grant &amp; </a:t>
            </a:r>
            <a:r>
              <a:rPr lang="en-US" sz="13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Lavenworth</a:t>
            </a:r>
            <a:endParaRPr lang="en-US" sz="13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83508" y="2206752"/>
            <a:ext cx="2468880" cy="1866900"/>
            <a:chOff x="3683508" y="2206752"/>
            <a:chExt cx="2468880" cy="1866900"/>
          </a:xfrm>
        </p:grpSpPr>
        <p:sp>
          <p:nvSpPr>
            <p:cNvPr id="3" name="object 3"/>
            <p:cNvSpPr/>
            <p:nvPr/>
          </p:nvSpPr>
          <p:spPr>
            <a:xfrm>
              <a:off x="3683508" y="3488448"/>
              <a:ext cx="2468880" cy="585470"/>
            </a:xfrm>
            <a:custGeom>
              <a:avLst/>
              <a:gdLst/>
              <a:ahLst/>
              <a:cxnLst/>
              <a:rect l="l" t="t" r="r" b="b"/>
              <a:pathLst>
                <a:path w="2468879" h="585470">
                  <a:moveTo>
                    <a:pt x="2468880" y="393192"/>
                  </a:moveTo>
                  <a:lnTo>
                    <a:pt x="1240536" y="393192"/>
                  </a:lnTo>
                  <a:lnTo>
                    <a:pt x="1240536" y="0"/>
                  </a:lnTo>
                  <a:lnTo>
                    <a:pt x="1229868" y="0"/>
                  </a:lnTo>
                  <a:lnTo>
                    <a:pt x="1229868" y="393192"/>
                  </a:lnTo>
                  <a:lnTo>
                    <a:pt x="0" y="393192"/>
                  </a:lnTo>
                  <a:lnTo>
                    <a:pt x="0" y="585216"/>
                  </a:lnTo>
                  <a:lnTo>
                    <a:pt x="6096" y="585216"/>
                  </a:lnTo>
                  <a:lnTo>
                    <a:pt x="10668" y="585216"/>
                  </a:lnTo>
                  <a:lnTo>
                    <a:pt x="10668" y="403860"/>
                  </a:lnTo>
                  <a:lnTo>
                    <a:pt x="1229868" y="403860"/>
                  </a:lnTo>
                  <a:lnTo>
                    <a:pt x="1234440" y="403860"/>
                  </a:lnTo>
                  <a:lnTo>
                    <a:pt x="1240536" y="403860"/>
                  </a:lnTo>
                  <a:lnTo>
                    <a:pt x="2458212" y="403860"/>
                  </a:lnTo>
                  <a:lnTo>
                    <a:pt x="2458212" y="585216"/>
                  </a:lnTo>
                  <a:lnTo>
                    <a:pt x="2464308" y="585216"/>
                  </a:lnTo>
                  <a:lnTo>
                    <a:pt x="2468880" y="585216"/>
                  </a:lnTo>
                  <a:lnTo>
                    <a:pt x="2468880" y="393192"/>
                  </a:lnTo>
                  <a:close/>
                </a:path>
              </a:pathLst>
            </a:custGeom>
            <a:solidFill>
              <a:srgbClr val="467B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912107" y="2211324"/>
              <a:ext cx="2011680" cy="1277620"/>
            </a:xfrm>
            <a:custGeom>
              <a:avLst/>
              <a:gdLst/>
              <a:ahLst/>
              <a:cxnLst/>
              <a:rect l="l" t="t" r="r" b="b"/>
              <a:pathLst>
                <a:path w="2011679" h="1277620">
                  <a:moveTo>
                    <a:pt x="2011679" y="1149095"/>
                  </a:moveTo>
                  <a:lnTo>
                    <a:pt x="2011679" y="128015"/>
                  </a:lnTo>
                  <a:lnTo>
                    <a:pt x="2001535" y="78438"/>
                  </a:lnTo>
                  <a:lnTo>
                    <a:pt x="1973960" y="37718"/>
                  </a:lnTo>
                  <a:lnTo>
                    <a:pt x="1933241" y="10144"/>
                  </a:lnTo>
                  <a:lnTo>
                    <a:pt x="1883663" y="0"/>
                  </a:lnTo>
                  <a:lnTo>
                    <a:pt x="128015" y="0"/>
                  </a:lnTo>
                  <a:lnTo>
                    <a:pt x="78438" y="10144"/>
                  </a:lnTo>
                  <a:lnTo>
                    <a:pt x="37718" y="37718"/>
                  </a:lnTo>
                  <a:lnTo>
                    <a:pt x="10144" y="78438"/>
                  </a:lnTo>
                  <a:lnTo>
                    <a:pt x="0" y="128015"/>
                  </a:lnTo>
                  <a:lnTo>
                    <a:pt x="0" y="1149095"/>
                  </a:lnTo>
                  <a:lnTo>
                    <a:pt x="10144" y="1199316"/>
                  </a:lnTo>
                  <a:lnTo>
                    <a:pt x="37718" y="1239964"/>
                  </a:lnTo>
                  <a:lnTo>
                    <a:pt x="78438" y="1267182"/>
                  </a:lnTo>
                  <a:lnTo>
                    <a:pt x="128015" y="1277111"/>
                  </a:lnTo>
                  <a:lnTo>
                    <a:pt x="1883663" y="1277111"/>
                  </a:lnTo>
                  <a:lnTo>
                    <a:pt x="1933241" y="1267182"/>
                  </a:lnTo>
                  <a:lnTo>
                    <a:pt x="1973960" y="1239964"/>
                  </a:lnTo>
                  <a:lnTo>
                    <a:pt x="2001535" y="1199316"/>
                  </a:lnTo>
                  <a:lnTo>
                    <a:pt x="2011679" y="1149095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907536" y="2206752"/>
              <a:ext cx="2021205" cy="1287780"/>
            </a:xfrm>
            <a:custGeom>
              <a:avLst/>
              <a:gdLst/>
              <a:ahLst/>
              <a:cxnLst/>
              <a:rect l="l" t="t" r="r" b="b"/>
              <a:pathLst>
                <a:path w="2021204" h="1287779">
                  <a:moveTo>
                    <a:pt x="2020824" y="1167384"/>
                  </a:moveTo>
                  <a:lnTo>
                    <a:pt x="2020824" y="118872"/>
                  </a:lnTo>
                  <a:lnTo>
                    <a:pt x="2019300" y="105156"/>
                  </a:lnTo>
                  <a:lnTo>
                    <a:pt x="2005584" y="68580"/>
                  </a:lnTo>
                  <a:lnTo>
                    <a:pt x="1982724" y="38100"/>
                  </a:lnTo>
                  <a:lnTo>
                    <a:pt x="1952244" y="15240"/>
                  </a:lnTo>
                  <a:lnTo>
                    <a:pt x="1915668" y="1524"/>
                  </a:lnTo>
                  <a:lnTo>
                    <a:pt x="1901952" y="0"/>
                  </a:lnTo>
                  <a:lnTo>
                    <a:pt x="118872" y="0"/>
                  </a:lnTo>
                  <a:lnTo>
                    <a:pt x="80772" y="10668"/>
                  </a:lnTo>
                  <a:lnTo>
                    <a:pt x="48768" y="30480"/>
                  </a:lnTo>
                  <a:lnTo>
                    <a:pt x="38100" y="38100"/>
                  </a:lnTo>
                  <a:lnTo>
                    <a:pt x="15240" y="68580"/>
                  </a:lnTo>
                  <a:lnTo>
                    <a:pt x="3048" y="105156"/>
                  </a:lnTo>
                  <a:lnTo>
                    <a:pt x="0" y="118872"/>
                  </a:lnTo>
                  <a:lnTo>
                    <a:pt x="0" y="1167384"/>
                  </a:lnTo>
                  <a:lnTo>
                    <a:pt x="3048" y="1181100"/>
                  </a:lnTo>
                  <a:lnTo>
                    <a:pt x="6096" y="1193292"/>
                  </a:lnTo>
                  <a:lnTo>
                    <a:pt x="10668" y="1205484"/>
                  </a:lnTo>
                  <a:lnTo>
                    <a:pt x="10668" y="120396"/>
                  </a:lnTo>
                  <a:lnTo>
                    <a:pt x="12192" y="108204"/>
                  </a:lnTo>
                  <a:lnTo>
                    <a:pt x="15240" y="96012"/>
                  </a:lnTo>
                  <a:lnTo>
                    <a:pt x="19812" y="85344"/>
                  </a:lnTo>
                  <a:lnTo>
                    <a:pt x="24384" y="77343"/>
                  </a:lnTo>
                  <a:lnTo>
                    <a:pt x="24384" y="74676"/>
                  </a:lnTo>
                  <a:lnTo>
                    <a:pt x="30480" y="66141"/>
                  </a:lnTo>
                  <a:lnTo>
                    <a:pt x="30480" y="64008"/>
                  </a:lnTo>
                  <a:lnTo>
                    <a:pt x="45720" y="45720"/>
                  </a:lnTo>
                  <a:lnTo>
                    <a:pt x="96012" y="15240"/>
                  </a:lnTo>
                  <a:lnTo>
                    <a:pt x="120396" y="10668"/>
                  </a:lnTo>
                  <a:lnTo>
                    <a:pt x="1901952" y="10668"/>
                  </a:lnTo>
                  <a:lnTo>
                    <a:pt x="1901952" y="10837"/>
                  </a:lnTo>
                  <a:lnTo>
                    <a:pt x="1914144" y="12192"/>
                  </a:lnTo>
                  <a:lnTo>
                    <a:pt x="1914144" y="12573"/>
                  </a:lnTo>
                  <a:lnTo>
                    <a:pt x="1924812" y="15240"/>
                  </a:lnTo>
                  <a:lnTo>
                    <a:pt x="1937004" y="19812"/>
                  </a:lnTo>
                  <a:lnTo>
                    <a:pt x="1937004" y="20383"/>
                  </a:lnTo>
                  <a:lnTo>
                    <a:pt x="1947672" y="24384"/>
                  </a:lnTo>
                  <a:lnTo>
                    <a:pt x="1947672" y="25254"/>
                  </a:lnTo>
                  <a:lnTo>
                    <a:pt x="1990344" y="64008"/>
                  </a:lnTo>
                  <a:lnTo>
                    <a:pt x="2008632" y="108204"/>
                  </a:lnTo>
                  <a:lnTo>
                    <a:pt x="2011680" y="132588"/>
                  </a:lnTo>
                  <a:lnTo>
                    <a:pt x="2011680" y="1205484"/>
                  </a:lnTo>
                  <a:lnTo>
                    <a:pt x="2016252" y="1193292"/>
                  </a:lnTo>
                  <a:lnTo>
                    <a:pt x="2019300" y="1181100"/>
                  </a:lnTo>
                  <a:lnTo>
                    <a:pt x="2020824" y="1167384"/>
                  </a:lnTo>
                  <a:close/>
                </a:path>
                <a:path w="2021204" h="1287779">
                  <a:moveTo>
                    <a:pt x="25908" y="1213104"/>
                  </a:moveTo>
                  <a:lnTo>
                    <a:pt x="19812" y="1202436"/>
                  </a:lnTo>
                  <a:lnTo>
                    <a:pt x="15240" y="1190244"/>
                  </a:lnTo>
                  <a:lnTo>
                    <a:pt x="12192" y="1178052"/>
                  </a:lnTo>
                  <a:lnTo>
                    <a:pt x="12192" y="1179576"/>
                  </a:lnTo>
                  <a:lnTo>
                    <a:pt x="10668" y="1165860"/>
                  </a:lnTo>
                  <a:lnTo>
                    <a:pt x="10668" y="1205484"/>
                  </a:lnTo>
                  <a:lnTo>
                    <a:pt x="15240" y="1217676"/>
                  </a:lnTo>
                  <a:lnTo>
                    <a:pt x="24384" y="1230477"/>
                  </a:lnTo>
                  <a:lnTo>
                    <a:pt x="24384" y="1213104"/>
                  </a:lnTo>
                  <a:lnTo>
                    <a:pt x="25908" y="1213104"/>
                  </a:lnTo>
                  <a:close/>
                </a:path>
                <a:path w="2021204" h="1287779">
                  <a:moveTo>
                    <a:pt x="25908" y="74676"/>
                  </a:moveTo>
                  <a:lnTo>
                    <a:pt x="24384" y="74676"/>
                  </a:lnTo>
                  <a:lnTo>
                    <a:pt x="24384" y="77343"/>
                  </a:lnTo>
                  <a:lnTo>
                    <a:pt x="25908" y="74676"/>
                  </a:lnTo>
                  <a:close/>
                </a:path>
                <a:path w="2021204" h="1287779">
                  <a:moveTo>
                    <a:pt x="32004" y="1222248"/>
                  </a:moveTo>
                  <a:lnTo>
                    <a:pt x="24384" y="1213104"/>
                  </a:lnTo>
                  <a:lnTo>
                    <a:pt x="24384" y="1230477"/>
                  </a:lnTo>
                  <a:lnTo>
                    <a:pt x="30480" y="1239012"/>
                  </a:lnTo>
                  <a:lnTo>
                    <a:pt x="30480" y="1222248"/>
                  </a:lnTo>
                  <a:lnTo>
                    <a:pt x="32004" y="1222248"/>
                  </a:lnTo>
                  <a:close/>
                </a:path>
                <a:path w="2021204" h="1287779">
                  <a:moveTo>
                    <a:pt x="32004" y="64008"/>
                  </a:moveTo>
                  <a:lnTo>
                    <a:pt x="30480" y="64008"/>
                  </a:lnTo>
                  <a:lnTo>
                    <a:pt x="30480" y="66141"/>
                  </a:lnTo>
                  <a:lnTo>
                    <a:pt x="32004" y="64008"/>
                  </a:lnTo>
                  <a:close/>
                </a:path>
                <a:path w="2021204" h="1287779">
                  <a:moveTo>
                    <a:pt x="1901952" y="1286256"/>
                  </a:moveTo>
                  <a:lnTo>
                    <a:pt x="1901952" y="1275588"/>
                  </a:lnTo>
                  <a:lnTo>
                    <a:pt x="1888236" y="1277112"/>
                  </a:lnTo>
                  <a:lnTo>
                    <a:pt x="132588" y="1277112"/>
                  </a:lnTo>
                  <a:lnTo>
                    <a:pt x="108204" y="1274064"/>
                  </a:lnTo>
                  <a:lnTo>
                    <a:pt x="96012" y="1271016"/>
                  </a:lnTo>
                  <a:lnTo>
                    <a:pt x="85344" y="1266444"/>
                  </a:lnTo>
                  <a:lnTo>
                    <a:pt x="85344" y="1267968"/>
                  </a:lnTo>
                  <a:lnTo>
                    <a:pt x="64008" y="1255776"/>
                  </a:lnTo>
                  <a:lnTo>
                    <a:pt x="45720" y="1240536"/>
                  </a:lnTo>
                  <a:lnTo>
                    <a:pt x="38100" y="1231392"/>
                  </a:lnTo>
                  <a:lnTo>
                    <a:pt x="38100" y="1232916"/>
                  </a:lnTo>
                  <a:lnTo>
                    <a:pt x="30480" y="1222248"/>
                  </a:lnTo>
                  <a:lnTo>
                    <a:pt x="30480" y="1239012"/>
                  </a:lnTo>
                  <a:lnTo>
                    <a:pt x="38100" y="1248156"/>
                  </a:lnTo>
                  <a:lnTo>
                    <a:pt x="48768" y="1257300"/>
                  </a:lnTo>
                  <a:lnTo>
                    <a:pt x="57912" y="1264920"/>
                  </a:lnTo>
                  <a:lnTo>
                    <a:pt x="70104" y="1271016"/>
                  </a:lnTo>
                  <a:lnTo>
                    <a:pt x="80772" y="1277112"/>
                  </a:lnTo>
                  <a:lnTo>
                    <a:pt x="92964" y="1281684"/>
                  </a:lnTo>
                  <a:lnTo>
                    <a:pt x="106680" y="1284732"/>
                  </a:lnTo>
                  <a:lnTo>
                    <a:pt x="118872" y="1286256"/>
                  </a:lnTo>
                  <a:lnTo>
                    <a:pt x="132588" y="1287780"/>
                  </a:lnTo>
                  <a:lnTo>
                    <a:pt x="1888236" y="1287780"/>
                  </a:lnTo>
                  <a:lnTo>
                    <a:pt x="1901952" y="1286256"/>
                  </a:lnTo>
                  <a:close/>
                </a:path>
                <a:path w="2021204" h="1287779">
                  <a:moveTo>
                    <a:pt x="1901952" y="10837"/>
                  </a:moveTo>
                  <a:lnTo>
                    <a:pt x="1901952" y="10668"/>
                  </a:lnTo>
                  <a:lnTo>
                    <a:pt x="1900428" y="10668"/>
                  </a:lnTo>
                  <a:lnTo>
                    <a:pt x="1901952" y="10837"/>
                  </a:lnTo>
                  <a:close/>
                </a:path>
                <a:path w="2021204" h="1287779">
                  <a:moveTo>
                    <a:pt x="1914144" y="1284901"/>
                  </a:moveTo>
                  <a:lnTo>
                    <a:pt x="1914144" y="1274064"/>
                  </a:lnTo>
                  <a:lnTo>
                    <a:pt x="1900428" y="1275588"/>
                  </a:lnTo>
                  <a:lnTo>
                    <a:pt x="1901952" y="1275588"/>
                  </a:lnTo>
                  <a:lnTo>
                    <a:pt x="1901952" y="1286256"/>
                  </a:lnTo>
                  <a:lnTo>
                    <a:pt x="1914144" y="1284901"/>
                  </a:lnTo>
                  <a:close/>
                </a:path>
                <a:path w="2021204" h="1287779">
                  <a:moveTo>
                    <a:pt x="1914144" y="12573"/>
                  </a:moveTo>
                  <a:lnTo>
                    <a:pt x="1914144" y="12192"/>
                  </a:lnTo>
                  <a:lnTo>
                    <a:pt x="1912620" y="12192"/>
                  </a:lnTo>
                  <a:lnTo>
                    <a:pt x="1914144" y="12573"/>
                  </a:lnTo>
                  <a:close/>
                </a:path>
                <a:path w="2021204" h="1287779">
                  <a:moveTo>
                    <a:pt x="1937004" y="1266444"/>
                  </a:moveTo>
                  <a:lnTo>
                    <a:pt x="1924812" y="1271016"/>
                  </a:lnTo>
                  <a:lnTo>
                    <a:pt x="1912620" y="1274064"/>
                  </a:lnTo>
                  <a:lnTo>
                    <a:pt x="1914144" y="1274064"/>
                  </a:lnTo>
                  <a:lnTo>
                    <a:pt x="1914144" y="1284901"/>
                  </a:lnTo>
                  <a:lnTo>
                    <a:pt x="1915668" y="1284732"/>
                  </a:lnTo>
                  <a:lnTo>
                    <a:pt x="1927860" y="1281684"/>
                  </a:lnTo>
                  <a:lnTo>
                    <a:pt x="1935480" y="1278826"/>
                  </a:lnTo>
                  <a:lnTo>
                    <a:pt x="1935480" y="1267968"/>
                  </a:lnTo>
                  <a:lnTo>
                    <a:pt x="1937004" y="1266444"/>
                  </a:lnTo>
                  <a:close/>
                </a:path>
                <a:path w="2021204" h="1287779">
                  <a:moveTo>
                    <a:pt x="1937004" y="20383"/>
                  </a:moveTo>
                  <a:lnTo>
                    <a:pt x="1937004" y="19812"/>
                  </a:lnTo>
                  <a:lnTo>
                    <a:pt x="1935480" y="19812"/>
                  </a:lnTo>
                  <a:lnTo>
                    <a:pt x="1937004" y="20383"/>
                  </a:lnTo>
                  <a:close/>
                </a:path>
                <a:path w="2021204" h="1287779">
                  <a:moveTo>
                    <a:pt x="1947672" y="1273302"/>
                  </a:moveTo>
                  <a:lnTo>
                    <a:pt x="1947672" y="1261872"/>
                  </a:lnTo>
                  <a:lnTo>
                    <a:pt x="1935480" y="1267968"/>
                  </a:lnTo>
                  <a:lnTo>
                    <a:pt x="1935480" y="1278826"/>
                  </a:lnTo>
                  <a:lnTo>
                    <a:pt x="1940052" y="1277112"/>
                  </a:lnTo>
                  <a:lnTo>
                    <a:pt x="1947672" y="1273302"/>
                  </a:lnTo>
                  <a:close/>
                </a:path>
                <a:path w="2021204" h="1287779">
                  <a:moveTo>
                    <a:pt x="1947672" y="25254"/>
                  </a:moveTo>
                  <a:lnTo>
                    <a:pt x="1947672" y="24384"/>
                  </a:lnTo>
                  <a:lnTo>
                    <a:pt x="1946148" y="24384"/>
                  </a:lnTo>
                  <a:lnTo>
                    <a:pt x="1947672" y="25254"/>
                  </a:lnTo>
                  <a:close/>
                </a:path>
                <a:path w="2021204" h="1287779">
                  <a:moveTo>
                    <a:pt x="2011680" y="1205484"/>
                  </a:moveTo>
                  <a:lnTo>
                    <a:pt x="2011680" y="1153668"/>
                  </a:lnTo>
                  <a:lnTo>
                    <a:pt x="2010156" y="1167384"/>
                  </a:lnTo>
                  <a:lnTo>
                    <a:pt x="2010156" y="1165860"/>
                  </a:lnTo>
                  <a:lnTo>
                    <a:pt x="2008632" y="1179576"/>
                  </a:lnTo>
                  <a:lnTo>
                    <a:pt x="2008632" y="1178052"/>
                  </a:lnTo>
                  <a:lnTo>
                    <a:pt x="2005584" y="1190244"/>
                  </a:lnTo>
                  <a:lnTo>
                    <a:pt x="2001012" y="1202436"/>
                  </a:lnTo>
                  <a:lnTo>
                    <a:pt x="1996440" y="1213104"/>
                  </a:lnTo>
                  <a:lnTo>
                    <a:pt x="1990344" y="1222248"/>
                  </a:lnTo>
                  <a:lnTo>
                    <a:pt x="1982724" y="1232916"/>
                  </a:lnTo>
                  <a:lnTo>
                    <a:pt x="1982724" y="1231392"/>
                  </a:lnTo>
                  <a:lnTo>
                    <a:pt x="1975104" y="1240536"/>
                  </a:lnTo>
                  <a:lnTo>
                    <a:pt x="1956816" y="1255776"/>
                  </a:lnTo>
                  <a:lnTo>
                    <a:pt x="1946148" y="1261872"/>
                  </a:lnTo>
                  <a:lnTo>
                    <a:pt x="1947672" y="1261872"/>
                  </a:lnTo>
                  <a:lnTo>
                    <a:pt x="1947672" y="1273302"/>
                  </a:lnTo>
                  <a:lnTo>
                    <a:pt x="1952244" y="1271016"/>
                  </a:lnTo>
                  <a:lnTo>
                    <a:pt x="1991868" y="1239012"/>
                  </a:lnTo>
                  <a:lnTo>
                    <a:pt x="2005584" y="1217676"/>
                  </a:lnTo>
                  <a:lnTo>
                    <a:pt x="2011680" y="12054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36135" y="2423160"/>
              <a:ext cx="2011679" cy="127711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131564" y="2418588"/>
              <a:ext cx="2021205" cy="1287780"/>
            </a:xfrm>
            <a:custGeom>
              <a:avLst/>
              <a:gdLst/>
              <a:ahLst/>
              <a:cxnLst/>
              <a:rect l="l" t="t" r="r" b="b"/>
              <a:pathLst>
                <a:path w="2021204" h="1287779">
                  <a:moveTo>
                    <a:pt x="2020824" y="1168908"/>
                  </a:moveTo>
                  <a:lnTo>
                    <a:pt x="2020824" y="118872"/>
                  </a:lnTo>
                  <a:lnTo>
                    <a:pt x="2017776" y="106680"/>
                  </a:lnTo>
                  <a:lnTo>
                    <a:pt x="2014728" y="92964"/>
                  </a:lnTo>
                  <a:lnTo>
                    <a:pt x="1997964" y="57912"/>
                  </a:lnTo>
                  <a:lnTo>
                    <a:pt x="1962912" y="22860"/>
                  </a:lnTo>
                  <a:lnTo>
                    <a:pt x="1950720" y="16764"/>
                  </a:lnTo>
                  <a:lnTo>
                    <a:pt x="1940052" y="10668"/>
                  </a:lnTo>
                  <a:lnTo>
                    <a:pt x="1927860" y="6096"/>
                  </a:lnTo>
                  <a:lnTo>
                    <a:pt x="1914144" y="3048"/>
                  </a:lnTo>
                  <a:lnTo>
                    <a:pt x="1901952" y="0"/>
                  </a:lnTo>
                  <a:lnTo>
                    <a:pt x="118872" y="0"/>
                  </a:lnTo>
                  <a:lnTo>
                    <a:pt x="105156" y="3048"/>
                  </a:lnTo>
                  <a:lnTo>
                    <a:pt x="68580" y="16764"/>
                  </a:lnTo>
                  <a:lnTo>
                    <a:pt x="28956" y="48768"/>
                  </a:lnTo>
                  <a:lnTo>
                    <a:pt x="4572" y="92964"/>
                  </a:lnTo>
                  <a:lnTo>
                    <a:pt x="0" y="118872"/>
                  </a:lnTo>
                  <a:lnTo>
                    <a:pt x="0" y="1168908"/>
                  </a:lnTo>
                  <a:lnTo>
                    <a:pt x="1524" y="1181100"/>
                  </a:lnTo>
                  <a:lnTo>
                    <a:pt x="4572" y="1194816"/>
                  </a:lnTo>
                  <a:lnTo>
                    <a:pt x="9144" y="1207008"/>
                  </a:lnTo>
                  <a:lnTo>
                    <a:pt x="9144" y="132588"/>
                  </a:lnTo>
                  <a:lnTo>
                    <a:pt x="12192" y="108204"/>
                  </a:lnTo>
                  <a:lnTo>
                    <a:pt x="15240" y="96012"/>
                  </a:lnTo>
                  <a:lnTo>
                    <a:pt x="15240" y="97536"/>
                  </a:lnTo>
                  <a:lnTo>
                    <a:pt x="19812" y="85344"/>
                  </a:lnTo>
                  <a:lnTo>
                    <a:pt x="24384" y="74676"/>
                  </a:lnTo>
                  <a:lnTo>
                    <a:pt x="30480" y="64008"/>
                  </a:lnTo>
                  <a:lnTo>
                    <a:pt x="30480" y="65532"/>
                  </a:lnTo>
                  <a:lnTo>
                    <a:pt x="38100" y="54864"/>
                  </a:lnTo>
                  <a:lnTo>
                    <a:pt x="45720" y="45720"/>
                  </a:lnTo>
                  <a:lnTo>
                    <a:pt x="45720" y="47244"/>
                  </a:lnTo>
                  <a:lnTo>
                    <a:pt x="54864" y="38100"/>
                  </a:lnTo>
                  <a:lnTo>
                    <a:pt x="64008" y="32004"/>
                  </a:lnTo>
                  <a:lnTo>
                    <a:pt x="73152" y="26778"/>
                  </a:lnTo>
                  <a:lnTo>
                    <a:pt x="73152" y="25908"/>
                  </a:lnTo>
                  <a:lnTo>
                    <a:pt x="83820" y="20574"/>
                  </a:lnTo>
                  <a:lnTo>
                    <a:pt x="83820" y="19812"/>
                  </a:lnTo>
                  <a:lnTo>
                    <a:pt x="96012" y="15240"/>
                  </a:lnTo>
                  <a:lnTo>
                    <a:pt x="96012" y="16764"/>
                  </a:lnTo>
                  <a:lnTo>
                    <a:pt x="108204" y="12192"/>
                  </a:lnTo>
                  <a:lnTo>
                    <a:pt x="108204" y="13377"/>
                  </a:lnTo>
                  <a:lnTo>
                    <a:pt x="118872" y="11006"/>
                  </a:lnTo>
                  <a:lnTo>
                    <a:pt x="118872" y="10668"/>
                  </a:lnTo>
                  <a:lnTo>
                    <a:pt x="1900428" y="10668"/>
                  </a:lnTo>
                  <a:lnTo>
                    <a:pt x="1912620" y="13716"/>
                  </a:lnTo>
                  <a:lnTo>
                    <a:pt x="1912620" y="12192"/>
                  </a:lnTo>
                  <a:lnTo>
                    <a:pt x="1924812" y="16764"/>
                  </a:lnTo>
                  <a:lnTo>
                    <a:pt x="1924812" y="15240"/>
                  </a:lnTo>
                  <a:lnTo>
                    <a:pt x="1935480" y="19812"/>
                  </a:lnTo>
                  <a:lnTo>
                    <a:pt x="1956816" y="32004"/>
                  </a:lnTo>
                  <a:lnTo>
                    <a:pt x="1965960" y="38100"/>
                  </a:lnTo>
                  <a:lnTo>
                    <a:pt x="1975104" y="47244"/>
                  </a:lnTo>
                  <a:lnTo>
                    <a:pt x="1975104" y="45720"/>
                  </a:lnTo>
                  <a:lnTo>
                    <a:pt x="1990344" y="64008"/>
                  </a:lnTo>
                  <a:lnTo>
                    <a:pt x="1990344" y="66141"/>
                  </a:lnTo>
                  <a:lnTo>
                    <a:pt x="1996440" y="74676"/>
                  </a:lnTo>
                  <a:lnTo>
                    <a:pt x="1996440" y="77343"/>
                  </a:lnTo>
                  <a:lnTo>
                    <a:pt x="2001012" y="85344"/>
                  </a:lnTo>
                  <a:lnTo>
                    <a:pt x="2005584" y="97536"/>
                  </a:lnTo>
                  <a:lnTo>
                    <a:pt x="2005584" y="96012"/>
                  </a:lnTo>
                  <a:lnTo>
                    <a:pt x="2008632" y="108204"/>
                  </a:lnTo>
                  <a:lnTo>
                    <a:pt x="2010156" y="120396"/>
                  </a:lnTo>
                  <a:lnTo>
                    <a:pt x="2010156" y="1207008"/>
                  </a:lnTo>
                  <a:lnTo>
                    <a:pt x="2014728" y="1194816"/>
                  </a:lnTo>
                  <a:lnTo>
                    <a:pt x="2017776" y="1181100"/>
                  </a:lnTo>
                  <a:lnTo>
                    <a:pt x="2020824" y="1168908"/>
                  </a:lnTo>
                  <a:close/>
                </a:path>
                <a:path w="2021204" h="1287779">
                  <a:moveTo>
                    <a:pt x="54864" y="1249680"/>
                  </a:moveTo>
                  <a:lnTo>
                    <a:pt x="45720" y="1240536"/>
                  </a:lnTo>
                  <a:lnTo>
                    <a:pt x="45720" y="1242060"/>
                  </a:lnTo>
                  <a:lnTo>
                    <a:pt x="38100" y="1232916"/>
                  </a:lnTo>
                  <a:lnTo>
                    <a:pt x="30480" y="1222248"/>
                  </a:lnTo>
                  <a:lnTo>
                    <a:pt x="30480" y="1223772"/>
                  </a:lnTo>
                  <a:lnTo>
                    <a:pt x="24384" y="1213104"/>
                  </a:lnTo>
                  <a:lnTo>
                    <a:pt x="19812" y="1202436"/>
                  </a:lnTo>
                  <a:lnTo>
                    <a:pt x="15240" y="1190244"/>
                  </a:lnTo>
                  <a:lnTo>
                    <a:pt x="15240" y="1191768"/>
                  </a:lnTo>
                  <a:lnTo>
                    <a:pt x="12192" y="1179576"/>
                  </a:lnTo>
                  <a:lnTo>
                    <a:pt x="9144" y="1155192"/>
                  </a:lnTo>
                  <a:lnTo>
                    <a:pt x="9144" y="1207008"/>
                  </a:lnTo>
                  <a:lnTo>
                    <a:pt x="21336" y="1228344"/>
                  </a:lnTo>
                  <a:lnTo>
                    <a:pt x="28956" y="1239012"/>
                  </a:lnTo>
                  <a:lnTo>
                    <a:pt x="47244" y="1257300"/>
                  </a:lnTo>
                  <a:lnTo>
                    <a:pt x="53340" y="1261654"/>
                  </a:lnTo>
                  <a:lnTo>
                    <a:pt x="53340" y="1249680"/>
                  </a:lnTo>
                  <a:lnTo>
                    <a:pt x="54864" y="1249680"/>
                  </a:lnTo>
                  <a:close/>
                </a:path>
                <a:path w="2021204" h="1287779">
                  <a:moveTo>
                    <a:pt x="74676" y="1261872"/>
                  </a:moveTo>
                  <a:lnTo>
                    <a:pt x="53340" y="1249680"/>
                  </a:lnTo>
                  <a:lnTo>
                    <a:pt x="53340" y="1261654"/>
                  </a:lnTo>
                  <a:lnTo>
                    <a:pt x="57912" y="1264920"/>
                  </a:lnTo>
                  <a:lnTo>
                    <a:pt x="68580" y="1271016"/>
                  </a:lnTo>
                  <a:lnTo>
                    <a:pt x="73152" y="1273302"/>
                  </a:lnTo>
                  <a:lnTo>
                    <a:pt x="73152" y="1261872"/>
                  </a:lnTo>
                  <a:lnTo>
                    <a:pt x="74676" y="1261872"/>
                  </a:lnTo>
                  <a:close/>
                </a:path>
                <a:path w="2021204" h="1287779">
                  <a:moveTo>
                    <a:pt x="74676" y="25908"/>
                  </a:moveTo>
                  <a:lnTo>
                    <a:pt x="73152" y="25908"/>
                  </a:lnTo>
                  <a:lnTo>
                    <a:pt x="73152" y="26778"/>
                  </a:lnTo>
                  <a:lnTo>
                    <a:pt x="74676" y="25908"/>
                  </a:lnTo>
                  <a:close/>
                </a:path>
                <a:path w="2021204" h="1287779">
                  <a:moveTo>
                    <a:pt x="85344" y="1267968"/>
                  </a:moveTo>
                  <a:lnTo>
                    <a:pt x="73152" y="1261872"/>
                  </a:lnTo>
                  <a:lnTo>
                    <a:pt x="73152" y="1273302"/>
                  </a:lnTo>
                  <a:lnTo>
                    <a:pt x="80772" y="1277112"/>
                  </a:lnTo>
                  <a:lnTo>
                    <a:pt x="83820" y="1278255"/>
                  </a:lnTo>
                  <a:lnTo>
                    <a:pt x="83820" y="1267968"/>
                  </a:lnTo>
                  <a:lnTo>
                    <a:pt x="85344" y="1267968"/>
                  </a:lnTo>
                  <a:close/>
                </a:path>
                <a:path w="2021204" h="1287779">
                  <a:moveTo>
                    <a:pt x="85344" y="19812"/>
                  </a:moveTo>
                  <a:lnTo>
                    <a:pt x="83820" y="19812"/>
                  </a:lnTo>
                  <a:lnTo>
                    <a:pt x="83820" y="20574"/>
                  </a:lnTo>
                  <a:lnTo>
                    <a:pt x="85344" y="19812"/>
                  </a:lnTo>
                  <a:close/>
                </a:path>
                <a:path w="2021204" h="1287779">
                  <a:moveTo>
                    <a:pt x="108204" y="1274064"/>
                  </a:moveTo>
                  <a:lnTo>
                    <a:pt x="83820" y="1267968"/>
                  </a:lnTo>
                  <a:lnTo>
                    <a:pt x="83820" y="1278255"/>
                  </a:lnTo>
                  <a:lnTo>
                    <a:pt x="92964" y="1281684"/>
                  </a:lnTo>
                  <a:lnTo>
                    <a:pt x="105156" y="1284732"/>
                  </a:lnTo>
                  <a:lnTo>
                    <a:pt x="106680" y="1284901"/>
                  </a:lnTo>
                  <a:lnTo>
                    <a:pt x="106680" y="1274064"/>
                  </a:lnTo>
                  <a:lnTo>
                    <a:pt x="108204" y="1274064"/>
                  </a:lnTo>
                  <a:close/>
                </a:path>
                <a:path w="2021204" h="1287779">
                  <a:moveTo>
                    <a:pt x="108204" y="13377"/>
                  </a:moveTo>
                  <a:lnTo>
                    <a:pt x="108204" y="12192"/>
                  </a:lnTo>
                  <a:lnTo>
                    <a:pt x="106680" y="13716"/>
                  </a:lnTo>
                  <a:lnTo>
                    <a:pt x="108204" y="13377"/>
                  </a:lnTo>
                  <a:close/>
                </a:path>
                <a:path w="2021204" h="1287779">
                  <a:moveTo>
                    <a:pt x="120396" y="1277112"/>
                  </a:moveTo>
                  <a:lnTo>
                    <a:pt x="106680" y="1274064"/>
                  </a:lnTo>
                  <a:lnTo>
                    <a:pt x="106680" y="1284901"/>
                  </a:lnTo>
                  <a:lnTo>
                    <a:pt x="118872" y="1286256"/>
                  </a:lnTo>
                  <a:lnTo>
                    <a:pt x="118872" y="1277112"/>
                  </a:lnTo>
                  <a:lnTo>
                    <a:pt x="120396" y="1277112"/>
                  </a:lnTo>
                  <a:close/>
                </a:path>
                <a:path w="2021204" h="1287779">
                  <a:moveTo>
                    <a:pt x="120396" y="10668"/>
                  </a:moveTo>
                  <a:lnTo>
                    <a:pt x="118872" y="10668"/>
                  </a:lnTo>
                  <a:lnTo>
                    <a:pt x="118872" y="11006"/>
                  </a:lnTo>
                  <a:lnTo>
                    <a:pt x="120396" y="10668"/>
                  </a:lnTo>
                  <a:close/>
                </a:path>
                <a:path w="2021204" h="1287779">
                  <a:moveTo>
                    <a:pt x="1990344" y="1239012"/>
                  </a:moveTo>
                  <a:lnTo>
                    <a:pt x="1990344" y="1222248"/>
                  </a:lnTo>
                  <a:lnTo>
                    <a:pt x="1982724" y="1232916"/>
                  </a:lnTo>
                  <a:lnTo>
                    <a:pt x="1975104" y="1242060"/>
                  </a:lnTo>
                  <a:lnTo>
                    <a:pt x="1975104" y="1240536"/>
                  </a:lnTo>
                  <a:lnTo>
                    <a:pt x="1965960" y="1249680"/>
                  </a:lnTo>
                  <a:lnTo>
                    <a:pt x="1956816" y="1255776"/>
                  </a:lnTo>
                  <a:lnTo>
                    <a:pt x="1935480" y="1267968"/>
                  </a:lnTo>
                  <a:lnTo>
                    <a:pt x="1924812" y="1271016"/>
                  </a:lnTo>
                  <a:lnTo>
                    <a:pt x="1900428" y="1277112"/>
                  </a:lnTo>
                  <a:lnTo>
                    <a:pt x="118872" y="1277112"/>
                  </a:lnTo>
                  <a:lnTo>
                    <a:pt x="118872" y="1286256"/>
                  </a:lnTo>
                  <a:lnTo>
                    <a:pt x="132588" y="1287780"/>
                  </a:lnTo>
                  <a:lnTo>
                    <a:pt x="1888236" y="1287780"/>
                  </a:lnTo>
                  <a:lnTo>
                    <a:pt x="1901952" y="1286256"/>
                  </a:lnTo>
                  <a:lnTo>
                    <a:pt x="1914144" y="1284732"/>
                  </a:lnTo>
                  <a:lnTo>
                    <a:pt x="1927860" y="1281684"/>
                  </a:lnTo>
                  <a:lnTo>
                    <a:pt x="1940052" y="1277112"/>
                  </a:lnTo>
                  <a:lnTo>
                    <a:pt x="1950720" y="1271016"/>
                  </a:lnTo>
                  <a:lnTo>
                    <a:pt x="1962912" y="1264920"/>
                  </a:lnTo>
                  <a:lnTo>
                    <a:pt x="1972056" y="1257300"/>
                  </a:lnTo>
                  <a:lnTo>
                    <a:pt x="1982724" y="1248156"/>
                  </a:lnTo>
                  <a:lnTo>
                    <a:pt x="1990344" y="1239012"/>
                  </a:lnTo>
                  <a:close/>
                </a:path>
                <a:path w="2021204" h="1287779">
                  <a:moveTo>
                    <a:pt x="1990344" y="66141"/>
                  </a:moveTo>
                  <a:lnTo>
                    <a:pt x="1990344" y="64008"/>
                  </a:lnTo>
                  <a:lnTo>
                    <a:pt x="1988820" y="64008"/>
                  </a:lnTo>
                  <a:lnTo>
                    <a:pt x="1990344" y="66141"/>
                  </a:lnTo>
                  <a:close/>
                </a:path>
                <a:path w="2021204" h="1287779">
                  <a:moveTo>
                    <a:pt x="1996440" y="1230477"/>
                  </a:moveTo>
                  <a:lnTo>
                    <a:pt x="1996440" y="1213104"/>
                  </a:lnTo>
                  <a:lnTo>
                    <a:pt x="1988820" y="1223772"/>
                  </a:lnTo>
                  <a:lnTo>
                    <a:pt x="1990344" y="1222248"/>
                  </a:lnTo>
                  <a:lnTo>
                    <a:pt x="1990344" y="1239012"/>
                  </a:lnTo>
                  <a:lnTo>
                    <a:pt x="1996440" y="1230477"/>
                  </a:lnTo>
                  <a:close/>
                </a:path>
                <a:path w="2021204" h="1287779">
                  <a:moveTo>
                    <a:pt x="1996440" y="77343"/>
                  </a:moveTo>
                  <a:lnTo>
                    <a:pt x="1996440" y="74676"/>
                  </a:lnTo>
                  <a:lnTo>
                    <a:pt x="1994916" y="74676"/>
                  </a:lnTo>
                  <a:lnTo>
                    <a:pt x="1996440" y="77343"/>
                  </a:lnTo>
                  <a:close/>
                </a:path>
                <a:path w="2021204" h="1287779">
                  <a:moveTo>
                    <a:pt x="2010156" y="1207008"/>
                  </a:moveTo>
                  <a:lnTo>
                    <a:pt x="2010156" y="1167384"/>
                  </a:lnTo>
                  <a:lnTo>
                    <a:pt x="2008632" y="1179576"/>
                  </a:lnTo>
                  <a:lnTo>
                    <a:pt x="2005584" y="1191768"/>
                  </a:lnTo>
                  <a:lnTo>
                    <a:pt x="2005584" y="1190244"/>
                  </a:lnTo>
                  <a:lnTo>
                    <a:pt x="2001012" y="1202436"/>
                  </a:lnTo>
                  <a:lnTo>
                    <a:pt x="1994916" y="1213104"/>
                  </a:lnTo>
                  <a:lnTo>
                    <a:pt x="1996440" y="1213104"/>
                  </a:lnTo>
                  <a:lnTo>
                    <a:pt x="1996440" y="1230477"/>
                  </a:lnTo>
                  <a:lnTo>
                    <a:pt x="2005584" y="1217676"/>
                  </a:lnTo>
                  <a:lnTo>
                    <a:pt x="2010156" y="1207008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343400" y="2657346"/>
            <a:ext cx="1333244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0" spc="-20" dirty="0">
                <a:latin typeface="Carlito"/>
                <a:cs typeface="Carlito"/>
              </a:rPr>
              <a:t>span</a:t>
            </a:r>
            <a:endParaRPr sz="4300" dirty="0">
              <a:latin typeface="Carlito"/>
              <a:cs typeface="Carlit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677668" y="4069080"/>
            <a:ext cx="2246630" cy="1499870"/>
            <a:chOff x="2677668" y="4069080"/>
            <a:chExt cx="2246630" cy="1499870"/>
          </a:xfrm>
        </p:grpSpPr>
        <p:sp>
          <p:nvSpPr>
            <p:cNvPr id="10" name="object 10"/>
            <p:cNvSpPr/>
            <p:nvPr/>
          </p:nvSpPr>
          <p:spPr>
            <a:xfrm>
              <a:off x="2683764" y="4073652"/>
              <a:ext cx="2011680" cy="1277620"/>
            </a:xfrm>
            <a:custGeom>
              <a:avLst/>
              <a:gdLst/>
              <a:ahLst/>
              <a:cxnLst/>
              <a:rect l="l" t="t" r="r" b="b"/>
              <a:pathLst>
                <a:path w="2011679" h="1277620">
                  <a:moveTo>
                    <a:pt x="2011679" y="1149095"/>
                  </a:moveTo>
                  <a:lnTo>
                    <a:pt x="2011679" y="128015"/>
                  </a:lnTo>
                  <a:lnTo>
                    <a:pt x="2001535" y="77795"/>
                  </a:lnTo>
                  <a:lnTo>
                    <a:pt x="1973960" y="37147"/>
                  </a:lnTo>
                  <a:lnTo>
                    <a:pt x="1933241" y="9929"/>
                  </a:lnTo>
                  <a:lnTo>
                    <a:pt x="1883663" y="0"/>
                  </a:lnTo>
                  <a:lnTo>
                    <a:pt x="128015" y="0"/>
                  </a:lnTo>
                  <a:lnTo>
                    <a:pt x="77795" y="9929"/>
                  </a:lnTo>
                  <a:lnTo>
                    <a:pt x="37147" y="37147"/>
                  </a:lnTo>
                  <a:lnTo>
                    <a:pt x="9929" y="77795"/>
                  </a:lnTo>
                  <a:lnTo>
                    <a:pt x="0" y="128015"/>
                  </a:lnTo>
                  <a:lnTo>
                    <a:pt x="0" y="1149095"/>
                  </a:lnTo>
                  <a:lnTo>
                    <a:pt x="9929" y="1198673"/>
                  </a:lnTo>
                  <a:lnTo>
                    <a:pt x="37147" y="1239392"/>
                  </a:lnTo>
                  <a:lnTo>
                    <a:pt x="77795" y="1266967"/>
                  </a:lnTo>
                  <a:lnTo>
                    <a:pt x="128015" y="1277111"/>
                  </a:lnTo>
                  <a:lnTo>
                    <a:pt x="1883663" y="1277111"/>
                  </a:lnTo>
                  <a:lnTo>
                    <a:pt x="1933241" y="1266967"/>
                  </a:lnTo>
                  <a:lnTo>
                    <a:pt x="1973960" y="1239392"/>
                  </a:lnTo>
                  <a:lnTo>
                    <a:pt x="2001535" y="1198673"/>
                  </a:lnTo>
                  <a:lnTo>
                    <a:pt x="2011679" y="1149095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77668" y="4069080"/>
              <a:ext cx="2022475" cy="1286510"/>
            </a:xfrm>
            <a:custGeom>
              <a:avLst/>
              <a:gdLst/>
              <a:ahLst/>
              <a:cxnLst/>
              <a:rect l="l" t="t" r="r" b="b"/>
              <a:pathLst>
                <a:path w="2022475" h="1286510">
                  <a:moveTo>
                    <a:pt x="2022348" y="1167384"/>
                  </a:moveTo>
                  <a:lnTo>
                    <a:pt x="2022348" y="118872"/>
                  </a:lnTo>
                  <a:lnTo>
                    <a:pt x="2019300" y="105156"/>
                  </a:lnTo>
                  <a:lnTo>
                    <a:pt x="2005584" y="68580"/>
                  </a:lnTo>
                  <a:lnTo>
                    <a:pt x="1973580" y="28956"/>
                  </a:lnTo>
                  <a:lnTo>
                    <a:pt x="1952244" y="15240"/>
                  </a:lnTo>
                  <a:lnTo>
                    <a:pt x="1941576" y="9144"/>
                  </a:lnTo>
                  <a:lnTo>
                    <a:pt x="1929384" y="4572"/>
                  </a:lnTo>
                  <a:lnTo>
                    <a:pt x="1915668" y="1524"/>
                  </a:lnTo>
                  <a:lnTo>
                    <a:pt x="1903476" y="0"/>
                  </a:lnTo>
                  <a:lnTo>
                    <a:pt x="120396" y="0"/>
                  </a:lnTo>
                  <a:lnTo>
                    <a:pt x="82296" y="9144"/>
                  </a:lnTo>
                  <a:lnTo>
                    <a:pt x="48768" y="28956"/>
                  </a:lnTo>
                  <a:lnTo>
                    <a:pt x="22860" y="57912"/>
                  </a:lnTo>
                  <a:lnTo>
                    <a:pt x="6096" y="92964"/>
                  </a:lnTo>
                  <a:lnTo>
                    <a:pt x="0" y="132588"/>
                  </a:lnTo>
                  <a:lnTo>
                    <a:pt x="0" y="1153668"/>
                  </a:lnTo>
                  <a:lnTo>
                    <a:pt x="3048" y="1181100"/>
                  </a:lnTo>
                  <a:lnTo>
                    <a:pt x="6096" y="1193292"/>
                  </a:lnTo>
                  <a:lnTo>
                    <a:pt x="10668" y="1205484"/>
                  </a:lnTo>
                  <a:lnTo>
                    <a:pt x="10668" y="132588"/>
                  </a:lnTo>
                  <a:lnTo>
                    <a:pt x="12192" y="118872"/>
                  </a:lnTo>
                  <a:lnTo>
                    <a:pt x="12192" y="120396"/>
                  </a:lnTo>
                  <a:lnTo>
                    <a:pt x="13716" y="106680"/>
                  </a:lnTo>
                  <a:lnTo>
                    <a:pt x="13716" y="108204"/>
                  </a:lnTo>
                  <a:lnTo>
                    <a:pt x="16764" y="96012"/>
                  </a:lnTo>
                  <a:lnTo>
                    <a:pt x="19812" y="87884"/>
                  </a:lnTo>
                  <a:lnTo>
                    <a:pt x="19812" y="85344"/>
                  </a:lnTo>
                  <a:lnTo>
                    <a:pt x="25908" y="73152"/>
                  </a:lnTo>
                  <a:lnTo>
                    <a:pt x="25908" y="74676"/>
                  </a:lnTo>
                  <a:lnTo>
                    <a:pt x="32004" y="64008"/>
                  </a:lnTo>
                  <a:lnTo>
                    <a:pt x="47244" y="45720"/>
                  </a:lnTo>
                  <a:lnTo>
                    <a:pt x="54864" y="39370"/>
                  </a:lnTo>
                  <a:lnTo>
                    <a:pt x="54864" y="38100"/>
                  </a:lnTo>
                  <a:lnTo>
                    <a:pt x="65532" y="30480"/>
                  </a:lnTo>
                  <a:lnTo>
                    <a:pt x="74676" y="24384"/>
                  </a:lnTo>
                  <a:lnTo>
                    <a:pt x="85344" y="20383"/>
                  </a:lnTo>
                  <a:lnTo>
                    <a:pt x="85344" y="19812"/>
                  </a:lnTo>
                  <a:lnTo>
                    <a:pt x="97536" y="15240"/>
                  </a:lnTo>
                  <a:lnTo>
                    <a:pt x="108204" y="12573"/>
                  </a:lnTo>
                  <a:lnTo>
                    <a:pt x="108204" y="12192"/>
                  </a:lnTo>
                  <a:lnTo>
                    <a:pt x="120396" y="10837"/>
                  </a:lnTo>
                  <a:lnTo>
                    <a:pt x="120396" y="10668"/>
                  </a:lnTo>
                  <a:lnTo>
                    <a:pt x="134112" y="9144"/>
                  </a:lnTo>
                  <a:lnTo>
                    <a:pt x="1889760" y="9144"/>
                  </a:lnTo>
                  <a:lnTo>
                    <a:pt x="1914144" y="12192"/>
                  </a:lnTo>
                  <a:lnTo>
                    <a:pt x="1926336" y="15240"/>
                  </a:lnTo>
                  <a:lnTo>
                    <a:pt x="1926336" y="15811"/>
                  </a:lnTo>
                  <a:lnTo>
                    <a:pt x="1937004" y="19812"/>
                  </a:lnTo>
                  <a:lnTo>
                    <a:pt x="1947672" y="24384"/>
                  </a:lnTo>
                  <a:lnTo>
                    <a:pt x="1958340" y="30480"/>
                  </a:lnTo>
                  <a:lnTo>
                    <a:pt x="1976628" y="45720"/>
                  </a:lnTo>
                  <a:lnTo>
                    <a:pt x="1976628" y="47244"/>
                  </a:lnTo>
                  <a:lnTo>
                    <a:pt x="1984248" y="54864"/>
                  </a:lnTo>
                  <a:lnTo>
                    <a:pt x="1990344" y="64008"/>
                  </a:lnTo>
                  <a:lnTo>
                    <a:pt x="1996440" y="74676"/>
                  </a:lnTo>
                  <a:lnTo>
                    <a:pt x="1996440" y="73152"/>
                  </a:lnTo>
                  <a:lnTo>
                    <a:pt x="2002536" y="85344"/>
                  </a:lnTo>
                  <a:lnTo>
                    <a:pt x="2002536" y="83820"/>
                  </a:lnTo>
                  <a:lnTo>
                    <a:pt x="2007108" y="96012"/>
                  </a:lnTo>
                  <a:lnTo>
                    <a:pt x="2007108" y="100076"/>
                  </a:lnTo>
                  <a:lnTo>
                    <a:pt x="2010156" y="108204"/>
                  </a:lnTo>
                  <a:lnTo>
                    <a:pt x="2010156" y="113538"/>
                  </a:lnTo>
                  <a:lnTo>
                    <a:pt x="2011680" y="120396"/>
                  </a:lnTo>
                  <a:lnTo>
                    <a:pt x="2011680" y="1205484"/>
                  </a:lnTo>
                  <a:lnTo>
                    <a:pt x="2016252" y="1193292"/>
                  </a:lnTo>
                  <a:lnTo>
                    <a:pt x="2019300" y="1181100"/>
                  </a:lnTo>
                  <a:lnTo>
                    <a:pt x="2022348" y="1167384"/>
                  </a:lnTo>
                  <a:close/>
                </a:path>
                <a:path w="2022475" h="1286510">
                  <a:moveTo>
                    <a:pt x="21336" y="1202436"/>
                  </a:moveTo>
                  <a:lnTo>
                    <a:pt x="16764" y="1190244"/>
                  </a:lnTo>
                  <a:lnTo>
                    <a:pt x="13716" y="1178052"/>
                  </a:lnTo>
                  <a:lnTo>
                    <a:pt x="13716" y="1179576"/>
                  </a:lnTo>
                  <a:lnTo>
                    <a:pt x="12192" y="1165860"/>
                  </a:lnTo>
                  <a:lnTo>
                    <a:pt x="12192" y="1167384"/>
                  </a:lnTo>
                  <a:lnTo>
                    <a:pt x="10668" y="1153668"/>
                  </a:lnTo>
                  <a:lnTo>
                    <a:pt x="10668" y="1205484"/>
                  </a:lnTo>
                  <a:lnTo>
                    <a:pt x="16764" y="1217676"/>
                  </a:lnTo>
                  <a:lnTo>
                    <a:pt x="19812" y="1223010"/>
                  </a:lnTo>
                  <a:lnTo>
                    <a:pt x="19812" y="1200912"/>
                  </a:lnTo>
                  <a:lnTo>
                    <a:pt x="21336" y="1202436"/>
                  </a:lnTo>
                  <a:close/>
                </a:path>
                <a:path w="2022475" h="1286510">
                  <a:moveTo>
                    <a:pt x="21336" y="83820"/>
                  </a:moveTo>
                  <a:lnTo>
                    <a:pt x="19812" y="85344"/>
                  </a:lnTo>
                  <a:lnTo>
                    <a:pt x="19812" y="87884"/>
                  </a:lnTo>
                  <a:lnTo>
                    <a:pt x="21336" y="83820"/>
                  </a:lnTo>
                  <a:close/>
                </a:path>
                <a:path w="2022475" h="1286510">
                  <a:moveTo>
                    <a:pt x="56388" y="1248156"/>
                  </a:moveTo>
                  <a:lnTo>
                    <a:pt x="47244" y="1240536"/>
                  </a:lnTo>
                  <a:lnTo>
                    <a:pt x="32004" y="1222248"/>
                  </a:lnTo>
                  <a:lnTo>
                    <a:pt x="25908" y="1211580"/>
                  </a:lnTo>
                  <a:lnTo>
                    <a:pt x="25908" y="1213104"/>
                  </a:lnTo>
                  <a:lnTo>
                    <a:pt x="19812" y="1200912"/>
                  </a:lnTo>
                  <a:lnTo>
                    <a:pt x="19812" y="1223010"/>
                  </a:lnTo>
                  <a:lnTo>
                    <a:pt x="22860" y="1228344"/>
                  </a:lnTo>
                  <a:lnTo>
                    <a:pt x="30480" y="1239012"/>
                  </a:lnTo>
                  <a:lnTo>
                    <a:pt x="48768" y="1257300"/>
                  </a:lnTo>
                  <a:lnTo>
                    <a:pt x="54864" y="1261654"/>
                  </a:lnTo>
                  <a:lnTo>
                    <a:pt x="54864" y="1248156"/>
                  </a:lnTo>
                  <a:lnTo>
                    <a:pt x="56388" y="1248156"/>
                  </a:lnTo>
                  <a:close/>
                </a:path>
                <a:path w="2022475" h="1286510">
                  <a:moveTo>
                    <a:pt x="56388" y="38100"/>
                  </a:moveTo>
                  <a:lnTo>
                    <a:pt x="54864" y="38100"/>
                  </a:lnTo>
                  <a:lnTo>
                    <a:pt x="54864" y="39370"/>
                  </a:lnTo>
                  <a:lnTo>
                    <a:pt x="56388" y="38100"/>
                  </a:lnTo>
                  <a:close/>
                </a:path>
                <a:path w="2022475" h="1286510">
                  <a:moveTo>
                    <a:pt x="76200" y="1261872"/>
                  </a:moveTo>
                  <a:lnTo>
                    <a:pt x="65532" y="1255776"/>
                  </a:lnTo>
                  <a:lnTo>
                    <a:pt x="54864" y="1248156"/>
                  </a:lnTo>
                  <a:lnTo>
                    <a:pt x="54864" y="1261654"/>
                  </a:lnTo>
                  <a:lnTo>
                    <a:pt x="59436" y="1264920"/>
                  </a:lnTo>
                  <a:lnTo>
                    <a:pt x="70104" y="1271016"/>
                  </a:lnTo>
                  <a:lnTo>
                    <a:pt x="74676" y="1273302"/>
                  </a:lnTo>
                  <a:lnTo>
                    <a:pt x="74676" y="1261872"/>
                  </a:lnTo>
                  <a:lnTo>
                    <a:pt x="76200" y="1261872"/>
                  </a:lnTo>
                  <a:close/>
                </a:path>
                <a:path w="2022475" h="1286510">
                  <a:moveTo>
                    <a:pt x="86868" y="1266444"/>
                  </a:moveTo>
                  <a:lnTo>
                    <a:pt x="74676" y="1261872"/>
                  </a:lnTo>
                  <a:lnTo>
                    <a:pt x="74676" y="1273302"/>
                  </a:lnTo>
                  <a:lnTo>
                    <a:pt x="82296" y="1277112"/>
                  </a:lnTo>
                  <a:lnTo>
                    <a:pt x="85344" y="1278255"/>
                  </a:lnTo>
                  <a:lnTo>
                    <a:pt x="85344" y="1266444"/>
                  </a:lnTo>
                  <a:lnTo>
                    <a:pt x="86868" y="1266444"/>
                  </a:lnTo>
                  <a:close/>
                </a:path>
                <a:path w="2022475" h="1286510">
                  <a:moveTo>
                    <a:pt x="86868" y="19812"/>
                  </a:moveTo>
                  <a:lnTo>
                    <a:pt x="85344" y="19812"/>
                  </a:lnTo>
                  <a:lnTo>
                    <a:pt x="85344" y="20383"/>
                  </a:lnTo>
                  <a:lnTo>
                    <a:pt x="86868" y="19812"/>
                  </a:lnTo>
                  <a:close/>
                </a:path>
                <a:path w="2022475" h="1286510">
                  <a:moveTo>
                    <a:pt x="109728" y="1274064"/>
                  </a:moveTo>
                  <a:lnTo>
                    <a:pt x="97536" y="1271016"/>
                  </a:lnTo>
                  <a:lnTo>
                    <a:pt x="85344" y="1266444"/>
                  </a:lnTo>
                  <a:lnTo>
                    <a:pt x="85344" y="1278255"/>
                  </a:lnTo>
                  <a:lnTo>
                    <a:pt x="94488" y="1281684"/>
                  </a:lnTo>
                  <a:lnTo>
                    <a:pt x="106680" y="1284732"/>
                  </a:lnTo>
                  <a:lnTo>
                    <a:pt x="108204" y="1284901"/>
                  </a:lnTo>
                  <a:lnTo>
                    <a:pt x="108204" y="1274064"/>
                  </a:lnTo>
                  <a:lnTo>
                    <a:pt x="109728" y="1274064"/>
                  </a:lnTo>
                  <a:close/>
                </a:path>
                <a:path w="2022475" h="1286510">
                  <a:moveTo>
                    <a:pt x="109728" y="12192"/>
                  </a:moveTo>
                  <a:lnTo>
                    <a:pt x="108204" y="12192"/>
                  </a:lnTo>
                  <a:lnTo>
                    <a:pt x="108204" y="12573"/>
                  </a:lnTo>
                  <a:lnTo>
                    <a:pt x="109728" y="12192"/>
                  </a:lnTo>
                  <a:close/>
                </a:path>
                <a:path w="2022475" h="1286510">
                  <a:moveTo>
                    <a:pt x="121920" y="1275588"/>
                  </a:moveTo>
                  <a:lnTo>
                    <a:pt x="108204" y="1274064"/>
                  </a:lnTo>
                  <a:lnTo>
                    <a:pt x="108204" y="1284901"/>
                  </a:lnTo>
                  <a:lnTo>
                    <a:pt x="120396" y="1286256"/>
                  </a:lnTo>
                  <a:lnTo>
                    <a:pt x="120396" y="1275588"/>
                  </a:lnTo>
                  <a:lnTo>
                    <a:pt x="121920" y="1275588"/>
                  </a:lnTo>
                  <a:close/>
                </a:path>
                <a:path w="2022475" h="1286510">
                  <a:moveTo>
                    <a:pt x="121920" y="10668"/>
                  </a:moveTo>
                  <a:lnTo>
                    <a:pt x="120396" y="10668"/>
                  </a:lnTo>
                  <a:lnTo>
                    <a:pt x="120396" y="10837"/>
                  </a:lnTo>
                  <a:lnTo>
                    <a:pt x="121920" y="10668"/>
                  </a:lnTo>
                  <a:close/>
                </a:path>
                <a:path w="2022475" h="1286510">
                  <a:moveTo>
                    <a:pt x="1926336" y="1282361"/>
                  </a:moveTo>
                  <a:lnTo>
                    <a:pt x="1926336" y="1271016"/>
                  </a:lnTo>
                  <a:lnTo>
                    <a:pt x="1914144" y="1274064"/>
                  </a:lnTo>
                  <a:lnTo>
                    <a:pt x="1889760" y="1277112"/>
                  </a:lnTo>
                  <a:lnTo>
                    <a:pt x="134112" y="1277112"/>
                  </a:lnTo>
                  <a:lnTo>
                    <a:pt x="120396" y="1275588"/>
                  </a:lnTo>
                  <a:lnTo>
                    <a:pt x="120396" y="1286256"/>
                  </a:lnTo>
                  <a:lnTo>
                    <a:pt x="1903476" y="1286256"/>
                  </a:lnTo>
                  <a:lnTo>
                    <a:pt x="1915668" y="1284732"/>
                  </a:lnTo>
                  <a:lnTo>
                    <a:pt x="1926336" y="1282361"/>
                  </a:lnTo>
                  <a:close/>
                </a:path>
                <a:path w="2022475" h="1286510">
                  <a:moveTo>
                    <a:pt x="1926336" y="15811"/>
                  </a:moveTo>
                  <a:lnTo>
                    <a:pt x="1926336" y="15240"/>
                  </a:lnTo>
                  <a:lnTo>
                    <a:pt x="1924812" y="15240"/>
                  </a:lnTo>
                  <a:lnTo>
                    <a:pt x="1926336" y="15811"/>
                  </a:lnTo>
                  <a:close/>
                </a:path>
                <a:path w="2022475" h="1286510">
                  <a:moveTo>
                    <a:pt x="1976628" y="1254252"/>
                  </a:moveTo>
                  <a:lnTo>
                    <a:pt x="1976628" y="1240536"/>
                  </a:lnTo>
                  <a:lnTo>
                    <a:pt x="1958340" y="1255776"/>
                  </a:lnTo>
                  <a:lnTo>
                    <a:pt x="1947672" y="1261872"/>
                  </a:lnTo>
                  <a:lnTo>
                    <a:pt x="1937004" y="1266444"/>
                  </a:lnTo>
                  <a:lnTo>
                    <a:pt x="1924812" y="1271016"/>
                  </a:lnTo>
                  <a:lnTo>
                    <a:pt x="1926336" y="1271016"/>
                  </a:lnTo>
                  <a:lnTo>
                    <a:pt x="1926336" y="1282361"/>
                  </a:lnTo>
                  <a:lnTo>
                    <a:pt x="1929384" y="1281684"/>
                  </a:lnTo>
                  <a:lnTo>
                    <a:pt x="1941576" y="1277112"/>
                  </a:lnTo>
                  <a:lnTo>
                    <a:pt x="1952244" y="1271016"/>
                  </a:lnTo>
                  <a:lnTo>
                    <a:pt x="1964436" y="1264920"/>
                  </a:lnTo>
                  <a:lnTo>
                    <a:pt x="1973580" y="1257300"/>
                  </a:lnTo>
                  <a:lnTo>
                    <a:pt x="1976628" y="1254252"/>
                  </a:lnTo>
                  <a:close/>
                </a:path>
                <a:path w="2022475" h="1286510">
                  <a:moveTo>
                    <a:pt x="1976628" y="47244"/>
                  </a:moveTo>
                  <a:lnTo>
                    <a:pt x="1976628" y="45720"/>
                  </a:lnTo>
                  <a:lnTo>
                    <a:pt x="1975104" y="45720"/>
                  </a:lnTo>
                  <a:lnTo>
                    <a:pt x="1976628" y="47244"/>
                  </a:lnTo>
                  <a:close/>
                </a:path>
                <a:path w="2022475" h="1286510">
                  <a:moveTo>
                    <a:pt x="2007108" y="1214628"/>
                  </a:moveTo>
                  <a:lnTo>
                    <a:pt x="2007108" y="1190244"/>
                  </a:lnTo>
                  <a:lnTo>
                    <a:pt x="2002536" y="1202436"/>
                  </a:lnTo>
                  <a:lnTo>
                    <a:pt x="2002536" y="1200912"/>
                  </a:lnTo>
                  <a:lnTo>
                    <a:pt x="1996440" y="1213104"/>
                  </a:lnTo>
                  <a:lnTo>
                    <a:pt x="1996440" y="1211580"/>
                  </a:lnTo>
                  <a:lnTo>
                    <a:pt x="1990344" y="1222248"/>
                  </a:lnTo>
                  <a:lnTo>
                    <a:pt x="1984248" y="1231392"/>
                  </a:lnTo>
                  <a:lnTo>
                    <a:pt x="1975104" y="1240536"/>
                  </a:lnTo>
                  <a:lnTo>
                    <a:pt x="1976628" y="1240536"/>
                  </a:lnTo>
                  <a:lnTo>
                    <a:pt x="1976628" y="1254252"/>
                  </a:lnTo>
                  <a:lnTo>
                    <a:pt x="1991868" y="1239012"/>
                  </a:lnTo>
                  <a:lnTo>
                    <a:pt x="1999488" y="1228344"/>
                  </a:lnTo>
                  <a:lnTo>
                    <a:pt x="2005584" y="1217676"/>
                  </a:lnTo>
                  <a:lnTo>
                    <a:pt x="2007108" y="1214628"/>
                  </a:lnTo>
                  <a:close/>
                </a:path>
                <a:path w="2022475" h="1286510">
                  <a:moveTo>
                    <a:pt x="2007108" y="100076"/>
                  </a:moveTo>
                  <a:lnTo>
                    <a:pt x="2007108" y="96012"/>
                  </a:lnTo>
                  <a:lnTo>
                    <a:pt x="2005584" y="96012"/>
                  </a:lnTo>
                  <a:lnTo>
                    <a:pt x="2007108" y="100076"/>
                  </a:lnTo>
                  <a:close/>
                </a:path>
                <a:path w="2022475" h="1286510">
                  <a:moveTo>
                    <a:pt x="2010156" y="1208532"/>
                  </a:moveTo>
                  <a:lnTo>
                    <a:pt x="2010156" y="1178052"/>
                  </a:lnTo>
                  <a:lnTo>
                    <a:pt x="2005584" y="1190244"/>
                  </a:lnTo>
                  <a:lnTo>
                    <a:pt x="2007108" y="1190244"/>
                  </a:lnTo>
                  <a:lnTo>
                    <a:pt x="2007108" y="1214628"/>
                  </a:lnTo>
                  <a:lnTo>
                    <a:pt x="2010156" y="1208532"/>
                  </a:lnTo>
                  <a:close/>
                </a:path>
                <a:path w="2022475" h="1286510">
                  <a:moveTo>
                    <a:pt x="2010156" y="113538"/>
                  </a:moveTo>
                  <a:lnTo>
                    <a:pt x="2010156" y="108204"/>
                  </a:lnTo>
                  <a:lnTo>
                    <a:pt x="2008632" y="106680"/>
                  </a:lnTo>
                  <a:lnTo>
                    <a:pt x="2010156" y="113538"/>
                  </a:lnTo>
                  <a:close/>
                </a:path>
                <a:path w="2022475" h="1286510">
                  <a:moveTo>
                    <a:pt x="2011680" y="1205484"/>
                  </a:moveTo>
                  <a:lnTo>
                    <a:pt x="2011680" y="1165860"/>
                  </a:lnTo>
                  <a:lnTo>
                    <a:pt x="2008632" y="1179576"/>
                  </a:lnTo>
                  <a:lnTo>
                    <a:pt x="2010156" y="1178052"/>
                  </a:lnTo>
                  <a:lnTo>
                    <a:pt x="2010156" y="1208532"/>
                  </a:lnTo>
                  <a:lnTo>
                    <a:pt x="2011680" y="12054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06268" y="4285488"/>
              <a:ext cx="2011679" cy="1277111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2901696" y="4280916"/>
              <a:ext cx="2022475" cy="1287780"/>
            </a:xfrm>
            <a:custGeom>
              <a:avLst/>
              <a:gdLst/>
              <a:ahLst/>
              <a:cxnLst/>
              <a:rect l="l" t="t" r="r" b="b"/>
              <a:pathLst>
                <a:path w="2022475" h="1287779">
                  <a:moveTo>
                    <a:pt x="2022348" y="1155192"/>
                  </a:moveTo>
                  <a:lnTo>
                    <a:pt x="2022348" y="132588"/>
                  </a:lnTo>
                  <a:lnTo>
                    <a:pt x="2020824" y="118872"/>
                  </a:lnTo>
                  <a:lnTo>
                    <a:pt x="2019300" y="106680"/>
                  </a:lnTo>
                  <a:lnTo>
                    <a:pt x="2016252" y="92964"/>
                  </a:lnTo>
                  <a:lnTo>
                    <a:pt x="2011680" y="80772"/>
                  </a:lnTo>
                  <a:lnTo>
                    <a:pt x="2005584" y="70104"/>
                  </a:lnTo>
                  <a:lnTo>
                    <a:pt x="1999488" y="57912"/>
                  </a:lnTo>
                  <a:lnTo>
                    <a:pt x="1952244" y="15240"/>
                  </a:lnTo>
                  <a:lnTo>
                    <a:pt x="1915668" y="3048"/>
                  </a:lnTo>
                  <a:lnTo>
                    <a:pt x="1901952" y="0"/>
                  </a:lnTo>
                  <a:lnTo>
                    <a:pt x="118872" y="0"/>
                  </a:lnTo>
                  <a:lnTo>
                    <a:pt x="106680" y="3048"/>
                  </a:lnTo>
                  <a:lnTo>
                    <a:pt x="92964" y="6096"/>
                  </a:lnTo>
                  <a:lnTo>
                    <a:pt x="57912" y="22860"/>
                  </a:lnTo>
                  <a:lnTo>
                    <a:pt x="22860" y="57912"/>
                  </a:lnTo>
                  <a:lnTo>
                    <a:pt x="6096" y="92964"/>
                  </a:lnTo>
                  <a:lnTo>
                    <a:pt x="3048" y="106680"/>
                  </a:lnTo>
                  <a:lnTo>
                    <a:pt x="0" y="118872"/>
                  </a:lnTo>
                  <a:lnTo>
                    <a:pt x="0" y="1167384"/>
                  </a:lnTo>
                  <a:lnTo>
                    <a:pt x="3048" y="1181100"/>
                  </a:lnTo>
                  <a:lnTo>
                    <a:pt x="6096" y="1193292"/>
                  </a:lnTo>
                  <a:lnTo>
                    <a:pt x="10668" y="1205484"/>
                  </a:lnTo>
                  <a:lnTo>
                    <a:pt x="10668" y="120396"/>
                  </a:lnTo>
                  <a:lnTo>
                    <a:pt x="12192" y="114300"/>
                  </a:lnTo>
                  <a:lnTo>
                    <a:pt x="12192" y="108204"/>
                  </a:lnTo>
                  <a:lnTo>
                    <a:pt x="15240" y="100076"/>
                  </a:lnTo>
                  <a:lnTo>
                    <a:pt x="15240" y="96012"/>
                  </a:lnTo>
                  <a:lnTo>
                    <a:pt x="19812" y="85344"/>
                  </a:lnTo>
                  <a:lnTo>
                    <a:pt x="32004" y="64008"/>
                  </a:lnTo>
                  <a:lnTo>
                    <a:pt x="38100" y="54864"/>
                  </a:lnTo>
                  <a:lnTo>
                    <a:pt x="45720" y="47244"/>
                  </a:lnTo>
                  <a:lnTo>
                    <a:pt x="45720" y="45720"/>
                  </a:lnTo>
                  <a:lnTo>
                    <a:pt x="64008" y="30480"/>
                  </a:lnTo>
                  <a:lnTo>
                    <a:pt x="64008" y="32004"/>
                  </a:lnTo>
                  <a:lnTo>
                    <a:pt x="74676" y="24384"/>
                  </a:lnTo>
                  <a:lnTo>
                    <a:pt x="85344" y="19812"/>
                  </a:lnTo>
                  <a:lnTo>
                    <a:pt x="96012" y="15811"/>
                  </a:lnTo>
                  <a:lnTo>
                    <a:pt x="96012" y="15240"/>
                  </a:lnTo>
                  <a:lnTo>
                    <a:pt x="108204" y="12192"/>
                  </a:lnTo>
                  <a:lnTo>
                    <a:pt x="120396" y="10668"/>
                  </a:lnTo>
                  <a:lnTo>
                    <a:pt x="1901952" y="10668"/>
                  </a:lnTo>
                  <a:lnTo>
                    <a:pt x="1901952" y="10837"/>
                  </a:lnTo>
                  <a:lnTo>
                    <a:pt x="1914144" y="12192"/>
                  </a:lnTo>
                  <a:lnTo>
                    <a:pt x="1914144" y="12573"/>
                  </a:lnTo>
                  <a:lnTo>
                    <a:pt x="1924812" y="15240"/>
                  </a:lnTo>
                  <a:lnTo>
                    <a:pt x="1937004" y="19812"/>
                  </a:lnTo>
                  <a:lnTo>
                    <a:pt x="1947672" y="24384"/>
                  </a:lnTo>
                  <a:lnTo>
                    <a:pt x="1956816" y="32004"/>
                  </a:lnTo>
                  <a:lnTo>
                    <a:pt x="1956816" y="30480"/>
                  </a:lnTo>
                  <a:lnTo>
                    <a:pt x="1967484" y="38100"/>
                  </a:lnTo>
                  <a:lnTo>
                    <a:pt x="1967484" y="39370"/>
                  </a:lnTo>
                  <a:lnTo>
                    <a:pt x="1975104" y="45720"/>
                  </a:lnTo>
                  <a:lnTo>
                    <a:pt x="1990344" y="64008"/>
                  </a:lnTo>
                  <a:lnTo>
                    <a:pt x="2002536" y="85344"/>
                  </a:lnTo>
                  <a:lnTo>
                    <a:pt x="2002536" y="88900"/>
                  </a:lnTo>
                  <a:lnTo>
                    <a:pt x="2005584" y="96012"/>
                  </a:lnTo>
                  <a:lnTo>
                    <a:pt x="2008632" y="108204"/>
                  </a:lnTo>
                  <a:lnTo>
                    <a:pt x="2011680" y="132588"/>
                  </a:lnTo>
                  <a:lnTo>
                    <a:pt x="2011680" y="1205484"/>
                  </a:lnTo>
                  <a:lnTo>
                    <a:pt x="2016252" y="1193292"/>
                  </a:lnTo>
                  <a:lnTo>
                    <a:pt x="2019300" y="1181100"/>
                  </a:lnTo>
                  <a:lnTo>
                    <a:pt x="2020824" y="1167384"/>
                  </a:lnTo>
                  <a:lnTo>
                    <a:pt x="2022348" y="1155192"/>
                  </a:lnTo>
                  <a:close/>
                </a:path>
                <a:path w="2022475" h="1287779">
                  <a:moveTo>
                    <a:pt x="13716" y="1179576"/>
                  </a:moveTo>
                  <a:lnTo>
                    <a:pt x="10668" y="1167384"/>
                  </a:lnTo>
                  <a:lnTo>
                    <a:pt x="10668" y="1205484"/>
                  </a:lnTo>
                  <a:lnTo>
                    <a:pt x="12192" y="1208532"/>
                  </a:lnTo>
                  <a:lnTo>
                    <a:pt x="12192" y="1179576"/>
                  </a:lnTo>
                  <a:lnTo>
                    <a:pt x="13716" y="1179576"/>
                  </a:lnTo>
                  <a:close/>
                </a:path>
                <a:path w="2022475" h="1287779">
                  <a:moveTo>
                    <a:pt x="13716" y="108204"/>
                  </a:moveTo>
                  <a:lnTo>
                    <a:pt x="12192" y="108204"/>
                  </a:lnTo>
                  <a:lnTo>
                    <a:pt x="12192" y="114300"/>
                  </a:lnTo>
                  <a:lnTo>
                    <a:pt x="13716" y="108204"/>
                  </a:lnTo>
                  <a:close/>
                </a:path>
                <a:path w="2022475" h="1287779">
                  <a:moveTo>
                    <a:pt x="16764" y="1191768"/>
                  </a:moveTo>
                  <a:lnTo>
                    <a:pt x="12192" y="1179576"/>
                  </a:lnTo>
                  <a:lnTo>
                    <a:pt x="12192" y="1208532"/>
                  </a:lnTo>
                  <a:lnTo>
                    <a:pt x="15240" y="1214628"/>
                  </a:lnTo>
                  <a:lnTo>
                    <a:pt x="15240" y="1190244"/>
                  </a:lnTo>
                  <a:lnTo>
                    <a:pt x="16764" y="1191768"/>
                  </a:lnTo>
                  <a:close/>
                </a:path>
                <a:path w="2022475" h="1287779">
                  <a:moveTo>
                    <a:pt x="16764" y="96012"/>
                  </a:moveTo>
                  <a:lnTo>
                    <a:pt x="15240" y="96012"/>
                  </a:lnTo>
                  <a:lnTo>
                    <a:pt x="15240" y="100076"/>
                  </a:lnTo>
                  <a:lnTo>
                    <a:pt x="16764" y="96012"/>
                  </a:lnTo>
                  <a:close/>
                </a:path>
                <a:path w="2022475" h="1287779">
                  <a:moveTo>
                    <a:pt x="47244" y="1240536"/>
                  </a:moveTo>
                  <a:lnTo>
                    <a:pt x="38100" y="1231392"/>
                  </a:lnTo>
                  <a:lnTo>
                    <a:pt x="38100" y="1232916"/>
                  </a:lnTo>
                  <a:lnTo>
                    <a:pt x="32004" y="1222248"/>
                  </a:lnTo>
                  <a:lnTo>
                    <a:pt x="32004" y="1223772"/>
                  </a:lnTo>
                  <a:lnTo>
                    <a:pt x="19812" y="1202436"/>
                  </a:lnTo>
                  <a:lnTo>
                    <a:pt x="15240" y="1190244"/>
                  </a:lnTo>
                  <a:lnTo>
                    <a:pt x="15240" y="1214628"/>
                  </a:lnTo>
                  <a:lnTo>
                    <a:pt x="16764" y="1217676"/>
                  </a:lnTo>
                  <a:lnTo>
                    <a:pt x="22860" y="1228344"/>
                  </a:lnTo>
                  <a:lnTo>
                    <a:pt x="30480" y="1239012"/>
                  </a:lnTo>
                  <a:lnTo>
                    <a:pt x="45720" y="1254252"/>
                  </a:lnTo>
                  <a:lnTo>
                    <a:pt x="45720" y="1240536"/>
                  </a:lnTo>
                  <a:lnTo>
                    <a:pt x="47244" y="1240536"/>
                  </a:lnTo>
                  <a:close/>
                </a:path>
                <a:path w="2022475" h="1287779">
                  <a:moveTo>
                    <a:pt x="47244" y="45720"/>
                  </a:moveTo>
                  <a:lnTo>
                    <a:pt x="45720" y="45720"/>
                  </a:lnTo>
                  <a:lnTo>
                    <a:pt x="45720" y="47244"/>
                  </a:lnTo>
                  <a:lnTo>
                    <a:pt x="47244" y="45720"/>
                  </a:lnTo>
                  <a:close/>
                </a:path>
                <a:path w="2022475" h="1287779">
                  <a:moveTo>
                    <a:pt x="65532" y="1255776"/>
                  </a:moveTo>
                  <a:lnTo>
                    <a:pt x="54864" y="1248156"/>
                  </a:lnTo>
                  <a:lnTo>
                    <a:pt x="54864" y="1249680"/>
                  </a:lnTo>
                  <a:lnTo>
                    <a:pt x="45720" y="1240536"/>
                  </a:lnTo>
                  <a:lnTo>
                    <a:pt x="45720" y="1254252"/>
                  </a:lnTo>
                  <a:lnTo>
                    <a:pt x="48768" y="1257300"/>
                  </a:lnTo>
                  <a:lnTo>
                    <a:pt x="59436" y="1264920"/>
                  </a:lnTo>
                  <a:lnTo>
                    <a:pt x="64008" y="1267532"/>
                  </a:lnTo>
                  <a:lnTo>
                    <a:pt x="64008" y="1255776"/>
                  </a:lnTo>
                  <a:lnTo>
                    <a:pt x="65532" y="1255776"/>
                  </a:lnTo>
                  <a:close/>
                </a:path>
                <a:path w="2022475" h="1287779">
                  <a:moveTo>
                    <a:pt x="97536" y="1271016"/>
                  </a:moveTo>
                  <a:lnTo>
                    <a:pt x="85344" y="1266444"/>
                  </a:lnTo>
                  <a:lnTo>
                    <a:pt x="85344" y="1267968"/>
                  </a:lnTo>
                  <a:lnTo>
                    <a:pt x="64008" y="1255776"/>
                  </a:lnTo>
                  <a:lnTo>
                    <a:pt x="64008" y="1267532"/>
                  </a:lnTo>
                  <a:lnTo>
                    <a:pt x="80772" y="1277112"/>
                  </a:lnTo>
                  <a:lnTo>
                    <a:pt x="92964" y="1281684"/>
                  </a:lnTo>
                  <a:lnTo>
                    <a:pt x="96012" y="1282361"/>
                  </a:lnTo>
                  <a:lnTo>
                    <a:pt x="96012" y="1271016"/>
                  </a:lnTo>
                  <a:lnTo>
                    <a:pt x="97536" y="1271016"/>
                  </a:lnTo>
                  <a:close/>
                </a:path>
                <a:path w="2022475" h="1287779">
                  <a:moveTo>
                    <a:pt x="97536" y="15240"/>
                  </a:moveTo>
                  <a:lnTo>
                    <a:pt x="96012" y="15240"/>
                  </a:lnTo>
                  <a:lnTo>
                    <a:pt x="96012" y="15811"/>
                  </a:lnTo>
                  <a:lnTo>
                    <a:pt x="97536" y="15240"/>
                  </a:lnTo>
                  <a:close/>
                </a:path>
                <a:path w="2022475" h="1287779">
                  <a:moveTo>
                    <a:pt x="1901952" y="1286256"/>
                  </a:moveTo>
                  <a:lnTo>
                    <a:pt x="1901952" y="1275588"/>
                  </a:lnTo>
                  <a:lnTo>
                    <a:pt x="1888236" y="1277112"/>
                  </a:lnTo>
                  <a:lnTo>
                    <a:pt x="132588" y="1277112"/>
                  </a:lnTo>
                  <a:lnTo>
                    <a:pt x="108204" y="1274064"/>
                  </a:lnTo>
                  <a:lnTo>
                    <a:pt x="96012" y="1271016"/>
                  </a:lnTo>
                  <a:lnTo>
                    <a:pt x="96012" y="1282361"/>
                  </a:lnTo>
                  <a:lnTo>
                    <a:pt x="106680" y="1284732"/>
                  </a:lnTo>
                  <a:lnTo>
                    <a:pt x="118872" y="1286256"/>
                  </a:lnTo>
                  <a:lnTo>
                    <a:pt x="132588" y="1287780"/>
                  </a:lnTo>
                  <a:lnTo>
                    <a:pt x="1889760" y="1287780"/>
                  </a:lnTo>
                  <a:lnTo>
                    <a:pt x="1901952" y="1286256"/>
                  </a:lnTo>
                  <a:close/>
                </a:path>
                <a:path w="2022475" h="1287779">
                  <a:moveTo>
                    <a:pt x="1901952" y="10837"/>
                  </a:moveTo>
                  <a:lnTo>
                    <a:pt x="1901952" y="10668"/>
                  </a:lnTo>
                  <a:lnTo>
                    <a:pt x="1900428" y="10668"/>
                  </a:lnTo>
                  <a:lnTo>
                    <a:pt x="1901952" y="10837"/>
                  </a:lnTo>
                  <a:close/>
                </a:path>
                <a:path w="2022475" h="1287779">
                  <a:moveTo>
                    <a:pt x="1914144" y="1284901"/>
                  </a:moveTo>
                  <a:lnTo>
                    <a:pt x="1914144" y="1274064"/>
                  </a:lnTo>
                  <a:lnTo>
                    <a:pt x="1900428" y="1275588"/>
                  </a:lnTo>
                  <a:lnTo>
                    <a:pt x="1901952" y="1275588"/>
                  </a:lnTo>
                  <a:lnTo>
                    <a:pt x="1901952" y="1286256"/>
                  </a:lnTo>
                  <a:lnTo>
                    <a:pt x="1914144" y="1284901"/>
                  </a:lnTo>
                  <a:close/>
                </a:path>
                <a:path w="2022475" h="1287779">
                  <a:moveTo>
                    <a:pt x="1914144" y="12573"/>
                  </a:moveTo>
                  <a:lnTo>
                    <a:pt x="1914144" y="12192"/>
                  </a:lnTo>
                  <a:lnTo>
                    <a:pt x="1912620" y="12192"/>
                  </a:lnTo>
                  <a:lnTo>
                    <a:pt x="1914144" y="12573"/>
                  </a:lnTo>
                  <a:close/>
                </a:path>
                <a:path w="2022475" h="1287779">
                  <a:moveTo>
                    <a:pt x="1967484" y="1248156"/>
                  </a:moveTo>
                  <a:lnTo>
                    <a:pt x="1956816" y="1255776"/>
                  </a:lnTo>
                  <a:lnTo>
                    <a:pt x="1947672" y="1261872"/>
                  </a:lnTo>
                  <a:lnTo>
                    <a:pt x="1937004" y="1267968"/>
                  </a:lnTo>
                  <a:lnTo>
                    <a:pt x="1937004" y="1266444"/>
                  </a:lnTo>
                  <a:lnTo>
                    <a:pt x="1924812" y="1271016"/>
                  </a:lnTo>
                  <a:lnTo>
                    <a:pt x="1912620" y="1274064"/>
                  </a:lnTo>
                  <a:lnTo>
                    <a:pt x="1914144" y="1274064"/>
                  </a:lnTo>
                  <a:lnTo>
                    <a:pt x="1914144" y="1284901"/>
                  </a:lnTo>
                  <a:lnTo>
                    <a:pt x="1952244" y="1271016"/>
                  </a:lnTo>
                  <a:lnTo>
                    <a:pt x="1965960" y="1262742"/>
                  </a:lnTo>
                  <a:lnTo>
                    <a:pt x="1965960" y="1249680"/>
                  </a:lnTo>
                  <a:lnTo>
                    <a:pt x="1967484" y="1248156"/>
                  </a:lnTo>
                  <a:close/>
                </a:path>
                <a:path w="2022475" h="1287779">
                  <a:moveTo>
                    <a:pt x="1967484" y="39370"/>
                  </a:moveTo>
                  <a:lnTo>
                    <a:pt x="1967484" y="38100"/>
                  </a:lnTo>
                  <a:lnTo>
                    <a:pt x="1965960" y="38100"/>
                  </a:lnTo>
                  <a:lnTo>
                    <a:pt x="1967484" y="39370"/>
                  </a:lnTo>
                  <a:close/>
                </a:path>
                <a:path w="2022475" h="1287779">
                  <a:moveTo>
                    <a:pt x="2002536" y="1223010"/>
                  </a:moveTo>
                  <a:lnTo>
                    <a:pt x="2002536" y="1202436"/>
                  </a:lnTo>
                  <a:lnTo>
                    <a:pt x="1990344" y="1223772"/>
                  </a:lnTo>
                  <a:lnTo>
                    <a:pt x="1990344" y="1222248"/>
                  </a:lnTo>
                  <a:lnTo>
                    <a:pt x="1982724" y="1232916"/>
                  </a:lnTo>
                  <a:lnTo>
                    <a:pt x="1982724" y="1231392"/>
                  </a:lnTo>
                  <a:lnTo>
                    <a:pt x="1975104" y="1240536"/>
                  </a:lnTo>
                  <a:lnTo>
                    <a:pt x="1965960" y="1249680"/>
                  </a:lnTo>
                  <a:lnTo>
                    <a:pt x="1965960" y="1262742"/>
                  </a:lnTo>
                  <a:lnTo>
                    <a:pt x="1973580" y="1257300"/>
                  </a:lnTo>
                  <a:lnTo>
                    <a:pt x="1991868" y="1239012"/>
                  </a:lnTo>
                  <a:lnTo>
                    <a:pt x="1999488" y="1228344"/>
                  </a:lnTo>
                  <a:lnTo>
                    <a:pt x="2002536" y="1223010"/>
                  </a:lnTo>
                  <a:close/>
                </a:path>
                <a:path w="2022475" h="1287779">
                  <a:moveTo>
                    <a:pt x="2002536" y="88900"/>
                  </a:moveTo>
                  <a:lnTo>
                    <a:pt x="2002536" y="85344"/>
                  </a:lnTo>
                  <a:lnTo>
                    <a:pt x="2001012" y="85344"/>
                  </a:lnTo>
                  <a:lnTo>
                    <a:pt x="2002536" y="88900"/>
                  </a:lnTo>
                  <a:close/>
                </a:path>
                <a:path w="2022475" h="1287779">
                  <a:moveTo>
                    <a:pt x="2011680" y="1205484"/>
                  </a:moveTo>
                  <a:lnTo>
                    <a:pt x="2011680" y="1153668"/>
                  </a:lnTo>
                  <a:lnTo>
                    <a:pt x="2010156" y="1167384"/>
                  </a:lnTo>
                  <a:lnTo>
                    <a:pt x="2008632" y="1179576"/>
                  </a:lnTo>
                  <a:lnTo>
                    <a:pt x="2005584" y="1191768"/>
                  </a:lnTo>
                  <a:lnTo>
                    <a:pt x="2005584" y="1190244"/>
                  </a:lnTo>
                  <a:lnTo>
                    <a:pt x="2001012" y="1202436"/>
                  </a:lnTo>
                  <a:lnTo>
                    <a:pt x="2002536" y="1202436"/>
                  </a:lnTo>
                  <a:lnTo>
                    <a:pt x="2002536" y="1223010"/>
                  </a:lnTo>
                  <a:lnTo>
                    <a:pt x="2005584" y="1217676"/>
                  </a:lnTo>
                  <a:lnTo>
                    <a:pt x="2011680" y="1205484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906268" y="4518150"/>
            <a:ext cx="1815717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10" dirty="0">
                <a:latin typeface="Carlito"/>
                <a:cs typeface="Carlito"/>
              </a:rPr>
              <a:t>narrow</a:t>
            </a:r>
            <a:endParaRPr sz="4300" dirty="0">
              <a:latin typeface="Carlito"/>
              <a:cs typeface="Carlito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135880" y="4069080"/>
            <a:ext cx="2246630" cy="1499870"/>
            <a:chOff x="5135880" y="4069080"/>
            <a:chExt cx="2246630" cy="1499870"/>
          </a:xfrm>
        </p:grpSpPr>
        <p:sp>
          <p:nvSpPr>
            <p:cNvPr id="16" name="object 16"/>
            <p:cNvSpPr/>
            <p:nvPr/>
          </p:nvSpPr>
          <p:spPr>
            <a:xfrm>
              <a:off x="5141976" y="4073652"/>
              <a:ext cx="2010410" cy="1277620"/>
            </a:xfrm>
            <a:custGeom>
              <a:avLst/>
              <a:gdLst/>
              <a:ahLst/>
              <a:cxnLst/>
              <a:rect l="l" t="t" r="r" b="b"/>
              <a:pathLst>
                <a:path w="2010409" h="1277620">
                  <a:moveTo>
                    <a:pt x="2010155" y="1149095"/>
                  </a:moveTo>
                  <a:lnTo>
                    <a:pt x="2010155" y="128015"/>
                  </a:lnTo>
                  <a:lnTo>
                    <a:pt x="2000249" y="77795"/>
                  </a:lnTo>
                  <a:lnTo>
                    <a:pt x="1973198" y="37147"/>
                  </a:lnTo>
                  <a:lnTo>
                    <a:pt x="1933003" y="9929"/>
                  </a:lnTo>
                  <a:lnTo>
                    <a:pt x="1883663" y="0"/>
                  </a:lnTo>
                  <a:lnTo>
                    <a:pt x="128015" y="0"/>
                  </a:lnTo>
                  <a:lnTo>
                    <a:pt x="77795" y="9929"/>
                  </a:lnTo>
                  <a:lnTo>
                    <a:pt x="37147" y="37147"/>
                  </a:lnTo>
                  <a:lnTo>
                    <a:pt x="9929" y="77795"/>
                  </a:lnTo>
                  <a:lnTo>
                    <a:pt x="0" y="128015"/>
                  </a:lnTo>
                  <a:lnTo>
                    <a:pt x="0" y="1149095"/>
                  </a:lnTo>
                  <a:lnTo>
                    <a:pt x="9929" y="1198673"/>
                  </a:lnTo>
                  <a:lnTo>
                    <a:pt x="37147" y="1239392"/>
                  </a:lnTo>
                  <a:lnTo>
                    <a:pt x="77795" y="1266967"/>
                  </a:lnTo>
                  <a:lnTo>
                    <a:pt x="128015" y="1277111"/>
                  </a:lnTo>
                  <a:lnTo>
                    <a:pt x="1883663" y="1277111"/>
                  </a:lnTo>
                  <a:lnTo>
                    <a:pt x="1933003" y="1266967"/>
                  </a:lnTo>
                  <a:lnTo>
                    <a:pt x="1973198" y="1239392"/>
                  </a:lnTo>
                  <a:lnTo>
                    <a:pt x="2000249" y="1198673"/>
                  </a:lnTo>
                  <a:lnTo>
                    <a:pt x="2010155" y="1149095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135880" y="4069080"/>
              <a:ext cx="2022475" cy="1286510"/>
            </a:xfrm>
            <a:custGeom>
              <a:avLst/>
              <a:gdLst/>
              <a:ahLst/>
              <a:cxnLst/>
              <a:rect l="l" t="t" r="r" b="b"/>
              <a:pathLst>
                <a:path w="2022475" h="1286510">
                  <a:moveTo>
                    <a:pt x="2022348" y="1153668"/>
                  </a:moveTo>
                  <a:lnTo>
                    <a:pt x="2022348" y="132588"/>
                  </a:lnTo>
                  <a:lnTo>
                    <a:pt x="2019300" y="105156"/>
                  </a:lnTo>
                  <a:lnTo>
                    <a:pt x="2005584" y="68580"/>
                  </a:lnTo>
                  <a:lnTo>
                    <a:pt x="1973580" y="28956"/>
                  </a:lnTo>
                  <a:lnTo>
                    <a:pt x="1929384" y="4572"/>
                  </a:lnTo>
                  <a:lnTo>
                    <a:pt x="1903476" y="0"/>
                  </a:lnTo>
                  <a:lnTo>
                    <a:pt x="120396" y="0"/>
                  </a:lnTo>
                  <a:lnTo>
                    <a:pt x="82296" y="9144"/>
                  </a:lnTo>
                  <a:lnTo>
                    <a:pt x="48768" y="28956"/>
                  </a:lnTo>
                  <a:lnTo>
                    <a:pt x="22860" y="57912"/>
                  </a:lnTo>
                  <a:lnTo>
                    <a:pt x="6096" y="92964"/>
                  </a:lnTo>
                  <a:lnTo>
                    <a:pt x="0" y="132588"/>
                  </a:lnTo>
                  <a:lnTo>
                    <a:pt x="0" y="1153668"/>
                  </a:lnTo>
                  <a:lnTo>
                    <a:pt x="3048" y="1181100"/>
                  </a:lnTo>
                  <a:lnTo>
                    <a:pt x="6096" y="1193292"/>
                  </a:lnTo>
                  <a:lnTo>
                    <a:pt x="10668" y="1205484"/>
                  </a:lnTo>
                  <a:lnTo>
                    <a:pt x="10668" y="132588"/>
                  </a:lnTo>
                  <a:lnTo>
                    <a:pt x="12192" y="118872"/>
                  </a:lnTo>
                  <a:lnTo>
                    <a:pt x="12192" y="120396"/>
                  </a:lnTo>
                  <a:lnTo>
                    <a:pt x="13716" y="106680"/>
                  </a:lnTo>
                  <a:lnTo>
                    <a:pt x="13716" y="108204"/>
                  </a:lnTo>
                  <a:lnTo>
                    <a:pt x="16764" y="96012"/>
                  </a:lnTo>
                  <a:lnTo>
                    <a:pt x="19812" y="87884"/>
                  </a:lnTo>
                  <a:lnTo>
                    <a:pt x="19812" y="85344"/>
                  </a:lnTo>
                  <a:lnTo>
                    <a:pt x="25908" y="73152"/>
                  </a:lnTo>
                  <a:lnTo>
                    <a:pt x="25908" y="74676"/>
                  </a:lnTo>
                  <a:lnTo>
                    <a:pt x="32004" y="64008"/>
                  </a:lnTo>
                  <a:lnTo>
                    <a:pt x="38100" y="56692"/>
                  </a:lnTo>
                  <a:lnTo>
                    <a:pt x="38100" y="54864"/>
                  </a:lnTo>
                  <a:lnTo>
                    <a:pt x="47244" y="45720"/>
                  </a:lnTo>
                  <a:lnTo>
                    <a:pt x="54864" y="39370"/>
                  </a:lnTo>
                  <a:lnTo>
                    <a:pt x="54864" y="38100"/>
                  </a:lnTo>
                  <a:lnTo>
                    <a:pt x="64008" y="31568"/>
                  </a:lnTo>
                  <a:lnTo>
                    <a:pt x="64008" y="30480"/>
                  </a:lnTo>
                  <a:lnTo>
                    <a:pt x="74676" y="24384"/>
                  </a:lnTo>
                  <a:lnTo>
                    <a:pt x="85344" y="19812"/>
                  </a:lnTo>
                  <a:lnTo>
                    <a:pt x="97536" y="15240"/>
                  </a:lnTo>
                  <a:lnTo>
                    <a:pt x="108204" y="12573"/>
                  </a:lnTo>
                  <a:lnTo>
                    <a:pt x="108204" y="12192"/>
                  </a:lnTo>
                  <a:lnTo>
                    <a:pt x="120396" y="10837"/>
                  </a:lnTo>
                  <a:lnTo>
                    <a:pt x="120396" y="10668"/>
                  </a:lnTo>
                  <a:lnTo>
                    <a:pt x="134112" y="9144"/>
                  </a:lnTo>
                  <a:lnTo>
                    <a:pt x="1889760" y="9144"/>
                  </a:lnTo>
                  <a:lnTo>
                    <a:pt x="1914144" y="12192"/>
                  </a:lnTo>
                  <a:lnTo>
                    <a:pt x="1926336" y="15240"/>
                  </a:lnTo>
                  <a:lnTo>
                    <a:pt x="1926336" y="15811"/>
                  </a:lnTo>
                  <a:lnTo>
                    <a:pt x="1937004" y="19812"/>
                  </a:lnTo>
                  <a:lnTo>
                    <a:pt x="1947672" y="24384"/>
                  </a:lnTo>
                  <a:lnTo>
                    <a:pt x="1958340" y="30480"/>
                  </a:lnTo>
                  <a:lnTo>
                    <a:pt x="1958340" y="31568"/>
                  </a:lnTo>
                  <a:lnTo>
                    <a:pt x="1967484" y="38100"/>
                  </a:lnTo>
                  <a:lnTo>
                    <a:pt x="1976628" y="45720"/>
                  </a:lnTo>
                  <a:lnTo>
                    <a:pt x="1976628" y="47244"/>
                  </a:lnTo>
                  <a:lnTo>
                    <a:pt x="1984248" y="54864"/>
                  </a:lnTo>
                  <a:lnTo>
                    <a:pt x="1990344" y="64008"/>
                  </a:lnTo>
                  <a:lnTo>
                    <a:pt x="1996440" y="74676"/>
                  </a:lnTo>
                  <a:lnTo>
                    <a:pt x="1996440" y="73152"/>
                  </a:lnTo>
                  <a:lnTo>
                    <a:pt x="2002536" y="85344"/>
                  </a:lnTo>
                  <a:lnTo>
                    <a:pt x="2002536" y="83820"/>
                  </a:lnTo>
                  <a:lnTo>
                    <a:pt x="2008632" y="108204"/>
                  </a:lnTo>
                  <a:lnTo>
                    <a:pt x="2008632" y="106680"/>
                  </a:lnTo>
                  <a:lnTo>
                    <a:pt x="2011680" y="120396"/>
                  </a:lnTo>
                  <a:lnTo>
                    <a:pt x="2011680" y="1205484"/>
                  </a:lnTo>
                  <a:lnTo>
                    <a:pt x="2016252" y="1193292"/>
                  </a:lnTo>
                  <a:lnTo>
                    <a:pt x="2019300" y="1181100"/>
                  </a:lnTo>
                  <a:lnTo>
                    <a:pt x="2022348" y="1153668"/>
                  </a:lnTo>
                  <a:close/>
                </a:path>
                <a:path w="2022475" h="1286510">
                  <a:moveTo>
                    <a:pt x="21336" y="1202436"/>
                  </a:moveTo>
                  <a:lnTo>
                    <a:pt x="16764" y="1190244"/>
                  </a:lnTo>
                  <a:lnTo>
                    <a:pt x="13716" y="1178052"/>
                  </a:lnTo>
                  <a:lnTo>
                    <a:pt x="13716" y="1179576"/>
                  </a:lnTo>
                  <a:lnTo>
                    <a:pt x="12192" y="1165860"/>
                  </a:lnTo>
                  <a:lnTo>
                    <a:pt x="12192" y="1167384"/>
                  </a:lnTo>
                  <a:lnTo>
                    <a:pt x="10668" y="1153668"/>
                  </a:lnTo>
                  <a:lnTo>
                    <a:pt x="10668" y="1205484"/>
                  </a:lnTo>
                  <a:lnTo>
                    <a:pt x="16764" y="1217676"/>
                  </a:lnTo>
                  <a:lnTo>
                    <a:pt x="19812" y="1223010"/>
                  </a:lnTo>
                  <a:lnTo>
                    <a:pt x="19812" y="1200912"/>
                  </a:lnTo>
                  <a:lnTo>
                    <a:pt x="21336" y="1202436"/>
                  </a:lnTo>
                  <a:close/>
                </a:path>
                <a:path w="2022475" h="1286510">
                  <a:moveTo>
                    <a:pt x="21336" y="83820"/>
                  </a:moveTo>
                  <a:lnTo>
                    <a:pt x="19812" y="85344"/>
                  </a:lnTo>
                  <a:lnTo>
                    <a:pt x="19812" y="87884"/>
                  </a:lnTo>
                  <a:lnTo>
                    <a:pt x="21336" y="83820"/>
                  </a:lnTo>
                  <a:close/>
                </a:path>
                <a:path w="2022475" h="1286510">
                  <a:moveTo>
                    <a:pt x="39624" y="1231392"/>
                  </a:moveTo>
                  <a:lnTo>
                    <a:pt x="32004" y="1222248"/>
                  </a:lnTo>
                  <a:lnTo>
                    <a:pt x="25908" y="1211580"/>
                  </a:lnTo>
                  <a:lnTo>
                    <a:pt x="25908" y="1213104"/>
                  </a:lnTo>
                  <a:lnTo>
                    <a:pt x="19812" y="1200912"/>
                  </a:lnTo>
                  <a:lnTo>
                    <a:pt x="19812" y="1223010"/>
                  </a:lnTo>
                  <a:lnTo>
                    <a:pt x="22860" y="1228344"/>
                  </a:lnTo>
                  <a:lnTo>
                    <a:pt x="30480" y="1239012"/>
                  </a:lnTo>
                  <a:lnTo>
                    <a:pt x="38100" y="1246632"/>
                  </a:lnTo>
                  <a:lnTo>
                    <a:pt x="38100" y="1231392"/>
                  </a:lnTo>
                  <a:lnTo>
                    <a:pt x="39624" y="1231392"/>
                  </a:lnTo>
                  <a:close/>
                </a:path>
                <a:path w="2022475" h="1286510">
                  <a:moveTo>
                    <a:pt x="39624" y="54864"/>
                  </a:moveTo>
                  <a:lnTo>
                    <a:pt x="38100" y="54864"/>
                  </a:lnTo>
                  <a:lnTo>
                    <a:pt x="38100" y="56692"/>
                  </a:lnTo>
                  <a:lnTo>
                    <a:pt x="39624" y="54864"/>
                  </a:lnTo>
                  <a:close/>
                </a:path>
                <a:path w="2022475" h="1286510">
                  <a:moveTo>
                    <a:pt x="56388" y="1248156"/>
                  </a:moveTo>
                  <a:lnTo>
                    <a:pt x="47244" y="1240536"/>
                  </a:lnTo>
                  <a:lnTo>
                    <a:pt x="38100" y="1231392"/>
                  </a:lnTo>
                  <a:lnTo>
                    <a:pt x="38100" y="1246632"/>
                  </a:lnTo>
                  <a:lnTo>
                    <a:pt x="48768" y="1257300"/>
                  </a:lnTo>
                  <a:lnTo>
                    <a:pt x="54864" y="1261654"/>
                  </a:lnTo>
                  <a:lnTo>
                    <a:pt x="54864" y="1248156"/>
                  </a:lnTo>
                  <a:lnTo>
                    <a:pt x="56388" y="1248156"/>
                  </a:lnTo>
                  <a:close/>
                </a:path>
                <a:path w="2022475" h="1286510">
                  <a:moveTo>
                    <a:pt x="56388" y="38100"/>
                  </a:moveTo>
                  <a:lnTo>
                    <a:pt x="54864" y="38100"/>
                  </a:lnTo>
                  <a:lnTo>
                    <a:pt x="54864" y="39370"/>
                  </a:lnTo>
                  <a:lnTo>
                    <a:pt x="56388" y="38100"/>
                  </a:lnTo>
                  <a:close/>
                </a:path>
                <a:path w="2022475" h="1286510">
                  <a:moveTo>
                    <a:pt x="109728" y="1274064"/>
                  </a:moveTo>
                  <a:lnTo>
                    <a:pt x="65532" y="1255776"/>
                  </a:lnTo>
                  <a:lnTo>
                    <a:pt x="54864" y="1248156"/>
                  </a:lnTo>
                  <a:lnTo>
                    <a:pt x="54864" y="1261654"/>
                  </a:lnTo>
                  <a:lnTo>
                    <a:pt x="94488" y="1281684"/>
                  </a:lnTo>
                  <a:lnTo>
                    <a:pt x="108204" y="1284901"/>
                  </a:lnTo>
                  <a:lnTo>
                    <a:pt x="108204" y="1274064"/>
                  </a:lnTo>
                  <a:lnTo>
                    <a:pt x="109728" y="1274064"/>
                  </a:lnTo>
                  <a:close/>
                </a:path>
                <a:path w="2022475" h="1286510">
                  <a:moveTo>
                    <a:pt x="65532" y="30480"/>
                  </a:moveTo>
                  <a:lnTo>
                    <a:pt x="64008" y="30480"/>
                  </a:lnTo>
                  <a:lnTo>
                    <a:pt x="64008" y="31568"/>
                  </a:lnTo>
                  <a:lnTo>
                    <a:pt x="65532" y="30480"/>
                  </a:lnTo>
                  <a:close/>
                </a:path>
                <a:path w="2022475" h="1286510">
                  <a:moveTo>
                    <a:pt x="109728" y="12192"/>
                  </a:moveTo>
                  <a:lnTo>
                    <a:pt x="108204" y="12192"/>
                  </a:lnTo>
                  <a:lnTo>
                    <a:pt x="108204" y="12573"/>
                  </a:lnTo>
                  <a:lnTo>
                    <a:pt x="109728" y="12192"/>
                  </a:lnTo>
                  <a:close/>
                </a:path>
                <a:path w="2022475" h="1286510">
                  <a:moveTo>
                    <a:pt x="121920" y="1275588"/>
                  </a:moveTo>
                  <a:lnTo>
                    <a:pt x="108204" y="1274064"/>
                  </a:lnTo>
                  <a:lnTo>
                    <a:pt x="108204" y="1284901"/>
                  </a:lnTo>
                  <a:lnTo>
                    <a:pt x="120396" y="1286256"/>
                  </a:lnTo>
                  <a:lnTo>
                    <a:pt x="120396" y="1275588"/>
                  </a:lnTo>
                  <a:lnTo>
                    <a:pt x="121920" y="1275588"/>
                  </a:lnTo>
                  <a:close/>
                </a:path>
                <a:path w="2022475" h="1286510">
                  <a:moveTo>
                    <a:pt x="121920" y="10668"/>
                  </a:moveTo>
                  <a:lnTo>
                    <a:pt x="120396" y="10668"/>
                  </a:lnTo>
                  <a:lnTo>
                    <a:pt x="120396" y="10837"/>
                  </a:lnTo>
                  <a:lnTo>
                    <a:pt x="121920" y="10668"/>
                  </a:lnTo>
                  <a:close/>
                </a:path>
                <a:path w="2022475" h="1286510">
                  <a:moveTo>
                    <a:pt x="1926336" y="1282361"/>
                  </a:moveTo>
                  <a:lnTo>
                    <a:pt x="1926336" y="1271016"/>
                  </a:lnTo>
                  <a:lnTo>
                    <a:pt x="1914144" y="1274064"/>
                  </a:lnTo>
                  <a:lnTo>
                    <a:pt x="1889760" y="1277112"/>
                  </a:lnTo>
                  <a:lnTo>
                    <a:pt x="134112" y="1277112"/>
                  </a:lnTo>
                  <a:lnTo>
                    <a:pt x="120396" y="1275588"/>
                  </a:lnTo>
                  <a:lnTo>
                    <a:pt x="120396" y="1286256"/>
                  </a:lnTo>
                  <a:lnTo>
                    <a:pt x="1903476" y="1286256"/>
                  </a:lnTo>
                  <a:lnTo>
                    <a:pt x="1915668" y="1284732"/>
                  </a:lnTo>
                  <a:lnTo>
                    <a:pt x="1926336" y="1282361"/>
                  </a:lnTo>
                  <a:close/>
                </a:path>
                <a:path w="2022475" h="1286510">
                  <a:moveTo>
                    <a:pt x="1926336" y="15811"/>
                  </a:moveTo>
                  <a:lnTo>
                    <a:pt x="1926336" y="15240"/>
                  </a:lnTo>
                  <a:lnTo>
                    <a:pt x="1924812" y="15240"/>
                  </a:lnTo>
                  <a:lnTo>
                    <a:pt x="1926336" y="15811"/>
                  </a:lnTo>
                  <a:close/>
                </a:path>
                <a:path w="2022475" h="1286510">
                  <a:moveTo>
                    <a:pt x="1958340" y="1267532"/>
                  </a:moveTo>
                  <a:lnTo>
                    <a:pt x="1958340" y="1255776"/>
                  </a:lnTo>
                  <a:lnTo>
                    <a:pt x="1947672" y="1261872"/>
                  </a:lnTo>
                  <a:lnTo>
                    <a:pt x="1937004" y="1266444"/>
                  </a:lnTo>
                  <a:lnTo>
                    <a:pt x="1924812" y="1271016"/>
                  </a:lnTo>
                  <a:lnTo>
                    <a:pt x="1926336" y="1271016"/>
                  </a:lnTo>
                  <a:lnTo>
                    <a:pt x="1926336" y="1282361"/>
                  </a:lnTo>
                  <a:lnTo>
                    <a:pt x="1929384" y="1281684"/>
                  </a:lnTo>
                  <a:lnTo>
                    <a:pt x="1941576" y="1277112"/>
                  </a:lnTo>
                  <a:lnTo>
                    <a:pt x="1958340" y="1267532"/>
                  </a:lnTo>
                  <a:close/>
                </a:path>
                <a:path w="2022475" h="1286510">
                  <a:moveTo>
                    <a:pt x="1958340" y="31568"/>
                  </a:moveTo>
                  <a:lnTo>
                    <a:pt x="1958340" y="30480"/>
                  </a:lnTo>
                  <a:lnTo>
                    <a:pt x="1956816" y="30480"/>
                  </a:lnTo>
                  <a:lnTo>
                    <a:pt x="1958340" y="31568"/>
                  </a:lnTo>
                  <a:close/>
                </a:path>
                <a:path w="2022475" h="1286510">
                  <a:moveTo>
                    <a:pt x="1976628" y="1254252"/>
                  </a:moveTo>
                  <a:lnTo>
                    <a:pt x="1976628" y="1240536"/>
                  </a:lnTo>
                  <a:lnTo>
                    <a:pt x="1967484" y="1248156"/>
                  </a:lnTo>
                  <a:lnTo>
                    <a:pt x="1956816" y="1255776"/>
                  </a:lnTo>
                  <a:lnTo>
                    <a:pt x="1958340" y="1255776"/>
                  </a:lnTo>
                  <a:lnTo>
                    <a:pt x="1958340" y="1267532"/>
                  </a:lnTo>
                  <a:lnTo>
                    <a:pt x="1962912" y="1264920"/>
                  </a:lnTo>
                  <a:lnTo>
                    <a:pt x="1973580" y="1257300"/>
                  </a:lnTo>
                  <a:lnTo>
                    <a:pt x="1976628" y="1254252"/>
                  </a:lnTo>
                  <a:close/>
                </a:path>
                <a:path w="2022475" h="1286510">
                  <a:moveTo>
                    <a:pt x="1976628" y="47244"/>
                  </a:moveTo>
                  <a:lnTo>
                    <a:pt x="1976628" y="45720"/>
                  </a:lnTo>
                  <a:lnTo>
                    <a:pt x="1975104" y="45720"/>
                  </a:lnTo>
                  <a:lnTo>
                    <a:pt x="1976628" y="47244"/>
                  </a:lnTo>
                  <a:close/>
                </a:path>
                <a:path w="2022475" h="1286510">
                  <a:moveTo>
                    <a:pt x="2011680" y="1205484"/>
                  </a:moveTo>
                  <a:lnTo>
                    <a:pt x="2011680" y="1165860"/>
                  </a:lnTo>
                  <a:lnTo>
                    <a:pt x="2008632" y="1179576"/>
                  </a:lnTo>
                  <a:lnTo>
                    <a:pt x="2008632" y="1178052"/>
                  </a:lnTo>
                  <a:lnTo>
                    <a:pt x="2002536" y="1202436"/>
                  </a:lnTo>
                  <a:lnTo>
                    <a:pt x="2002536" y="1200912"/>
                  </a:lnTo>
                  <a:lnTo>
                    <a:pt x="1996440" y="1213104"/>
                  </a:lnTo>
                  <a:lnTo>
                    <a:pt x="1996440" y="1211580"/>
                  </a:lnTo>
                  <a:lnTo>
                    <a:pt x="1990344" y="1222248"/>
                  </a:lnTo>
                  <a:lnTo>
                    <a:pt x="1984248" y="1231392"/>
                  </a:lnTo>
                  <a:lnTo>
                    <a:pt x="1975104" y="1240536"/>
                  </a:lnTo>
                  <a:lnTo>
                    <a:pt x="1976628" y="1240536"/>
                  </a:lnTo>
                  <a:lnTo>
                    <a:pt x="1976628" y="1254252"/>
                  </a:lnTo>
                  <a:lnTo>
                    <a:pt x="1991868" y="1239012"/>
                  </a:lnTo>
                  <a:lnTo>
                    <a:pt x="1999488" y="1228344"/>
                  </a:lnTo>
                  <a:lnTo>
                    <a:pt x="2005584" y="1217676"/>
                  </a:lnTo>
                  <a:lnTo>
                    <a:pt x="2011680" y="12054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64480" y="4285488"/>
              <a:ext cx="2011679" cy="1277111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359908" y="4280916"/>
              <a:ext cx="2022475" cy="1287780"/>
            </a:xfrm>
            <a:custGeom>
              <a:avLst/>
              <a:gdLst/>
              <a:ahLst/>
              <a:cxnLst/>
              <a:rect l="l" t="t" r="r" b="b"/>
              <a:pathLst>
                <a:path w="2022475" h="1287779">
                  <a:moveTo>
                    <a:pt x="2022348" y="1155192"/>
                  </a:moveTo>
                  <a:lnTo>
                    <a:pt x="2022348" y="132588"/>
                  </a:lnTo>
                  <a:lnTo>
                    <a:pt x="2020824" y="118872"/>
                  </a:lnTo>
                  <a:lnTo>
                    <a:pt x="2019300" y="106680"/>
                  </a:lnTo>
                  <a:lnTo>
                    <a:pt x="2016252" y="92964"/>
                  </a:lnTo>
                  <a:lnTo>
                    <a:pt x="2011680" y="80772"/>
                  </a:lnTo>
                  <a:lnTo>
                    <a:pt x="2005584" y="70104"/>
                  </a:lnTo>
                  <a:lnTo>
                    <a:pt x="1999488" y="57912"/>
                  </a:lnTo>
                  <a:lnTo>
                    <a:pt x="1952244" y="15240"/>
                  </a:lnTo>
                  <a:lnTo>
                    <a:pt x="1915668" y="3048"/>
                  </a:lnTo>
                  <a:lnTo>
                    <a:pt x="1901952" y="0"/>
                  </a:lnTo>
                  <a:lnTo>
                    <a:pt x="118872" y="0"/>
                  </a:lnTo>
                  <a:lnTo>
                    <a:pt x="106680" y="3048"/>
                  </a:lnTo>
                  <a:lnTo>
                    <a:pt x="92964" y="6096"/>
                  </a:lnTo>
                  <a:lnTo>
                    <a:pt x="57912" y="22860"/>
                  </a:lnTo>
                  <a:lnTo>
                    <a:pt x="22860" y="57912"/>
                  </a:lnTo>
                  <a:lnTo>
                    <a:pt x="6096" y="92964"/>
                  </a:lnTo>
                  <a:lnTo>
                    <a:pt x="3048" y="106680"/>
                  </a:lnTo>
                  <a:lnTo>
                    <a:pt x="0" y="118872"/>
                  </a:lnTo>
                  <a:lnTo>
                    <a:pt x="0" y="1167384"/>
                  </a:lnTo>
                  <a:lnTo>
                    <a:pt x="3048" y="1181100"/>
                  </a:lnTo>
                  <a:lnTo>
                    <a:pt x="6096" y="1193292"/>
                  </a:lnTo>
                  <a:lnTo>
                    <a:pt x="10668" y="1205484"/>
                  </a:lnTo>
                  <a:lnTo>
                    <a:pt x="10668" y="120396"/>
                  </a:lnTo>
                  <a:lnTo>
                    <a:pt x="12192" y="114300"/>
                  </a:lnTo>
                  <a:lnTo>
                    <a:pt x="12192" y="108204"/>
                  </a:lnTo>
                  <a:lnTo>
                    <a:pt x="15240" y="96012"/>
                  </a:lnTo>
                  <a:lnTo>
                    <a:pt x="19812" y="85344"/>
                  </a:lnTo>
                  <a:lnTo>
                    <a:pt x="24384" y="77343"/>
                  </a:lnTo>
                  <a:lnTo>
                    <a:pt x="24384" y="74676"/>
                  </a:lnTo>
                  <a:lnTo>
                    <a:pt x="30480" y="66141"/>
                  </a:lnTo>
                  <a:lnTo>
                    <a:pt x="30480" y="64008"/>
                  </a:lnTo>
                  <a:lnTo>
                    <a:pt x="38100" y="54864"/>
                  </a:lnTo>
                  <a:lnTo>
                    <a:pt x="45720" y="47244"/>
                  </a:lnTo>
                  <a:lnTo>
                    <a:pt x="45720" y="45720"/>
                  </a:lnTo>
                  <a:lnTo>
                    <a:pt x="64008" y="30480"/>
                  </a:lnTo>
                  <a:lnTo>
                    <a:pt x="64008" y="32004"/>
                  </a:lnTo>
                  <a:lnTo>
                    <a:pt x="74676" y="24384"/>
                  </a:lnTo>
                  <a:lnTo>
                    <a:pt x="96012" y="15240"/>
                  </a:lnTo>
                  <a:lnTo>
                    <a:pt x="108204" y="12192"/>
                  </a:lnTo>
                  <a:lnTo>
                    <a:pt x="120396" y="10668"/>
                  </a:lnTo>
                  <a:lnTo>
                    <a:pt x="1901952" y="10668"/>
                  </a:lnTo>
                  <a:lnTo>
                    <a:pt x="1901952" y="10837"/>
                  </a:lnTo>
                  <a:lnTo>
                    <a:pt x="1914144" y="12192"/>
                  </a:lnTo>
                  <a:lnTo>
                    <a:pt x="1914144" y="12573"/>
                  </a:lnTo>
                  <a:lnTo>
                    <a:pt x="1924812" y="15240"/>
                  </a:lnTo>
                  <a:lnTo>
                    <a:pt x="1937004" y="19812"/>
                  </a:lnTo>
                  <a:lnTo>
                    <a:pt x="1937004" y="20383"/>
                  </a:lnTo>
                  <a:lnTo>
                    <a:pt x="1947672" y="24384"/>
                  </a:lnTo>
                  <a:lnTo>
                    <a:pt x="1956816" y="32004"/>
                  </a:lnTo>
                  <a:lnTo>
                    <a:pt x="1956816" y="30480"/>
                  </a:lnTo>
                  <a:lnTo>
                    <a:pt x="1967484" y="38100"/>
                  </a:lnTo>
                  <a:lnTo>
                    <a:pt x="1967484" y="39370"/>
                  </a:lnTo>
                  <a:lnTo>
                    <a:pt x="1975104" y="45720"/>
                  </a:lnTo>
                  <a:lnTo>
                    <a:pt x="2005584" y="96012"/>
                  </a:lnTo>
                  <a:lnTo>
                    <a:pt x="2011680" y="132588"/>
                  </a:lnTo>
                  <a:lnTo>
                    <a:pt x="2011680" y="1205484"/>
                  </a:lnTo>
                  <a:lnTo>
                    <a:pt x="2016252" y="1193292"/>
                  </a:lnTo>
                  <a:lnTo>
                    <a:pt x="2019300" y="1181100"/>
                  </a:lnTo>
                  <a:lnTo>
                    <a:pt x="2020824" y="1167384"/>
                  </a:lnTo>
                  <a:lnTo>
                    <a:pt x="2022348" y="1155192"/>
                  </a:lnTo>
                  <a:close/>
                </a:path>
                <a:path w="2022475" h="1287779">
                  <a:moveTo>
                    <a:pt x="13716" y="1179576"/>
                  </a:moveTo>
                  <a:lnTo>
                    <a:pt x="10668" y="1167384"/>
                  </a:lnTo>
                  <a:lnTo>
                    <a:pt x="10668" y="1205484"/>
                  </a:lnTo>
                  <a:lnTo>
                    <a:pt x="12192" y="1208532"/>
                  </a:lnTo>
                  <a:lnTo>
                    <a:pt x="12192" y="1179576"/>
                  </a:lnTo>
                  <a:lnTo>
                    <a:pt x="13716" y="1179576"/>
                  </a:lnTo>
                  <a:close/>
                </a:path>
                <a:path w="2022475" h="1287779">
                  <a:moveTo>
                    <a:pt x="13716" y="108204"/>
                  </a:moveTo>
                  <a:lnTo>
                    <a:pt x="12192" y="108204"/>
                  </a:lnTo>
                  <a:lnTo>
                    <a:pt x="12192" y="114300"/>
                  </a:lnTo>
                  <a:lnTo>
                    <a:pt x="13716" y="108204"/>
                  </a:lnTo>
                  <a:close/>
                </a:path>
                <a:path w="2022475" h="1287779">
                  <a:moveTo>
                    <a:pt x="25908" y="1213104"/>
                  </a:moveTo>
                  <a:lnTo>
                    <a:pt x="19812" y="1202436"/>
                  </a:lnTo>
                  <a:lnTo>
                    <a:pt x="15240" y="1190244"/>
                  </a:lnTo>
                  <a:lnTo>
                    <a:pt x="15240" y="1191768"/>
                  </a:lnTo>
                  <a:lnTo>
                    <a:pt x="12192" y="1179576"/>
                  </a:lnTo>
                  <a:lnTo>
                    <a:pt x="12192" y="1208532"/>
                  </a:lnTo>
                  <a:lnTo>
                    <a:pt x="16764" y="1217676"/>
                  </a:lnTo>
                  <a:lnTo>
                    <a:pt x="22860" y="1228344"/>
                  </a:lnTo>
                  <a:lnTo>
                    <a:pt x="24384" y="1230477"/>
                  </a:lnTo>
                  <a:lnTo>
                    <a:pt x="24384" y="1213104"/>
                  </a:lnTo>
                  <a:lnTo>
                    <a:pt x="25908" y="1213104"/>
                  </a:lnTo>
                  <a:close/>
                </a:path>
                <a:path w="2022475" h="1287779">
                  <a:moveTo>
                    <a:pt x="25908" y="74676"/>
                  </a:moveTo>
                  <a:lnTo>
                    <a:pt x="24384" y="74676"/>
                  </a:lnTo>
                  <a:lnTo>
                    <a:pt x="24384" y="77343"/>
                  </a:lnTo>
                  <a:lnTo>
                    <a:pt x="25908" y="74676"/>
                  </a:lnTo>
                  <a:close/>
                </a:path>
                <a:path w="2022475" h="1287779">
                  <a:moveTo>
                    <a:pt x="32004" y="1223772"/>
                  </a:moveTo>
                  <a:lnTo>
                    <a:pt x="24384" y="1213104"/>
                  </a:lnTo>
                  <a:lnTo>
                    <a:pt x="24384" y="1230477"/>
                  </a:lnTo>
                  <a:lnTo>
                    <a:pt x="30480" y="1239012"/>
                  </a:lnTo>
                  <a:lnTo>
                    <a:pt x="30480" y="1222248"/>
                  </a:lnTo>
                  <a:lnTo>
                    <a:pt x="32004" y="1223772"/>
                  </a:lnTo>
                  <a:close/>
                </a:path>
                <a:path w="2022475" h="1287779">
                  <a:moveTo>
                    <a:pt x="32004" y="64008"/>
                  </a:moveTo>
                  <a:lnTo>
                    <a:pt x="30480" y="64008"/>
                  </a:lnTo>
                  <a:lnTo>
                    <a:pt x="30480" y="66141"/>
                  </a:lnTo>
                  <a:lnTo>
                    <a:pt x="32004" y="64008"/>
                  </a:lnTo>
                  <a:close/>
                </a:path>
                <a:path w="2022475" h="1287779">
                  <a:moveTo>
                    <a:pt x="47244" y="1240536"/>
                  </a:moveTo>
                  <a:lnTo>
                    <a:pt x="38100" y="1231392"/>
                  </a:lnTo>
                  <a:lnTo>
                    <a:pt x="38100" y="1232916"/>
                  </a:lnTo>
                  <a:lnTo>
                    <a:pt x="30480" y="1222248"/>
                  </a:lnTo>
                  <a:lnTo>
                    <a:pt x="30480" y="1239012"/>
                  </a:lnTo>
                  <a:lnTo>
                    <a:pt x="45720" y="1254252"/>
                  </a:lnTo>
                  <a:lnTo>
                    <a:pt x="45720" y="1240536"/>
                  </a:lnTo>
                  <a:lnTo>
                    <a:pt x="47244" y="1240536"/>
                  </a:lnTo>
                  <a:close/>
                </a:path>
                <a:path w="2022475" h="1287779">
                  <a:moveTo>
                    <a:pt x="47244" y="45720"/>
                  </a:moveTo>
                  <a:lnTo>
                    <a:pt x="45720" y="45720"/>
                  </a:lnTo>
                  <a:lnTo>
                    <a:pt x="45720" y="47244"/>
                  </a:lnTo>
                  <a:lnTo>
                    <a:pt x="47244" y="45720"/>
                  </a:lnTo>
                  <a:close/>
                </a:path>
                <a:path w="2022475" h="1287779">
                  <a:moveTo>
                    <a:pt x="1901952" y="1286256"/>
                  </a:moveTo>
                  <a:lnTo>
                    <a:pt x="1901952" y="1275588"/>
                  </a:lnTo>
                  <a:lnTo>
                    <a:pt x="1888236" y="1277112"/>
                  </a:lnTo>
                  <a:lnTo>
                    <a:pt x="132588" y="1277112"/>
                  </a:lnTo>
                  <a:lnTo>
                    <a:pt x="108204" y="1274064"/>
                  </a:lnTo>
                  <a:lnTo>
                    <a:pt x="96012" y="1271016"/>
                  </a:lnTo>
                  <a:lnTo>
                    <a:pt x="85344" y="1266444"/>
                  </a:lnTo>
                  <a:lnTo>
                    <a:pt x="85344" y="1267968"/>
                  </a:lnTo>
                  <a:lnTo>
                    <a:pt x="64008" y="1255776"/>
                  </a:lnTo>
                  <a:lnTo>
                    <a:pt x="54864" y="1248156"/>
                  </a:lnTo>
                  <a:lnTo>
                    <a:pt x="54864" y="1249680"/>
                  </a:lnTo>
                  <a:lnTo>
                    <a:pt x="45720" y="1240536"/>
                  </a:lnTo>
                  <a:lnTo>
                    <a:pt x="45720" y="1254252"/>
                  </a:lnTo>
                  <a:lnTo>
                    <a:pt x="48768" y="1257300"/>
                  </a:lnTo>
                  <a:lnTo>
                    <a:pt x="57912" y="1264920"/>
                  </a:lnTo>
                  <a:lnTo>
                    <a:pt x="70104" y="1271016"/>
                  </a:lnTo>
                  <a:lnTo>
                    <a:pt x="80772" y="1277112"/>
                  </a:lnTo>
                  <a:lnTo>
                    <a:pt x="92964" y="1281684"/>
                  </a:lnTo>
                  <a:lnTo>
                    <a:pt x="106680" y="1284732"/>
                  </a:lnTo>
                  <a:lnTo>
                    <a:pt x="118872" y="1286256"/>
                  </a:lnTo>
                  <a:lnTo>
                    <a:pt x="132588" y="1287780"/>
                  </a:lnTo>
                  <a:lnTo>
                    <a:pt x="1888236" y="1287780"/>
                  </a:lnTo>
                  <a:lnTo>
                    <a:pt x="1901952" y="1286256"/>
                  </a:lnTo>
                  <a:close/>
                </a:path>
                <a:path w="2022475" h="1287779">
                  <a:moveTo>
                    <a:pt x="1901952" y="10837"/>
                  </a:moveTo>
                  <a:lnTo>
                    <a:pt x="1901952" y="10668"/>
                  </a:lnTo>
                  <a:lnTo>
                    <a:pt x="1900428" y="10668"/>
                  </a:lnTo>
                  <a:lnTo>
                    <a:pt x="1901952" y="10837"/>
                  </a:lnTo>
                  <a:close/>
                </a:path>
                <a:path w="2022475" h="1287779">
                  <a:moveTo>
                    <a:pt x="1914144" y="1284901"/>
                  </a:moveTo>
                  <a:lnTo>
                    <a:pt x="1914144" y="1274064"/>
                  </a:lnTo>
                  <a:lnTo>
                    <a:pt x="1900428" y="1275588"/>
                  </a:lnTo>
                  <a:lnTo>
                    <a:pt x="1901952" y="1275588"/>
                  </a:lnTo>
                  <a:lnTo>
                    <a:pt x="1901952" y="1286256"/>
                  </a:lnTo>
                  <a:lnTo>
                    <a:pt x="1914144" y="1284901"/>
                  </a:lnTo>
                  <a:close/>
                </a:path>
                <a:path w="2022475" h="1287779">
                  <a:moveTo>
                    <a:pt x="1914144" y="12573"/>
                  </a:moveTo>
                  <a:lnTo>
                    <a:pt x="1914144" y="12192"/>
                  </a:lnTo>
                  <a:lnTo>
                    <a:pt x="1912620" y="12192"/>
                  </a:lnTo>
                  <a:lnTo>
                    <a:pt x="1914144" y="12573"/>
                  </a:lnTo>
                  <a:close/>
                </a:path>
                <a:path w="2022475" h="1287779">
                  <a:moveTo>
                    <a:pt x="1937004" y="1266444"/>
                  </a:moveTo>
                  <a:lnTo>
                    <a:pt x="1924812" y="1271016"/>
                  </a:lnTo>
                  <a:lnTo>
                    <a:pt x="1912620" y="1274064"/>
                  </a:lnTo>
                  <a:lnTo>
                    <a:pt x="1914144" y="1274064"/>
                  </a:lnTo>
                  <a:lnTo>
                    <a:pt x="1914144" y="1284901"/>
                  </a:lnTo>
                  <a:lnTo>
                    <a:pt x="1915668" y="1284732"/>
                  </a:lnTo>
                  <a:lnTo>
                    <a:pt x="1927860" y="1281684"/>
                  </a:lnTo>
                  <a:lnTo>
                    <a:pt x="1935480" y="1278826"/>
                  </a:lnTo>
                  <a:lnTo>
                    <a:pt x="1935480" y="1267968"/>
                  </a:lnTo>
                  <a:lnTo>
                    <a:pt x="1937004" y="1266444"/>
                  </a:lnTo>
                  <a:close/>
                </a:path>
                <a:path w="2022475" h="1287779">
                  <a:moveTo>
                    <a:pt x="1937004" y="20383"/>
                  </a:moveTo>
                  <a:lnTo>
                    <a:pt x="1937004" y="19812"/>
                  </a:lnTo>
                  <a:lnTo>
                    <a:pt x="1935480" y="19812"/>
                  </a:lnTo>
                  <a:lnTo>
                    <a:pt x="1937004" y="20383"/>
                  </a:lnTo>
                  <a:close/>
                </a:path>
                <a:path w="2022475" h="1287779">
                  <a:moveTo>
                    <a:pt x="1967484" y="1248156"/>
                  </a:moveTo>
                  <a:lnTo>
                    <a:pt x="1956816" y="1255776"/>
                  </a:lnTo>
                  <a:lnTo>
                    <a:pt x="1947672" y="1261872"/>
                  </a:lnTo>
                  <a:lnTo>
                    <a:pt x="1935480" y="1267968"/>
                  </a:lnTo>
                  <a:lnTo>
                    <a:pt x="1935480" y="1278826"/>
                  </a:lnTo>
                  <a:lnTo>
                    <a:pt x="1940052" y="1277112"/>
                  </a:lnTo>
                  <a:lnTo>
                    <a:pt x="1952244" y="1271016"/>
                  </a:lnTo>
                  <a:lnTo>
                    <a:pt x="1962912" y="1264920"/>
                  </a:lnTo>
                  <a:lnTo>
                    <a:pt x="1965960" y="1262742"/>
                  </a:lnTo>
                  <a:lnTo>
                    <a:pt x="1965960" y="1249680"/>
                  </a:lnTo>
                  <a:lnTo>
                    <a:pt x="1967484" y="1248156"/>
                  </a:lnTo>
                  <a:close/>
                </a:path>
                <a:path w="2022475" h="1287779">
                  <a:moveTo>
                    <a:pt x="1967484" y="39370"/>
                  </a:moveTo>
                  <a:lnTo>
                    <a:pt x="1967484" y="38100"/>
                  </a:lnTo>
                  <a:lnTo>
                    <a:pt x="1965960" y="38100"/>
                  </a:lnTo>
                  <a:lnTo>
                    <a:pt x="1967484" y="39370"/>
                  </a:lnTo>
                  <a:close/>
                </a:path>
                <a:path w="2022475" h="1287779">
                  <a:moveTo>
                    <a:pt x="2011680" y="1205484"/>
                  </a:moveTo>
                  <a:lnTo>
                    <a:pt x="2011680" y="1153668"/>
                  </a:lnTo>
                  <a:lnTo>
                    <a:pt x="2010156" y="1167384"/>
                  </a:lnTo>
                  <a:lnTo>
                    <a:pt x="2008632" y="1179576"/>
                  </a:lnTo>
                  <a:lnTo>
                    <a:pt x="2005584" y="1191768"/>
                  </a:lnTo>
                  <a:lnTo>
                    <a:pt x="2005584" y="1190244"/>
                  </a:lnTo>
                  <a:lnTo>
                    <a:pt x="2001012" y="1202436"/>
                  </a:lnTo>
                  <a:lnTo>
                    <a:pt x="1996440" y="1213104"/>
                  </a:lnTo>
                  <a:lnTo>
                    <a:pt x="1990344" y="1223772"/>
                  </a:lnTo>
                  <a:lnTo>
                    <a:pt x="1990344" y="1222248"/>
                  </a:lnTo>
                  <a:lnTo>
                    <a:pt x="1982724" y="1232916"/>
                  </a:lnTo>
                  <a:lnTo>
                    <a:pt x="1982724" y="1231392"/>
                  </a:lnTo>
                  <a:lnTo>
                    <a:pt x="1975104" y="1240536"/>
                  </a:lnTo>
                  <a:lnTo>
                    <a:pt x="1965960" y="1249680"/>
                  </a:lnTo>
                  <a:lnTo>
                    <a:pt x="1965960" y="1262742"/>
                  </a:lnTo>
                  <a:lnTo>
                    <a:pt x="1973580" y="1257300"/>
                  </a:lnTo>
                  <a:lnTo>
                    <a:pt x="1991868" y="1239012"/>
                  </a:lnTo>
                  <a:lnTo>
                    <a:pt x="1999488" y="1228344"/>
                  </a:lnTo>
                  <a:lnTo>
                    <a:pt x="2005584" y="1217676"/>
                  </a:lnTo>
                  <a:lnTo>
                    <a:pt x="2011680" y="1205484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562600" y="4518150"/>
            <a:ext cx="1357119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20" dirty="0">
                <a:latin typeface="Carlito"/>
                <a:cs typeface="Carlito"/>
              </a:rPr>
              <a:t>wide</a:t>
            </a:r>
            <a:endParaRPr sz="43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0356" rIns="0" bIns="0" rtlCol="0">
            <a:spAutoFit/>
          </a:bodyPr>
          <a:lstStyle/>
          <a:p>
            <a:pPr marL="722630" algn="ctr">
              <a:lnSpc>
                <a:spcPct val="100000"/>
              </a:lnSpc>
              <a:spcBef>
                <a:spcPts val="135"/>
              </a:spcBef>
            </a:pPr>
            <a:r>
              <a:rPr b="0" spc="-20" dirty="0">
                <a:latin typeface="Carlito"/>
                <a:cs typeface="Carlito"/>
              </a:rPr>
              <a:t>Narrow</a:t>
            </a:r>
            <a:r>
              <a:rPr b="0"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latin typeface="Carlito"/>
                <a:cs typeface="Carlito"/>
              </a:rPr>
              <a:t>span</a:t>
            </a:r>
            <a:r>
              <a:rPr b="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latin typeface="Carlito"/>
                <a:cs typeface="Carlito"/>
              </a:rPr>
              <a:t>of</a:t>
            </a:r>
            <a:r>
              <a:rPr b="0" spc="-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control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36723" y="2867049"/>
            <a:ext cx="2545715" cy="202946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300" spc="-10" dirty="0">
                <a:latin typeface="Carlito"/>
                <a:cs typeface="Carlito"/>
              </a:rPr>
              <a:t>ADVANTAGES</a:t>
            </a:r>
            <a:endParaRPr sz="2300">
              <a:latin typeface="Carlito"/>
              <a:cs typeface="Carlito"/>
            </a:endParaRPr>
          </a:p>
          <a:p>
            <a:pPr marL="390525" indent="-377825">
              <a:lnSpc>
                <a:spcPct val="100000"/>
              </a:lnSpc>
              <a:spcBef>
                <a:spcPts val="565"/>
              </a:spcBef>
              <a:buAutoNum type="arabicPeriod"/>
              <a:tabLst>
                <a:tab pos="390525" algn="l"/>
              </a:tabLst>
            </a:pPr>
            <a:r>
              <a:rPr sz="2300" dirty="0">
                <a:latin typeface="Carlito"/>
                <a:cs typeface="Carlito"/>
              </a:rPr>
              <a:t>Close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supervision.</a:t>
            </a:r>
            <a:endParaRPr sz="2300">
              <a:latin typeface="Carlito"/>
              <a:cs typeface="Carlito"/>
            </a:endParaRPr>
          </a:p>
          <a:p>
            <a:pPr marL="302895" indent="-290195">
              <a:lnSpc>
                <a:spcPct val="100000"/>
              </a:lnSpc>
              <a:spcBef>
                <a:spcPts val="550"/>
              </a:spcBef>
              <a:buAutoNum type="arabicPeriod"/>
              <a:tabLst>
                <a:tab pos="302895" algn="l"/>
              </a:tabLst>
            </a:pPr>
            <a:r>
              <a:rPr sz="2300" dirty="0">
                <a:latin typeface="Carlito"/>
                <a:cs typeface="Carlito"/>
              </a:rPr>
              <a:t>Close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control.</a:t>
            </a:r>
            <a:endParaRPr sz="2300">
              <a:latin typeface="Carlito"/>
              <a:cs typeface="Carlito"/>
            </a:endParaRPr>
          </a:p>
          <a:p>
            <a:pPr marL="12700" marR="594360" indent="290195">
              <a:lnSpc>
                <a:spcPts val="2500"/>
              </a:lnSpc>
              <a:spcBef>
                <a:spcPts val="865"/>
              </a:spcBef>
              <a:buAutoNum type="arabicPeriod"/>
              <a:tabLst>
                <a:tab pos="302895" algn="l"/>
              </a:tabLst>
            </a:pPr>
            <a:r>
              <a:rPr sz="2300" spc="-20" dirty="0">
                <a:latin typeface="Carlito"/>
                <a:cs typeface="Carlito"/>
              </a:rPr>
              <a:t>Fast</a:t>
            </a:r>
            <a:r>
              <a:rPr sz="23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communication.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52133" y="2876498"/>
            <a:ext cx="2687955" cy="290322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00660" indent="-187960">
              <a:lnSpc>
                <a:spcPct val="100000"/>
              </a:lnSpc>
              <a:spcBef>
                <a:spcPts val="400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2150" spc="-10" dirty="0">
                <a:latin typeface="Carlito"/>
                <a:cs typeface="Carlito"/>
              </a:rPr>
              <a:t>LIMITATIONS</a:t>
            </a:r>
            <a:endParaRPr sz="2150">
              <a:latin typeface="Carlito"/>
              <a:cs typeface="Carlito"/>
            </a:endParaRPr>
          </a:p>
          <a:p>
            <a:pPr marL="446405" lvl="1" indent="-377825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446405" algn="l"/>
              </a:tabLst>
            </a:pPr>
            <a:r>
              <a:rPr sz="2150" dirty="0">
                <a:latin typeface="Carlito"/>
                <a:cs typeface="Carlito"/>
              </a:rPr>
              <a:t>Superior</a:t>
            </a:r>
            <a:r>
              <a:rPr sz="215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too</a:t>
            </a:r>
            <a:r>
              <a:rPr sz="215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involve</a:t>
            </a:r>
            <a:endParaRPr sz="2150">
              <a:latin typeface="Carlito"/>
              <a:cs typeface="Carlito"/>
            </a:endParaRPr>
          </a:p>
          <a:p>
            <a:pPr marL="68580" marR="852805" lvl="1" indent="267335">
              <a:lnSpc>
                <a:spcPct val="80000"/>
              </a:lnSpc>
              <a:spcBef>
                <a:spcPts val="815"/>
              </a:spcBef>
              <a:buAutoNum type="arabicPeriod"/>
              <a:tabLst>
                <a:tab pos="335915" algn="l"/>
              </a:tabLst>
            </a:pPr>
            <a:r>
              <a:rPr sz="2150" dirty="0">
                <a:latin typeface="Carlito"/>
                <a:cs typeface="Carlito"/>
              </a:rPr>
              <a:t>Many</a:t>
            </a:r>
            <a:r>
              <a:rPr sz="215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level</a:t>
            </a:r>
            <a:r>
              <a:rPr sz="215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25" dirty="0">
                <a:latin typeface="Carlito"/>
                <a:cs typeface="Carlito"/>
              </a:rPr>
              <a:t>of</a:t>
            </a:r>
            <a:r>
              <a:rPr sz="21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management</a:t>
            </a:r>
            <a:endParaRPr sz="2150">
              <a:latin typeface="Carlito"/>
              <a:cs typeface="Carlito"/>
            </a:endParaRPr>
          </a:p>
          <a:p>
            <a:pPr marL="68580" marR="548640" lvl="1" indent="267335">
              <a:lnSpc>
                <a:spcPct val="80000"/>
              </a:lnSpc>
              <a:spcBef>
                <a:spcPts val="815"/>
              </a:spcBef>
              <a:buAutoNum type="arabicPeriod"/>
              <a:tabLst>
                <a:tab pos="335915" algn="l"/>
              </a:tabLst>
            </a:pPr>
            <a:r>
              <a:rPr sz="2150" dirty="0">
                <a:latin typeface="Carlito"/>
                <a:cs typeface="Carlito"/>
              </a:rPr>
              <a:t>High</a:t>
            </a:r>
            <a:r>
              <a:rPr sz="215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cost</a:t>
            </a:r>
            <a:r>
              <a:rPr sz="215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due</a:t>
            </a:r>
            <a:r>
              <a:rPr sz="215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25" dirty="0">
                <a:latin typeface="Carlito"/>
                <a:cs typeface="Carlito"/>
              </a:rPr>
              <a:t>to</a:t>
            </a:r>
            <a:r>
              <a:rPr sz="21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many</a:t>
            </a:r>
            <a:r>
              <a:rPr sz="215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level.</a:t>
            </a:r>
            <a:endParaRPr sz="2150">
              <a:latin typeface="Carlito"/>
              <a:cs typeface="Carlito"/>
            </a:endParaRPr>
          </a:p>
          <a:p>
            <a:pPr marL="68580" marR="81915" lvl="1" indent="267335">
              <a:lnSpc>
                <a:spcPct val="80000"/>
              </a:lnSpc>
              <a:spcBef>
                <a:spcPts val="815"/>
              </a:spcBef>
              <a:buAutoNum type="arabicPeriod"/>
              <a:tabLst>
                <a:tab pos="335915" algn="l"/>
              </a:tabLst>
            </a:pPr>
            <a:r>
              <a:rPr sz="2150" spc="-20" dirty="0">
                <a:latin typeface="Carlito"/>
                <a:cs typeface="Carlito"/>
              </a:rPr>
              <a:t>Excessive</a:t>
            </a:r>
            <a:r>
              <a:rPr sz="21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distance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between</a:t>
            </a:r>
            <a:r>
              <a:rPr sz="215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down</a:t>
            </a:r>
            <a:r>
              <a:rPr sz="215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level</a:t>
            </a:r>
            <a:r>
              <a:rPr sz="215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25" dirty="0">
                <a:latin typeface="Carlito"/>
                <a:cs typeface="Carlito"/>
              </a:rPr>
              <a:t>to</a:t>
            </a:r>
            <a:r>
              <a:rPr sz="21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top</a:t>
            </a:r>
            <a:r>
              <a:rPr sz="215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level</a:t>
            </a:r>
            <a:endParaRPr sz="21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0356" rIns="0" bIns="0" rtlCol="0">
            <a:spAutoFit/>
          </a:bodyPr>
          <a:lstStyle/>
          <a:p>
            <a:pPr marL="723900" algn="ctr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Carlito"/>
                <a:cs typeface="Carlito"/>
              </a:rPr>
              <a:t>Wide</a:t>
            </a:r>
            <a:r>
              <a:rPr b="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latin typeface="Carlito"/>
                <a:cs typeface="Carlito"/>
              </a:rPr>
              <a:t>Span</a:t>
            </a:r>
            <a:r>
              <a:rPr b="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latin typeface="Carlito"/>
                <a:cs typeface="Carlito"/>
              </a:rPr>
              <a:t>of</a:t>
            </a:r>
            <a:r>
              <a:rPr b="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Control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5395" y="2725137"/>
            <a:ext cx="4086860" cy="190817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1950" b="1" spc="-10" dirty="0">
                <a:latin typeface="Carlito"/>
                <a:cs typeface="Carlito"/>
              </a:rPr>
              <a:t>ADVANTAGES</a:t>
            </a:r>
            <a:endParaRPr sz="195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31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dirty="0">
                <a:latin typeface="Carlito"/>
                <a:cs typeface="Carlito"/>
              </a:rPr>
              <a:t>Superiors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are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forced</a:t>
            </a:r>
            <a:r>
              <a:rPr sz="23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to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deli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gate.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dirty="0">
                <a:latin typeface="Carlito"/>
                <a:cs typeface="Carlito"/>
              </a:rPr>
              <a:t>Clear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policies</a:t>
            </a:r>
            <a:endParaRPr sz="2300">
              <a:latin typeface="Carlito"/>
              <a:cs typeface="Carlito"/>
            </a:endParaRPr>
          </a:p>
          <a:p>
            <a:pPr marL="201295" marR="194310" indent="-189230">
              <a:lnSpc>
                <a:spcPts val="2500"/>
              </a:lnSpc>
              <a:spcBef>
                <a:spcPts val="850"/>
              </a:spcBef>
              <a:buFont typeface="Arial" panose="020B0604020202020204"/>
              <a:buChar char="•"/>
              <a:tabLst>
                <a:tab pos="201295" algn="l"/>
                <a:tab pos="268605" algn="l"/>
              </a:tabLst>
            </a:pPr>
            <a:r>
              <a:rPr sz="23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300" spc="-10" dirty="0">
                <a:latin typeface="Carlito"/>
                <a:cs typeface="Carlito"/>
              </a:rPr>
              <a:t>sub-</a:t>
            </a:r>
            <a:r>
              <a:rPr sz="2300" dirty="0">
                <a:latin typeface="Carlito"/>
                <a:cs typeface="Carlito"/>
              </a:rPr>
              <a:t>ordinate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must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be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selected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carefully.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55181" y="2725137"/>
            <a:ext cx="3534410" cy="190817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1950" b="1" spc="-10" dirty="0">
                <a:latin typeface="Carlito"/>
                <a:cs typeface="Carlito"/>
              </a:rPr>
              <a:t>LIMITATIONS</a:t>
            </a:r>
            <a:endParaRPr sz="195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31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dirty="0">
                <a:latin typeface="Carlito"/>
                <a:cs typeface="Carlito"/>
              </a:rPr>
              <a:t>Superiors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are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overloaded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50" dirty="0">
                <a:latin typeface="Carlito"/>
                <a:cs typeface="Carlito"/>
              </a:rPr>
              <a:t>.</a:t>
            </a:r>
            <a:endParaRPr sz="2300">
              <a:latin typeface="Carlito"/>
              <a:cs typeface="Carlito"/>
            </a:endParaRPr>
          </a:p>
          <a:p>
            <a:pPr marL="201295" marR="5080" indent="-189230">
              <a:lnSpc>
                <a:spcPts val="2500"/>
              </a:lnSpc>
              <a:spcBef>
                <a:spcPts val="865"/>
              </a:spcBef>
              <a:buFont typeface="Arial" panose="020B0604020202020204"/>
              <a:buChar char="•"/>
              <a:tabLst>
                <a:tab pos="201295" algn="l"/>
                <a:tab pos="268605" algn="l"/>
              </a:tabLst>
            </a:pPr>
            <a:r>
              <a:rPr sz="23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300" spc="-10" dirty="0">
                <a:latin typeface="Carlito"/>
                <a:cs typeface="Carlito"/>
              </a:rPr>
              <a:t>dangers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loss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superiors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control.</a:t>
            </a:r>
            <a:endParaRPr sz="2300">
              <a:latin typeface="Carlito"/>
              <a:cs typeface="Carlito"/>
            </a:endParaRPr>
          </a:p>
          <a:p>
            <a:pPr marL="268605" indent="-255905">
              <a:lnSpc>
                <a:spcPct val="100000"/>
              </a:lnSpc>
              <a:spcBef>
                <a:spcPts val="505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dirty="0">
                <a:latin typeface="Carlito"/>
                <a:cs typeface="Carlito"/>
              </a:rPr>
              <a:t>need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quality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manages.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345" y="685926"/>
            <a:ext cx="4908550" cy="98107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 marR="5080">
              <a:lnSpc>
                <a:spcPts val="3560"/>
              </a:lnSpc>
              <a:spcBef>
                <a:spcPts val="550"/>
              </a:spcBef>
            </a:pPr>
            <a:r>
              <a:rPr sz="3300" b="0" spc="-20" dirty="0">
                <a:latin typeface="Carlito"/>
                <a:cs typeface="Carlito"/>
              </a:rPr>
              <a:t>Conditions</a:t>
            </a:r>
            <a:r>
              <a:rPr sz="3300" b="0"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0" spc="-10" dirty="0">
                <a:latin typeface="Carlito"/>
                <a:cs typeface="Carlito"/>
              </a:rPr>
              <a:t>that</a:t>
            </a:r>
            <a:r>
              <a:rPr sz="3300" b="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0" spc="-25" dirty="0">
                <a:latin typeface="Carlito"/>
                <a:cs typeface="Carlito"/>
              </a:rPr>
              <a:t>influence</a:t>
            </a:r>
            <a:r>
              <a:rPr sz="3300" b="0" spc="-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0" spc="-25" dirty="0">
                <a:latin typeface="Carlito"/>
                <a:cs typeface="Carlito"/>
              </a:rPr>
              <a:t>the</a:t>
            </a:r>
            <a:r>
              <a:rPr sz="3300" b="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0" spc="-20" dirty="0">
                <a:latin typeface="Carlito"/>
                <a:cs typeface="Carlito"/>
              </a:rPr>
              <a:t>selection</a:t>
            </a:r>
            <a:r>
              <a:rPr sz="3300" b="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0" dirty="0">
                <a:latin typeface="Carlito"/>
                <a:cs typeface="Carlito"/>
              </a:rPr>
              <a:t>of</a:t>
            </a:r>
            <a:r>
              <a:rPr sz="3300" b="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0" spc="-20" dirty="0">
                <a:latin typeface="Carlito"/>
                <a:cs typeface="Carlito"/>
              </a:rPr>
              <a:t>span</a:t>
            </a:r>
            <a:endParaRPr sz="33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36723" y="2680206"/>
            <a:ext cx="5219700" cy="2916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95"/>
              </a:spcBef>
            </a:pPr>
            <a:r>
              <a:rPr sz="2150" spc="-10" dirty="0">
                <a:latin typeface="Carlito"/>
                <a:cs typeface="Carlito"/>
              </a:rPr>
              <a:t>Narrow</a:t>
            </a:r>
            <a:endParaRPr sz="2150">
              <a:latin typeface="Carlito"/>
              <a:cs typeface="Carlito"/>
            </a:endParaRPr>
          </a:p>
          <a:p>
            <a:pPr marL="390525" indent="-377825">
              <a:lnSpc>
                <a:spcPct val="100000"/>
              </a:lnSpc>
              <a:spcBef>
                <a:spcPts val="50"/>
              </a:spcBef>
              <a:buAutoNum type="arabicPeriod"/>
              <a:tabLst>
                <a:tab pos="390525" algn="l"/>
              </a:tabLst>
            </a:pPr>
            <a:r>
              <a:rPr sz="2150" dirty="0">
                <a:latin typeface="Carlito"/>
                <a:cs typeface="Carlito"/>
              </a:rPr>
              <a:t>Little</a:t>
            </a:r>
            <a:r>
              <a:rPr sz="215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or</a:t>
            </a:r>
            <a:r>
              <a:rPr sz="215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no</a:t>
            </a:r>
            <a:r>
              <a:rPr sz="215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training</a:t>
            </a:r>
            <a:r>
              <a:rPr sz="215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of</a:t>
            </a:r>
            <a:r>
              <a:rPr sz="215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subordinate</a:t>
            </a:r>
            <a:endParaRPr sz="2150">
              <a:latin typeface="Carlito"/>
              <a:cs typeface="Carlito"/>
            </a:endParaRPr>
          </a:p>
          <a:p>
            <a:pPr marL="12700" marR="1755775" indent="267335">
              <a:lnSpc>
                <a:spcPts val="2630"/>
              </a:lnSpc>
              <a:spcBef>
                <a:spcPts val="80"/>
              </a:spcBef>
              <a:buAutoNum type="arabicPeriod"/>
              <a:tabLst>
                <a:tab pos="280035" algn="l"/>
              </a:tabLst>
            </a:pPr>
            <a:r>
              <a:rPr sz="2150" dirty="0">
                <a:latin typeface="Carlito"/>
                <a:cs typeface="Carlito"/>
              </a:rPr>
              <a:t>Unclear</a:t>
            </a:r>
            <a:r>
              <a:rPr sz="215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authority</a:t>
            </a:r>
            <a:r>
              <a:rPr sz="215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delegation</a:t>
            </a:r>
            <a:r>
              <a:rPr sz="21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3</a:t>
            </a:r>
            <a:r>
              <a:rPr sz="215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unclear</a:t>
            </a:r>
            <a:r>
              <a:rPr sz="215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plans.</a:t>
            </a:r>
            <a:endParaRPr sz="2150">
              <a:latin typeface="Carlito"/>
              <a:cs typeface="Carlito"/>
            </a:endParaRPr>
          </a:p>
          <a:p>
            <a:pPr marL="280035" indent="-267335">
              <a:lnSpc>
                <a:spcPts val="2530"/>
              </a:lnSpc>
              <a:buSzPct val="98000"/>
              <a:buAutoNum type="arabicPeriod" startAt="4"/>
              <a:tabLst>
                <a:tab pos="280035" algn="l"/>
              </a:tabLst>
            </a:pPr>
            <a:r>
              <a:rPr sz="2150" dirty="0">
                <a:latin typeface="Carlito"/>
                <a:cs typeface="Carlito"/>
              </a:rPr>
              <a:t>Use</a:t>
            </a:r>
            <a:r>
              <a:rPr sz="215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of</a:t>
            </a:r>
            <a:r>
              <a:rPr sz="215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poor</a:t>
            </a:r>
            <a:r>
              <a:rPr sz="21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communication</a:t>
            </a:r>
            <a:endParaRPr sz="2150">
              <a:latin typeface="Carlito"/>
              <a:cs typeface="Carlito"/>
            </a:endParaRPr>
          </a:p>
          <a:p>
            <a:pPr marL="214630" indent="-214630">
              <a:lnSpc>
                <a:spcPct val="100000"/>
              </a:lnSpc>
              <a:spcBef>
                <a:spcPts val="50"/>
              </a:spcBef>
              <a:buSzPct val="98000"/>
              <a:buAutoNum type="arabicPeriod" startAt="4"/>
              <a:tabLst>
                <a:tab pos="213995" algn="l"/>
              </a:tabLst>
            </a:pPr>
            <a:r>
              <a:rPr sz="2150" spc="-10" dirty="0">
                <a:latin typeface="Carlito"/>
                <a:cs typeface="Carlito"/>
              </a:rPr>
              <a:t>Complex</a:t>
            </a:r>
            <a:r>
              <a:rPr sz="215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20" dirty="0">
                <a:latin typeface="Carlito"/>
                <a:cs typeface="Carlito"/>
              </a:rPr>
              <a:t>task</a:t>
            </a:r>
            <a:endParaRPr sz="2150">
              <a:latin typeface="Carlito"/>
              <a:cs typeface="Carlito"/>
            </a:endParaRPr>
          </a:p>
          <a:p>
            <a:pPr marL="280035" indent="-267335">
              <a:lnSpc>
                <a:spcPct val="100000"/>
              </a:lnSpc>
              <a:spcBef>
                <a:spcPts val="45"/>
              </a:spcBef>
              <a:buSzPct val="98000"/>
              <a:buAutoNum type="arabicPeriod" startAt="4"/>
              <a:tabLst>
                <a:tab pos="280035" algn="l"/>
              </a:tabLst>
            </a:pPr>
            <a:r>
              <a:rPr sz="2150" spc="-10" dirty="0">
                <a:latin typeface="Carlito"/>
                <a:cs typeface="Carlito"/>
              </a:rPr>
              <a:t>Incomplete</a:t>
            </a:r>
            <a:r>
              <a:rPr sz="215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and</a:t>
            </a:r>
            <a:r>
              <a:rPr sz="215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untrained</a:t>
            </a:r>
            <a:r>
              <a:rPr sz="215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manages</a:t>
            </a:r>
            <a:endParaRPr sz="2150">
              <a:latin typeface="Carlito"/>
              <a:cs typeface="Carlito"/>
            </a:endParaRPr>
          </a:p>
          <a:p>
            <a:pPr marL="12700" marR="5080" indent="267335">
              <a:lnSpc>
                <a:spcPct val="70000"/>
              </a:lnSpc>
              <a:spcBef>
                <a:spcPts val="830"/>
              </a:spcBef>
              <a:buSzPct val="98000"/>
              <a:buAutoNum type="arabicPeriod" startAt="4"/>
              <a:tabLst>
                <a:tab pos="280035" algn="l"/>
              </a:tabLst>
            </a:pPr>
            <a:r>
              <a:rPr sz="2150" spc="-10" dirty="0">
                <a:latin typeface="Carlito"/>
                <a:cs typeface="Carlito"/>
              </a:rPr>
              <a:t>Subordinate</a:t>
            </a:r>
            <a:r>
              <a:rPr sz="215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willingly</a:t>
            </a:r>
            <a:r>
              <a:rPr sz="215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dirty="0">
                <a:latin typeface="Carlito"/>
                <a:cs typeface="Carlito"/>
              </a:rPr>
              <a:t>to</a:t>
            </a:r>
            <a:r>
              <a:rPr sz="215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20" dirty="0">
                <a:latin typeface="Carlito"/>
                <a:cs typeface="Carlito"/>
              </a:rPr>
              <a:t>take</a:t>
            </a:r>
            <a:r>
              <a:rPr sz="215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responsibility</a:t>
            </a:r>
            <a:r>
              <a:rPr sz="215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50" dirty="0">
                <a:latin typeface="Carlito"/>
                <a:cs typeface="Carlito"/>
              </a:rPr>
              <a:t>&amp;</a:t>
            </a:r>
            <a:r>
              <a:rPr sz="21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150" spc="-10" dirty="0">
                <a:latin typeface="Carlito"/>
                <a:cs typeface="Carlito"/>
              </a:rPr>
              <a:t>risk.</a:t>
            </a:r>
            <a:endParaRPr sz="21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0356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b="0" spc="-20" dirty="0">
                <a:latin typeface="Carlito"/>
                <a:cs typeface="Carlito"/>
              </a:rPr>
              <a:t>Wide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64713"/>
            <a:ext cx="7130415" cy="297751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01295" indent="-188595">
              <a:lnSpc>
                <a:spcPct val="100000"/>
              </a:lnSpc>
              <a:spcBef>
                <a:spcPts val="66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dirty="0">
                <a:latin typeface="Carlito"/>
                <a:cs typeface="Carlito"/>
              </a:rPr>
              <a:t>Proper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training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subordinator.</a:t>
            </a:r>
            <a:endParaRPr sz="2300">
              <a:latin typeface="Carlito"/>
              <a:cs typeface="Carlito"/>
            </a:endParaRPr>
          </a:p>
          <a:p>
            <a:pPr marL="268605" indent="-25590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dirty="0">
                <a:latin typeface="Carlito"/>
                <a:cs typeface="Carlito"/>
              </a:rPr>
              <a:t>clear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delegation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authority.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5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latin typeface="Carlito"/>
                <a:cs typeface="Carlito"/>
              </a:rPr>
              <a:t>Well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defined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clear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plans.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dirty="0">
                <a:latin typeface="Carlito"/>
                <a:cs typeface="Carlito"/>
              </a:rPr>
              <a:t>Proper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communication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between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subordinator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&amp;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executive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dirty="0">
                <a:latin typeface="Carlito"/>
                <a:cs typeface="Carlito"/>
              </a:rPr>
              <a:t>Simple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task.</a:t>
            </a:r>
            <a:endParaRPr sz="2300">
              <a:latin typeface="Carlito"/>
              <a:cs typeface="Carlito"/>
            </a:endParaRPr>
          </a:p>
          <a:p>
            <a:pPr marL="268605" indent="-255905">
              <a:lnSpc>
                <a:spcPct val="100000"/>
              </a:lnSpc>
              <a:spcBef>
                <a:spcPts val="550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spc="-10" dirty="0">
                <a:latin typeface="Carlito"/>
                <a:cs typeface="Carlito"/>
              </a:rPr>
              <a:t>competent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&amp;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trained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manager.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latin typeface="Carlito"/>
                <a:cs typeface="Carlito"/>
              </a:rPr>
              <a:t>Subordinate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willingly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to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take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responsibility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&amp;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risk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743200"/>
            <a:ext cx="7162800" cy="29718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4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2142830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0356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b="0" spc="-10" dirty="0">
                <a:latin typeface="Carlito"/>
                <a:cs typeface="Carlito"/>
              </a:rPr>
              <a:t>PERSONEL</a:t>
            </a:r>
            <a:r>
              <a:rPr b="0" spc="-2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2533902"/>
            <a:ext cx="8194040" cy="175006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5080" indent="66675">
              <a:lnSpc>
                <a:spcPts val="2500"/>
              </a:lnSpc>
              <a:spcBef>
                <a:spcPts val="415"/>
              </a:spcBef>
              <a:tabLst>
                <a:tab pos="3044825" algn="l"/>
                <a:tab pos="4601210" algn="l"/>
              </a:tabLst>
            </a:pPr>
            <a:r>
              <a:rPr sz="2300" dirty="0">
                <a:latin typeface="Carlito"/>
                <a:cs typeface="Carlito"/>
              </a:rPr>
              <a:t>personnel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management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is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planning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organizing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directing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50" dirty="0">
                <a:latin typeface="Carlito"/>
                <a:cs typeface="Carlito"/>
              </a:rPr>
              <a:t>&amp;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controlling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the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procurement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development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,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compensation,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integration,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maintenance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separation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human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resources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so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that</a:t>
            </a:r>
            <a:r>
              <a:rPr sz="23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individual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organizational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societal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300" dirty="0">
                <a:latin typeface="Carlito"/>
                <a:cs typeface="Carlito"/>
              </a:rPr>
              <a:t>objectives</a:t>
            </a:r>
            <a:r>
              <a:rPr sz="23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are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accomplished.</a:t>
            </a:r>
            <a:endParaRPr sz="2300">
              <a:latin typeface="Carlito"/>
              <a:cs typeface="Carlito"/>
            </a:endParaRPr>
          </a:p>
          <a:p>
            <a:pPr marL="2219325">
              <a:lnSpc>
                <a:spcPct val="100000"/>
              </a:lnSpc>
              <a:spcBef>
                <a:spcPts val="500"/>
              </a:spcBef>
            </a:pPr>
            <a:r>
              <a:rPr sz="2300" spc="-10" dirty="0">
                <a:latin typeface="Carlito"/>
                <a:cs typeface="Carlito"/>
              </a:rPr>
              <a:t>FLIPPO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1872" y="685926"/>
            <a:ext cx="8524112" cy="1146682"/>
          </a:xfrm>
          <a:prstGeom prst="rect">
            <a:avLst/>
          </a:prstGeom>
        </p:spPr>
        <p:txBody>
          <a:bodyPr vert="horz" wrap="square" lIns="0" tIns="570356" rIns="0" bIns="0" rtlCol="0">
            <a:spAutoFit/>
          </a:bodyPr>
          <a:lstStyle/>
          <a:p>
            <a:pPr marL="7239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Carlito"/>
                <a:cs typeface="Carlito"/>
              </a:rPr>
              <a:t>FUNCTIONS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latin typeface="Carlito"/>
                <a:cs typeface="Carlito"/>
              </a:rPr>
              <a:t>OF</a:t>
            </a:r>
            <a:r>
              <a:rPr b="0" spc="-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PERSONEL</a:t>
            </a:r>
            <a:r>
              <a:rPr b="0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6800" y="3016885"/>
            <a:ext cx="2724785" cy="201866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1950" b="1" dirty="0">
                <a:latin typeface="Carlito"/>
                <a:cs typeface="Carlito"/>
              </a:rPr>
              <a:t>Management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spc="-10" dirty="0">
                <a:latin typeface="Carlito"/>
                <a:cs typeface="Carlito"/>
              </a:rPr>
              <a:t>function</a:t>
            </a:r>
            <a:endParaRPr sz="1950">
              <a:latin typeface="Carlito"/>
              <a:cs typeface="Carlito"/>
            </a:endParaRPr>
          </a:p>
          <a:p>
            <a:pPr marL="268605" indent="-255905">
              <a:lnSpc>
                <a:spcPct val="100000"/>
              </a:lnSpc>
              <a:spcBef>
                <a:spcPts val="310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spc="-10" dirty="0">
                <a:latin typeface="Carlito"/>
                <a:cs typeface="Carlito"/>
              </a:rPr>
              <a:t>planning</a:t>
            </a:r>
            <a:endParaRPr sz="2300">
              <a:latin typeface="Carlito"/>
              <a:cs typeface="Carlito"/>
            </a:endParaRPr>
          </a:p>
          <a:p>
            <a:pPr marL="268605" indent="-25590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spc="-10" dirty="0">
                <a:latin typeface="Carlito"/>
                <a:cs typeface="Carlito"/>
              </a:rPr>
              <a:t>organizing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5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latin typeface="Carlito"/>
                <a:cs typeface="Carlito"/>
              </a:rPr>
              <a:t>Direction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latin typeface="Carlito"/>
                <a:cs typeface="Carlito"/>
              </a:rPr>
              <a:t>controlling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81600" y="2895600"/>
            <a:ext cx="2342515" cy="244475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1950" b="1" dirty="0">
                <a:latin typeface="Carlito"/>
                <a:cs typeface="Carlito"/>
              </a:rPr>
              <a:t>Operative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spc="-10" dirty="0">
                <a:latin typeface="Carlito"/>
                <a:cs typeface="Carlito"/>
              </a:rPr>
              <a:t>function</a:t>
            </a:r>
            <a:endParaRPr sz="195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31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latin typeface="Carlito"/>
                <a:cs typeface="Carlito"/>
              </a:rPr>
              <a:t>Procurement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latin typeface="Carlito"/>
                <a:cs typeface="Carlito"/>
              </a:rPr>
              <a:t>Development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5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latin typeface="Carlito"/>
                <a:cs typeface="Carlito"/>
              </a:rPr>
              <a:t>Compensation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latin typeface="Carlito"/>
                <a:cs typeface="Carlito"/>
              </a:rPr>
              <a:t>Maintenance</a:t>
            </a:r>
            <a:endParaRPr sz="2300">
              <a:latin typeface="Carlito"/>
              <a:cs typeface="Carlito"/>
            </a:endParaRPr>
          </a:p>
          <a:p>
            <a:pPr marL="201295" indent="-188595">
              <a:lnSpc>
                <a:spcPct val="100000"/>
              </a:lnSpc>
              <a:spcBef>
                <a:spcPts val="56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latin typeface="Carlito"/>
                <a:cs typeface="Carlito"/>
              </a:rPr>
              <a:t>Separation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7300" y="1291590"/>
            <a:ext cx="8282940" cy="4219575"/>
          </a:xfrm>
          <a:prstGeom prst="rect">
            <a:avLst/>
          </a:prstGeom>
        </p:spPr>
        <p:txBody>
          <a:bodyPr vert="horz" wrap="square" lIns="0" tIns="83820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300" spc="-10" dirty="0">
                <a:latin typeface="+mj-ea"/>
                <a:cs typeface="+mj-ea"/>
              </a:rPr>
              <a:t>Procurement~requirement</a:t>
            </a:r>
            <a:r>
              <a:rPr sz="2300" spc="-90" dirty="0">
                <a:latin typeface="+mj-ea"/>
                <a:cs typeface="+mj-ea"/>
              </a:rPr>
              <a:t> </a:t>
            </a:r>
            <a:r>
              <a:rPr sz="2300" dirty="0">
                <a:latin typeface="+mj-ea"/>
                <a:cs typeface="+mj-ea"/>
              </a:rPr>
              <a:t>of</a:t>
            </a:r>
            <a:r>
              <a:rPr sz="2300" spc="-110" dirty="0">
                <a:latin typeface="+mj-ea"/>
                <a:cs typeface="+mj-ea"/>
              </a:rPr>
              <a:t> </a:t>
            </a:r>
            <a:r>
              <a:rPr sz="2300" dirty="0">
                <a:latin typeface="+mj-ea"/>
                <a:cs typeface="+mj-ea"/>
              </a:rPr>
              <a:t>required</a:t>
            </a:r>
            <a:r>
              <a:rPr sz="2300" spc="-80" dirty="0">
                <a:latin typeface="+mj-ea"/>
                <a:cs typeface="+mj-ea"/>
              </a:rPr>
              <a:t> </a:t>
            </a:r>
            <a:r>
              <a:rPr sz="2300" spc="-10" dirty="0">
                <a:latin typeface="+mj-ea"/>
                <a:cs typeface="+mj-ea"/>
              </a:rPr>
              <a:t>manpower Development</a:t>
            </a:r>
            <a:r>
              <a:rPr sz="2300" dirty="0">
                <a:latin typeface="+mj-ea"/>
                <a:cs typeface="+mj-ea"/>
              </a:rPr>
              <a:t>~develop</a:t>
            </a:r>
            <a:r>
              <a:rPr sz="2300" spc="-110" dirty="0">
                <a:latin typeface="+mj-ea"/>
                <a:cs typeface="+mj-ea"/>
              </a:rPr>
              <a:t> </a:t>
            </a:r>
            <a:r>
              <a:rPr sz="2300" dirty="0">
                <a:latin typeface="+mj-ea"/>
                <a:cs typeface="+mj-ea"/>
              </a:rPr>
              <a:t>manpower</a:t>
            </a:r>
            <a:r>
              <a:rPr sz="2300" spc="-110" dirty="0">
                <a:latin typeface="+mj-ea"/>
                <a:cs typeface="+mj-ea"/>
              </a:rPr>
              <a:t> </a:t>
            </a:r>
            <a:r>
              <a:rPr sz="2300" dirty="0">
                <a:latin typeface="+mj-ea"/>
                <a:cs typeface="+mj-ea"/>
              </a:rPr>
              <a:t>by</a:t>
            </a:r>
            <a:r>
              <a:rPr sz="2300" spc="-100" dirty="0">
                <a:latin typeface="+mj-ea"/>
                <a:cs typeface="+mj-ea"/>
              </a:rPr>
              <a:t> </a:t>
            </a:r>
            <a:r>
              <a:rPr sz="2300" spc="-10" dirty="0">
                <a:latin typeface="+mj-ea"/>
                <a:cs typeface="+mj-ea"/>
              </a:rPr>
              <a:t>training Compensation</a:t>
            </a:r>
            <a:r>
              <a:rPr sz="2300" dirty="0">
                <a:latin typeface="+mj-ea"/>
                <a:cs typeface="+mj-ea"/>
              </a:rPr>
              <a:t>~salaries</a:t>
            </a:r>
            <a:r>
              <a:rPr sz="2300" spc="-70" dirty="0">
                <a:latin typeface="+mj-ea"/>
                <a:cs typeface="+mj-ea"/>
              </a:rPr>
              <a:t> </a:t>
            </a:r>
            <a:r>
              <a:rPr sz="2300" dirty="0">
                <a:latin typeface="+mj-ea"/>
                <a:cs typeface="+mj-ea"/>
              </a:rPr>
              <a:t>&amp;</a:t>
            </a:r>
            <a:r>
              <a:rPr sz="2300" spc="-60" dirty="0">
                <a:latin typeface="+mj-ea"/>
                <a:cs typeface="+mj-ea"/>
              </a:rPr>
              <a:t> </a:t>
            </a:r>
            <a:r>
              <a:rPr sz="2300" dirty="0">
                <a:latin typeface="+mj-ea"/>
                <a:cs typeface="+mj-ea"/>
              </a:rPr>
              <a:t>other</a:t>
            </a:r>
            <a:r>
              <a:rPr sz="2300" spc="-85" dirty="0">
                <a:latin typeface="+mj-ea"/>
                <a:cs typeface="+mj-ea"/>
              </a:rPr>
              <a:t> </a:t>
            </a:r>
            <a:r>
              <a:rPr sz="2300" spc="-10" dirty="0">
                <a:latin typeface="+mj-ea"/>
                <a:cs typeface="+mj-ea"/>
              </a:rPr>
              <a:t>facilities</a:t>
            </a:r>
            <a:r>
              <a:rPr sz="2300" spc="-90" dirty="0">
                <a:latin typeface="+mj-ea"/>
                <a:cs typeface="+mj-ea"/>
              </a:rPr>
              <a:t> </a:t>
            </a:r>
            <a:r>
              <a:rPr sz="2300" dirty="0">
                <a:latin typeface="+mj-ea"/>
                <a:cs typeface="+mj-ea"/>
              </a:rPr>
              <a:t>given</a:t>
            </a:r>
            <a:r>
              <a:rPr sz="2300" spc="-80" dirty="0">
                <a:latin typeface="+mj-ea"/>
                <a:cs typeface="+mj-ea"/>
              </a:rPr>
              <a:t> </a:t>
            </a:r>
            <a:r>
              <a:rPr sz="2300" dirty="0">
                <a:latin typeface="+mj-ea"/>
                <a:cs typeface="+mj-ea"/>
              </a:rPr>
              <a:t>to</a:t>
            </a:r>
            <a:r>
              <a:rPr sz="2300" spc="-80" dirty="0">
                <a:latin typeface="+mj-ea"/>
                <a:cs typeface="+mj-ea"/>
              </a:rPr>
              <a:t> </a:t>
            </a:r>
            <a:r>
              <a:rPr sz="2300" spc="-25" dirty="0">
                <a:latin typeface="+mj-ea"/>
                <a:cs typeface="+mj-ea"/>
              </a:rPr>
              <a:t>the </a:t>
            </a:r>
            <a:r>
              <a:rPr sz="2300" spc="-10" dirty="0">
                <a:latin typeface="+mj-ea"/>
                <a:cs typeface="+mj-ea"/>
              </a:rPr>
              <a:t>employee.</a:t>
            </a:r>
            <a:endParaRPr sz="2300">
              <a:latin typeface="+mj-ea"/>
              <a:cs typeface="+mj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1088" rIns="0" bIns="0" rtlCol="0">
            <a:spAutoFit/>
          </a:bodyPr>
          <a:lstStyle/>
          <a:p>
            <a:pPr marL="133985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484" y="2197099"/>
            <a:ext cx="7553325" cy="385699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00660" indent="-187960">
              <a:lnSpc>
                <a:spcPts val="2240"/>
              </a:lnSpc>
              <a:spcBef>
                <a:spcPts val="130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Integration:</a:t>
            </a:r>
            <a:r>
              <a:rPr sz="1950" u="none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Integrating</a:t>
            </a:r>
            <a:r>
              <a:rPr sz="1950" u="none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25" dirty="0">
                <a:latin typeface="Times New Roman" panose="02020603050405020304"/>
                <a:cs typeface="Times New Roman" panose="02020603050405020304"/>
              </a:rPr>
              <a:t>all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ts val="2135"/>
              </a:lnSpc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Maintenance:</a:t>
            </a:r>
            <a:r>
              <a:rPr sz="195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continue</a:t>
            </a:r>
            <a:r>
              <a:rPr sz="1950" u="none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before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retirement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ts val="2240"/>
              </a:lnSpc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Separation: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1950" u="none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benefits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given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retirement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2245"/>
              </a:lnSpc>
              <a:spcBef>
                <a:spcPts val="1930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Manpower</a:t>
            </a:r>
            <a:r>
              <a:rPr sz="1950" u="heavy" spc="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planning,</a:t>
            </a:r>
            <a:r>
              <a:rPr sz="1950" u="heavy" spc="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Recruitment</a:t>
            </a:r>
            <a:r>
              <a:rPr sz="1950" u="heavy" spc="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u="heavy" spc="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Development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ts val="2140"/>
              </a:lnSpc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Planning:</a:t>
            </a:r>
            <a:r>
              <a:rPr sz="195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set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standard</a:t>
            </a:r>
            <a:r>
              <a:rPr sz="195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comparing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applicants</a:t>
            </a:r>
            <a:r>
              <a:rPr sz="1950" u="none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candidates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ts val="2240"/>
              </a:lnSpc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Std: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Minimum</a:t>
            </a:r>
            <a:r>
              <a:rPr sz="195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qualities</a:t>
            </a:r>
            <a:r>
              <a:rPr sz="195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required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perform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properly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2240"/>
              </a:lnSpc>
              <a:spcBef>
                <a:spcPts val="1930"/>
              </a:spcBef>
            </a:pP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40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analysis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40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description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35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specification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35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classification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240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evaluation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17933" y="1349278"/>
          <a:ext cx="9192260" cy="5640070"/>
        </p:xfrm>
        <a:graphic>
          <a:graphicData uri="http://schemas.openxmlformats.org/drawingml/2006/table">
            <a:tbl>
              <a:tblPr firstRow="1" firstCol="1" bandRow="1"/>
              <a:tblGrid>
                <a:gridCol w="600075"/>
                <a:gridCol w="4036695"/>
                <a:gridCol w="1729740"/>
                <a:gridCol w="1671955"/>
                <a:gridCol w="1153795"/>
              </a:tblGrid>
              <a:tr h="2959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Week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Topic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Teaching-Learning Strategy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Assessment Strategy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Corresponding CLOs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Introduction, Definition of Quality, Methods of control chance causes and assignable causes,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Lecture, discussion, group work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Quiz, Written Exam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2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causes,Seven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statistisfial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tools ,problem solving methodology ( PDCA )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Oral Presentation, debate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Assignment, Written, Quiz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seven management Tools ,SQC Benefits and limitations, Quality function </a:t>
                      </a: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Video lecture, Field visit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Report writing, Demonstration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assurance,Quality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audit, Quality cost, Quality circle, Team of Quality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circle,Benefits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Lecture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Viva, Quiz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CLO1, CLO3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Theory of Control Charts, control chart for variables X &amp; R Chart, Standard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deviationchart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Project exhibition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Project, Field visit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4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capability studies Control Chart for attributes, fraction defective and of defective charts chart 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Discussion, Video Presentation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Quiz, Written Exam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sensitivity Control chart for non</a:t>
                      </a:r>
                      <a:r>
                        <a:rPr lang="en-US" sz="91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conformities ( p,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chart, c &amp;u charts ) problems using SQC tables</a:t>
                      </a:r>
                      <a:endParaRPr lang="en-US" sz="91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Case-based Learning, Demonstration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Assignment, Written, Quiz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CLO1, CLO4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Acceptance sampling, Fundamental concepts &amp; terms ,Operation characteristic curves(OC curves) AQL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Lecture, discussion, group work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Report writing, Demonstration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CLO3, CLO4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LTPD, AOQL, sampling plans for single</a:t>
                      </a:r>
                      <a:r>
                        <a:rPr lang="en-US" sz="91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Double</a:t>
                      </a:r>
                      <a:r>
                        <a:rPr lang="en-US" sz="91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Multiple sampling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plan,sequential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sampling plan,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Oral Presentation, debate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Viva, Quiz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CLO2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2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Dodge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Roming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sampling plans Lot by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Lotacceptance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sampling by Attributes</a:t>
                      </a: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Video lecture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Project, Field visit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CLO2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,AQL system for Lot by Lot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sampling,Acceptancesampling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variables.</a:t>
                      </a:r>
                      <a:endParaRPr lang="en-US" sz="91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Lecture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Quiz, Written Exam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CLO3, </a:t>
                      </a: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CLO4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 policy, Quality planning, designing for quality, Manufacturing for quality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Project exhibition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Assignment, Written, Quiz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CLO3, </a:t>
                      </a: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CLO3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 philosophies by Deming and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Jurang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 Crosby &amp;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Muller,TQM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definition,customer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focus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Discussion, Video Presentation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Report writing, Demonstration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 Management commitment, Team work, 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Case-based Learning, Demonstration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Viva, Quiz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Implementation of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TQM,Concepts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Kaizen, 5S, 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Lecture, discussion, group work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Project, Field visit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CLO3, </a:t>
                      </a: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CLO4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just in time JIT, Taguchi methods, </a:t>
                      </a:r>
                      <a:r>
                        <a:rPr lang="en-US" sz="91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Oral Presentation, debate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Quiz, Written Exam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CLO3, CLO4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 for ISO 9000,clausesof ISO 9000 </a:t>
                      </a:r>
                      <a:r>
                        <a:rPr lang="en-US" sz="91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Implementation,Case</a:t>
                      </a:r>
                      <a:r>
                        <a:rPr lang="en-US" sz="91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studies</a:t>
                      </a:r>
                      <a:r>
                        <a:rPr lang="en-US" sz="91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Video lecture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Assignment, Written, Quiz</a:t>
                      </a:r>
                      <a:endParaRPr lang="en-US" sz="91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1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CLO3,</a:t>
                      </a:r>
                      <a:r>
                        <a:rPr lang="en-US" sz="91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 CLO4</a:t>
                      </a:r>
                      <a:endParaRPr lang="en-US" sz="910" dirty="0">
                        <a:effectLst/>
                        <a:latin typeface="Calibri" panose="020F0502020204030204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45471" marR="45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11460" y="1070877"/>
            <a:ext cx="6952615" cy="277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5437" tIns="37718" rIns="75437" bIns="37718" numCol="1" anchor="ctr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32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Course plan specifying content, CLOs, teaching learning and assessment strategy mapped with CLOs</a:t>
            </a:r>
            <a:endParaRPr kumimoji="0" lang="en-US" sz="132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423" y="1272031"/>
            <a:ext cx="47059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7280" y="2040127"/>
            <a:ext cx="9528175" cy="418147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01295" marR="5080" indent="-189230">
              <a:lnSpc>
                <a:spcPct val="92000"/>
              </a:lnSpc>
              <a:spcBef>
                <a:spcPts val="34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300" u="heavy" spc="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analysis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r>
              <a:rPr sz="2300" u="heavy" spc="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study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collect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information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about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duties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responsibilities</a:t>
            </a:r>
            <a:r>
              <a:rPr sz="195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25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25" dirty="0">
                <a:latin typeface="Times New Roman" panose="02020603050405020304"/>
                <a:cs typeface="Times New Roman" panose="02020603050405020304"/>
              </a:rPr>
              <a:t>job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8595">
              <a:lnSpc>
                <a:spcPts val="2360"/>
              </a:lnSpc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description:</a:t>
            </a:r>
            <a:r>
              <a:rPr sz="2300" u="none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Written</a:t>
            </a:r>
            <a:r>
              <a:rPr sz="1950" u="none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description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8595">
              <a:lnSpc>
                <a:spcPts val="2495"/>
              </a:lnSpc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300" u="heavy" spc="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specification:</a:t>
            </a:r>
            <a:r>
              <a:rPr sz="2300" u="heavy" spc="-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Minimum</a:t>
            </a:r>
            <a:r>
              <a:rPr sz="195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u="none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qualities</a:t>
            </a:r>
            <a:r>
              <a:rPr sz="195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required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perform</a:t>
            </a:r>
            <a:r>
              <a:rPr sz="195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properly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8595">
              <a:lnSpc>
                <a:spcPts val="2495"/>
              </a:lnSpc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300" u="heavy" spc="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classification: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Grouping</a:t>
            </a:r>
            <a:r>
              <a:rPr sz="1950" u="none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195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basis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1295" indent="-188595">
              <a:lnSpc>
                <a:spcPts val="2630"/>
              </a:lnSpc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300" u="heavy" spc="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evaluation:</a:t>
            </a:r>
            <a:r>
              <a:rPr sz="2300" u="heavy" spc="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Determination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worth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25" dirty="0">
                <a:latin typeface="Times New Roman" panose="02020603050405020304"/>
                <a:cs typeface="Times New Roman" panose="02020603050405020304"/>
              </a:rPr>
              <a:t>job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2240"/>
              </a:lnSpc>
              <a:spcBef>
                <a:spcPts val="5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Manpower</a:t>
            </a:r>
            <a:r>
              <a:rPr sz="1950" u="heavy" spc="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requirements: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26390">
              <a:lnSpc>
                <a:spcPts val="224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Determination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number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personnel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each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type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2665"/>
              </a:lnSpc>
              <a:spcBef>
                <a:spcPts val="1870"/>
              </a:spcBef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45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resource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demand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forecasting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35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resource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supply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forecasting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240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resource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action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forecasting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463" y="1265935"/>
            <a:ext cx="47059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0912" y="2142235"/>
            <a:ext cx="4932045" cy="31864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2660"/>
              </a:lnSpc>
              <a:spcBef>
                <a:spcPts val="115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Long</a:t>
            </a:r>
            <a:r>
              <a:rPr sz="2300" u="heavy" spc="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range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demand(Factors)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45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Long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range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business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plan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40"/>
              </a:lnSpc>
              <a:buAutoNum type="arabicPeriod"/>
              <a:tabLst>
                <a:tab pos="33083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Demographics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35"/>
              </a:lnSpc>
              <a:buAutoNum type="arabicPeriod"/>
              <a:tabLst>
                <a:tab pos="33083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Economy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35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Technological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trends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240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Social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trends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2660"/>
              </a:lnSpc>
              <a:spcBef>
                <a:spcPts val="223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Short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range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demand(Factors)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ts val="2135"/>
              </a:lnSpc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Production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schedule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budgets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ts val="2140"/>
              </a:lnSpc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Affirmative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actions: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Govt.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orders/court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orders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ts val="2245"/>
              </a:lnSpc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Relocation/Plant</a:t>
            </a:r>
            <a:r>
              <a:rPr sz="1950" spc="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closing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499" y="1113535"/>
            <a:ext cx="427990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Industrial</a:t>
            </a:r>
            <a:r>
              <a:rPr sz="3300" b="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/>
              <a:t>Management</a:t>
            </a:r>
            <a:endParaRPr sz="3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7948" y="1843531"/>
            <a:ext cx="7579359" cy="36830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2660"/>
              </a:lnSpc>
              <a:spcBef>
                <a:spcPts val="115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Supply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forecasting: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45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Current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inventory(Existing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manpower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40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Productivity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levels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35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Turnover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rate(Leaving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job,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retirement,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death)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135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Absenteeism</a:t>
            </a:r>
            <a:r>
              <a:rPr sz="19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rate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ts val="2240"/>
              </a:lnSpc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Movement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among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jobs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2665"/>
              </a:lnSpc>
              <a:spcBef>
                <a:spcPts val="1870"/>
              </a:spcBef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Action: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95910" lvl="1" indent="-283210">
              <a:lnSpc>
                <a:spcPts val="2145"/>
              </a:lnSpc>
              <a:buAutoNum type="arabicPeriod"/>
              <a:tabLst>
                <a:tab pos="295910" algn="l"/>
              </a:tabLst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Hiring(Recruitment):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supply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demand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lvl="1" indent="-283210">
              <a:lnSpc>
                <a:spcPts val="2135"/>
              </a:lnSpc>
              <a:buAutoNum type="arabicPeriod"/>
              <a:tabLst>
                <a:tab pos="295910" algn="l"/>
              </a:tabLst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Training: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cope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new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technology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lvl="1" indent="-283210">
              <a:lnSpc>
                <a:spcPts val="2135"/>
              </a:lnSpc>
              <a:buAutoNum type="arabicPeriod"/>
              <a:tabLst>
                <a:tab pos="295910" algn="l"/>
              </a:tabLst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Career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spc="-10" dirty="0">
                <a:latin typeface="Times New Roman" panose="02020603050405020304"/>
                <a:cs typeface="Times New Roman" panose="02020603050405020304"/>
              </a:rPr>
              <a:t>management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lvl="1" indent="-283210">
              <a:lnSpc>
                <a:spcPts val="2135"/>
              </a:lnSpc>
              <a:buAutoNum type="arabicPeriod"/>
              <a:tabLst>
                <a:tab pos="295910" algn="l"/>
              </a:tabLst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Productivity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programs: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Motivating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force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get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output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lvl="1" indent="-283210">
              <a:lnSpc>
                <a:spcPts val="2240"/>
              </a:lnSpc>
              <a:buAutoNum type="arabicPeriod"/>
              <a:tabLst>
                <a:tab pos="295910" algn="l"/>
              </a:tabLst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Firing(Reduction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manpower):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supply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demand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13706" y="2954527"/>
            <a:ext cx="215328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Hiring</a:t>
            </a:r>
            <a:r>
              <a:rPr sz="1950" u="sng" spc="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sng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(Recruitment)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907792" y="3357371"/>
            <a:ext cx="3876040" cy="832485"/>
            <a:chOff x="2907792" y="3357371"/>
            <a:chExt cx="3876040" cy="832485"/>
          </a:xfrm>
        </p:grpSpPr>
        <p:sp>
          <p:nvSpPr>
            <p:cNvPr id="4" name="object 4"/>
            <p:cNvSpPr/>
            <p:nvPr/>
          </p:nvSpPr>
          <p:spPr>
            <a:xfrm>
              <a:off x="5119115" y="3357371"/>
              <a:ext cx="22860" cy="192405"/>
            </a:xfrm>
            <a:custGeom>
              <a:avLst/>
              <a:gdLst/>
              <a:ahLst/>
              <a:cxnLst/>
              <a:rect l="l" t="t" r="r" b="b"/>
              <a:pathLst>
                <a:path w="22860" h="192404">
                  <a:moveTo>
                    <a:pt x="22859" y="192023"/>
                  </a:moveTo>
                  <a:lnTo>
                    <a:pt x="22859" y="0"/>
                  </a:lnTo>
                  <a:lnTo>
                    <a:pt x="0" y="0"/>
                  </a:lnTo>
                  <a:lnTo>
                    <a:pt x="0" y="192023"/>
                  </a:lnTo>
                  <a:lnTo>
                    <a:pt x="22859" y="1920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512819" y="3570731"/>
              <a:ext cx="3235960" cy="22860"/>
            </a:xfrm>
            <a:custGeom>
              <a:avLst/>
              <a:gdLst/>
              <a:ahLst/>
              <a:cxnLst/>
              <a:rect l="l" t="t" r="r" b="b"/>
              <a:pathLst>
                <a:path w="3235959" h="22860">
                  <a:moveTo>
                    <a:pt x="3235451" y="22859"/>
                  </a:moveTo>
                  <a:lnTo>
                    <a:pt x="3235451" y="0"/>
                  </a:lnTo>
                  <a:lnTo>
                    <a:pt x="0" y="0"/>
                  </a:lnTo>
                  <a:lnTo>
                    <a:pt x="0" y="22859"/>
                  </a:lnTo>
                  <a:lnTo>
                    <a:pt x="3235451" y="22859"/>
                  </a:lnTo>
                  <a:close/>
                </a:path>
              </a:pathLst>
            </a:custGeom>
            <a:solidFill>
              <a:srgbClr val="0C0C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77768" y="3582924"/>
              <a:ext cx="70104" cy="14325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13220" y="3582924"/>
              <a:ext cx="70104" cy="14325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907792" y="3727704"/>
              <a:ext cx="1211580" cy="462280"/>
            </a:xfrm>
            <a:custGeom>
              <a:avLst/>
              <a:gdLst/>
              <a:ahLst/>
              <a:cxnLst/>
              <a:rect l="l" t="t" r="r" b="b"/>
              <a:pathLst>
                <a:path w="1211579" h="462279">
                  <a:moveTo>
                    <a:pt x="1211580" y="376428"/>
                  </a:moveTo>
                  <a:lnTo>
                    <a:pt x="1211580" y="83820"/>
                  </a:lnTo>
                  <a:lnTo>
                    <a:pt x="1210056" y="76200"/>
                  </a:lnTo>
                  <a:lnTo>
                    <a:pt x="1208532" y="67056"/>
                  </a:lnTo>
                  <a:lnTo>
                    <a:pt x="1185672" y="24384"/>
                  </a:lnTo>
                  <a:lnTo>
                    <a:pt x="1150620" y="3048"/>
                  </a:lnTo>
                  <a:lnTo>
                    <a:pt x="1135380" y="0"/>
                  </a:lnTo>
                  <a:lnTo>
                    <a:pt x="76200" y="0"/>
                  </a:lnTo>
                  <a:lnTo>
                    <a:pt x="36576" y="13716"/>
                  </a:lnTo>
                  <a:lnTo>
                    <a:pt x="6096" y="51816"/>
                  </a:lnTo>
                  <a:lnTo>
                    <a:pt x="0" y="76200"/>
                  </a:lnTo>
                  <a:lnTo>
                    <a:pt x="0" y="385572"/>
                  </a:lnTo>
                  <a:lnTo>
                    <a:pt x="3048" y="400812"/>
                  </a:lnTo>
                  <a:lnTo>
                    <a:pt x="6096" y="409956"/>
                  </a:lnTo>
                  <a:lnTo>
                    <a:pt x="10668" y="417576"/>
                  </a:lnTo>
                  <a:lnTo>
                    <a:pt x="22860" y="433832"/>
                  </a:lnTo>
                  <a:lnTo>
                    <a:pt x="22860" y="85344"/>
                  </a:lnTo>
                  <a:lnTo>
                    <a:pt x="24384" y="77724"/>
                  </a:lnTo>
                  <a:lnTo>
                    <a:pt x="24384" y="71628"/>
                  </a:lnTo>
                  <a:lnTo>
                    <a:pt x="25908" y="65532"/>
                  </a:lnTo>
                  <a:lnTo>
                    <a:pt x="25908" y="67056"/>
                  </a:lnTo>
                  <a:lnTo>
                    <a:pt x="27432" y="63246"/>
                  </a:lnTo>
                  <a:lnTo>
                    <a:pt x="27432" y="60960"/>
                  </a:lnTo>
                  <a:lnTo>
                    <a:pt x="30480" y="54864"/>
                  </a:lnTo>
                  <a:lnTo>
                    <a:pt x="33528" y="50800"/>
                  </a:lnTo>
                  <a:lnTo>
                    <a:pt x="33528" y="50292"/>
                  </a:lnTo>
                  <a:lnTo>
                    <a:pt x="41148" y="41402"/>
                  </a:lnTo>
                  <a:lnTo>
                    <a:pt x="41148" y="41148"/>
                  </a:lnTo>
                  <a:lnTo>
                    <a:pt x="42672" y="39624"/>
                  </a:lnTo>
                  <a:lnTo>
                    <a:pt x="42672" y="39841"/>
                  </a:lnTo>
                  <a:lnTo>
                    <a:pt x="51816" y="32004"/>
                  </a:lnTo>
                  <a:lnTo>
                    <a:pt x="51816" y="32766"/>
                  </a:lnTo>
                  <a:lnTo>
                    <a:pt x="54864" y="31242"/>
                  </a:lnTo>
                  <a:lnTo>
                    <a:pt x="54864" y="30480"/>
                  </a:lnTo>
                  <a:lnTo>
                    <a:pt x="60960" y="27432"/>
                  </a:lnTo>
                  <a:lnTo>
                    <a:pt x="65532" y="26289"/>
                  </a:lnTo>
                  <a:lnTo>
                    <a:pt x="65532" y="25908"/>
                  </a:lnTo>
                  <a:lnTo>
                    <a:pt x="71628" y="24688"/>
                  </a:lnTo>
                  <a:lnTo>
                    <a:pt x="71628" y="24384"/>
                  </a:lnTo>
                  <a:lnTo>
                    <a:pt x="77724" y="23164"/>
                  </a:lnTo>
                  <a:lnTo>
                    <a:pt x="77724" y="22860"/>
                  </a:lnTo>
                  <a:lnTo>
                    <a:pt x="1132332" y="22860"/>
                  </a:lnTo>
                  <a:lnTo>
                    <a:pt x="1150620" y="27432"/>
                  </a:lnTo>
                  <a:lnTo>
                    <a:pt x="1150620" y="28194"/>
                  </a:lnTo>
                  <a:lnTo>
                    <a:pt x="1159764" y="32766"/>
                  </a:lnTo>
                  <a:lnTo>
                    <a:pt x="1159764" y="32004"/>
                  </a:lnTo>
                  <a:lnTo>
                    <a:pt x="1168908" y="39841"/>
                  </a:lnTo>
                  <a:lnTo>
                    <a:pt x="1168908" y="39624"/>
                  </a:lnTo>
                  <a:lnTo>
                    <a:pt x="1170432" y="41148"/>
                  </a:lnTo>
                  <a:lnTo>
                    <a:pt x="1170432" y="41402"/>
                  </a:lnTo>
                  <a:lnTo>
                    <a:pt x="1178052" y="50292"/>
                  </a:lnTo>
                  <a:lnTo>
                    <a:pt x="1178052" y="51816"/>
                  </a:lnTo>
                  <a:lnTo>
                    <a:pt x="1182624" y="60960"/>
                  </a:lnTo>
                  <a:lnTo>
                    <a:pt x="1182624" y="59436"/>
                  </a:lnTo>
                  <a:lnTo>
                    <a:pt x="1184148" y="67056"/>
                  </a:lnTo>
                  <a:lnTo>
                    <a:pt x="1184148" y="65532"/>
                  </a:lnTo>
                  <a:lnTo>
                    <a:pt x="1185672" y="71628"/>
                  </a:lnTo>
                  <a:lnTo>
                    <a:pt x="1187196" y="79248"/>
                  </a:lnTo>
                  <a:lnTo>
                    <a:pt x="1187196" y="434122"/>
                  </a:lnTo>
                  <a:lnTo>
                    <a:pt x="1196340" y="423672"/>
                  </a:lnTo>
                  <a:lnTo>
                    <a:pt x="1200912" y="417576"/>
                  </a:lnTo>
                  <a:lnTo>
                    <a:pt x="1203960" y="409956"/>
                  </a:lnTo>
                  <a:lnTo>
                    <a:pt x="1207008" y="400812"/>
                  </a:lnTo>
                  <a:lnTo>
                    <a:pt x="1210056" y="385572"/>
                  </a:lnTo>
                  <a:lnTo>
                    <a:pt x="1211580" y="376428"/>
                  </a:lnTo>
                  <a:close/>
                </a:path>
                <a:path w="1211579" h="462279">
                  <a:moveTo>
                    <a:pt x="28956" y="400812"/>
                  </a:moveTo>
                  <a:lnTo>
                    <a:pt x="25908" y="394716"/>
                  </a:lnTo>
                  <a:lnTo>
                    <a:pt x="24384" y="388620"/>
                  </a:lnTo>
                  <a:lnTo>
                    <a:pt x="24384" y="382524"/>
                  </a:lnTo>
                  <a:lnTo>
                    <a:pt x="22860" y="376428"/>
                  </a:lnTo>
                  <a:lnTo>
                    <a:pt x="22860" y="433832"/>
                  </a:lnTo>
                  <a:lnTo>
                    <a:pt x="24384" y="435864"/>
                  </a:lnTo>
                  <a:lnTo>
                    <a:pt x="27432" y="438531"/>
                  </a:lnTo>
                  <a:lnTo>
                    <a:pt x="27432" y="399288"/>
                  </a:lnTo>
                  <a:lnTo>
                    <a:pt x="28956" y="400812"/>
                  </a:lnTo>
                  <a:close/>
                </a:path>
                <a:path w="1211579" h="462279">
                  <a:moveTo>
                    <a:pt x="28956" y="59436"/>
                  </a:moveTo>
                  <a:lnTo>
                    <a:pt x="27432" y="60960"/>
                  </a:lnTo>
                  <a:lnTo>
                    <a:pt x="27432" y="63246"/>
                  </a:lnTo>
                  <a:lnTo>
                    <a:pt x="28956" y="59436"/>
                  </a:lnTo>
                  <a:close/>
                </a:path>
                <a:path w="1211579" h="462279">
                  <a:moveTo>
                    <a:pt x="41968" y="419803"/>
                  </a:moveTo>
                  <a:lnTo>
                    <a:pt x="33528" y="409956"/>
                  </a:lnTo>
                  <a:lnTo>
                    <a:pt x="33528" y="411480"/>
                  </a:lnTo>
                  <a:lnTo>
                    <a:pt x="27432" y="399288"/>
                  </a:lnTo>
                  <a:lnTo>
                    <a:pt x="27432" y="438531"/>
                  </a:lnTo>
                  <a:lnTo>
                    <a:pt x="36576" y="446532"/>
                  </a:lnTo>
                  <a:lnTo>
                    <a:pt x="41148" y="449275"/>
                  </a:lnTo>
                  <a:lnTo>
                    <a:pt x="41148" y="419100"/>
                  </a:lnTo>
                  <a:lnTo>
                    <a:pt x="41968" y="419803"/>
                  </a:lnTo>
                  <a:close/>
                </a:path>
                <a:path w="1211579" h="462279">
                  <a:moveTo>
                    <a:pt x="35052" y="48768"/>
                  </a:moveTo>
                  <a:lnTo>
                    <a:pt x="33528" y="50292"/>
                  </a:lnTo>
                  <a:lnTo>
                    <a:pt x="33528" y="50800"/>
                  </a:lnTo>
                  <a:lnTo>
                    <a:pt x="35052" y="48768"/>
                  </a:lnTo>
                  <a:close/>
                </a:path>
                <a:path w="1211579" h="462279">
                  <a:moveTo>
                    <a:pt x="42672" y="39624"/>
                  </a:moveTo>
                  <a:lnTo>
                    <a:pt x="41148" y="41148"/>
                  </a:lnTo>
                  <a:lnTo>
                    <a:pt x="41968" y="40444"/>
                  </a:lnTo>
                  <a:lnTo>
                    <a:pt x="42672" y="39624"/>
                  </a:lnTo>
                  <a:close/>
                </a:path>
                <a:path w="1211579" h="462279">
                  <a:moveTo>
                    <a:pt x="41968" y="40444"/>
                  </a:moveTo>
                  <a:lnTo>
                    <a:pt x="41148" y="41148"/>
                  </a:lnTo>
                  <a:lnTo>
                    <a:pt x="41148" y="41402"/>
                  </a:lnTo>
                  <a:lnTo>
                    <a:pt x="41968" y="40444"/>
                  </a:lnTo>
                  <a:close/>
                </a:path>
                <a:path w="1211579" h="462279">
                  <a:moveTo>
                    <a:pt x="42672" y="420624"/>
                  </a:moveTo>
                  <a:lnTo>
                    <a:pt x="41968" y="419803"/>
                  </a:lnTo>
                  <a:lnTo>
                    <a:pt x="41148" y="419100"/>
                  </a:lnTo>
                  <a:lnTo>
                    <a:pt x="42672" y="420624"/>
                  </a:lnTo>
                  <a:close/>
                </a:path>
                <a:path w="1211579" h="462279">
                  <a:moveTo>
                    <a:pt x="42672" y="450189"/>
                  </a:moveTo>
                  <a:lnTo>
                    <a:pt x="42672" y="420624"/>
                  </a:lnTo>
                  <a:lnTo>
                    <a:pt x="41148" y="419100"/>
                  </a:lnTo>
                  <a:lnTo>
                    <a:pt x="41148" y="449275"/>
                  </a:lnTo>
                  <a:lnTo>
                    <a:pt x="42672" y="450189"/>
                  </a:lnTo>
                  <a:close/>
                </a:path>
                <a:path w="1211579" h="462279">
                  <a:moveTo>
                    <a:pt x="42672" y="39841"/>
                  </a:moveTo>
                  <a:lnTo>
                    <a:pt x="42672" y="39624"/>
                  </a:lnTo>
                  <a:lnTo>
                    <a:pt x="41968" y="40444"/>
                  </a:lnTo>
                  <a:lnTo>
                    <a:pt x="42672" y="39841"/>
                  </a:lnTo>
                  <a:close/>
                </a:path>
                <a:path w="1211579" h="462279">
                  <a:moveTo>
                    <a:pt x="51816" y="454152"/>
                  </a:moveTo>
                  <a:lnTo>
                    <a:pt x="51816" y="428244"/>
                  </a:lnTo>
                  <a:lnTo>
                    <a:pt x="41968" y="419803"/>
                  </a:lnTo>
                  <a:lnTo>
                    <a:pt x="42672" y="420624"/>
                  </a:lnTo>
                  <a:lnTo>
                    <a:pt x="42672" y="450189"/>
                  </a:lnTo>
                  <a:lnTo>
                    <a:pt x="44196" y="451104"/>
                  </a:lnTo>
                  <a:lnTo>
                    <a:pt x="51816" y="454152"/>
                  </a:lnTo>
                  <a:close/>
                </a:path>
                <a:path w="1211579" h="462279">
                  <a:moveTo>
                    <a:pt x="51816" y="32766"/>
                  </a:moveTo>
                  <a:lnTo>
                    <a:pt x="51816" y="32004"/>
                  </a:lnTo>
                  <a:lnTo>
                    <a:pt x="50292" y="33528"/>
                  </a:lnTo>
                  <a:lnTo>
                    <a:pt x="51816" y="32766"/>
                  </a:lnTo>
                  <a:close/>
                </a:path>
                <a:path w="1211579" h="462279">
                  <a:moveTo>
                    <a:pt x="56388" y="455980"/>
                  </a:moveTo>
                  <a:lnTo>
                    <a:pt x="56388" y="431292"/>
                  </a:lnTo>
                  <a:lnTo>
                    <a:pt x="50292" y="426720"/>
                  </a:lnTo>
                  <a:lnTo>
                    <a:pt x="51816" y="428244"/>
                  </a:lnTo>
                  <a:lnTo>
                    <a:pt x="51816" y="454152"/>
                  </a:lnTo>
                  <a:lnTo>
                    <a:pt x="56388" y="455980"/>
                  </a:lnTo>
                  <a:close/>
                </a:path>
                <a:path w="1211579" h="462279">
                  <a:moveTo>
                    <a:pt x="56388" y="30480"/>
                  </a:moveTo>
                  <a:lnTo>
                    <a:pt x="54864" y="30480"/>
                  </a:lnTo>
                  <a:lnTo>
                    <a:pt x="54864" y="31242"/>
                  </a:lnTo>
                  <a:lnTo>
                    <a:pt x="56388" y="30480"/>
                  </a:lnTo>
                  <a:close/>
                </a:path>
                <a:path w="1211579" h="462279">
                  <a:moveTo>
                    <a:pt x="67056" y="434340"/>
                  </a:moveTo>
                  <a:lnTo>
                    <a:pt x="60960" y="432816"/>
                  </a:lnTo>
                  <a:lnTo>
                    <a:pt x="54864" y="429768"/>
                  </a:lnTo>
                  <a:lnTo>
                    <a:pt x="56388" y="431292"/>
                  </a:lnTo>
                  <a:lnTo>
                    <a:pt x="56388" y="455980"/>
                  </a:lnTo>
                  <a:lnTo>
                    <a:pt x="59436" y="457200"/>
                  </a:lnTo>
                  <a:lnTo>
                    <a:pt x="65532" y="458419"/>
                  </a:lnTo>
                  <a:lnTo>
                    <a:pt x="65532" y="434340"/>
                  </a:lnTo>
                  <a:lnTo>
                    <a:pt x="67056" y="434340"/>
                  </a:lnTo>
                  <a:close/>
                </a:path>
                <a:path w="1211579" h="462279">
                  <a:moveTo>
                    <a:pt x="67056" y="25908"/>
                  </a:moveTo>
                  <a:lnTo>
                    <a:pt x="65532" y="25908"/>
                  </a:lnTo>
                  <a:lnTo>
                    <a:pt x="65532" y="26289"/>
                  </a:lnTo>
                  <a:lnTo>
                    <a:pt x="67056" y="25908"/>
                  </a:lnTo>
                  <a:close/>
                </a:path>
                <a:path w="1211579" h="462279">
                  <a:moveTo>
                    <a:pt x="73152" y="435864"/>
                  </a:moveTo>
                  <a:lnTo>
                    <a:pt x="65532" y="434340"/>
                  </a:lnTo>
                  <a:lnTo>
                    <a:pt x="65532" y="458419"/>
                  </a:lnTo>
                  <a:lnTo>
                    <a:pt x="67056" y="458724"/>
                  </a:lnTo>
                  <a:lnTo>
                    <a:pt x="71628" y="459486"/>
                  </a:lnTo>
                  <a:lnTo>
                    <a:pt x="71628" y="435864"/>
                  </a:lnTo>
                  <a:lnTo>
                    <a:pt x="73152" y="435864"/>
                  </a:lnTo>
                  <a:close/>
                </a:path>
                <a:path w="1211579" h="462279">
                  <a:moveTo>
                    <a:pt x="73152" y="24384"/>
                  </a:moveTo>
                  <a:lnTo>
                    <a:pt x="71628" y="24384"/>
                  </a:lnTo>
                  <a:lnTo>
                    <a:pt x="71628" y="24688"/>
                  </a:lnTo>
                  <a:lnTo>
                    <a:pt x="73152" y="24384"/>
                  </a:lnTo>
                  <a:close/>
                </a:path>
                <a:path w="1211579" h="462279">
                  <a:moveTo>
                    <a:pt x="79248" y="437388"/>
                  </a:moveTo>
                  <a:lnTo>
                    <a:pt x="71628" y="435864"/>
                  </a:lnTo>
                  <a:lnTo>
                    <a:pt x="71628" y="459486"/>
                  </a:lnTo>
                  <a:lnTo>
                    <a:pt x="76200" y="460248"/>
                  </a:lnTo>
                  <a:lnTo>
                    <a:pt x="77724" y="460552"/>
                  </a:lnTo>
                  <a:lnTo>
                    <a:pt x="77724" y="437388"/>
                  </a:lnTo>
                  <a:lnTo>
                    <a:pt x="79248" y="437388"/>
                  </a:lnTo>
                  <a:close/>
                </a:path>
                <a:path w="1211579" h="462279">
                  <a:moveTo>
                    <a:pt x="79248" y="22860"/>
                  </a:moveTo>
                  <a:lnTo>
                    <a:pt x="77724" y="22860"/>
                  </a:lnTo>
                  <a:lnTo>
                    <a:pt x="77724" y="23164"/>
                  </a:lnTo>
                  <a:lnTo>
                    <a:pt x="79248" y="22860"/>
                  </a:lnTo>
                  <a:close/>
                </a:path>
                <a:path w="1211579" h="462279">
                  <a:moveTo>
                    <a:pt x="1144524" y="458419"/>
                  </a:moveTo>
                  <a:lnTo>
                    <a:pt x="1144524" y="434340"/>
                  </a:lnTo>
                  <a:lnTo>
                    <a:pt x="1132332" y="437388"/>
                  </a:lnTo>
                  <a:lnTo>
                    <a:pt x="77724" y="437388"/>
                  </a:lnTo>
                  <a:lnTo>
                    <a:pt x="77724" y="460552"/>
                  </a:lnTo>
                  <a:lnTo>
                    <a:pt x="83820" y="461772"/>
                  </a:lnTo>
                  <a:lnTo>
                    <a:pt x="1126236" y="461772"/>
                  </a:lnTo>
                  <a:lnTo>
                    <a:pt x="1135380" y="460248"/>
                  </a:lnTo>
                  <a:lnTo>
                    <a:pt x="1144524" y="458419"/>
                  </a:lnTo>
                  <a:close/>
                </a:path>
                <a:path w="1211579" h="462279">
                  <a:moveTo>
                    <a:pt x="1150620" y="457200"/>
                  </a:moveTo>
                  <a:lnTo>
                    <a:pt x="1150620" y="432816"/>
                  </a:lnTo>
                  <a:lnTo>
                    <a:pt x="1143000" y="434340"/>
                  </a:lnTo>
                  <a:lnTo>
                    <a:pt x="1144524" y="434340"/>
                  </a:lnTo>
                  <a:lnTo>
                    <a:pt x="1144524" y="458419"/>
                  </a:lnTo>
                  <a:lnTo>
                    <a:pt x="1150620" y="457200"/>
                  </a:lnTo>
                  <a:close/>
                </a:path>
                <a:path w="1211579" h="462279">
                  <a:moveTo>
                    <a:pt x="1150620" y="28194"/>
                  </a:moveTo>
                  <a:lnTo>
                    <a:pt x="1150620" y="27432"/>
                  </a:lnTo>
                  <a:lnTo>
                    <a:pt x="1149096" y="27432"/>
                  </a:lnTo>
                  <a:lnTo>
                    <a:pt x="1150620" y="28194"/>
                  </a:lnTo>
                  <a:close/>
                </a:path>
                <a:path w="1211579" h="462279">
                  <a:moveTo>
                    <a:pt x="1161288" y="426720"/>
                  </a:moveTo>
                  <a:lnTo>
                    <a:pt x="1155192" y="431292"/>
                  </a:lnTo>
                  <a:lnTo>
                    <a:pt x="1155192" y="429768"/>
                  </a:lnTo>
                  <a:lnTo>
                    <a:pt x="1149096" y="432816"/>
                  </a:lnTo>
                  <a:lnTo>
                    <a:pt x="1150620" y="432816"/>
                  </a:lnTo>
                  <a:lnTo>
                    <a:pt x="1150620" y="457200"/>
                  </a:lnTo>
                  <a:lnTo>
                    <a:pt x="1159764" y="454152"/>
                  </a:lnTo>
                  <a:lnTo>
                    <a:pt x="1159764" y="428244"/>
                  </a:lnTo>
                  <a:lnTo>
                    <a:pt x="1161288" y="426720"/>
                  </a:lnTo>
                  <a:close/>
                </a:path>
                <a:path w="1211579" h="462279">
                  <a:moveTo>
                    <a:pt x="1161288" y="33528"/>
                  </a:moveTo>
                  <a:lnTo>
                    <a:pt x="1159764" y="32004"/>
                  </a:lnTo>
                  <a:lnTo>
                    <a:pt x="1159764" y="32766"/>
                  </a:lnTo>
                  <a:lnTo>
                    <a:pt x="1161288" y="33528"/>
                  </a:lnTo>
                  <a:close/>
                </a:path>
                <a:path w="1211579" h="462279">
                  <a:moveTo>
                    <a:pt x="1169611" y="419803"/>
                  </a:moveTo>
                  <a:lnTo>
                    <a:pt x="1159764" y="428244"/>
                  </a:lnTo>
                  <a:lnTo>
                    <a:pt x="1159764" y="454152"/>
                  </a:lnTo>
                  <a:lnTo>
                    <a:pt x="1165860" y="451104"/>
                  </a:lnTo>
                  <a:lnTo>
                    <a:pt x="1168908" y="449275"/>
                  </a:lnTo>
                  <a:lnTo>
                    <a:pt x="1168908" y="420624"/>
                  </a:lnTo>
                  <a:lnTo>
                    <a:pt x="1169611" y="419803"/>
                  </a:lnTo>
                  <a:close/>
                </a:path>
                <a:path w="1211579" h="462279">
                  <a:moveTo>
                    <a:pt x="1170432" y="41148"/>
                  </a:moveTo>
                  <a:lnTo>
                    <a:pt x="1168908" y="39624"/>
                  </a:lnTo>
                  <a:lnTo>
                    <a:pt x="1169611" y="40444"/>
                  </a:lnTo>
                  <a:lnTo>
                    <a:pt x="1170432" y="41148"/>
                  </a:lnTo>
                  <a:close/>
                </a:path>
                <a:path w="1211579" h="462279">
                  <a:moveTo>
                    <a:pt x="1169611" y="40444"/>
                  </a:moveTo>
                  <a:lnTo>
                    <a:pt x="1168908" y="39624"/>
                  </a:lnTo>
                  <a:lnTo>
                    <a:pt x="1168908" y="39841"/>
                  </a:lnTo>
                  <a:lnTo>
                    <a:pt x="1169611" y="40444"/>
                  </a:lnTo>
                  <a:close/>
                </a:path>
                <a:path w="1211579" h="462279">
                  <a:moveTo>
                    <a:pt x="1170432" y="419100"/>
                  </a:moveTo>
                  <a:lnTo>
                    <a:pt x="1169611" y="419803"/>
                  </a:lnTo>
                  <a:lnTo>
                    <a:pt x="1168908" y="420624"/>
                  </a:lnTo>
                  <a:lnTo>
                    <a:pt x="1170432" y="419100"/>
                  </a:lnTo>
                  <a:close/>
                </a:path>
                <a:path w="1211579" h="462279">
                  <a:moveTo>
                    <a:pt x="1170432" y="448360"/>
                  </a:moveTo>
                  <a:lnTo>
                    <a:pt x="1170432" y="419100"/>
                  </a:lnTo>
                  <a:lnTo>
                    <a:pt x="1168908" y="420624"/>
                  </a:lnTo>
                  <a:lnTo>
                    <a:pt x="1168908" y="449275"/>
                  </a:lnTo>
                  <a:lnTo>
                    <a:pt x="1170432" y="448360"/>
                  </a:lnTo>
                  <a:close/>
                </a:path>
                <a:path w="1211579" h="462279">
                  <a:moveTo>
                    <a:pt x="1170432" y="41402"/>
                  </a:moveTo>
                  <a:lnTo>
                    <a:pt x="1170432" y="41148"/>
                  </a:lnTo>
                  <a:lnTo>
                    <a:pt x="1169611" y="40444"/>
                  </a:lnTo>
                  <a:lnTo>
                    <a:pt x="1170432" y="41402"/>
                  </a:lnTo>
                  <a:close/>
                </a:path>
                <a:path w="1211579" h="462279">
                  <a:moveTo>
                    <a:pt x="1178052" y="442531"/>
                  </a:moveTo>
                  <a:lnTo>
                    <a:pt x="1178052" y="409956"/>
                  </a:lnTo>
                  <a:lnTo>
                    <a:pt x="1169611" y="419803"/>
                  </a:lnTo>
                  <a:lnTo>
                    <a:pt x="1170432" y="419100"/>
                  </a:lnTo>
                  <a:lnTo>
                    <a:pt x="1170432" y="448360"/>
                  </a:lnTo>
                  <a:lnTo>
                    <a:pt x="1173480" y="446532"/>
                  </a:lnTo>
                  <a:lnTo>
                    <a:pt x="1178052" y="442531"/>
                  </a:lnTo>
                  <a:close/>
                </a:path>
                <a:path w="1211579" h="462279">
                  <a:moveTo>
                    <a:pt x="1178052" y="51816"/>
                  </a:moveTo>
                  <a:lnTo>
                    <a:pt x="1178052" y="50292"/>
                  </a:lnTo>
                  <a:lnTo>
                    <a:pt x="1176528" y="48768"/>
                  </a:lnTo>
                  <a:lnTo>
                    <a:pt x="1178052" y="51816"/>
                  </a:lnTo>
                  <a:close/>
                </a:path>
                <a:path w="1211579" h="462279">
                  <a:moveTo>
                    <a:pt x="1187196" y="434122"/>
                  </a:moveTo>
                  <a:lnTo>
                    <a:pt x="1187196" y="382524"/>
                  </a:lnTo>
                  <a:lnTo>
                    <a:pt x="1182624" y="400812"/>
                  </a:lnTo>
                  <a:lnTo>
                    <a:pt x="1182624" y="399288"/>
                  </a:lnTo>
                  <a:lnTo>
                    <a:pt x="1176528" y="411480"/>
                  </a:lnTo>
                  <a:lnTo>
                    <a:pt x="1178052" y="409956"/>
                  </a:lnTo>
                  <a:lnTo>
                    <a:pt x="1178052" y="442531"/>
                  </a:lnTo>
                  <a:lnTo>
                    <a:pt x="1185672" y="435864"/>
                  </a:lnTo>
                  <a:lnTo>
                    <a:pt x="1187196" y="4341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106926" y="3785106"/>
            <a:ext cx="80899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Internal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182868" y="3730752"/>
            <a:ext cx="1243965" cy="462280"/>
          </a:xfrm>
          <a:custGeom>
            <a:avLst/>
            <a:gdLst/>
            <a:ahLst/>
            <a:cxnLst/>
            <a:rect l="l" t="t" r="r" b="b"/>
            <a:pathLst>
              <a:path w="1243965" h="462279">
                <a:moveTo>
                  <a:pt x="1243584" y="376428"/>
                </a:moveTo>
                <a:lnTo>
                  <a:pt x="1243584" y="83820"/>
                </a:lnTo>
                <a:lnTo>
                  <a:pt x="1242060" y="76200"/>
                </a:lnTo>
                <a:lnTo>
                  <a:pt x="1240536" y="67056"/>
                </a:lnTo>
                <a:lnTo>
                  <a:pt x="1217676" y="24384"/>
                </a:lnTo>
                <a:lnTo>
                  <a:pt x="1182624" y="3048"/>
                </a:lnTo>
                <a:lnTo>
                  <a:pt x="1167384" y="0"/>
                </a:lnTo>
                <a:lnTo>
                  <a:pt x="76200" y="0"/>
                </a:lnTo>
                <a:lnTo>
                  <a:pt x="68580" y="1524"/>
                </a:lnTo>
                <a:lnTo>
                  <a:pt x="59436" y="3048"/>
                </a:lnTo>
                <a:lnTo>
                  <a:pt x="24384" y="24384"/>
                </a:lnTo>
                <a:lnTo>
                  <a:pt x="4572" y="59436"/>
                </a:lnTo>
                <a:lnTo>
                  <a:pt x="1524" y="67056"/>
                </a:lnTo>
                <a:lnTo>
                  <a:pt x="0" y="76200"/>
                </a:lnTo>
                <a:lnTo>
                  <a:pt x="0" y="385572"/>
                </a:lnTo>
                <a:lnTo>
                  <a:pt x="1524" y="393192"/>
                </a:lnTo>
                <a:lnTo>
                  <a:pt x="4572" y="400812"/>
                </a:lnTo>
                <a:lnTo>
                  <a:pt x="6096" y="409956"/>
                </a:lnTo>
                <a:lnTo>
                  <a:pt x="10668" y="417576"/>
                </a:lnTo>
                <a:lnTo>
                  <a:pt x="22860" y="433832"/>
                </a:lnTo>
                <a:lnTo>
                  <a:pt x="22860" y="85344"/>
                </a:lnTo>
                <a:lnTo>
                  <a:pt x="24384" y="77724"/>
                </a:lnTo>
                <a:lnTo>
                  <a:pt x="24384" y="73152"/>
                </a:lnTo>
                <a:lnTo>
                  <a:pt x="25908" y="65532"/>
                </a:lnTo>
                <a:lnTo>
                  <a:pt x="25908" y="67056"/>
                </a:lnTo>
                <a:lnTo>
                  <a:pt x="27432" y="63246"/>
                </a:lnTo>
                <a:lnTo>
                  <a:pt x="27432" y="60960"/>
                </a:lnTo>
                <a:lnTo>
                  <a:pt x="30480" y="56896"/>
                </a:lnTo>
                <a:lnTo>
                  <a:pt x="30480" y="54864"/>
                </a:lnTo>
                <a:lnTo>
                  <a:pt x="33528" y="50800"/>
                </a:lnTo>
                <a:lnTo>
                  <a:pt x="33528" y="50292"/>
                </a:lnTo>
                <a:lnTo>
                  <a:pt x="41148" y="41402"/>
                </a:lnTo>
                <a:lnTo>
                  <a:pt x="41148" y="41148"/>
                </a:lnTo>
                <a:lnTo>
                  <a:pt x="42672" y="39624"/>
                </a:lnTo>
                <a:lnTo>
                  <a:pt x="42672" y="39841"/>
                </a:lnTo>
                <a:lnTo>
                  <a:pt x="51816" y="32004"/>
                </a:lnTo>
                <a:lnTo>
                  <a:pt x="51816" y="32766"/>
                </a:lnTo>
                <a:lnTo>
                  <a:pt x="54864" y="31242"/>
                </a:lnTo>
                <a:lnTo>
                  <a:pt x="54864" y="30480"/>
                </a:lnTo>
                <a:lnTo>
                  <a:pt x="60960" y="27432"/>
                </a:lnTo>
                <a:lnTo>
                  <a:pt x="65532" y="26289"/>
                </a:lnTo>
                <a:lnTo>
                  <a:pt x="65532" y="25908"/>
                </a:lnTo>
                <a:lnTo>
                  <a:pt x="71628" y="24688"/>
                </a:lnTo>
                <a:lnTo>
                  <a:pt x="71628" y="24384"/>
                </a:lnTo>
                <a:lnTo>
                  <a:pt x="77724" y="23164"/>
                </a:lnTo>
                <a:lnTo>
                  <a:pt x="77724" y="22860"/>
                </a:lnTo>
                <a:lnTo>
                  <a:pt x="1164336" y="22860"/>
                </a:lnTo>
                <a:lnTo>
                  <a:pt x="1182624" y="27432"/>
                </a:lnTo>
                <a:lnTo>
                  <a:pt x="1182624" y="28194"/>
                </a:lnTo>
                <a:lnTo>
                  <a:pt x="1191768" y="32766"/>
                </a:lnTo>
                <a:lnTo>
                  <a:pt x="1191768" y="32004"/>
                </a:lnTo>
                <a:lnTo>
                  <a:pt x="1200912" y="39841"/>
                </a:lnTo>
                <a:lnTo>
                  <a:pt x="1200912" y="39624"/>
                </a:lnTo>
                <a:lnTo>
                  <a:pt x="1202436" y="41148"/>
                </a:lnTo>
                <a:lnTo>
                  <a:pt x="1202436" y="41402"/>
                </a:lnTo>
                <a:lnTo>
                  <a:pt x="1210056" y="50292"/>
                </a:lnTo>
                <a:lnTo>
                  <a:pt x="1210056" y="51816"/>
                </a:lnTo>
                <a:lnTo>
                  <a:pt x="1214628" y="60960"/>
                </a:lnTo>
                <a:lnTo>
                  <a:pt x="1214628" y="59436"/>
                </a:lnTo>
                <a:lnTo>
                  <a:pt x="1216152" y="67056"/>
                </a:lnTo>
                <a:lnTo>
                  <a:pt x="1216152" y="65532"/>
                </a:lnTo>
                <a:lnTo>
                  <a:pt x="1217676" y="73152"/>
                </a:lnTo>
                <a:lnTo>
                  <a:pt x="1217676" y="71628"/>
                </a:lnTo>
                <a:lnTo>
                  <a:pt x="1219200" y="79248"/>
                </a:lnTo>
                <a:lnTo>
                  <a:pt x="1219200" y="434122"/>
                </a:lnTo>
                <a:lnTo>
                  <a:pt x="1228344" y="423672"/>
                </a:lnTo>
                <a:lnTo>
                  <a:pt x="1232916" y="417576"/>
                </a:lnTo>
                <a:lnTo>
                  <a:pt x="1235964" y="409956"/>
                </a:lnTo>
                <a:lnTo>
                  <a:pt x="1239012" y="400812"/>
                </a:lnTo>
                <a:lnTo>
                  <a:pt x="1242060" y="385572"/>
                </a:lnTo>
                <a:lnTo>
                  <a:pt x="1243584" y="376428"/>
                </a:lnTo>
                <a:close/>
              </a:path>
              <a:path w="1243965" h="462279">
                <a:moveTo>
                  <a:pt x="28956" y="400812"/>
                </a:moveTo>
                <a:lnTo>
                  <a:pt x="25908" y="394716"/>
                </a:lnTo>
                <a:lnTo>
                  <a:pt x="24384" y="388620"/>
                </a:lnTo>
                <a:lnTo>
                  <a:pt x="24384" y="382524"/>
                </a:lnTo>
                <a:lnTo>
                  <a:pt x="22860" y="376428"/>
                </a:lnTo>
                <a:lnTo>
                  <a:pt x="22860" y="433832"/>
                </a:lnTo>
                <a:lnTo>
                  <a:pt x="24384" y="435864"/>
                </a:lnTo>
                <a:lnTo>
                  <a:pt x="27432" y="438531"/>
                </a:lnTo>
                <a:lnTo>
                  <a:pt x="27432" y="399288"/>
                </a:lnTo>
                <a:lnTo>
                  <a:pt x="28956" y="400812"/>
                </a:lnTo>
                <a:close/>
              </a:path>
              <a:path w="1243965" h="462279">
                <a:moveTo>
                  <a:pt x="28956" y="59436"/>
                </a:moveTo>
                <a:lnTo>
                  <a:pt x="27432" y="60960"/>
                </a:lnTo>
                <a:lnTo>
                  <a:pt x="27432" y="63246"/>
                </a:lnTo>
                <a:lnTo>
                  <a:pt x="28956" y="59436"/>
                </a:lnTo>
                <a:close/>
              </a:path>
              <a:path w="1243965" h="462279">
                <a:moveTo>
                  <a:pt x="32004" y="405384"/>
                </a:moveTo>
                <a:lnTo>
                  <a:pt x="27432" y="399288"/>
                </a:lnTo>
                <a:lnTo>
                  <a:pt x="27432" y="438531"/>
                </a:lnTo>
                <a:lnTo>
                  <a:pt x="30480" y="441198"/>
                </a:lnTo>
                <a:lnTo>
                  <a:pt x="30480" y="405384"/>
                </a:lnTo>
                <a:lnTo>
                  <a:pt x="32004" y="405384"/>
                </a:lnTo>
                <a:close/>
              </a:path>
              <a:path w="1243965" h="462279">
                <a:moveTo>
                  <a:pt x="32004" y="54864"/>
                </a:moveTo>
                <a:lnTo>
                  <a:pt x="30480" y="54864"/>
                </a:lnTo>
                <a:lnTo>
                  <a:pt x="30480" y="56896"/>
                </a:lnTo>
                <a:lnTo>
                  <a:pt x="32004" y="54864"/>
                </a:lnTo>
                <a:close/>
              </a:path>
              <a:path w="1243965" h="462279">
                <a:moveTo>
                  <a:pt x="35052" y="411480"/>
                </a:moveTo>
                <a:lnTo>
                  <a:pt x="30480" y="405384"/>
                </a:lnTo>
                <a:lnTo>
                  <a:pt x="30480" y="441198"/>
                </a:lnTo>
                <a:lnTo>
                  <a:pt x="33528" y="443865"/>
                </a:lnTo>
                <a:lnTo>
                  <a:pt x="33528" y="409956"/>
                </a:lnTo>
                <a:lnTo>
                  <a:pt x="35052" y="411480"/>
                </a:lnTo>
                <a:close/>
              </a:path>
              <a:path w="1243965" h="462279">
                <a:moveTo>
                  <a:pt x="35052" y="48768"/>
                </a:moveTo>
                <a:lnTo>
                  <a:pt x="33528" y="50292"/>
                </a:lnTo>
                <a:lnTo>
                  <a:pt x="33528" y="50800"/>
                </a:lnTo>
                <a:lnTo>
                  <a:pt x="35052" y="48768"/>
                </a:lnTo>
                <a:close/>
              </a:path>
              <a:path w="1243965" h="462279">
                <a:moveTo>
                  <a:pt x="41968" y="419803"/>
                </a:moveTo>
                <a:lnTo>
                  <a:pt x="33528" y="409956"/>
                </a:lnTo>
                <a:lnTo>
                  <a:pt x="33528" y="443865"/>
                </a:lnTo>
                <a:lnTo>
                  <a:pt x="36576" y="446532"/>
                </a:lnTo>
                <a:lnTo>
                  <a:pt x="41148" y="449275"/>
                </a:lnTo>
                <a:lnTo>
                  <a:pt x="41148" y="419100"/>
                </a:lnTo>
                <a:lnTo>
                  <a:pt x="41968" y="419803"/>
                </a:lnTo>
                <a:close/>
              </a:path>
              <a:path w="1243965" h="462279">
                <a:moveTo>
                  <a:pt x="42672" y="39624"/>
                </a:moveTo>
                <a:lnTo>
                  <a:pt x="41148" y="41148"/>
                </a:lnTo>
                <a:lnTo>
                  <a:pt x="41968" y="40444"/>
                </a:lnTo>
                <a:lnTo>
                  <a:pt x="42672" y="39624"/>
                </a:lnTo>
                <a:close/>
              </a:path>
              <a:path w="1243965" h="462279">
                <a:moveTo>
                  <a:pt x="41968" y="40444"/>
                </a:moveTo>
                <a:lnTo>
                  <a:pt x="41148" y="41148"/>
                </a:lnTo>
                <a:lnTo>
                  <a:pt x="41148" y="41402"/>
                </a:lnTo>
                <a:lnTo>
                  <a:pt x="41968" y="40444"/>
                </a:lnTo>
                <a:close/>
              </a:path>
              <a:path w="1243965" h="462279">
                <a:moveTo>
                  <a:pt x="42672" y="420624"/>
                </a:moveTo>
                <a:lnTo>
                  <a:pt x="41968" y="419803"/>
                </a:lnTo>
                <a:lnTo>
                  <a:pt x="41148" y="419100"/>
                </a:lnTo>
                <a:lnTo>
                  <a:pt x="42672" y="420624"/>
                </a:lnTo>
                <a:close/>
              </a:path>
              <a:path w="1243965" h="462279">
                <a:moveTo>
                  <a:pt x="42672" y="450189"/>
                </a:moveTo>
                <a:lnTo>
                  <a:pt x="42672" y="420624"/>
                </a:lnTo>
                <a:lnTo>
                  <a:pt x="41148" y="419100"/>
                </a:lnTo>
                <a:lnTo>
                  <a:pt x="41148" y="449275"/>
                </a:lnTo>
                <a:lnTo>
                  <a:pt x="42672" y="450189"/>
                </a:lnTo>
                <a:close/>
              </a:path>
              <a:path w="1243965" h="462279">
                <a:moveTo>
                  <a:pt x="42672" y="39841"/>
                </a:moveTo>
                <a:lnTo>
                  <a:pt x="42672" y="39624"/>
                </a:lnTo>
                <a:lnTo>
                  <a:pt x="41968" y="40444"/>
                </a:lnTo>
                <a:lnTo>
                  <a:pt x="42672" y="39841"/>
                </a:lnTo>
                <a:close/>
              </a:path>
              <a:path w="1243965" h="462279">
                <a:moveTo>
                  <a:pt x="51816" y="454152"/>
                </a:moveTo>
                <a:lnTo>
                  <a:pt x="51816" y="428244"/>
                </a:lnTo>
                <a:lnTo>
                  <a:pt x="41968" y="419803"/>
                </a:lnTo>
                <a:lnTo>
                  <a:pt x="42672" y="420624"/>
                </a:lnTo>
                <a:lnTo>
                  <a:pt x="42672" y="450189"/>
                </a:lnTo>
                <a:lnTo>
                  <a:pt x="44196" y="451104"/>
                </a:lnTo>
                <a:lnTo>
                  <a:pt x="51816" y="454152"/>
                </a:lnTo>
                <a:close/>
              </a:path>
              <a:path w="1243965" h="462279">
                <a:moveTo>
                  <a:pt x="51816" y="32766"/>
                </a:moveTo>
                <a:lnTo>
                  <a:pt x="51816" y="32004"/>
                </a:lnTo>
                <a:lnTo>
                  <a:pt x="50292" y="33528"/>
                </a:lnTo>
                <a:lnTo>
                  <a:pt x="51816" y="32766"/>
                </a:lnTo>
                <a:close/>
              </a:path>
              <a:path w="1243965" h="462279">
                <a:moveTo>
                  <a:pt x="56388" y="455980"/>
                </a:moveTo>
                <a:lnTo>
                  <a:pt x="56388" y="431292"/>
                </a:lnTo>
                <a:lnTo>
                  <a:pt x="50292" y="426720"/>
                </a:lnTo>
                <a:lnTo>
                  <a:pt x="51816" y="428244"/>
                </a:lnTo>
                <a:lnTo>
                  <a:pt x="51816" y="454152"/>
                </a:lnTo>
                <a:lnTo>
                  <a:pt x="56388" y="455980"/>
                </a:lnTo>
                <a:close/>
              </a:path>
              <a:path w="1243965" h="462279">
                <a:moveTo>
                  <a:pt x="56388" y="30480"/>
                </a:moveTo>
                <a:lnTo>
                  <a:pt x="54864" y="30480"/>
                </a:lnTo>
                <a:lnTo>
                  <a:pt x="54864" y="31242"/>
                </a:lnTo>
                <a:lnTo>
                  <a:pt x="56388" y="30480"/>
                </a:lnTo>
                <a:close/>
              </a:path>
              <a:path w="1243965" h="462279">
                <a:moveTo>
                  <a:pt x="67056" y="459740"/>
                </a:moveTo>
                <a:lnTo>
                  <a:pt x="67056" y="435864"/>
                </a:lnTo>
                <a:lnTo>
                  <a:pt x="54864" y="429768"/>
                </a:lnTo>
                <a:lnTo>
                  <a:pt x="56388" y="431292"/>
                </a:lnTo>
                <a:lnTo>
                  <a:pt x="56388" y="455980"/>
                </a:lnTo>
                <a:lnTo>
                  <a:pt x="59436" y="457200"/>
                </a:lnTo>
                <a:lnTo>
                  <a:pt x="67056" y="459740"/>
                </a:lnTo>
                <a:close/>
              </a:path>
              <a:path w="1243965" h="462279">
                <a:moveTo>
                  <a:pt x="67056" y="25908"/>
                </a:moveTo>
                <a:lnTo>
                  <a:pt x="65532" y="25908"/>
                </a:lnTo>
                <a:lnTo>
                  <a:pt x="65532" y="26289"/>
                </a:lnTo>
                <a:lnTo>
                  <a:pt x="67056" y="25908"/>
                </a:lnTo>
                <a:close/>
              </a:path>
              <a:path w="1243965" h="462279">
                <a:moveTo>
                  <a:pt x="73152" y="435864"/>
                </a:moveTo>
                <a:lnTo>
                  <a:pt x="65532" y="434340"/>
                </a:lnTo>
                <a:lnTo>
                  <a:pt x="67056" y="435864"/>
                </a:lnTo>
                <a:lnTo>
                  <a:pt x="67056" y="459740"/>
                </a:lnTo>
                <a:lnTo>
                  <a:pt x="68580" y="460248"/>
                </a:lnTo>
                <a:lnTo>
                  <a:pt x="71628" y="460248"/>
                </a:lnTo>
                <a:lnTo>
                  <a:pt x="71628" y="435864"/>
                </a:lnTo>
                <a:lnTo>
                  <a:pt x="73152" y="435864"/>
                </a:lnTo>
                <a:close/>
              </a:path>
              <a:path w="1243965" h="462279">
                <a:moveTo>
                  <a:pt x="73152" y="24384"/>
                </a:moveTo>
                <a:lnTo>
                  <a:pt x="71628" y="24384"/>
                </a:lnTo>
                <a:lnTo>
                  <a:pt x="71628" y="24688"/>
                </a:lnTo>
                <a:lnTo>
                  <a:pt x="73152" y="24384"/>
                </a:lnTo>
                <a:close/>
              </a:path>
              <a:path w="1243965" h="462279">
                <a:moveTo>
                  <a:pt x="79248" y="437388"/>
                </a:moveTo>
                <a:lnTo>
                  <a:pt x="71628" y="435864"/>
                </a:lnTo>
                <a:lnTo>
                  <a:pt x="71628" y="460248"/>
                </a:lnTo>
                <a:lnTo>
                  <a:pt x="76200" y="460248"/>
                </a:lnTo>
                <a:lnTo>
                  <a:pt x="77724" y="460552"/>
                </a:lnTo>
                <a:lnTo>
                  <a:pt x="77724" y="437388"/>
                </a:lnTo>
                <a:lnTo>
                  <a:pt x="79248" y="437388"/>
                </a:lnTo>
                <a:close/>
              </a:path>
              <a:path w="1243965" h="462279">
                <a:moveTo>
                  <a:pt x="79248" y="22860"/>
                </a:moveTo>
                <a:lnTo>
                  <a:pt x="77724" y="22860"/>
                </a:lnTo>
                <a:lnTo>
                  <a:pt x="77724" y="23164"/>
                </a:lnTo>
                <a:lnTo>
                  <a:pt x="79248" y="22860"/>
                </a:lnTo>
                <a:close/>
              </a:path>
              <a:path w="1243965" h="462279">
                <a:moveTo>
                  <a:pt x="1176528" y="434340"/>
                </a:moveTo>
                <a:lnTo>
                  <a:pt x="1164336" y="437388"/>
                </a:lnTo>
                <a:lnTo>
                  <a:pt x="77724" y="437388"/>
                </a:lnTo>
                <a:lnTo>
                  <a:pt x="77724" y="460552"/>
                </a:lnTo>
                <a:lnTo>
                  <a:pt x="83820" y="461772"/>
                </a:lnTo>
                <a:lnTo>
                  <a:pt x="1158240" y="461772"/>
                </a:lnTo>
                <a:lnTo>
                  <a:pt x="1167384" y="460248"/>
                </a:lnTo>
                <a:lnTo>
                  <a:pt x="1175004" y="460248"/>
                </a:lnTo>
                <a:lnTo>
                  <a:pt x="1175004" y="435864"/>
                </a:lnTo>
                <a:lnTo>
                  <a:pt x="1176528" y="434340"/>
                </a:lnTo>
                <a:close/>
              </a:path>
              <a:path w="1243965" h="462279">
                <a:moveTo>
                  <a:pt x="1182624" y="457200"/>
                </a:moveTo>
                <a:lnTo>
                  <a:pt x="1182624" y="432816"/>
                </a:lnTo>
                <a:lnTo>
                  <a:pt x="1175004" y="435864"/>
                </a:lnTo>
                <a:lnTo>
                  <a:pt x="1175004" y="460248"/>
                </a:lnTo>
                <a:lnTo>
                  <a:pt x="1182624" y="457200"/>
                </a:lnTo>
                <a:close/>
              </a:path>
              <a:path w="1243965" h="462279">
                <a:moveTo>
                  <a:pt x="1182624" y="28194"/>
                </a:moveTo>
                <a:lnTo>
                  <a:pt x="1182624" y="27432"/>
                </a:lnTo>
                <a:lnTo>
                  <a:pt x="1181100" y="27432"/>
                </a:lnTo>
                <a:lnTo>
                  <a:pt x="1182624" y="28194"/>
                </a:lnTo>
                <a:close/>
              </a:path>
              <a:path w="1243965" h="462279">
                <a:moveTo>
                  <a:pt x="1193292" y="426720"/>
                </a:moveTo>
                <a:lnTo>
                  <a:pt x="1187196" y="431292"/>
                </a:lnTo>
                <a:lnTo>
                  <a:pt x="1187196" y="429768"/>
                </a:lnTo>
                <a:lnTo>
                  <a:pt x="1181100" y="432816"/>
                </a:lnTo>
                <a:lnTo>
                  <a:pt x="1182624" y="432816"/>
                </a:lnTo>
                <a:lnTo>
                  <a:pt x="1182624" y="457200"/>
                </a:lnTo>
                <a:lnTo>
                  <a:pt x="1191768" y="454152"/>
                </a:lnTo>
                <a:lnTo>
                  <a:pt x="1191768" y="428244"/>
                </a:lnTo>
                <a:lnTo>
                  <a:pt x="1193292" y="426720"/>
                </a:lnTo>
                <a:close/>
              </a:path>
              <a:path w="1243965" h="462279">
                <a:moveTo>
                  <a:pt x="1193292" y="33528"/>
                </a:moveTo>
                <a:lnTo>
                  <a:pt x="1191768" y="32004"/>
                </a:lnTo>
                <a:lnTo>
                  <a:pt x="1191768" y="32766"/>
                </a:lnTo>
                <a:lnTo>
                  <a:pt x="1193292" y="33528"/>
                </a:lnTo>
                <a:close/>
              </a:path>
              <a:path w="1243965" h="462279">
                <a:moveTo>
                  <a:pt x="1201615" y="419803"/>
                </a:moveTo>
                <a:lnTo>
                  <a:pt x="1191768" y="428244"/>
                </a:lnTo>
                <a:lnTo>
                  <a:pt x="1191768" y="454152"/>
                </a:lnTo>
                <a:lnTo>
                  <a:pt x="1197864" y="451104"/>
                </a:lnTo>
                <a:lnTo>
                  <a:pt x="1200912" y="449275"/>
                </a:lnTo>
                <a:lnTo>
                  <a:pt x="1200912" y="420624"/>
                </a:lnTo>
                <a:lnTo>
                  <a:pt x="1201615" y="419803"/>
                </a:lnTo>
                <a:close/>
              </a:path>
              <a:path w="1243965" h="462279">
                <a:moveTo>
                  <a:pt x="1202436" y="41148"/>
                </a:moveTo>
                <a:lnTo>
                  <a:pt x="1200912" y="39624"/>
                </a:lnTo>
                <a:lnTo>
                  <a:pt x="1201615" y="40444"/>
                </a:lnTo>
                <a:lnTo>
                  <a:pt x="1202436" y="41148"/>
                </a:lnTo>
                <a:close/>
              </a:path>
              <a:path w="1243965" h="462279">
                <a:moveTo>
                  <a:pt x="1201615" y="40444"/>
                </a:moveTo>
                <a:lnTo>
                  <a:pt x="1200912" y="39624"/>
                </a:lnTo>
                <a:lnTo>
                  <a:pt x="1200912" y="39841"/>
                </a:lnTo>
                <a:lnTo>
                  <a:pt x="1201615" y="40444"/>
                </a:lnTo>
                <a:close/>
              </a:path>
              <a:path w="1243965" h="462279">
                <a:moveTo>
                  <a:pt x="1202436" y="419100"/>
                </a:moveTo>
                <a:lnTo>
                  <a:pt x="1201615" y="419803"/>
                </a:lnTo>
                <a:lnTo>
                  <a:pt x="1200912" y="420624"/>
                </a:lnTo>
                <a:lnTo>
                  <a:pt x="1202436" y="419100"/>
                </a:lnTo>
                <a:close/>
              </a:path>
              <a:path w="1243965" h="462279">
                <a:moveTo>
                  <a:pt x="1202436" y="448360"/>
                </a:moveTo>
                <a:lnTo>
                  <a:pt x="1202436" y="419100"/>
                </a:lnTo>
                <a:lnTo>
                  <a:pt x="1200912" y="420624"/>
                </a:lnTo>
                <a:lnTo>
                  <a:pt x="1200912" y="449275"/>
                </a:lnTo>
                <a:lnTo>
                  <a:pt x="1202436" y="448360"/>
                </a:lnTo>
                <a:close/>
              </a:path>
              <a:path w="1243965" h="462279">
                <a:moveTo>
                  <a:pt x="1202436" y="41402"/>
                </a:moveTo>
                <a:lnTo>
                  <a:pt x="1202436" y="41148"/>
                </a:lnTo>
                <a:lnTo>
                  <a:pt x="1201615" y="40444"/>
                </a:lnTo>
                <a:lnTo>
                  <a:pt x="1202436" y="41402"/>
                </a:lnTo>
                <a:close/>
              </a:path>
              <a:path w="1243965" h="462279">
                <a:moveTo>
                  <a:pt x="1210056" y="442531"/>
                </a:moveTo>
                <a:lnTo>
                  <a:pt x="1210056" y="409956"/>
                </a:lnTo>
                <a:lnTo>
                  <a:pt x="1201615" y="419803"/>
                </a:lnTo>
                <a:lnTo>
                  <a:pt x="1202436" y="419100"/>
                </a:lnTo>
                <a:lnTo>
                  <a:pt x="1202436" y="448360"/>
                </a:lnTo>
                <a:lnTo>
                  <a:pt x="1205484" y="446532"/>
                </a:lnTo>
                <a:lnTo>
                  <a:pt x="1210056" y="442531"/>
                </a:lnTo>
                <a:close/>
              </a:path>
              <a:path w="1243965" h="462279">
                <a:moveTo>
                  <a:pt x="1210056" y="51816"/>
                </a:moveTo>
                <a:lnTo>
                  <a:pt x="1210056" y="50292"/>
                </a:lnTo>
                <a:lnTo>
                  <a:pt x="1208532" y="48768"/>
                </a:lnTo>
                <a:lnTo>
                  <a:pt x="1210056" y="51816"/>
                </a:lnTo>
                <a:close/>
              </a:path>
              <a:path w="1243965" h="462279">
                <a:moveTo>
                  <a:pt x="1219200" y="434122"/>
                </a:moveTo>
                <a:lnTo>
                  <a:pt x="1219200" y="382524"/>
                </a:lnTo>
                <a:lnTo>
                  <a:pt x="1214628" y="400812"/>
                </a:lnTo>
                <a:lnTo>
                  <a:pt x="1214628" y="399288"/>
                </a:lnTo>
                <a:lnTo>
                  <a:pt x="1208532" y="411480"/>
                </a:lnTo>
                <a:lnTo>
                  <a:pt x="1210056" y="409956"/>
                </a:lnTo>
                <a:lnTo>
                  <a:pt x="1210056" y="442531"/>
                </a:lnTo>
                <a:lnTo>
                  <a:pt x="1217676" y="435864"/>
                </a:lnTo>
                <a:lnTo>
                  <a:pt x="1219200" y="434122"/>
                </a:lnTo>
                <a:close/>
              </a:path>
            </a:pathLst>
          </a:custGeom>
          <a:solidFill>
            <a:srgbClr val="0C0C0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363713" y="3788154"/>
            <a:ext cx="87884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External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82571" y="4426710"/>
            <a:ext cx="3604260" cy="12846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65760" indent="-353060">
              <a:lnSpc>
                <a:spcPct val="100000"/>
              </a:lnSpc>
              <a:spcBef>
                <a:spcPts val="115"/>
              </a:spcBef>
              <a:buFont typeface="Wingdings" panose="05000000000000000000"/>
              <a:buChar char=""/>
              <a:tabLst>
                <a:tab pos="365760" algn="l"/>
              </a:tabLst>
            </a:pPr>
            <a:r>
              <a:rPr sz="2300" b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Reasons: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2415"/>
              </a:spcBef>
              <a:buAutoNum type="arabicPeriod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Entry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post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Qualified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candidate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available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8104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719" y="1909394"/>
            <a:ext cx="4258310" cy="314833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810"/>
              </a:spcBef>
              <a:buSzPct val="96000"/>
              <a:buFont typeface="Wingdings" panose="05000000000000000000"/>
              <a:buChar char=""/>
              <a:tabLst>
                <a:tab pos="273685" algn="l"/>
              </a:tabLst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Advantages: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info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Increased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morale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Scope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promotion/transfer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275"/>
              </a:spcBef>
              <a:buFont typeface="Times New Roman" panose="02020603050405020304"/>
              <a:buAutoNum type="arabicPeriod"/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73685" lvl="1" indent="-261620">
              <a:lnSpc>
                <a:spcPct val="100000"/>
              </a:lnSpc>
              <a:buSzPct val="96000"/>
              <a:buFont typeface="Wingdings" panose="05000000000000000000"/>
              <a:buChar char="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Source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External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Recruitment: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29591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Advertisement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Employment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agencies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1431" y="1165351"/>
            <a:ext cx="431736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719" y="1765197"/>
            <a:ext cx="4953000" cy="381889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645"/>
              </a:spcBef>
              <a:buSzPct val="96000"/>
              <a:buFont typeface="Wingdings" panose="05000000000000000000"/>
              <a:buChar char="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Source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External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Recruitment: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2300" spc="-25" dirty="0">
                <a:latin typeface="Times New Roman" panose="02020603050405020304"/>
                <a:cs typeface="Times New Roman" panose="02020603050405020304"/>
              </a:rPr>
              <a:t>1.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2300" spc="-25" dirty="0">
                <a:latin typeface="Times New Roman" panose="02020603050405020304"/>
                <a:cs typeface="Times New Roman" panose="02020603050405020304"/>
              </a:rPr>
              <a:t>2.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06070" indent="-293370">
              <a:lnSpc>
                <a:spcPct val="100000"/>
              </a:lnSpc>
              <a:spcBef>
                <a:spcPts val="560"/>
              </a:spcBef>
              <a:buAutoNum type="arabicPeriod" startAt="3"/>
              <a:tabLst>
                <a:tab pos="306070" algn="l"/>
              </a:tabLst>
            </a:pPr>
            <a:r>
              <a:rPr sz="2300" dirty="0">
                <a:latin typeface="Times New Roman" panose="02020603050405020304"/>
                <a:cs typeface="Times New Roman" panose="02020603050405020304"/>
              </a:rPr>
              <a:t>Recommendation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present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employees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06070" indent="-293370">
              <a:lnSpc>
                <a:spcPct val="100000"/>
              </a:lnSpc>
              <a:spcBef>
                <a:spcPts val="555"/>
              </a:spcBef>
              <a:buAutoNum type="arabicPeriod" startAt="3"/>
              <a:tabLst>
                <a:tab pos="306070" algn="l"/>
              </a:tabLst>
            </a:pPr>
            <a:r>
              <a:rPr sz="2300" dirty="0">
                <a:latin typeface="Times New Roman" panose="02020603050405020304"/>
                <a:cs typeface="Times New Roman" panose="02020603050405020304"/>
              </a:rPr>
              <a:t>Educational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institutions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06070" indent="-293370">
              <a:lnSpc>
                <a:spcPct val="100000"/>
              </a:lnSpc>
              <a:spcBef>
                <a:spcPts val="565"/>
              </a:spcBef>
              <a:buAutoNum type="arabicPeriod" startAt="3"/>
              <a:tabLst>
                <a:tab pos="306070" algn="l"/>
              </a:tabLst>
            </a:pPr>
            <a:r>
              <a:rPr sz="2300" dirty="0">
                <a:latin typeface="Times New Roman" panose="02020603050405020304"/>
                <a:cs typeface="Times New Roman" panose="02020603050405020304"/>
              </a:rPr>
              <a:t>Labor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Times New Roman" panose="02020603050405020304"/>
                <a:cs typeface="Times New Roman" panose="02020603050405020304"/>
              </a:rPr>
              <a:t>union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06070" indent="-293370">
              <a:lnSpc>
                <a:spcPct val="100000"/>
              </a:lnSpc>
              <a:spcBef>
                <a:spcPts val="560"/>
              </a:spcBef>
              <a:buAutoNum type="arabicPeriod" startAt="3"/>
              <a:tabLst>
                <a:tab pos="306070" algn="l"/>
              </a:tabLst>
            </a:pPr>
            <a:r>
              <a:rPr sz="2300" dirty="0">
                <a:latin typeface="Times New Roman" panose="02020603050405020304"/>
                <a:cs typeface="Times New Roman" panose="02020603050405020304"/>
              </a:rPr>
              <a:t>Casual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applicants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06070" indent="-293370">
              <a:lnSpc>
                <a:spcPct val="100000"/>
              </a:lnSpc>
              <a:spcBef>
                <a:spcPts val="555"/>
              </a:spcBef>
              <a:buAutoNum type="arabicPeriod" startAt="3"/>
              <a:tabLst>
                <a:tab pos="306070" algn="l"/>
              </a:tabLst>
            </a:pP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Leasing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06070" indent="-293370">
              <a:lnSpc>
                <a:spcPct val="100000"/>
              </a:lnSpc>
              <a:spcBef>
                <a:spcPts val="565"/>
              </a:spcBef>
              <a:buAutoNum type="arabicPeriod" startAt="3"/>
              <a:tabLst>
                <a:tab pos="306070" algn="l"/>
              </a:tabLst>
            </a:pP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Nepotism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031" y="1066291"/>
            <a:ext cx="431736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981200"/>
            <a:ext cx="7162800" cy="31242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5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34088529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85060" y="2423160"/>
            <a:ext cx="1399540" cy="382905"/>
          </a:xfrm>
          <a:custGeom>
            <a:avLst/>
            <a:gdLst/>
            <a:ahLst/>
            <a:cxnLst/>
            <a:rect l="l" t="t" r="r" b="b"/>
            <a:pathLst>
              <a:path w="1399539" h="382905">
                <a:moveTo>
                  <a:pt x="1399032" y="382524"/>
                </a:moveTo>
                <a:lnTo>
                  <a:pt x="1399032" y="0"/>
                </a:lnTo>
                <a:lnTo>
                  <a:pt x="0" y="0"/>
                </a:lnTo>
                <a:lnTo>
                  <a:pt x="0" y="382524"/>
                </a:lnTo>
                <a:lnTo>
                  <a:pt x="4572" y="382524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1388364" y="9144"/>
                </a:lnTo>
                <a:lnTo>
                  <a:pt x="1388364" y="4572"/>
                </a:lnTo>
                <a:lnTo>
                  <a:pt x="1392936" y="9144"/>
                </a:lnTo>
                <a:lnTo>
                  <a:pt x="1392936" y="382524"/>
                </a:lnTo>
                <a:lnTo>
                  <a:pt x="1399032" y="382524"/>
                </a:lnTo>
                <a:close/>
              </a:path>
              <a:path w="1399539" h="382905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1399539" h="382905">
                <a:moveTo>
                  <a:pt x="9144" y="371856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371856"/>
                </a:lnTo>
                <a:lnTo>
                  <a:pt x="9144" y="371856"/>
                </a:lnTo>
                <a:close/>
              </a:path>
              <a:path w="1399539" h="382905">
                <a:moveTo>
                  <a:pt x="1392936" y="371856"/>
                </a:moveTo>
                <a:lnTo>
                  <a:pt x="4572" y="371856"/>
                </a:lnTo>
                <a:lnTo>
                  <a:pt x="9144" y="376428"/>
                </a:lnTo>
                <a:lnTo>
                  <a:pt x="9144" y="382524"/>
                </a:lnTo>
                <a:lnTo>
                  <a:pt x="1388364" y="382524"/>
                </a:lnTo>
                <a:lnTo>
                  <a:pt x="1388364" y="376428"/>
                </a:lnTo>
                <a:lnTo>
                  <a:pt x="1392936" y="371856"/>
                </a:lnTo>
                <a:close/>
              </a:path>
              <a:path w="1399539" h="382905">
                <a:moveTo>
                  <a:pt x="9144" y="382524"/>
                </a:moveTo>
                <a:lnTo>
                  <a:pt x="9144" y="376428"/>
                </a:lnTo>
                <a:lnTo>
                  <a:pt x="4572" y="371856"/>
                </a:lnTo>
                <a:lnTo>
                  <a:pt x="4572" y="382524"/>
                </a:lnTo>
                <a:lnTo>
                  <a:pt x="9144" y="382524"/>
                </a:lnTo>
                <a:close/>
              </a:path>
              <a:path w="1399539" h="382905">
                <a:moveTo>
                  <a:pt x="1392936" y="9144"/>
                </a:moveTo>
                <a:lnTo>
                  <a:pt x="1388364" y="4572"/>
                </a:lnTo>
                <a:lnTo>
                  <a:pt x="1388364" y="9144"/>
                </a:lnTo>
                <a:lnTo>
                  <a:pt x="1392936" y="9144"/>
                </a:lnTo>
                <a:close/>
              </a:path>
              <a:path w="1399539" h="382905">
                <a:moveTo>
                  <a:pt x="1392936" y="371856"/>
                </a:moveTo>
                <a:lnTo>
                  <a:pt x="1392936" y="9144"/>
                </a:lnTo>
                <a:lnTo>
                  <a:pt x="1388364" y="9144"/>
                </a:lnTo>
                <a:lnTo>
                  <a:pt x="1388364" y="371856"/>
                </a:lnTo>
                <a:lnTo>
                  <a:pt x="1392936" y="371856"/>
                </a:lnTo>
                <a:close/>
              </a:path>
              <a:path w="1399539" h="382905">
                <a:moveTo>
                  <a:pt x="1392936" y="382524"/>
                </a:moveTo>
                <a:lnTo>
                  <a:pt x="1392936" y="371856"/>
                </a:lnTo>
                <a:lnTo>
                  <a:pt x="1388364" y="376428"/>
                </a:lnTo>
                <a:lnTo>
                  <a:pt x="1388364" y="382524"/>
                </a:lnTo>
                <a:lnTo>
                  <a:pt x="1392936" y="3825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05530" y="2370834"/>
            <a:ext cx="957580" cy="44767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52400" marR="5080" indent="-140335">
              <a:lnSpc>
                <a:spcPts val="1540"/>
              </a:lnSpc>
              <a:spcBef>
                <a:spcPts val="355"/>
              </a:spcBef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Recruitment Program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77640" y="2343912"/>
            <a:ext cx="1280160" cy="303530"/>
          </a:xfrm>
          <a:custGeom>
            <a:avLst/>
            <a:gdLst/>
            <a:ahLst/>
            <a:cxnLst/>
            <a:rect l="l" t="t" r="r" b="b"/>
            <a:pathLst>
              <a:path w="1280160" h="303530">
                <a:moveTo>
                  <a:pt x="1280160" y="303276"/>
                </a:moveTo>
                <a:lnTo>
                  <a:pt x="1280160" y="0"/>
                </a:lnTo>
                <a:lnTo>
                  <a:pt x="0" y="0"/>
                </a:lnTo>
                <a:lnTo>
                  <a:pt x="0" y="303276"/>
                </a:lnTo>
                <a:lnTo>
                  <a:pt x="6096" y="303276"/>
                </a:lnTo>
                <a:lnTo>
                  <a:pt x="6096" y="9144"/>
                </a:lnTo>
                <a:lnTo>
                  <a:pt x="10668" y="4572"/>
                </a:lnTo>
                <a:lnTo>
                  <a:pt x="10668" y="9144"/>
                </a:lnTo>
                <a:lnTo>
                  <a:pt x="1269492" y="9144"/>
                </a:lnTo>
                <a:lnTo>
                  <a:pt x="1269492" y="4572"/>
                </a:lnTo>
                <a:lnTo>
                  <a:pt x="1275588" y="9144"/>
                </a:lnTo>
                <a:lnTo>
                  <a:pt x="1275588" y="303276"/>
                </a:lnTo>
                <a:lnTo>
                  <a:pt x="1280160" y="303276"/>
                </a:lnTo>
                <a:close/>
              </a:path>
              <a:path w="1280160" h="303530">
                <a:moveTo>
                  <a:pt x="10668" y="9144"/>
                </a:moveTo>
                <a:lnTo>
                  <a:pt x="10668" y="4572"/>
                </a:lnTo>
                <a:lnTo>
                  <a:pt x="6096" y="9144"/>
                </a:lnTo>
                <a:lnTo>
                  <a:pt x="10668" y="9144"/>
                </a:lnTo>
                <a:close/>
              </a:path>
              <a:path w="1280160" h="303530">
                <a:moveTo>
                  <a:pt x="10668" y="294132"/>
                </a:moveTo>
                <a:lnTo>
                  <a:pt x="10668" y="9144"/>
                </a:lnTo>
                <a:lnTo>
                  <a:pt x="6096" y="9144"/>
                </a:lnTo>
                <a:lnTo>
                  <a:pt x="6096" y="294132"/>
                </a:lnTo>
                <a:lnTo>
                  <a:pt x="10668" y="294132"/>
                </a:lnTo>
                <a:close/>
              </a:path>
              <a:path w="1280160" h="303530">
                <a:moveTo>
                  <a:pt x="1275588" y="294132"/>
                </a:moveTo>
                <a:lnTo>
                  <a:pt x="6096" y="294132"/>
                </a:lnTo>
                <a:lnTo>
                  <a:pt x="10668" y="298704"/>
                </a:lnTo>
                <a:lnTo>
                  <a:pt x="10668" y="303276"/>
                </a:lnTo>
                <a:lnTo>
                  <a:pt x="1269492" y="303276"/>
                </a:lnTo>
                <a:lnTo>
                  <a:pt x="1269492" y="298704"/>
                </a:lnTo>
                <a:lnTo>
                  <a:pt x="1275588" y="294132"/>
                </a:lnTo>
                <a:close/>
              </a:path>
              <a:path w="1280160" h="303530">
                <a:moveTo>
                  <a:pt x="10668" y="303276"/>
                </a:moveTo>
                <a:lnTo>
                  <a:pt x="10668" y="298704"/>
                </a:lnTo>
                <a:lnTo>
                  <a:pt x="6096" y="294132"/>
                </a:lnTo>
                <a:lnTo>
                  <a:pt x="6096" y="303276"/>
                </a:lnTo>
                <a:lnTo>
                  <a:pt x="10668" y="303276"/>
                </a:lnTo>
                <a:close/>
              </a:path>
              <a:path w="1280160" h="303530">
                <a:moveTo>
                  <a:pt x="1275588" y="9144"/>
                </a:moveTo>
                <a:lnTo>
                  <a:pt x="1269492" y="4572"/>
                </a:lnTo>
                <a:lnTo>
                  <a:pt x="1269492" y="9144"/>
                </a:lnTo>
                <a:lnTo>
                  <a:pt x="1275588" y="9144"/>
                </a:lnTo>
                <a:close/>
              </a:path>
              <a:path w="1280160" h="303530">
                <a:moveTo>
                  <a:pt x="1275588" y="294132"/>
                </a:moveTo>
                <a:lnTo>
                  <a:pt x="1275588" y="9144"/>
                </a:lnTo>
                <a:lnTo>
                  <a:pt x="1269492" y="9144"/>
                </a:lnTo>
                <a:lnTo>
                  <a:pt x="1269492" y="294132"/>
                </a:lnTo>
                <a:lnTo>
                  <a:pt x="1275588" y="294132"/>
                </a:lnTo>
                <a:close/>
              </a:path>
              <a:path w="1280160" h="303530">
                <a:moveTo>
                  <a:pt x="1275588" y="303276"/>
                </a:moveTo>
                <a:lnTo>
                  <a:pt x="1275588" y="294132"/>
                </a:lnTo>
                <a:lnTo>
                  <a:pt x="1269492" y="298704"/>
                </a:lnTo>
                <a:lnTo>
                  <a:pt x="1269492" y="303276"/>
                </a:lnTo>
                <a:lnTo>
                  <a:pt x="1275588" y="30327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83810" y="2346451"/>
            <a:ext cx="106870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Carlito"/>
                <a:cs typeface="Carlito"/>
              </a:rPr>
              <a:t>Sales</a:t>
            </a:r>
            <a:r>
              <a:rPr sz="14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forecast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811012" y="2343912"/>
            <a:ext cx="1294130" cy="376555"/>
          </a:xfrm>
          <a:custGeom>
            <a:avLst/>
            <a:gdLst/>
            <a:ahLst/>
            <a:cxnLst/>
            <a:rect l="l" t="t" r="r" b="b"/>
            <a:pathLst>
              <a:path w="1294129" h="376555">
                <a:moveTo>
                  <a:pt x="1293876" y="376428"/>
                </a:moveTo>
                <a:lnTo>
                  <a:pt x="1293876" y="0"/>
                </a:lnTo>
                <a:lnTo>
                  <a:pt x="0" y="0"/>
                </a:lnTo>
                <a:lnTo>
                  <a:pt x="0" y="376428"/>
                </a:lnTo>
                <a:lnTo>
                  <a:pt x="6096" y="376428"/>
                </a:lnTo>
                <a:lnTo>
                  <a:pt x="6096" y="9144"/>
                </a:lnTo>
                <a:lnTo>
                  <a:pt x="10668" y="4572"/>
                </a:lnTo>
                <a:lnTo>
                  <a:pt x="10668" y="9144"/>
                </a:lnTo>
                <a:lnTo>
                  <a:pt x="1283208" y="9144"/>
                </a:lnTo>
                <a:lnTo>
                  <a:pt x="1283208" y="4572"/>
                </a:lnTo>
                <a:lnTo>
                  <a:pt x="1287780" y="9144"/>
                </a:lnTo>
                <a:lnTo>
                  <a:pt x="1287780" y="376428"/>
                </a:lnTo>
                <a:lnTo>
                  <a:pt x="1293876" y="376428"/>
                </a:lnTo>
                <a:close/>
              </a:path>
              <a:path w="1294129" h="376555">
                <a:moveTo>
                  <a:pt x="10668" y="9144"/>
                </a:moveTo>
                <a:lnTo>
                  <a:pt x="10668" y="4572"/>
                </a:lnTo>
                <a:lnTo>
                  <a:pt x="6096" y="9144"/>
                </a:lnTo>
                <a:lnTo>
                  <a:pt x="10668" y="9144"/>
                </a:lnTo>
                <a:close/>
              </a:path>
              <a:path w="1294129" h="376555">
                <a:moveTo>
                  <a:pt x="10668" y="365760"/>
                </a:moveTo>
                <a:lnTo>
                  <a:pt x="10668" y="9144"/>
                </a:lnTo>
                <a:lnTo>
                  <a:pt x="6096" y="9144"/>
                </a:lnTo>
                <a:lnTo>
                  <a:pt x="6096" y="365760"/>
                </a:lnTo>
                <a:lnTo>
                  <a:pt x="10668" y="365760"/>
                </a:lnTo>
                <a:close/>
              </a:path>
              <a:path w="1294129" h="376555">
                <a:moveTo>
                  <a:pt x="1287780" y="365760"/>
                </a:moveTo>
                <a:lnTo>
                  <a:pt x="6096" y="365760"/>
                </a:lnTo>
                <a:lnTo>
                  <a:pt x="10668" y="371856"/>
                </a:lnTo>
                <a:lnTo>
                  <a:pt x="10668" y="376428"/>
                </a:lnTo>
                <a:lnTo>
                  <a:pt x="1283208" y="376428"/>
                </a:lnTo>
                <a:lnTo>
                  <a:pt x="1283208" y="371856"/>
                </a:lnTo>
                <a:lnTo>
                  <a:pt x="1287780" y="365760"/>
                </a:lnTo>
                <a:close/>
              </a:path>
              <a:path w="1294129" h="376555">
                <a:moveTo>
                  <a:pt x="10668" y="376428"/>
                </a:moveTo>
                <a:lnTo>
                  <a:pt x="10668" y="371856"/>
                </a:lnTo>
                <a:lnTo>
                  <a:pt x="6096" y="365760"/>
                </a:lnTo>
                <a:lnTo>
                  <a:pt x="6096" y="376428"/>
                </a:lnTo>
                <a:lnTo>
                  <a:pt x="10668" y="376428"/>
                </a:lnTo>
                <a:close/>
              </a:path>
              <a:path w="1294129" h="376555">
                <a:moveTo>
                  <a:pt x="1287780" y="9144"/>
                </a:moveTo>
                <a:lnTo>
                  <a:pt x="1283208" y="4572"/>
                </a:lnTo>
                <a:lnTo>
                  <a:pt x="1283208" y="9144"/>
                </a:lnTo>
                <a:lnTo>
                  <a:pt x="1287780" y="9144"/>
                </a:lnTo>
                <a:close/>
              </a:path>
              <a:path w="1294129" h="376555">
                <a:moveTo>
                  <a:pt x="1287780" y="365760"/>
                </a:moveTo>
                <a:lnTo>
                  <a:pt x="1287780" y="9144"/>
                </a:lnTo>
                <a:lnTo>
                  <a:pt x="1283208" y="9144"/>
                </a:lnTo>
                <a:lnTo>
                  <a:pt x="1283208" y="365760"/>
                </a:lnTo>
                <a:lnTo>
                  <a:pt x="1287780" y="365760"/>
                </a:lnTo>
                <a:close/>
              </a:path>
              <a:path w="1294129" h="376555">
                <a:moveTo>
                  <a:pt x="1287780" y="376428"/>
                </a:moveTo>
                <a:lnTo>
                  <a:pt x="1287780" y="365760"/>
                </a:lnTo>
                <a:lnTo>
                  <a:pt x="1283208" y="371856"/>
                </a:lnTo>
                <a:lnTo>
                  <a:pt x="1283208" y="376428"/>
                </a:lnTo>
                <a:lnTo>
                  <a:pt x="1287780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993381" y="2383027"/>
            <a:ext cx="92392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Carlito"/>
                <a:cs typeface="Carlito"/>
              </a:rPr>
              <a:t>Job</a:t>
            </a:r>
            <a:r>
              <a:rPr sz="14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analysis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385060" y="3026664"/>
            <a:ext cx="920750" cy="259079"/>
          </a:xfrm>
          <a:custGeom>
            <a:avLst/>
            <a:gdLst/>
            <a:ahLst/>
            <a:cxnLst/>
            <a:rect l="l" t="t" r="r" b="b"/>
            <a:pathLst>
              <a:path w="920750" h="259079">
                <a:moveTo>
                  <a:pt x="920496" y="259080"/>
                </a:moveTo>
                <a:lnTo>
                  <a:pt x="920496" y="0"/>
                </a:lnTo>
                <a:lnTo>
                  <a:pt x="0" y="0"/>
                </a:lnTo>
                <a:lnTo>
                  <a:pt x="0" y="259080"/>
                </a:lnTo>
                <a:lnTo>
                  <a:pt x="4572" y="259080"/>
                </a:lnTo>
                <a:lnTo>
                  <a:pt x="4572" y="10668"/>
                </a:lnTo>
                <a:lnTo>
                  <a:pt x="9144" y="4572"/>
                </a:lnTo>
                <a:lnTo>
                  <a:pt x="9144" y="10668"/>
                </a:lnTo>
                <a:lnTo>
                  <a:pt x="911352" y="10668"/>
                </a:lnTo>
                <a:lnTo>
                  <a:pt x="911352" y="4572"/>
                </a:lnTo>
                <a:lnTo>
                  <a:pt x="915924" y="10668"/>
                </a:lnTo>
                <a:lnTo>
                  <a:pt x="915924" y="259080"/>
                </a:lnTo>
                <a:lnTo>
                  <a:pt x="920496" y="259080"/>
                </a:lnTo>
                <a:close/>
              </a:path>
              <a:path w="920750" h="259079">
                <a:moveTo>
                  <a:pt x="9144" y="10668"/>
                </a:moveTo>
                <a:lnTo>
                  <a:pt x="9144" y="4572"/>
                </a:lnTo>
                <a:lnTo>
                  <a:pt x="4572" y="10668"/>
                </a:lnTo>
                <a:lnTo>
                  <a:pt x="9144" y="10668"/>
                </a:lnTo>
                <a:close/>
              </a:path>
              <a:path w="920750" h="259079">
                <a:moveTo>
                  <a:pt x="9144" y="248412"/>
                </a:moveTo>
                <a:lnTo>
                  <a:pt x="9144" y="10668"/>
                </a:lnTo>
                <a:lnTo>
                  <a:pt x="4572" y="10668"/>
                </a:lnTo>
                <a:lnTo>
                  <a:pt x="4572" y="248412"/>
                </a:lnTo>
                <a:lnTo>
                  <a:pt x="9144" y="248412"/>
                </a:lnTo>
                <a:close/>
              </a:path>
              <a:path w="920750" h="259079">
                <a:moveTo>
                  <a:pt x="915924" y="248412"/>
                </a:moveTo>
                <a:lnTo>
                  <a:pt x="4572" y="248412"/>
                </a:lnTo>
                <a:lnTo>
                  <a:pt x="9144" y="254508"/>
                </a:lnTo>
                <a:lnTo>
                  <a:pt x="9144" y="259080"/>
                </a:lnTo>
                <a:lnTo>
                  <a:pt x="911352" y="259080"/>
                </a:lnTo>
                <a:lnTo>
                  <a:pt x="911352" y="254508"/>
                </a:lnTo>
                <a:lnTo>
                  <a:pt x="915924" y="248412"/>
                </a:lnTo>
                <a:close/>
              </a:path>
              <a:path w="920750" h="259079">
                <a:moveTo>
                  <a:pt x="9144" y="259080"/>
                </a:moveTo>
                <a:lnTo>
                  <a:pt x="9144" y="254508"/>
                </a:lnTo>
                <a:lnTo>
                  <a:pt x="4572" y="248412"/>
                </a:lnTo>
                <a:lnTo>
                  <a:pt x="4572" y="259080"/>
                </a:lnTo>
                <a:lnTo>
                  <a:pt x="9144" y="259080"/>
                </a:lnTo>
                <a:close/>
              </a:path>
              <a:path w="920750" h="259079">
                <a:moveTo>
                  <a:pt x="915924" y="10668"/>
                </a:moveTo>
                <a:lnTo>
                  <a:pt x="911352" y="4572"/>
                </a:lnTo>
                <a:lnTo>
                  <a:pt x="911352" y="10668"/>
                </a:lnTo>
                <a:lnTo>
                  <a:pt x="915924" y="10668"/>
                </a:lnTo>
                <a:close/>
              </a:path>
              <a:path w="920750" h="259079">
                <a:moveTo>
                  <a:pt x="915924" y="248412"/>
                </a:moveTo>
                <a:lnTo>
                  <a:pt x="915924" y="10668"/>
                </a:lnTo>
                <a:lnTo>
                  <a:pt x="911352" y="10668"/>
                </a:lnTo>
                <a:lnTo>
                  <a:pt x="911352" y="248412"/>
                </a:lnTo>
                <a:lnTo>
                  <a:pt x="915924" y="248412"/>
                </a:lnTo>
                <a:close/>
              </a:path>
              <a:path w="920750" h="259079">
                <a:moveTo>
                  <a:pt x="915924" y="259080"/>
                </a:moveTo>
                <a:lnTo>
                  <a:pt x="915924" y="248412"/>
                </a:lnTo>
                <a:lnTo>
                  <a:pt x="911352" y="254508"/>
                </a:lnTo>
                <a:lnTo>
                  <a:pt x="911352" y="259080"/>
                </a:lnTo>
                <a:lnTo>
                  <a:pt x="915924" y="2590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303780" y="3075305"/>
            <a:ext cx="942340" cy="379730"/>
          </a:xfrm>
          <a:prstGeom prst="rect">
            <a:avLst/>
          </a:prstGeom>
        </p:spPr>
        <p:txBody>
          <a:bodyPr vert="horz" wrap="square" lIns="0" tIns="171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applicants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889248" y="2772156"/>
            <a:ext cx="1449705" cy="645160"/>
          </a:xfrm>
          <a:custGeom>
            <a:avLst/>
            <a:gdLst/>
            <a:ahLst/>
            <a:cxnLst/>
            <a:rect l="l" t="t" r="r" b="b"/>
            <a:pathLst>
              <a:path w="1449704" h="645160">
                <a:moveTo>
                  <a:pt x="1449324" y="644652"/>
                </a:moveTo>
                <a:lnTo>
                  <a:pt x="1449324" y="0"/>
                </a:lnTo>
                <a:lnTo>
                  <a:pt x="0" y="0"/>
                </a:lnTo>
                <a:lnTo>
                  <a:pt x="0" y="644652"/>
                </a:lnTo>
                <a:lnTo>
                  <a:pt x="4572" y="644652"/>
                </a:lnTo>
                <a:lnTo>
                  <a:pt x="4572" y="10668"/>
                </a:lnTo>
                <a:lnTo>
                  <a:pt x="9144" y="6096"/>
                </a:lnTo>
                <a:lnTo>
                  <a:pt x="9144" y="10668"/>
                </a:lnTo>
                <a:lnTo>
                  <a:pt x="1438656" y="10668"/>
                </a:lnTo>
                <a:lnTo>
                  <a:pt x="1438656" y="6096"/>
                </a:lnTo>
                <a:lnTo>
                  <a:pt x="1443228" y="10668"/>
                </a:lnTo>
                <a:lnTo>
                  <a:pt x="1443228" y="644652"/>
                </a:lnTo>
                <a:lnTo>
                  <a:pt x="1449324" y="644652"/>
                </a:lnTo>
                <a:close/>
              </a:path>
              <a:path w="1449704" h="645160">
                <a:moveTo>
                  <a:pt x="9144" y="10668"/>
                </a:moveTo>
                <a:lnTo>
                  <a:pt x="9144" y="6096"/>
                </a:lnTo>
                <a:lnTo>
                  <a:pt x="4572" y="10668"/>
                </a:lnTo>
                <a:lnTo>
                  <a:pt x="9144" y="10668"/>
                </a:lnTo>
                <a:close/>
              </a:path>
              <a:path w="1449704" h="645160">
                <a:moveTo>
                  <a:pt x="9144" y="635508"/>
                </a:moveTo>
                <a:lnTo>
                  <a:pt x="9144" y="10668"/>
                </a:lnTo>
                <a:lnTo>
                  <a:pt x="4572" y="10668"/>
                </a:lnTo>
                <a:lnTo>
                  <a:pt x="4572" y="635508"/>
                </a:lnTo>
                <a:lnTo>
                  <a:pt x="9144" y="635508"/>
                </a:lnTo>
                <a:close/>
              </a:path>
              <a:path w="1449704" h="645160">
                <a:moveTo>
                  <a:pt x="1443228" y="635508"/>
                </a:moveTo>
                <a:lnTo>
                  <a:pt x="4572" y="635508"/>
                </a:lnTo>
                <a:lnTo>
                  <a:pt x="9144" y="640080"/>
                </a:lnTo>
                <a:lnTo>
                  <a:pt x="9144" y="644652"/>
                </a:lnTo>
                <a:lnTo>
                  <a:pt x="1438656" y="644652"/>
                </a:lnTo>
                <a:lnTo>
                  <a:pt x="1438656" y="640080"/>
                </a:lnTo>
                <a:lnTo>
                  <a:pt x="1443228" y="635508"/>
                </a:lnTo>
                <a:close/>
              </a:path>
              <a:path w="1449704" h="645160">
                <a:moveTo>
                  <a:pt x="9144" y="644652"/>
                </a:moveTo>
                <a:lnTo>
                  <a:pt x="9144" y="640080"/>
                </a:lnTo>
                <a:lnTo>
                  <a:pt x="4572" y="635508"/>
                </a:lnTo>
                <a:lnTo>
                  <a:pt x="4572" y="644652"/>
                </a:lnTo>
                <a:lnTo>
                  <a:pt x="9144" y="644652"/>
                </a:lnTo>
                <a:close/>
              </a:path>
              <a:path w="1449704" h="645160">
                <a:moveTo>
                  <a:pt x="1443228" y="10668"/>
                </a:moveTo>
                <a:lnTo>
                  <a:pt x="1438656" y="6096"/>
                </a:lnTo>
                <a:lnTo>
                  <a:pt x="1438656" y="10668"/>
                </a:lnTo>
                <a:lnTo>
                  <a:pt x="1443228" y="10668"/>
                </a:lnTo>
                <a:close/>
              </a:path>
              <a:path w="1449704" h="645160">
                <a:moveTo>
                  <a:pt x="1443228" y="635508"/>
                </a:moveTo>
                <a:lnTo>
                  <a:pt x="1443228" y="10668"/>
                </a:lnTo>
                <a:lnTo>
                  <a:pt x="1438656" y="10668"/>
                </a:lnTo>
                <a:lnTo>
                  <a:pt x="1438656" y="635508"/>
                </a:lnTo>
                <a:lnTo>
                  <a:pt x="1443228" y="635508"/>
                </a:lnTo>
                <a:close/>
              </a:path>
              <a:path w="1449704" h="645160">
                <a:moveTo>
                  <a:pt x="1443228" y="644652"/>
                </a:moveTo>
                <a:lnTo>
                  <a:pt x="1443228" y="635508"/>
                </a:lnTo>
                <a:lnTo>
                  <a:pt x="1438656" y="640080"/>
                </a:lnTo>
                <a:lnTo>
                  <a:pt x="1438656" y="644652"/>
                </a:lnTo>
                <a:lnTo>
                  <a:pt x="1443228" y="6446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53100" y="2944368"/>
            <a:ext cx="1351915" cy="381000"/>
          </a:xfrm>
          <a:custGeom>
            <a:avLst/>
            <a:gdLst/>
            <a:ahLst/>
            <a:cxnLst/>
            <a:rect l="l" t="t" r="r" b="b"/>
            <a:pathLst>
              <a:path w="1351915" h="381000">
                <a:moveTo>
                  <a:pt x="1351788" y="381000"/>
                </a:moveTo>
                <a:lnTo>
                  <a:pt x="1351788" y="0"/>
                </a:lnTo>
                <a:lnTo>
                  <a:pt x="0" y="0"/>
                </a:lnTo>
                <a:lnTo>
                  <a:pt x="0" y="381000"/>
                </a:lnTo>
                <a:lnTo>
                  <a:pt x="4572" y="381000"/>
                </a:ln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1341120" y="10668"/>
                </a:lnTo>
                <a:lnTo>
                  <a:pt x="1341120" y="4572"/>
                </a:lnTo>
                <a:lnTo>
                  <a:pt x="1345692" y="10668"/>
                </a:lnTo>
                <a:lnTo>
                  <a:pt x="1345692" y="381000"/>
                </a:lnTo>
                <a:lnTo>
                  <a:pt x="1351788" y="381000"/>
                </a:lnTo>
                <a:close/>
              </a:path>
              <a:path w="1351915" h="381000">
                <a:moveTo>
                  <a:pt x="10668" y="10668"/>
                </a:move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1351915" h="381000">
                <a:moveTo>
                  <a:pt x="10668" y="371856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371856"/>
                </a:lnTo>
                <a:lnTo>
                  <a:pt x="10668" y="371856"/>
                </a:lnTo>
                <a:close/>
              </a:path>
              <a:path w="1351915" h="381000">
                <a:moveTo>
                  <a:pt x="1345692" y="371856"/>
                </a:moveTo>
                <a:lnTo>
                  <a:pt x="4572" y="371856"/>
                </a:lnTo>
                <a:lnTo>
                  <a:pt x="10668" y="376428"/>
                </a:lnTo>
                <a:lnTo>
                  <a:pt x="10668" y="381000"/>
                </a:lnTo>
                <a:lnTo>
                  <a:pt x="1341120" y="381000"/>
                </a:lnTo>
                <a:lnTo>
                  <a:pt x="1341120" y="376428"/>
                </a:lnTo>
                <a:lnTo>
                  <a:pt x="1345692" y="371856"/>
                </a:lnTo>
                <a:close/>
              </a:path>
              <a:path w="1351915" h="381000">
                <a:moveTo>
                  <a:pt x="10668" y="381000"/>
                </a:moveTo>
                <a:lnTo>
                  <a:pt x="10668" y="376428"/>
                </a:lnTo>
                <a:lnTo>
                  <a:pt x="4572" y="371856"/>
                </a:lnTo>
                <a:lnTo>
                  <a:pt x="4572" y="381000"/>
                </a:lnTo>
                <a:lnTo>
                  <a:pt x="10668" y="381000"/>
                </a:lnTo>
                <a:close/>
              </a:path>
              <a:path w="1351915" h="381000">
                <a:moveTo>
                  <a:pt x="1345692" y="10668"/>
                </a:moveTo>
                <a:lnTo>
                  <a:pt x="1341120" y="4572"/>
                </a:lnTo>
                <a:lnTo>
                  <a:pt x="1341120" y="10668"/>
                </a:lnTo>
                <a:lnTo>
                  <a:pt x="1345692" y="10668"/>
                </a:lnTo>
                <a:close/>
              </a:path>
              <a:path w="1351915" h="381000">
                <a:moveTo>
                  <a:pt x="1345692" y="371856"/>
                </a:moveTo>
                <a:lnTo>
                  <a:pt x="1345692" y="10668"/>
                </a:lnTo>
                <a:lnTo>
                  <a:pt x="1341120" y="10668"/>
                </a:lnTo>
                <a:lnTo>
                  <a:pt x="1341120" y="371856"/>
                </a:lnTo>
                <a:lnTo>
                  <a:pt x="1345692" y="371856"/>
                </a:lnTo>
                <a:close/>
              </a:path>
              <a:path w="1351915" h="381000">
                <a:moveTo>
                  <a:pt x="1345692" y="381000"/>
                </a:moveTo>
                <a:lnTo>
                  <a:pt x="1345692" y="371856"/>
                </a:lnTo>
                <a:lnTo>
                  <a:pt x="1341120" y="376428"/>
                </a:lnTo>
                <a:lnTo>
                  <a:pt x="1341120" y="381000"/>
                </a:lnTo>
                <a:lnTo>
                  <a:pt x="1345692" y="3810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834885" y="2986530"/>
            <a:ext cx="118554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Carlito"/>
                <a:cs typeface="Carlito"/>
              </a:rPr>
              <a:t>Job</a:t>
            </a:r>
            <a:r>
              <a:rPr sz="14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description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872484" y="3567684"/>
            <a:ext cx="1466215" cy="355600"/>
          </a:xfrm>
          <a:custGeom>
            <a:avLst/>
            <a:gdLst/>
            <a:ahLst/>
            <a:cxnLst/>
            <a:rect l="l" t="t" r="r" b="b"/>
            <a:pathLst>
              <a:path w="1466214" h="355600">
                <a:moveTo>
                  <a:pt x="1466088" y="355092"/>
                </a:moveTo>
                <a:lnTo>
                  <a:pt x="1466088" y="0"/>
                </a:lnTo>
                <a:lnTo>
                  <a:pt x="0" y="0"/>
                </a:lnTo>
                <a:lnTo>
                  <a:pt x="0" y="355092"/>
                </a:lnTo>
                <a:lnTo>
                  <a:pt x="6096" y="355092"/>
                </a:lnTo>
                <a:lnTo>
                  <a:pt x="6096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1455420" y="10668"/>
                </a:lnTo>
                <a:lnTo>
                  <a:pt x="1455420" y="4572"/>
                </a:lnTo>
                <a:lnTo>
                  <a:pt x="1459992" y="10668"/>
                </a:lnTo>
                <a:lnTo>
                  <a:pt x="1459992" y="355092"/>
                </a:lnTo>
                <a:lnTo>
                  <a:pt x="1466088" y="355092"/>
                </a:lnTo>
                <a:close/>
              </a:path>
              <a:path w="1466214" h="355600">
                <a:moveTo>
                  <a:pt x="10668" y="10668"/>
                </a:moveTo>
                <a:lnTo>
                  <a:pt x="10668" y="4572"/>
                </a:lnTo>
                <a:lnTo>
                  <a:pt x="6096" y="10668"/>
                </a:lnTo>
                <a:lnTo>
                  <a:pt x="10668" y="10668"/>
                </a:lnTo>
                <a:close/>
              </a:path>
              <a:path w="1466214" h="355600">
                <a:moveTo>
                  <a:pt x="10668" y="344424"/>
                </a:moveTo>
                <a:lnTo>
                  <a:pt x="10668" y="10668"/>
                </a:lnTo>
                <a:lnTo>
                  <a:pt x="6096" y="10668"/>
                </a:lnTo>
                <a:lnTo>
                  <a:pt x="6096" y="344424"/>
                </a:lnTo>
                <a:lnTo>
                  <a:pt x="10668" y="344424"/>
                </a:lnTo>
                <a:close/>
              </a:path>
              <a:path w="1466214" h="355600">
                <a:moveTo>
                  <a:pt x="1459992" y="344424"/>
                </a:moveTo>
                <a:lnTo>
                  <a:pt x="6096" y="344424"/>
                </a:lnTo>
                <a:lnTo>
                  <a:pt x="10668" y="348996"/>
                </a:lnTo>
                <a:lnTo>
                  <a:pt x="10668" y="355092"/>
                </a:lnTo>
                <a:lnTo>
                  <a:pt x="1455420" y="355092"/>
                </a:lnTo>
                <a:lnTo>
                  <a:pt x="1455420" y="348996"/>
                </a:lnTo>
                <a:lnTo>
                  <a:pt x="1459992" y="344424"/>
                </a:lnTo>
                <a:close/>
              </a:path>
              <a:path w="1466214" h="355600">
                <a:moveTo>
                  <a:pt x="10668" y="355092"/>
                </a:moveTo>
                <a:lnTo>
                  <a:pt x="10668" y="348996"/>
                </a:lnTo>
                <a:lnTo>
                  <a:pt x="6096" y="344424"/>
                </a:lnTo>
                <a:lnTo>
                  <a:pt x="6096" y="355092"/>
                </a:lnTo>
                <a:lnTo>
                  <a:pt x="10668" y="355092"/>
                </a:lnTo>
                <a:close/>
              </a:path>
              <a:path w="1466214" h="355600">
                <a:moveTo>
                  <a:pt x="1459992" y="10668"/>
                </a:moveTo>
                <a:lnTo>
                  <a:pt x="1455420" y="4572"/>
                </a:lnTo>
                <a:lnTo>
                  <a:pt x="1455420" y="10668"/>
                </a:lnTo>
                <a:lnTo>
                  <a:pt x="1459992" y="10668"/>
                </a:lnTo>
                <a:close/>
              </a:path>
              <a:path w="1466214" h="355600">
                <a:moveTo>
                  <a:pt x="1459992" y="344424"/>
                </a:moveTo>
                <a:lnTo>
                  <a:pt x="1459992" y="10668"/>
                </a:lnTo>
                <a:lnTo>
                  <a:pt x="1455420" y="10668"/>
                </a:lnTo>
                <a:lnTo>
                  <a:pt x="1455420" y="344424"/>
                </a:lnTo>
                <a:lnTo>
                  <a:pt x="1459992" y="344424"/>
                </a:lnTo>
                <a:close/>
              </a:path>
              <a:path w="1466214" h="355600">
                <a:moveTo>
                  <a:pt x="1459992" y="355092"/>
                </a:moveTo>
                <a:lnTo>
                  <a:pt x="1459992" y="344424"/>
                </a:lnTo>
                <a:lnTo>
                  <a:pt x="1455420" y="348996"/>
                </a:lnTo>
                <a:lnTo>
                  <a:pt x="1455420" y="355092"/>
                </a:lnTo>
                <a:lnTo>
                  <a:pt x="1459992" y="3550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121910" y="2739643"/>
            <a:ext cx="982344" cy="121285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065" marR="5080" algn="ctr">
              <a:lnSpc>
                <a:spcPts val="1630"/>
              </a:lnSpc>
              <a:spcBef>
                <a:spcPts val="280"/>
              </a:spcBef>
            </a:pPr>
            <a:r>
              <a:rPr sz="1450" dirty="0">
                <a:latin typeface="Carlito"/>
                <a:cs typeface="Carlito"/>
              </a:rPr>
              <a:t>Work</a:t>
            </a:r>
            <a:r>
              <a:rPr sz="14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load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50" dirty="0">
                <a:latin typeface="Carlito"/>
                <a:cs typeface="Carlito"/>
              </a:rPr>
              <a:t>&amp;</a:t>
            </a: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work</a:t>
            </a:r>
            <a:r>
              <a:rPr sz="14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force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analysis</a:t>
            </a:r>
            <a:endParaRPr sz="1450">
              <a:latin typeface="Carlito"/>
              <a:cs typeface="Carlito"/>
            </a:endParaRPr>
          </a:p>
          <a:p>
            <a:pPr marL="71755" marR="81915" indent="-2540" algn="ctr">
              <a:lnSpc>
                <a:spcPts val="1630"/>
              </a:lnSpc>
              <a:spcBef>
                <a:spcPts val="1040"/>
              </a:spcBef>
            </a:pPr>
            <a:r>
              <a:rPr sz="1450" spc="-10" dirty="0">
                <a:latin typeface="Carlito"/>
                <a:cs typeface="Carlito"/>
              </a:rPr>
              <a:t>Employee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requisition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672328" y="3496055"/>
            <a:ext cx="1432560" cy="375285"/>
          </a:xfrm>
          <a:custGeom>
            <a:avLst/>
            <a:gdLst/>
            <a:ahLst/>
            <a:cxnLst/>
            <a:rect l="l" t="t" r="r" b="b"/>
            <a:pathLst>
              <a:path w="1432559" h="375285">
                <a:moveTo>
                  <a:pt x="1432560" y="374904"/>
                </a:moveTo>
                <a:lnTo>
                  <a:pt x="1432560" y="0"/>
                </a:lnTo>
                <a:lnTo>
                  <a:pt x="0" y="0"/>
                </a:lnTo>
                <a:lnTo>
                  <a:pt x="0" y="374904"/>
                </a:lnTo>
                <a:lnTo>
                  <a:pt x="4572" y="374904"/>
                </a:ln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1421892" y="10668"/>
                </a:lnTo>
                <a:lnTo>
                  <a:pt x="1421892" y="4572"/>
                </a:lnTo>
                <a:lnTo>
                  <a:pt x="1426464" y="10668"/>
                </a:lnTo>
                <a:lnTo>
                  <a:pt x="1426464" y="374904"/>
                </a:lnTo>
                <a:lnTo>
                  <a:pt x="1432560" y="374904"/>
                </a:lnTo>
                <a:close/>
              </a:path>
              <a:path w="1432559" h="375285">
                <a:moveTo>
                  <a:pt x="10668" y="10668"/>
                </a:move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1432559" h="375285">
                <a:moveTo>
                  <a:pt x="10668" y="365760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365760"/>
                </a:lnTo>
                <a:lnTo>
                  <a:pt x="10668" y="365760"/>
                </a:lnTo>
                <a:close/>
              </a:path>
              <a:path w="1432559" h="375285">
                <a:moveTo>
                  <a:pt x="1426464" y="365760"/>
                </a:moveTo>
                <a:lnTo>
                  <a:pt x="4572" y="365760"/>
                </a:lnTo>
                <a:lnTo>
                  <a:pt x="10668" y="370332"/>
                </a:lnTo>
                <a:lnTo>
                  <a:pt x="10668" y="374904"/>
                </a:lnTo>
                <a:lnTo>
                  <a:pt x="1421892" y="374904"/>
                </a:lnTo>
                <a:lnTo>
                  <a:pt x="1421892" y="370332"/>
                </a:lnTo>
                <a:lnTo>
                  <a:pt x="1426464" y="365760"/>
                </a:lnTo>
                <a:close/>
              </a:path>
              <a:path w="1432559" h="375285">
                <a:moveTo>
                  <a:pt x="10668" y="374904"/>
                </a:moveTo>
                <a:lnTo>
                  <a:pt x="10668" y="370332"/>
                </a:lnTo>
                <a:lnTo>
                  <a:pt x="4572" y="365760"/>
                </a:lnTo>
                <a:lnTo>
                  <a:pt x="4572" y="374904"/>
                </a:lnTo>
                <a:lnTo>
                  <a:pt x="10668" y="374904"/>
                </a:lnTo>
                <a:close/>
              </a:path>
              <a:path w="1432559" h="375285">
                <a:moveTo>
                  <a:pt x="1426464" y="10668"/>
                </a:moveTo>
                <a:lnTo>
                  <a:pt x="1421892" y="4572"/>
                </a:lnTo>
                <a:lnTo>
                  <a:pt x="1421892" y="10668"/>
                </a:lnTo>
                <a:lnTo>
                  <a:pt x="1426464" y="10668"/>
                </a:lnTo>
                <a:close/>
              </a:path>
              <a:path w="1432559" h="375285">
                <a:moveTo>
                  <a:pt x="1426464" y="365760"/>
                </a:moveTo>
                <a:lnTo>
                  <a:pt x="1426464" y="10668"/>
                </a:lnTo>
                <a:lnTo>
                  <a:pt x="1421892" y="10668"/>
                </a:lnTo>
                <a:lnTo>
                  <a:pt x="1421892" y="365760"/>
                </a:lnTo>
                <a:lnTo>
                  <a:pt x="1426464" y="365760"/>
                </a:lnTo>
                <a:close/>
              </a:path>
              <a:path w="1432559" h="375285">
                <a:moveTo>
                  <a:pt x="1426464" y="374904"/>
                </a:moveTo>
                <a:lnTo>
                  <a:pt x="1426464" y="365760"/>
                </a:lnTo>
                <a:lnTo>
                  <a:pt x="1421892" y="370332"/>
                </a:lnTo>
                <a:lnTo>
                  <a:pt x="1421892" y="374904"/>
                </a:lnTo>
                <a:lnTo>
                  <a:pt x="1426464" y="3749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743445" y="3535170"/>
            <a:ext cx="128905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Carlito"/>
                <a:cs typeface="Carlito"/>
              </a:rPr>
              <a:t>Job</a:t>
            </a:r>
            <a:r>
              <a:rPr sz="14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specification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666744" y="4287024"/>
            <a:ext cx="1851660" cy="1664335"/>
          </a:xfrm>
          <a:custGeom>
            <a:avLst/>
            <a:gdLst/>
            <a:ahLst/>
            <a:cxnLst/>
            <a:rect l="l" t="t" r="r" b="b"/>
            <a:pathLst>
              <a:path w="1851660" h="1664335">
                <a:moveTo>
                  <a:pt x="1560576" y="1051560"/>
                </a:moveTo>
                <a:lnTo>
                  <a:pt x="1549908" y="1051560"/>
                </a:lnTo>
                <a:lnTo>
                  <a:pt x="1549908" y="1062228"/>
                </a:lnTo>
                <a:lnTo>
                  <a:pt x="1549908" y="1298448"/>
                </a:lnTo>
                <a:lnTo>
                  <a:pt x="301752" y="1298448"/>
                </a:lnTo>
                <a:lnTo>
                  <a:pt x="301752" y="1062228"/>
                </a:lnTo>
                <a:lnTo>
                  <a:pt x="1549908" y="1062228"/>
                </a:lnTo>
                <a:lnTo>
                  <a:pt x="1549908" y="1051560"/>
                </a:lnTo>
                <a:lnTo>
                  <a:pt x="291084" y="1051560"/>
                </a:lnTo>
                <a:lnTo>
                  <a:pt x="291084" y="1309116"/>
                </a:lnTo>
                <a:lnTo>
                  <a:pt x="297180" y="1309116"/>
                </a:lnTo>
                <a:lnTo>
                  <a:pt x="301752" y="1309116"/>
                </a:lnTo>
                <a:lnTo>
                  <a:pt x="1549908" y="1309116"/>
                </a:lnTo>
                <a:lnTo>
                  <a:pt x="1556004" y="1309116"/>
                </a:lnTo>
                <a:lnTo>
                  <a:pt x="1560576" y="1309116"/>
                </a:lnTo>
                <a:lnTo>
                  <a:pt x="1560576" y="1051560"/>
                </a:lnTo>
                <a:close/>
              </a:path>
              <a:path w="1851660" h="1664335">
                <a:moveTo>
                  <a:pt x="1661160" y="1426464"/>
                </a:moveTo>
                <a:lnTo>
                  <a:pt x="1650492" y="1426464"/>
                </a:lnTo>
                <a:lnTo>
                  <a:pt x="1650492" y="1435608"/>
                </a:lnTo>
                <a:lnTo>
                  <a:pt x="1650492" y="1653540"/>
                </a:lnTo>
                <a:lnTo>
                  <a:pt x="202692" y="1653540"/>
                </a:lnTo>
                <a:lnTo>
                  <a:pt x="202692" y="1435608"/>
                </a:lnTo>
                <a:lnTo>
                  <a:pt x="1650492" y="1435608"/>
                </a:lnTo>
                <a:lnTo>
                  <a:pt x="1650492" y="1426464"/>
                </a:lnTo>
                <a:lnTo>
                  <a:pt x="192024" y="1426464"/>
                </a:lnTo>
                <a:lnTo>
                  <a:pt x="192024" y="1664208"/>
                </a:lnTo>
                <a:lnTo>
                  <a:pt x="196596" y="1664208"/>
                </a:lnTo>
                <a:lnTo>
                  <a:pt x="202692" y="1664208"/>
                </a:lnTo>
                <a:lnTo>
                  <a:pt x="1650492" y="1664208"/>
                </a:lnTo>
                <a:lnTo>
                  <a:pt x="1655064" y="1664208"/>
                </a:lnTo>
                <a:lnTo>
                  <a:pt x="1661160" y="1664208"/>
                </a:lnTo>
                <a:lnTo>
                  <a:pt x="1661160" y="1426464"/>
                </a:lnTo>
                <a:close/>
              </a:path>
              <a:path w="1851660" h="1664335">
                <a:moveTo>
                  <a:pt x="1851660" y="0"/>
                </a:moveTo>
                <a:lnTo>
                  <a:pt x="1840992" y="0"/>
                </a:lnTo>
                <a:lnTo>
                  <a:pt x="1840992" y="10668"/>
                </a:lnTo>
                <a:lnTo>
                  <a:pt x="1840992" y="923544"/>
                </a:lnTo>
                <a:lnTo>
                  <a:pt x="10668" y="923544"/>
                </a:lnTo>
                <a:lnTo>
                  <a:pt x="10668" y="10668"/>
                </a:lnTo>
                <a:lnTo>
                  <a:pt x="1840992" y="10668"/>
                </a:lnTo>
                <a:lnTo>
                  <a:pt x="1840992" y="0"/>
                </a:lnTo>
                <a:lnTo>
                  <a:pt x="0" y="0"/>
                </a:lnTo>
                <a:lnTo>
                  <a:pt x="0" y="934212"/>
                </a:lnTo>
                <a:lnTo>
                  <a:pt x="6096" y="934212"/>
                </a:lnTo>
                <a:lnTo>
                  <a:pt x="10668" y="934212"/>
                </a:lnTo>
                <a:lnTo>
                  <a:pt x="1840992" y="934212"/>
                </a:lnTo>
                <a:lnTo>
                  <a:pt x="1847088" y="934212"/>
                </a:lnTo>
                <a:lnTo>
                  <a:pt x="1851660" y="934212"/>
                </a:lnTo>
                <a:lnTo>
                  <a:pt x="1851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722622" y="4256022"/>
            <a:ext cx="1597025" cy="16637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58140">
              <a:lnSpc>
                <a:spcPts val="1260"/>
              </a:lnSpc>
              <a:spcBef>
                <a:spcPts val="115"/>
              </a:spcBef>
            </a:pPr>
            <a:r>
              <a:rPr sz="1100" dirty="0">
                <a:latin typeface="Carlito"/>
                <a:cs typeface="Carlito"/>
              </a:rPr>
              <a:t>Screening</a:t>
            </a:r>
            <a:r>
              <a:rPr sz="11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10" dirty="0">
                <a:latin typeface="Carlito"/>
                <a:cs typeface="Carlito"/>
              </a:rPr>
              <a:t>devices</a:t>
            </a:r>
            <a:endParaRPr sz="1100">
              <a:latin typeface="Carlito"/>
              <a:cs typeface="Carlito"/>
            </a:endParaRPr>
          </a:p>
          <a:p>
            <a:pPr marL="223520" indent="-210820">
              <a:lnSpc>
                <a:spcPts val="1200"/>
              </a:lnSpc>
              <a:buAutoNum type="arabicPeriod"/>
              <a:tabLst>
                <a:tab pos="223520" algn="l"/>
              </a:tabLst>
            </a:pPr>
            <a:r>
              <a:rPr sz="1100" dirty="0">
                <a:latin typeface="Carlito"/>
                <a:cs typeface="Carlito"/>
              </a:rPr>
              <a:t>Application</a:t>
            </a:r>
            <a:r>
              <a:rPr sz="11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10" dirty="0">
                <a:latin typeface="Carlito"/>
                <a:cs typeface="Carlito"/>
              </a:rPr>
              <a:t>information</a:t>
            </a:r>
            <a:endParaRPr sz="1100">
              <a:latin typeface="Carlito"/>
              <a:cs typeface="Carlito"/>
            </a:endParaRPr>
          </a:p>
          <a:p>
            <a:pPr marL="223520" indent="-210820">
              <a:lnSpc>
                <a:spcPts val="1200"/>
              </a:lnSpc>
              <a:buAutoNum type="arabicPeriod"/>
              <a:tabLst>
                <a:tab pos="223520" algn="l"/>
              </a:tabLst>
            </a:pPr>
            <a:r>
              <a:rPr sz="1100" spc="-10" dirty="0">
                <a:latin typeface="Carlito"/>
                <a:cs typeface="Carlito"/>
              </a:rPr>
              <a:t>Reference</a:t>
            </a:r>
            <a:r>
              <a:rPr sz="11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10" dirty="0">
                <a:latin typeface="Carlito"/>
                <a:cs typeface="Carlito"/>
              </a:rPr>
              <a:t>checks</a:t>
            </a:r>
            <a:endParaRPr sz="1100">
              <a:latin typeface="Carlito"/>
              <a:cs typeface="Carlito"/>
            </a:endParaRPr>
          </a:p>
          <a:p>
            <a:pPr marL="223520" indent="-210820">
              <a:lnSpc>
                <a:spcPts val="1205"/>
              </a:lnSpc>
              <a:buAutoNum type="arabicPeriod"/>
              <a:tabLst>
                <a:tab pos="223520" algn="l"/>
              </a:tabLst>
            </a:pPr>
            <a:r>
              <a:rPr sz="1100" spc="-10" dirty="0">
                <a:latin typeface="Carlito"/>
                <a:cs typeface="Carlito"/>
              </a:rPr>
              <a:t>Interviews</a:t>
            </a:r>
            <a:endParaRPr sz="1100">
              <a:latin typeface="Carlito"/>
              <a:cs typeface="Carlito"/>
            </a:endParaRPr>
          </a:p>
          <a:p>
            <a:pPr marL="223520" indent="-210820">
              <a:lnSpc>
                <a:spcPts val="1205"/>
              </a:lnSpc>
              <a:buAutoNum type="arabicPeriod"/>
              <a:tabLst>
                <a:tab pos="223520" algn="l"/>
              </a:tabLst>
            </a:pPr>
            <a:r>
              <a:rPr sz="1100" spc="-20" dirty="0">
                <a:latin typeface="Carlito"/>
                <a:cs typeface="Carlito"/>
              </a:rPr>
              <a:t>Test</a:t>
            </a:r>
            <a:endParaRPr sz="1100">
              <a:latin typeface="Carlito"/>
              <a:cs typeface="Carlito"/>
            </a:endParaRPr>
          </a:p>
          <a:p>
            <a:pPr marL="223520" indent="-210820">
              <a:lnSpc>
                <a:spcPts val="1260"/>
              </a:lnSpc>
              <a:buAutoNum type="arabicPeriod"/>
              <a:tabLst>
                <a:tab pos="223520" algn="l"/>
              </a:tabLst>
            </a:pPr>
            <a:r>
              <a:rPr sz="1100" dirty="0">
                <a:latin typeface="Carlito"/>
                <a:cs typeface="Carlito"/>
              </a:rPr>
              <a:t>Physical</a:t>
            </a:r>
            <a:r>
              <a:rPr sz="11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10" dirty="0">
                <a:latin typeface="Carlito"/>
                <a:cs typeface="Carlito"/>
              </a:rPr>
              <a:t>exams</a:t>
            </a:r>
            <a:endParaRPr sz="1100">
              <a:latin typeface="Carlito"/>
              <a:cs typeface="Carlito"/>
            </a:endParaRPr>
          </a:p>
          <a:p>
            <a:pPr marL="224155" marR="71120" indent="382270">
              <a:lnSpc>
                <a:spcPts val="2870"/>
              </a:lnSpc>
            </a:pPr>
            <a:r>
              <a:rPr sz="1100" spc="-10" dirty="0">
                <a:latin typeface="Carlito"/>
                <a:cs typeface="Carlito"/>
              </a:rPr>
              <a:t>Selection</a:t>
            </a:r>
            <a:r>
              <a:rPr sz="11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10" dirty="0">
                <a:latin typeface="Carlito"/>
                <a:cs typeface="Carlito"/>
              </a:rPr>
              <a:t>Induction(Orientation)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304672" y="609345"/>
            <a:ext cx="431736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512952" y="1321942"/>
            <a:ext cx="3570604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15"/>
              </a:spcBef>
              <a:buFont typeface="Wingdings" panose="05000000000000000000"/>
              <a:buChar char=""/>
              <a:tabLst>
                <a:tab pos="29527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Framework</a:t>
            </a:r>
            <a:r>
              <a:rPr sz="2300" u="heavy" spc="-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</a:t>
            </a:r>
            <a:r>
              <a:rPr sz="2300" u="heavy" spc="-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Recruitment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406896" y="3300984"/>
            <a:ext cx="62865" cy="142240"/>
          </a:xfrm>
          <a:custGeom>
            <a:avLst/>
            <a:gdLst/>
            <a:ahLst/>
            <a:cxnLst/>
            <a:rect l="l" t="t" r="r" b="b"/>
            <a:pathLst>
              <a:path w="62864" h="142239">
                <a:moveTo>
                  <a:pt x="62484" y="77724"/>
                </a:moveTo>
                <a:lnTo>
                  <a:pt x="0" y="77724"/>
                </a:lnTo>
                <a:lnTo>
                  <a:pt x="22860" y="125730"/>
                </a:lnTo>
                <a:lnTo>
                  <a:pt x="22860" y="88392"/>
                </a:lnTo>
                <a:lnTo>
                  <a:pt x="38100" y="88392"/>
                </a:lnTo>
                <a:lnTo>
                  <a:pt x="38100" y="126492"/>
                </a:lnTo>
                <a:lnTo>
                  <a:pt x="62484" y="77724"/>
                </a:lnTo>
                <a:close/>
              </a:path>
              <a:path w="62864" h="142239">
                <a:moveTo>
                  <a:pt x="38100" y="77724"/>
                </a:moveTo>
                <a:lnTo>
                  <a:pt x="38100" y="0"/>
                </a:lnTo>
                <a:lnTo>
                  <a:pt x="22860" y="0"/>
                </a:lnTo>
                <a:lnTo>
                  <a:pt x="22860" y="77724"/>
                </a:lnTo>
                <a:lnTo>
                  <a:pt x="38100" y="77724"/>
                </a:lnTo>
                <a:close/>
              </a:path>
              <a:path w="62864" h="142239">
                <a:moveTo>
                  <a:pt x="38100" y="126492"/>
                </a:moveTo>
                <a:lnTo>
                  <a:pt x="38100" y="88392"/>
                </a:lnTo>
                <a:lnTo>
                  <a:pt x="22860" y="88392"/>
                </a:lnTo>
                <a:lnTo>
                  <a:pt x="22860" y="125730"/>
                </a:lnTo>
                <a:lnTo>
                  <a:pt x="30480" y="141732"/>
                </a:lnTo>
                <a:lnTo>
                  <a:pt x="38100" y="1264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435852" y="2778252"/>
            <a:ext cx="62865" cy="108585"/>
          </a:xfrm>
          <a:custGeom>
            <a:avLst/>
            <a:gdLst/>
            <a:ahLst/>
            <a:cxnLst/>
            <a:rect l="l" t="t" r="r" b="b"/>
            <a:pathLst>
              <a:path w="62864" h="108585">
                <a:moveTo>
                  <a:pt x="62484" y="45720"/>
                </a:moveTo>
                <a:lnTo>
                  <a:pt x="0" y="45720"/>
                </a:lnTo>
                <a:lnTo>
                  <a:pt x="24384" y="93326"/>
                </a:lnTo>
                <a:lnTo>
                  <a:pt x="24384" y="56388"/>
                </a:lnTo>
                <a:lnTo>
                  <a:pt x="39624" y="56388"/>
                </a:lnTo>
                <a:lnTo>
                  <a:pt x="39624" y="92583"/>
                </a:lnTo>
                <a:lnTo>
                  <a:pt x="62484" y="45720"/>
                </a:lnTo>
                <a:close/>
              </a:path>
              <a:path w="62864" h="108585">
                <a:moveTo>
                  <a:pt x="39624" y="45720"/>
                </a:moveTo>
                <a:lnTo>
                  <a:pt x="39624" y="0"/>
                </a:lnTo>
                <a:lnTo>
                  <a:pt x="24384" y="0"/>
                </a:lnTo>
                <a:lnTo>
                  <a:pt x="24384" y="45720"/>
                </a:lnTo>
                <a:lnTo>
                  <a:pt x="39624" y="45720"/>
                </a:lnTo>
                <a:close/>
              </a:path>
              <a:path w="62864" h="108585">
                <a:moveTo>
                  <a:pt x="39624" y="92583"/>
                </a:moveTo>
                <a:lnTo>
                  <a:pt x="39624" y="56388"/>
                </a:lnTo>
                <a:lnTo>
                  <a:pt x="24384" y="56388"/>
                </a:lnTo>
                <a:lnTo>
                  <a:pt x="24384" y="93326"/>
                </a:lnTo>
                <a:lnTo>
                  <a:pt x="32004" y="108204"/>
                </a:lnTo>
                <a:lnTo>
                  <a:pt x="39624" y="925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85716" y="2674632"/>
            <a:ext cx="67310" cy="843280"/>
          </a:xfrm>
          <a:custGeom>
            <a:avLst/>
            <a:gdLst/>
            <a:ahLst/>
            <a:cxnLst/>
            <a:rect l="l" t="t" r="r" b="b"/>
            <a:pathLst>
              <a:path w="67310" h="843279">
                <a:moveTo>
                  <a:pt x="62484" y="780288"/>
                </a:moveTo>
                <a:lnTo>
                  <a:pt x="39624" y="780288"/>
                </a:lnTo>
                <a:lnTo>
                  <a:pt x="39624" y="726948"/>
                </a:lnTo>
                <a:lnTo>
                  <a:pt x="22860" y="726948"/>
                </a:lnTo>
                <a:lnTo>
                  <a:pt x="22860" y="780288"/>
                </a:lnTo>
                <a:lnTo>
                  <a:pt x="0" y="780288"/>
                </a:lnTo>
                <a:lnTo>
                  <a:pt x="22860" y="827151"/>
                </a:lnTo>
                <a:lnTo>
                  <a:pt x="30480" y="842772"/>
                </a:lnTo>
                <a:lnTo>
                  <a:pt x="39624" y="824915"/>
                </a:lnTo>
                <a:lnTo>
                  <a:pt x="62484" y="780288"/>
                </a:lnTo>
                <a:close/>
              </a:path>
              <a:path w="67310" h="843279">
                <a:moveTo>
                  <a:pt x="67056" y="41148"/>
                </a:moveTo>
                <a:lnTo>
                  <a:pt x="44196" y="41148"/>
                </a:lnTo>
                <a:lnTo>
                  <a:pt x="44196" y="0"/>
                </a:lnTo>
                <a:lnTo>
                  <a:pt x="28956" y="0"/>
                </a:lnTo>
                <a:lnTo>
                  <a:pt x="28956" y="41148"/>
                </a:lnTo>
                <a:lnTo>
                  <a:pt x="4572" y="41148"/>
                </a:lnTo>
                <a:lnTo>
                  <a:pt x="28956" y="88747"/>
                </a:lnTo>
                <a:lnTo>
                  <a:pt x="36576" y="103632"/>
                </a:lnTo>
                <a:lnTo>
                  <a:pt x="44196" y="88011"/>
                </a:lnTo>
                <a:lnTo>
                  <a:pt x="67056" y="411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605528" y="3817620"/>
            <a:ext cx="62865" cy="474345"/>
          </a:xfrm>
          <a:custGeom>
            <a:avLst/>
            <a:gdLst/>
            <a:ahLst/>
            <a:cxnLst/>
            <a:rect l="l" t="t" r="r" b="b"/>
            <a:pathLst>
              <a:path w="62864" h="474345">
                <a:moveTo>
                  <a:pt x="36576" y="467226"/>
                </a:moveTo>
                <a:lnTo>
                  <a:pt x="36576" y="422148"/>
                </a:lnTo>
                <a:lnTo>
                  <a:pt x="27432" y="422148"/>
                </a:lnTo>
                <a:lnTo>
                  <a:pt x="27186" y="410816"/>
                </a:lnTo>
                <a:lnTo>
                  <a:pt x="0" y="411480"/>
                </a:lnTo>
                <a:lnTo>
                  <a:pt x="33528" y="473964"/>
                </a:lnTo>
                <a:lnTo>
                  <a:pt x="36576" y="467226"/>
                </a:lnTo>
                <a:close/>
              </a:path>
              <a:path w="62864" h="474345">
                <a:moveTo>
                  <a:pt x="36367" y="410593"/>
                </a:moveTo>
                <a:lnTo>
                  <a:pt x="28956" y="0"/>
                </a:lnTo>
                <a:lnTo>
                  <a:pt x="18288" y="0"/>
                </a:lnTo>
                <a:lnTo>
                  <a:pt x="27186" y="410816"/>
                </a:lnTo>
                <a:lnTo>
                  <a:pt x="36367" y="410593"/>
                </a:lnTo>
                <a:close/>
              </a:path>
              <a:path w="62864" h="474345">
                <a:moveTo>
                  <a:pt x="36576" y="422148"/>
                </a:moveTo>
                <a:lnTo>
                  <a:pt x="36367" y="410593"/>
                </a:lnTo>
                <a:lnTo>
                  <a:pt x="27186" y="410816"/>
                </a:lnTo>
                <a:lnTo>
                  <a:pt x="27432" y="422148"/>
                </a:lnTo>
                <a:lnTo>
                  <a:pt x="36576" y="422148"/>
                </a:lnTo>
                <a:close/>
              </a:path>
              <a:path w="62864" h="474345">
                <a:moveTo>
                  <a:pt x="62484" y="409956"/>
                </a:moveTo>
                <a:lnTo>
                  <a:pt x="36367" y="410593"/>
                </a:lnTo>
                <a:lnTo>
                  <a:pt x="36576" y="422148"/>
                </a:lnTo>
                <a:lnTo>
                  <a:pt x="36576" y="467226"/>
                </a:lnTo>
                <a:lnTo>
                  <a:pt x="62484" y="409956"/>
                </a:lnTo>
                <a:close/>
              </a:path>
            </a:pathLst>
          </a:custGeom>
          <a:solidFill>
            <a:srgbClr val="0C0C0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3008376" y="2886456"/>
            <a:ext cx="3134995" cy="2832100"/>
            <a:chOff x="3008376" y="2886456"/>
            <a:chExt cx="3134995" cy="2832100"/>
          </a:xfrm>
        </p:grpSpPr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08376" y="2886456"/>
              <a:ext cx="64008" cy="149352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3034284" y="3300983"/>
              <a:ext cx="3104515" cy="818515"/>
            </a:xfrm>
            <a:custGeom>
              <a:avLst/>
              <a:gdLst/>
              <a:ahLst/>
              <a:cxnLst/>
              <a:rect l="l" t="t" r="r" b="b"/>
              <a:pathLst>
                <a:path w="3104515" h="818514">
                  <a:moveTo>
                    <a:pt x="1170432" y="807720"/>
                  </a:moveTo>
                  <a:lnTo>
                    <a:pt x="10668" y="807720"/>
                  </a:lnTo>
                  <a:lnTo>
                    <a:pt x="10668" y="0"/>
                  </a:lnTo>
                  <a:lnTo>
                    <a:pt x="0" y="0"/>
                  </a:lnTo>
                  <a:lnTo>
                    <a:pt x="0" y="812292"/>
                  </a:lnTo>
                  <a:lnTo>
                    <a:pt x="6096" y="812292"/>
                  </a:lnTo>
                  <a:lnTo>
                    <a:pt x="6096" y="818388"/>
                  </a:lnTo>
                  <a:lnTo>
                    <a:pt x="1170432" y="818388"/>
                  </a:lnTo>
                  <a:lnTo>
                    <a:pt x="1170432" y="807720"/>
                  </a:lnTo>
                  <a:close/>
                </a:path>
                <a:path w="3104515" h="818514">
                  <a:moveTo>
                    <a:pt x="3104388" y="818388"/>
                  </a:moveTo>
                  <a:lnTo>
                    <a:pt x="3102864" y="807720"/>
                  </a:lnTo>
                  <a:lnTo>
                    <a:pt x="2037588" y="807720"/>
                  </a:lnTo>
                  <a:lnTo>
                    <a:pt x="2037588" y="818388"/>
                  </a:lnTo>
                  <a:lnTo>
                    <a:pt x="3104388" y="818388"/>
                  </a:lnTo>
                  <a:close/>
                </a:path>
              </a:pathLst>
            </a:custGeom>
            <a:solidFill>
              <a:srgbClr val="0C0C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72712" y="4113276"/>
              <a:ext cx="64008" cy="178308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4561332" y="3817619"/>
              <a:ext cx="1582420" cy="1900555"/>
            </a:xfrm>
            <a:custGeom>
              <a:avLst/>
              <a:gdLst/>
              <a:ahLst/>
              <a:cxnLst/>
              <a:rect l="l" t="t" r="r" b="b"/>
              <a:pathLst>
                <a:path w="1582420" h="1900554">
                  <a:moveTo>
                    <a:pt x="62484" y="1837956"/>
                  </a:moveTo>
                  <a:lnTo>
                    <a:pt x="36576" y="1837956"/>
                  </a:lnTo>
                  <a:lnTo>
                    <a:pt x="36576" y="1772424"/>
                  </a:lnTo>
                  <a:lnTo>
                    <a:pt x="25908" y="1772424"/>
                  </a:lnTo>
                  <a:lnTo>
                    <a:pt x="25908" y="1837956"/>
                  </a:lnTo>
                  <a:lnTo>
                    <a:pt x="0" y="1837956"/>
                  </a:lnTo>
                  <a:lnTo>
                    <a:pt x="25908" y="1888528"/>
                  </a:lnTo>
                  <a:lnTo>
                    <a:pt x="32004" y="1900440"/>
                  </a:lnTo>
                  <a:lnTo>
                    <a:pt x="36576" y="1891068"/>
                  </a:lnTo>
                  <a:lnTo>
                    <a:pt x="62484" y="1837956"/>
                  </a:lnTo>
                  <a:close/>
                </a:path>
                <a:path w="1582420" h="1900554">
                  <a:moveTo>
                    <a:pt x="62484" y="1463052"/>
                  </a:moveTo>
                  <a:lnTo>
                    <a:pt x="36576" y="1463052"/>
                  </a:lnTo>
                  <a:lnTo>
                    <a:pt x="36576" y="1399044"/>
                  </a:lnTo>
                  <a:lnTo>
                    <a:pt x="25908" y="1399044"/>
                  </a:lnTo>
                  <a:lnTo>
                    <a:pt x="25908" y="1463052"/>
                  </a:lnTo>
                  <a:lnTo>
                    <a:pt x="0" y="1463052"/>
                  </a:lnTo>
                  <a:lnTo>
                    <a:pt x="25908" y="1513624"/>
                  </a:lnTo>
                  <a:lnTo>
                    <a:pt x="32004" y="1525536"/>
                  </a:lnTo>
                  <a:lnTo>
                    <a:pt x="36576" y="1516164"/>
                  </a:lnTo>
                  <a:lnTo>
                    <a:pt x="62484" y="1463052"/>
                  </a:lnTo>
                  <a:close/>
                </a:path>
                <a:path w="1582420" h="1900554">
                  <a:moveTo>
                    <a:pt x="542544" y="411492"/>
                  </a:moveTo>
                  <a:lnTo>
                    <a:pt x="516636" y="411492"/>
                  </a:lnTo>
                  <a:lnTo>
                    <a:pt x="516636" y="295668"/>
                  </a:lnTo>
                  <a:lnTo>
                    <a:pt x="505968" y="295668"/>
                  </a:lnTo>
                  <a:lnTo>
                    <a:pt x="505968" y="411492"/>
                  </a:lnTo>
                  <a:lnTo>
                    <a:pt x="480060" y="411492"/>
                  </a:lnTo>
                  <a:lnTo>
                    <a:pt x="505968" y="464604"/>
                  </a:lnTo>
                  <a:lnTo>
                    <a:pt x="510540" y="473976"/>
                  </a:lnTo>
                  <a:lnTo>
                    <a:pt x="516636" y="462064"/>
                  </a:lnTo>
                  <a:lnTo>
                    <a:pt x="542544" y="411492"/>
                  </a:lnTo>
                  <a:close/>
                </a:path>
                <a:path w="1582420" h="1900554">
                  <a:moveTo>
                    <a:pt x="1581912" y="0"/>
                  </a:moveTo>
                  <a:lnTo>
                    <a:pt x="1571244" y="0"/>
                  </a:lnTo>
                  <a:lnTo>
                    <a:pt x="1571244" y="295656"/>
                  </a:lnTo>
                  <a:lnTo>
                    <a:pt x="1581912" y="295656"/>
                  </a:lnTo>
                  <a:lnTo>
                    <a:pt x="1581912" y="0"/>
                  </a:lnTo>
                  <a:close/>
                </a:path>
              </a:pathLst>
            </a:custGeom>
            <a:solidFill>
              <a:srgbClr val="0C0C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239" y="2008123"/>
            <a:ext cx="5608320" cy="30600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3685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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Interviews: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widely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used</a:t>
            </a:r>
            <a:r>
              <a:rPr sz="195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method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selection.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270"/>
              </a:spcBef>
              <a:buFont typeface="Wingdings" panose="05000000000000000000"/>
              <a:buChar char=""/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73685" indent="-261620">
              <a:lnSpc>
                <a:spcPct val="100000"/>
              </a:lnSpc>
              <a:spcBef>
                <a:spcPts val="5"/>
              </a:spcBef>
              <a:buSzPct val="96000"/>
              <a:buFont typeface="Wingdings" panose="05000000000000000000"/>
              <a:buChar char=""/>
              <a:tabLst>
                <a:tab pos="27368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Interview</a:t>
            </a:r>
            <a:r>
              <a:rPr sz="2300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29591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Preparation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9591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Setting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Conduct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interview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9591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Close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indent="-28321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9591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Evaluation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67" y="1066291"/>
            <a:ext cx="431736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388" y="1956307"/>
            <a:ext cx="8201025" cy="375157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115"/>
              </a:spcBef>
              <a:buSzPct val="96000"/>
              <a:buFont typeface="Wingdings" panose="05000000000000000000"/>
              <a:buChar char=""/>
              <a:tabLst>
                <a:tab pos="274320" algn="l"/>
              </a:tabLst>
            </a:pPr>
            <a:r>
              <a:rPr sz="23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Principles(Guidelines)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good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interview</a:t>
            </a:r>
            <a:r>
              <a:rPr sz="2300" u="none" spc="-10" dirty="0"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870"/>
              </a:spcBef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buSzPct val="85000"/>
              <a:buAutoNum type="arabicPeriod"/>
              <a:tabLst>
                <a:tab pos="263525" algn="l"/>
              </a:tabLst>
            </a:pPr>
            <a:r>
              <a:rPr sz="2300" b="1" spc="-10" dirty="0">
                <a:latin typeface="Times New Roman" panose="02020603050405020304"/>
                <a:cs typeface="Times New Roman" panose="02020603050405020304"/>
              </a:rPr>
              <a:t>Preparation: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65760" lvl="1" indent="-353060">
              <a:lnSpc>
                <a:spcPct val="100000"/>
              </a:lnSpc>
              <a:spcBef>
                <a:spcPts val="640"/>
              </a:spcBef>
              <a:buAutoNum type="romanLcPeriod"/>
              <a:tabLst>
                <a:tab pos="3657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Determine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specific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object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interview.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65760" lvl="1" indent="-353060">
              <a:lnSpc>
                <a:spcPct val="100000"/>
              </a:lnSpc>
              <a:spcBef>
                <a:spcPts val="625"/>
              </a:spcBef>
              <a:buAutoNum type="romanLcPeriod"/>
              <a:tabLst>
                <a:tab pos="3657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Determine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method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accomplishing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objectives.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64490" marR="5080" lvl="1" indent="-352425">
              <a:lnSpc>
                <a:spcPts val="2140"/>
              </a:lnSpc>
              <a:spcBef>
                <a:spcPts val="860"/>
              </a:spcBef>
              <a:buAutoNum type="romanLcPeriod"/>
              <a:tabLst>
                <a:tab pos="3657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Inform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yourself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much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possible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about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candidate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information 	provided.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1950" b="1" dirty="0">
                <a:latin typeface="Times New Roman" panose="02020603050405020304"/>
                <a:cs typeface="Times New Roman" panose="02020603050405020304"/>
              </a:rPr>
              <a:t>2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.</a:t>
            </a:r>
            <a:r>
              <a:rPr sz="23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spc="-10" dirty="0">
                <a:latin typeface="Times New Roman" panose="02020603050405020304"/>
                <a:cs typeface="Times New Roman" panose="02020603050405020304"/>
              </a:rPr>
              <a:t>Setting: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330835" algn="l"/>
              </a:tabLst>
            </a:pP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i.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physical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setting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interview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both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private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comfortable.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7883" y="1066291"/>
            <a:ext cx="431736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219200"/>
            <a:ext cx="7162800" cy="43434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1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17112182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755" y="1541779"/>
            <a:ext cx="428879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0" spc="-105" dirty="0">
                <a:latin typeface="Times New Roman" panose="02020603050405020304"/>
                <a:cs typeface="Times New Roman" panose="02020603050405020304"/>
              </a:rPr>
              <a:t>V.</a:t>
            </a:r>
            <a:r>
              <a:rPr sz="1950" b="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dirty="0">
                <a:latin typeface="Times New Roman" panose="02020603050405020304"/>
                <a:cs typeface="Times New Roman" panose="02020603050405020304"/>
              </a:rPr>
              <a:t>Metal</a:t>
            </a:r>
            <a:r>
              <a:rPr sz="1950" b="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dirty="0">
                <a:latin typeface="Times New Roman" panose="02020603050405020304"/>
                <a:cs typeface="Times New Roman" panose="02020603050405020304"/>
              </a:rPr>
              <a:t>cutting</a:t>
            </a:r>
            <a:r>
              <a:rPr sz="1950" b="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b="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b="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spc="-10" dirty="0">
                <a:latin typeface="Times New Roman" panose="02020603050405020304"/>
                <a:cs typeface="Times New Roman" panose="02020603050405020304"/>
              </a:rPr>
              <a:t>communicative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755" y="1823126"/>
            <a:ext cx="9182735" cy="421576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2300" dirty="0">
                <a:latin typeface="Times New Roman" panose="02020603050405020304"/>
                <a:cs typeface="Times New Roman" panose="02020603050405020304"/>
              </a:rPr>
              <a:t>3. </a:t>
            </a:r>
            <a:r>
              <a:rPr sz="2300" b="1" spc="-10" dirty="0">
                <a:latin typeface="Times New Roman" panose="02020603050405020304"/>
                <a:cs typeface="Times New Roman" panose="02020603050405020304"/>
              </a:rPr>
              <a:t>Conduct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VI.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interview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passes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demonstrate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basic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liking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respect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people.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01320" indent="-388620">
              <a:lnSpc>
                <a:spcPct val="100000"/>
              </a:lnSpc>
              <a:spcBef>
                <a:spcPts val="395"/>
              </a:spcBef>
              <a:buAutoNum type="romanLcPeriod" startAt="7"/>
              <a:tabLst>
                <a:tab pos="4013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Question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asked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manner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encourages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candidate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talk.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71170" indent="-458470">
              <a:lnSpc>
                <a:spcPct val="100000"/>
              </a:lnSpc>
              <a:spcBef>
                <a:spcPts val="385"/>
              </a:spcBef>
              <a:buAutoNum type="romanLcPeriod" startAt="7"/>
              <a:tabLst>
                <a:tab pos="47117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Listen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attentively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possible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projectively.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300" dirty="0">
                <a:latin typeface="Times New Roman" panose="02020603050405020304"/>
                <a:cs typeface="Times New Roman" panose="02020603050405020304"/>
              </a:rPr>
              <a:t>4. </a:t>
            </a:r>
            <a:r>
              <a:rPr sz="2300" b="1" spc="-10" dirty="0">
                <a:latin typeface="Times New Roman" panose="02020603050405020304"/>
                <a:cs typeface="Times New Roman" panose="02020603050405020304"/>
              </a:rPr>
              <a:t>Close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IX.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interviewer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make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sign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indicate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end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interview.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X.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candidate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given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type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answer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indication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future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300" dirty="0">
                <a:latin typeface="Times New Roman" panose="02020603050405020304"/>
                <a:cs typeface="Times New Roman" panose="02020603050405020304"/>
              </a:rPr>
              <a:t>5. </a:t>
            </a:r>
            <a:r>
              <a:rPr sz="2300" b="1" spc="-10" dirty="0">
                <a:latin typeface="Times New Roman" panose="02020603050405020304"/>
                <a:cs typeface="Times New Roman" panose="02020603050405020304"/>
              </a:rPr>
              <a:t>Evaluation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ts val="1900"/>
              </a:lnSpc>
              <a:spcBef>
                <a:spcPts val="8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XI.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interviewer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immediately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evaluate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candidate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while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detals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fresh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mind.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76365" y="2818130"/>
            <a:ext cx="2877820" cy="614680"/>
          </a:xfrm>
          <a:custGeom>
            <a:avLst/>
            <a:gdLst/>
            <a:ahLst/>
            <a:cxnLst/>
            <a:rect l="l" t="t" r="r" b="b"/>
            <a:pathLst>
              <a:path w="1798320" h="429894">
                <a:moveTo>
                  <a:pt x="1798320" y="429768"/>
                </a:moveTo>
                <a:lnTo>
                  <a:pt x="1798320" y="0"/>
                </a:lnTo>
                <a:lnTo>
                  <a:pt x="0" y="0"/>
                </a:lnTo>
                <a:lnTo>
                  <a:pt x="0" y="429768"/>
                </a:lnTo>
                <a:lnTo>
                  <a:pt x="4572" y="429768"/>
                </a:lnTo>
                <a:lnTo>
                  <a:pt x="4572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1787652" y="10668"/>
                </a:lnTo>
                <a:lnTo>
                  <a:pt x="1787652" y="6096"/>
                </a:lnTo>
                <a:lnTo>
                  <a:pt x="1793748" y="10668"/>
                </a:lnTo>
                <a:lnTo>
                  <a:pt x="1793748" y="429768"/>
                </a:lnTo>
                <a:lnTo>
                  <a:pt x="1798320" y="429768"/>
                </a:lnTo>
                <a:close/>
              </a:path>
              <a:path w="1798320" h="429894">
                <a:moveTo>
                  <a:pt x="10668" y="10668"/>
                </a:moveTo>
                <a:lnTo>
                  <a:pt x="10668" y="6096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1798320" h="429894">
                <a:moveTo>
                  <a:pt x="10668" y="419100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419100"/>
                </a:lnTo>
                <a:lnTo>
                  <a:pt x="10668" y="419100"/>
                </a:lnTo>
                <a:close/>
              </a:path>
              <a:path w="1798320" h="429894">
                <a:moveTo>
                  <a:pt x="1793748" y="419100"/>
                </a:moveTo>
                <a:lnTo>
                  <a:pt x="4572" y="419100"/>
                </a:lnTo>
                <a:lnTo>
                  <a:pt x="10668" y="425196"/>
                </a:lnTo>
                <a:lnTo>
                  <a:pt x="10668" y="429768"/>
                </a:lnTo>
                <a:lnTo>
                  <a:pt x="1787652" y="429768"/>
                </a:lnTo>
                <a:lnTo>
                  <a:pt x="1787652" y="425196"/>
                </a:lnTo>
                <a:lnTo>
                  <a:pt x="1793748" y="419100"/>
                </a:lnTo>
                <a:close/>
              </a:path>
              <a:path w="1798320" h="429894">
                <a:moveTo>
                  <a:pt x="10668" y="429768"/>
                </a:moveTo>
                <a:lnTo>
                  <a:pt x="10668" y="425196"/>
                </a:lnTo>
                <a:lnTo>
                  <a:pt x="4572" y="419100"/>
                </a:lnTo>
                <a:lnTo>
                  <a:pt x="4572" y="429768"/>
                </a:lnTo>
                <a:lnTo>
                  <a:pt x="10668" y="429768"/>
                </a:lnTo>
                <a:close/>
              </a:path>
              <a:path w="1798320" h="429894">
                <a:moveTo>
                  <a:pt x="1793748" y="10668"/>
                </a:moveTo>
                <a:lnTo>
                  <a:pt x="1787652" y="6096"/>
                </a:lnTo>
                <a:lnTo>
                  <a:pt x="1787652" y="10668"/>
                </a:lnTo>
                <a:lnTo>
                  <a:pt x="1793748" y="10668"/>
                </a:lnTo>
                <a:close/>
              </a:path>
              <a:path w="1798320" h="429894">
                <a:moveTo>
                  <a:pt x="1793748" y="419100"/>
                </a:moveTo>
                <a:lnTo>
                  <a:pt x="1793748" y="10668"/>
                </a:lnTo>
                <a:lnTo>
                  <a:pt x="1787652" y="10668"/>
                </a:lnTo>
                <a:lnTo>
                  <a:pt x="1787652" y="419100"/>
                </a:lnTo>
                <a:lnTo>
                  <a:pt x="1793748" y="419100"/>
                </a:lnTo>
                <a:close/>
              </a:path>
              <a:path w="1798320" h="429894">
                <a:moveTo>
                  <a:pt x="1793748" y="429768"/>
                </a:moveTo>
                <a:lnTo>
                  <a:pt x="1793748" y="419100"/>
                </a:lnTo>
                <a:lnTo>
                  <a:pt x="1787652" y="425196"/>
                </a:lnTo>
                <a:lnTo>
                  <a:pt x="1787652" y="429768"/>
                </a:lnTo>
                <a:lnTo>
                  <a:pt x="1793748" y="429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87120" y="2895600"/>
            <a:ext cx="2630805" cy="747395"/>
          </a:xfrm>
          <a:custGeom>
            <a:avLst/>
            <a:gdLst/>
            <a:ahLst/>
            <a:cxnLst/>
            <a:rect l="l" t="t" r="r" b="b"/>
            <a:pathLst>
              <a:path w="1193800" h="582295">
                <a:moveTo>
                  <a:pt x="1193292" y="582168"/>
                </a:moveTo>
                <a:lnTo>
                  <a:pt x="1193292" y="0"/>
                </a:lnTo>
                <a:lnTo>
                  <a:pt x="0" y="0"/>
                </a:lnTo>
                <a:lnTo>
                  <a:pt x="0" y="582168"/>
                </a:lnTo>
                <a:lnTo>
                  <a:pt x="4572" y="582168"/>
                </a:lnTo>
                <a:lnTo>
                  <a:pt x="4572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1182624" y="10668"/>
                </a:lnTo>
                <a:lnTo>
                  <a:pt x="1182624" y="6096"/>
                </a:lnTo>
                <a:lnTo>
                  <a:pt x="1188720" y="10668"/>
                </a:lnTo>
                <a:lnTo>
                  <a:pt x="1188720" y="582168"/>
                </a:lnTo>
                <a:lnTo>
                  <a:pt x="1193292" y="582168"/>
                </a:lnTo>
                <a:close/>
              </a:path>
              <a:path w="1193800" h="582295">
                <a:moveTo>
                  <a:pt x="10668" y="10668"/>
                </a:moveTo>
                <a:lnTo>
                  <a:pt x="10668" y="6096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1193800" h="582295">
                <a:moveTo>
                  <a:pt x="10668" y="571500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571500"/>
                </a:lnTo>
                <a:lnTo>
                  <a:pt x="10668" y="571500"/>
                </a:lnTo>
                <a:close/>
              </a:path>
              <a:path w="1193800" h="582295">
                <a:moveTo>
                  <a:pt x="1188720" y="571500"/>
                </a:moveTo>
                <a:lnTo>
                  <a:pt x="4572" y="571500"/>
                </a:lnTo>
                <a:lnTo>
                  <a:pt x="10668" y="577596"/>
                </a:lnTo>
                <a:lnTo>
                  <a:pt x="10668" y="582168"/>
                </a:lnTo>
                <a:lnTo>
                  <a:pt x="1182624" y="582168"/>
                </a:lnTo>
                <a:lnTo>
                  <a:pt x="1182624" y="577596"/>
                </a:lnTo>
                <a:lnTo>
                  <a:pt x="1188720" y="571500"/>
                </a:lnTo>
                <a:close/>
              </a:path>
              <a:path w="1193800" h="582295">
                <a:moveTo>
                  <a:pt x="10668" y="582168"/>
                </a:moveTo>
                <a:lnTo>
                  <a:pt x="10668" y="577596"/>
                </a:lnTo>
                <a:lnTo>
                  <a:pt x="4572" y="571500"/>
                </a:lnTo>
                <a:lnTo>
                  <a:pt x="4572" y="582168"/>
                </a:lnTo>
                <a:lnTo>
                  <a:pt x="10668" y="582168"/>
                </a:lnTo>
                <a:close/>
              </a:path>
              <a:path w="1193800" h="582295">
                <a:moveTo>
                  <a:pt x="1188720" y="10668"/>
                </a:moveTo>
                <a:lnTo>
                  <a:pt x="1182624" y="6096"/>
                </a:lnTo>
                <a:lnTo>
                  <a:pt x="1182624" y="10668"/>
                </a:lnTo>
                <a:lnTo>
                  <a:pt x="1188720" y="10668"/>
                </a:lnTo>
                <a:close/>
              </a:path>
              <a:path w="1193800" h="582295">
                <a:moveTo>
                  <a:pt x="1188720" y="571500"/>
                </a:moveTo>
                <a:lnTo>
                  <a:pt x="1188720" y="10668"/>
                </a:lnTo>
                <a:lnTo>
                  <a:pt x="1182624" y="10668"/>
                </a:lnTo>
                <a:lnTo>
                  <a:pt x="1182624" y="571500"/>
                </a:lnTo>
                <a:lnTo>
                  <a:pt x="1188720" y="571500"/>
                </a:lnTo>
                <a:close/>
              </a:path>
              <a:path w="1193800" h="582295">
                <a:moveTo>
                  <a:pt x="1188720" y="582168"/>
                </a:moveTo>
                <a:lnTo>
                  <a:pt x="1188720" y="571500"/>
                </a:lnTo>
                <a:lnTo>
                  <a:pt x="1182624" y="577596"/>
                </a:lnTo>
                <a:lnTo>
                  <a:pt x="1182624" y="582168"/>
                </a:lnTo>
                <a:lnTo>
                  <a:pt x="1188720" y="5821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35400" y="1904365"/>
            <a:ext cx="2384425" cy="370840"/>
          </a:xfrm>
          <a:prstGeom prst="rect">
            <a:avLst/>
          </a:prstGeom>
        </p:spPr>
        <p:txBody>
          <a:bodyPr vert="horz" wrap="square" lIns="0" tIns="14604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b="0" spc="-10" dirty="0">
                <a:latin typeface="Carlito"/>
                <a:cs typeface="Carlito"/>
              </a:rPr>
              <a:t>Development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78023" y="2442972"/>
            <a:ext cx="5242560" cy="6350"/>
          </a:xfrm>
          <a:custGeom>
            <a:avLst/>
            <a:gdLst/>
            <a:ahLst/>
            <a:cxnLst/>
            <a:rect l="l" t="t" r="r" b="b"/>
            <a:pathLst>
              <a:path w="5242559" h="6350">
                <a:moveTo>
                  <a:pt x="5242559" y="6095"/>
                </a:moveTo>
                <a:lnTo>
                  <a:pt x="5242559" y="0"/>
                </a:lnTo>
                <a:lnTo>
                  <a:pt x="0" y="0"/>
                </a:lnTo>
                <a:lnTo>
                  <a:pt x="0" y="6095"/>
                </a:lnTo>
                <a:lnTo>
                  <a:pt x="5242559" y="60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85240" y="2971800"/>
            <a:ext cx="2256155" cy="655320"/>
          </a:xfrm>
          <a:prstGeom prst="rect">
            <a:avLst/>
          </a:prstGeom>
        </p:spPr>
        <p:txBody>
          <a:bodyPr vert="horz" wrap="square" lIns="0" tIns="12065" rIns="0" bIns="0" rtlCol="0">
            <a:noAutofit/>
          </a:bodyPr>
          <a:lstStyle/>
          <a:p>
            <a:pPr marL="12700" marR="5080">
              <a:lnSpc>
                <a:spcPct val="101000"/>
              </a:lnSpc>
              <a:spcBef>
                <a:spcPts val="95"/>
              </a:spcBef>
            </a:pPr>
            <a:r>
              <a:rPr sz="1100" dirty="0">
                <a:latin typeface="Carlito"/>
                <a:cs typeface="Carlito"/>
              </a:rPr>
              <a:t>Operative</a:t>
            </a:r>
            <a:r>
              <a:rPr sz="11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10" dirty="0">
                <a:latin typeface="Carlito"/>
                <a:cs typeface="Carlito"/>
              </a:rPr>
              <a:t>training</a:t>
            </a:r>
            <a:r>
              <a:rPr sz="11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30" dirty="0">
                <a:latin typeface="Carlito"/>
                <a:cs typeface="Carlito"/>
              </a:rPr>
              <a:t>(To</a:t>
            </a:r>
            <a:r>
              <a:rPr sz="11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dirty="0">
                <a:latin typeface="Carlito"/>
                <a:cs typeface="Carlito"/>
              </a:rPr>
              <a:t>increase</a:t>
            </a:r>
            <a:r>
              <a:rPr sz="11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50" dirty="0">
                <a:latin typeface="Carlito"/>
                <a:cs typeface="Carlito"/>
              </a:rPr>
              <a:t>a</a:t>
            </a:r>
            <a:r>
              <a:rPr sz="11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dirty="0">
                <a:latin typeface="Carlito"/>
                <a:cs typeface="Carlito"/>
              </a:rPr>
              <a:t>specific</a:t>
            </a:r>
            <a:r>
              <a:rPr sz="11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10" dirty="0">
                <a:latin typeface="Carlito"/>
                <a:cs typeface="Carlito"/>
              </a:rPr>
              <a:t>skill)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85000" y="2790825"/>
            <a:ext cx="1861185" cy="803910"/>
          </a:xfrm>
          <a:prstGeom prst="rect">
            <a:avLst/>
          </a:prstGeom>
        </p:spPr>
        <p:txBody>
          <a:bodyPr vert="horz" wrap="square" lIns="0" tIns="13335" rIns="0" bIns="0" rtlCol="0">
            <a:noAutofit/>
          </a:bodyPr>
          <a:lstStyle/>
          <a:p>
            <a:pPr marL="12700" marR="5080">
              <a:lnSpc>
                <a:spcPct val="101000"/>
              </a:lnSpc>
              <a:spcBef>
                <a:spcPts val="105"/>
              </a:spcBef>
            </a:pPr>
            <a:r>
              <a:rPr sz="1100" dirty="0">
                <a:latin typeface="Carlito"/>
                <a:cs typeface="Carlito"/>
              </a:rPr>
              <a:t>Management</a:t>
            </a:r>
            <a:r>
              <a:rPr sz="11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10" dirty="0">
                <a:latin typeface="Carlito"/>
                <a:cs typeface="Carlito"/>
              </a:rPr>
              <a:t>development</a:t>
            </a:r>
            <a:r>
              <a:rPr sz="11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dirty="0">
                <a:latin typeface="Carlito"/>
                <a:cs typeface="Carlito"/>
              </a:rPr>
              <a:t>(Complex</a:t>
            </a:r>
            <a:r>
              <a:rPr sz="11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dirty="0">
                <a:latin typeface="Carlito"/>
                <a:cs typeface="Carlito"/>
              </a:rPr>
              <a:t>in</a:t>
            </a:r>
            <a:r>
              <a:rPr sz="11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spc="-10" dirty="0">
                <a:latin typeface="Carlito"/>
                <a:cs typeface="Carlito"/>
              </a:rPr>
              <a:t>nature)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46020" y="2154948"/>
            <a:ext cx="5305425" cy="669290"/>
          </a:xfrm>
          <a:custGeom>
            <a:avLst/>
            <a:gdLst/>
            <a:ahLst/>
            <a:cxnLst/>
            <a:rect l="l" t="t" r="r" b="b"/>
            <a:pathLst>
              <a:path w="5305425" h="669289">
                <a:moveTo>
                  <a:pt x="62484" y="606552"/>
                </a:moveTo>
                <a:lnTo>
                  <a:pt x="35052" y="606552"/>
                </a:lnTo>
                <a:lnTo>
                  <a:pt x="35052" y="291084"/>
                </a:lnTo>
                <a:lnTo>
                  <a:pt x="28956" y="291084"/>
                </a:lnTo>
                <a:lnTo>
                  <a:pt x="28956" y="606552"/>
                </a:lnTo>
                <a:lnTo>
                  <a:pt x="0" y="606552"/>
                </a:lnTo>
                <a:lnTo>
                  <a:pt x="28956" y="663079"/>
                </a:lnTo>
                <a:lnTo>
                  <a:pt x="32004" y="669036"/>
                </a:lnTo>
                <a:lnTo>
                  <a:pt x="35052" y="662787"/>
                </a:lnTo>
                <a:lnTo>
                  <a:pt x="62484" y="606552"/>
                </a:lnTo>
                <a:close/>
              </a:path>
              <a:path w="5305425" h="669289">
                <a:moveTo>
                  <a:pt x="2610612" y="227076"/>
                </a:moveTo>
                <a:lnTo>
                  <a:pt x="2582875" y="227749"/>
                </a:lnTo>
                <a:lnTo>
                  <a:pt x="2577084" y="0"/>
                </a:lnTo>
                <a:lnTo>
                  <a:pt x="2570988" y="0"/>
                </a:lnTo>
                <a:lnTo>
                  <a:pt x="2576792" y="227888"/>
                </a:lnTo>
                <a:lnTo>
                  <a:pt x="2548128" y="228600"/>
                </a:lnTo>
                <a:lnTo>
                  <a:pt x="2581656" y="291084"/>
                </a:lnTo>
                <a:lnTo>
                  <a:pt x="2583180" y="287705"/>
                </a:lnTo>
                <a:lnTo>
                  <a:pt x="2610612" y="227076"/>
                </a:lnTo>
                <a:close/>
              </a:path>
              <a:path w="5305425" h="669289">
                <a:moveTo>
                  <a:pt x="5305044" y="606552"/>
                </a:moveTo>
                <a:lnTo>
                  <a:pt x="5276088" y="606552"/>
                </a:lnTo>
                <a:lnTo>
                  <a:pt x="5276088" y="291084"/>
                </a:lnTo>
                <a:lnTo>
                  <a:pt x="5271516" y="291084"/>
                </a:lnTo>
                <a:lnTo>
                  <a:pt x="5271516" y="606552"/>
                </a:lnTo>
                <a:lnTo>
                  <a:pt x="5242560" y="606552"/>
                </a:lnTo>
                <a:lnTo>
                  <a:pt x="5271516" y="663079"/>
                </a:lnTo>
                <a:lnTo>
                  <a:pt x="5274564" y="669036"/>
                </a:lnTo>
                <a:lnTo>
                  <a:pt x="5276088" y="665911"/>
                </a:lnTo>
                <a:lnTo>
                  <a:pt x="5305044" y="6065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14019" y="3891786"/>
            <a:ext cx="3997325" cy="19113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50" spc="-10" dirty="0">
                <a:latin typeface="Times New Roman" panose="02020603050405020304"/>
                <a:cs typeface="Times New Roman" panose="02020603050405020304"/>
              </a:rPr>
              <a:t>Methods: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339725" indent="-327025">
              <a:lnSpc>
                <a:spcPct val="100000"/>
              </a:lnSpc>
              <a:spcBef>
                <a:spcPts val="35"/>
              </a:spcBef>
              <a:buAutoNum type="romanLcPeriod"/>
              <a:tabLst>
                <a:tab pos="339725" algn="l"/>
              </a:tabLst>
            </a:pPr>
            <a:r>
              <a:rPr sz="245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4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24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-10" dirty="0">
                <a:latin typeface="Times New Roman" panose="02020603050405020304"/>
                <a:cs typeface="Times New Roman" panose="02020603050405020304"/>
              </a:rPr>
              <a:t>trining.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344805" indent="-332105">
              <a:lnSpc>
                <a:spcPct val="100000"/>
              </a:lnSpc>
              <a:spcBef>
                <a:spcPts val="25"/>
              </a:spcBef>
              <a:buAutoNum type="romanLcPeriod"/>
              <a:tabLst>
                <a:tab pos="344805" algn="l"/>
              </a:tabLst>
            </a:pPr>
            <a:r>
              <a:rPr sz="2450" dirty="0">
                <a:latin typeface="Times New Roman" panose="02020603050405020304"/>
                <a:cs typeface="Times New Roman" panose="02020603050405020304"/>
              </a:rPr>
              <a:t>vestibule</a:t>
            </a:r>
            <a:r>
              <a:rPr sz="2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-10" dirty="0">
                <a:latin typeface="Times New Roman" panose="02020603050405020304"/>
                <a:cs typeface="Times New Roman" panose="02020603050405020304"/>
              </a:rPr>
              <a:t>school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413385" indent="-400685">
              <a:lnSpc>
                <a:spcPct val="100000"/>
              </a:lnSpc>
              <a:spcBef>
                <a:spcPts val="35"/>
              </a:spcBef>
              <a:buAutoNum type="romanLcPeriod"/>
              <a:tabLst>
                <a:tab pos="412750" algn="l"/>
              </a:tabLst>
            </a:pPr>
            <a:r>
              <a:rPr sz="2450" dirty="0">
                <a:latin typeface="Times New Roman" panose="02020603050405020304"/>
                <a:cs typeface="Times New Roman" panose="02020603050405020304"/>
              </a:rPr>
              <a:t>Apprenticeship</a:t>
            </a:r>
            <a:r>
              <a:rPr sz="2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-10" dirty="0">
                <a:latin typeface="Times New Roman" panose="02020603050405020304"/>
                <a:cs typeface="Times New Roman" panose="02020603050405020304"/>
              </a:rPr>
              <a:t>programmes</a:t>
            </a:r>
            <a:endParaRPr sz="2450">
              <a:latin typeface="Times New Roman" panose="02020603050405020304"/>
              <a:cs typeface="Times New Roman" panose="02020603050405020304"/>
            </a:endParaRPr>
          </a:p>
          <a:p>
            <a:pPr marL="414020" indent="-401320">
              <a:lnSpc>
                <a:spcPct val="100000"/>
              </a:lnSpc>
              <a:spcBef>
                <a:spcPts val="25"/>
              </a:spcBef>
              <a:buAutoNum type="romanLcPeriod"/>
              <a:tabLst>
                <a:tab pos="414020" algn="l"/>
              </a:tabLst>
            </a:pPr>
            <a:r>
              <a:rPr sz="2450" dirty="0">
                <a:latin typeface="Times New Roman" panose="02020603050405020304"/>
                <a:cs typeface="Times New Roman" panose="02020603050405020304"/>
              </a:rPr>
              <a:t>Special</a:t>
            </a:r>
            <a:r>
              <a:rPr sz="24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50" spc="-10" dirty="0">
                <a:latin typeface="Times New Roman" panose="02020603050405020304"/>
                <a:cs typeface="Times New Roman" panose="02020603050405020304"/>
              </a:rPr>
              <a:t>course</a:t>
            </a:r>
            <a:endParaRPr sz="2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391" y="1870963"/>
            <a:ext cx="713676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#</a:t>
            </a:r>
            <a:r>
              <a:rPr sz="2300" b="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Developments</a:t>
            </a:r>
            <a:r>
              <a:rPr sz="2300" b="0" u="heavy" spc="-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Requirements(Management</a:t>
            </a:r>
            <a:r>
              <a:rPr sz="2300" b="0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Development)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2391" y="2643631"/>
            <a:ext cx="3349625" cy="28219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2300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training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needed</a:t>
            </a:r>
            <a:r>
              <a:rPr sz="2150" b="1" u="none" spc="-10" dirty="0">
                <a:latin typeface="Times New Roman" panose="02020603050405020304"/>
                <a:cs typeface="Times New Roman" panose="02020603050405020304"/>
              </a:rPr>
              <a:t>:</a:t>
            </a:r>
            <a:endParaRPr sz="21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5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Decision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making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skills.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380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Inter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personal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skills.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385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Job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knowledge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skills.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385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Organizational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skills.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385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General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knowledge.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385"/>
              </a:spcBef>
              <a:buFont typeface="Arial" panose="020B0604020202020204"/>
              <a:buChar char="•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Specific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individual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knowledge.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7463" y="1461921"/>
            <a:ext cx="7937500" cy="464629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01295" indent="-188595">
              <a:lnSpc>
                <a:spcPct val="100000"/>
              </a:lnSpc>
              <a:spcBef>
                <a:spcPts val="58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spc="-10" dirty="0">
                <a:latin typeface="Times New Roman" panose="02020603050405020304"/>
                <a:cs typeface="Times New Roman" panose="02020603050405020304"/>
              </a:rPr>
              <a:t>Methods: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423035" lvl="1" indent="-208280">
              <a:lnSpc>
                <a:spcPct val="100000"/>
              </a:lnSpc>
              <a:spcBef>
                <a:spcPts val="495"/>
              </a:spcBef>
              <a:buFont typeface="Carlito"/>
              <a:buAutoNum type="romanLcPeriod"/>
              <a:tabLst>
                <a:tab pos="1423035" algn="l"/>
              </a:tabLst>
            </a:pPr>
            <a:r>
              <a:rPr sz="2300" b="1" dirty="0">
                <a:latin typeface="Carlito"/>
                <a:cs typeface="Carlito"/>
              </a:rPr>
              <a:t>Decision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Carlito"/>
                <a:cs typeface="Carlito"/>
              </a:rPr>
              <a:t>making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spc="-10" dirty="0">
                <a:latin typeface="Carlito"/>
                <a:cs typeface="Carlito"/>
              </a:rPr>
              <a:t>skills</a:t>
            </a:r>
            <a:endParaRPr sz="2300">
              <a:latin typeface="Carlito"/>
              <a:cs typeface="Carlito"/>
            </a:endParaRPr>
          </a:p>
          <a:p>
            <a:pPr marL="2176780" lvl="2" indent="-294640">
              <a:lnSpc>
                <a:spcPct val="100000"/>
              </a:lnSpc>
              <a:spcBef>
                <a:spcPts val="550"/>
              </a:spcBef>
              <a:buAutoNum type="alphaLcParenR"/>
              <a:tabLst>
                <a:tab pos="2176780" algn="l"/>
              </a:tabLst>
            </a:pPr>
            <a:r>
              <a:rPr sz="2300" dirty="0">
                <a:latin typeface="Carlito"/>
                <a:cs typeface="Carlito"/>
              </a:rPr>
              <a:t>In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basket</a:t>
            </a:r>
            <a:endParaRPr sz="2300">
              <a:latin typeface="Carlito"/>
              <a:cs typeface="Carlito"/>
            </a:endParaRPr>
          </a:p>
          <a:p>
            <a:pPr marL="2192020" lvl="2" indent="-30988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2192020" algn="l"/>
              </a:tabLst>
            </a:pPr>
            <a:r>
              <a:rPr sz="2300" dirty="0">
                <a:latin typeface="Carlito"/>
                <a:cs typeface="Carlito"/>
              </a:rPr>
              <a:t>In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business</a:t>
            </a:r>
            <a:endParaRPr sz="2300">
              <a:latin typeface="Carlito"/>
              <a:cs typeface="Carlito"/>
            </a:endParaRPr>
          </a:p>
          <a:p>
            <a:pPr marL="2161540" lvl="2" indent="-27940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2161540" algn="l"/>
              </a:tabLst>
            </a:pPr>
            <a:r>
              <a:rPr sz="2300" dirty="0">
                <a:latin typeface="Carlito"/>
                <a:cs typeface="Carlito"/>
              </a:rPr>
              <a:t>Case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studies(Past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records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manager’s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decision)</a:t>
            </a:r>
            <a:endParaRPr sz="2300">
              <a:latin typeface="Carlito"/>
              <a:cs typeface="Carlito"/>
            </a:endParaRPr>
          </a:p>
          <a:p>
            <a:pPr marL="1422400" lvl="1" indent="-274955">
              <a:lnSpc>
                <a:spcPct val="100000"/>
              </a:lnSpc>
              <a:spcBef>
                <a:spcPts val="550"/>
              </a:spcBef>
              <a:buFont typeface="Carlito"/>
              <a:buAutoNum type="romanLcPeriod"/>
              <a:tabLst>
                <a:tab pos="1422400" algn="l"/>
              </a:tabLst>
            </a:pPr>
            <a:r>
              <a:rPr sz="2300" b="1" spc="-10" dirty="0">
                <a:latin typeface="Carlito"/>
                <a:cs typeface="Carlito"/>
              </a:rPr>
              <a:t>Interpersonal</a:t>
            </a:r>
            <a:r>
              <a:rPr sz="23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spc="-10" dirty="0">
                <a:latin typeface="Carlito"/>
                <a:cs typeface="Carlito"/>
              </a:rPr>
              <a:t>skills</a:t>
            </a:r>
            <a:endParaRPr sz="2300">
              <a:latin typeface="Carlito"/>
              <a:cs typeface="Carlito"/>
            </a:endParaRPr>
          </a:p>
          <a:p>
            <a:pPr marL="2111375" lvl="2" indent="-29591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2111375" algn="l"/>
              </a:tabLst>
            </a:pPr>
            <a:r>
              <a:rPr sz="2300" dirty="0">
                <a:latin typeface="Carlito"/>
                <a:cs typeface="Carlito"/>
              </a:rPr>
              <a:t>Role</a:t>
            </a:r>
            <a:r>
              <a:rPr sz="23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playing</a:t>
            </a:r>
            <a:endParaRPr sz="2300">
              <a:latin typeface="Carlito"/>
              <a:cs typeface="Carlito"/>
            </a:endParaRPr>
          </a:p>
          <a:p>
            <a:pPr marL="2125345" lvl="2" indent="-30988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2125345" algn="l"/>
              </a:tabLst>
            </a:pPr>
            <a:r>
              <a:rPr sz="2300" dirty="0">
                <a:latin typeface="Carlito"/>
                <a:cs typeface="Carlito"/>
              </a:rPr>
              <a:t>Behavior</a:t>
            </a:r>
            <a:r>
              <a:rPr sz="23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modelling</a:t>
            </a:r>
            <a:endParaRPr sz="2300">
              <a:latin typeface="Carlito"/>
              <a:cs typeface="Carlito"/>
            </a:endParaRPr>
          </a:p>
          <a:p>
            <a:pPr marL="2094865" lvl="2" indent="-279400">
              <a:lnSpc>
                <a:spcPct val="100000"/>
              </a:lnSpc>
              <a:spcBef>
                <a:spcPts val="550"/>
              </a:spcBef>
              <a:buAutoNum type="alphaLcParenR"/>
              <a:tabLst>
                <a:tab pos="2094230" algn="l"/>
              </a:tabLst>
            </a:pPr>
            <a:r>
              <a:rPr sz="2300" dirty="0">
                <a:latin typeface="Carlito"/>
                <a:cs typeface="Carlito"/>
              </a:rPr>
              <a:t>Sensitivity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training</a:t>
            </a:r>
            <a:endParaRPr sz="2300">
              <a:latin typeface="Carlito"/>
              <a:cs typeface="Carlito"/>
            </a:endParaRPr>
          </a:p>
          <a:p>
            <a:pPr marL="2125345" lvl="2" indent="-30988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2125345" algn="l"/>
              </a:tabLst>
            </a:pPr>
            <a:r>
              <a:rPr sz="2300" spc="-20" dirty="0">
                <a:latin typeface="Carlito"/>
                <a:cs typeface="Carlito"/>
              </a:rPr>
              <a:t>Transactional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analysis</a:t>
            </a:r>
            <a:endParaRPr sz="2300">
              <a:latin typeface="Carlito"/>
              <a:cs typeface="Carlito"/>
            </a:endParaRPr>
          </a:p>
          <a:p>
            <a:pPr marL="2115820" lvl="2" indent="-300355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2115820" algn="l"/>
              </a:tabLst>
            </a:pPr>
            <a:r>
              <a:rPr sz="2300" dirty="0">
                <a:latin typeface="Carlito"/>
                <a:cs typeface="Carlito"/>
              </a:rPr>
              <a:t>Structure</a:t>
            </a:r>
            <a:r>
              <a:rPr sz="23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insight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1354" y="1434489"/>
            <a:ext cx="3664585" cy="466471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2425" indent="-339725">
              <a:lnSpc>
                <a:spcPct val="100000"/>
              </a:lnSpc>
              <a:spcBef>
                <a:spcPts val="660"/>
              </a:spcBef>
              <a:buFont typeface="Carlito"/>
              <a:buAutoNum type="romanLcPeriod" startAt="3"/>
              <a:tabLst>
                <a:tab pos="352425" algn="l"/>
              </a:tabLst>
            </a:pPr>
            <a:r>
              <a:rPr sz="2300" b="1" dirty="0">
                <a:latin typeface="Carlito"/>
                <a:cs typeface="Carlito"/>
              </a:rPr>
              <a:t>Job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spc="-10" dirty="0">
                <a:latin typeface="Carlito"/>
                <a:cs typeface="Carlito"/>
              </a:rPr>
              <a:t>knowledge</a:t>
            </a:r>
            <a:endParaRPr sz="2300">
              <a:latin typeface="Carlito"/>
              <a:cs typeface="Carlito"/>
            </a:endParaRPr>
          </a:p>
          <a:p>
            <a:pPr marL="842010" lvl="1" indent="-29464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842010" algn="l"/>
              </a:tabLst>
            </a:pPr>
            <a:r>
              <a:rPr sz="2300" dirty="0">
                <a:latin typeface="Carlito"/>
                <a:cs typeface="Carlito"/>
              </a:rPr>
              <a:t>On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job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experience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50" dirty="0">
                <a:latin typeface="Carlito"/>
                <a:cs typeface="Carlito"/>
              </a:rPr>
              <a:t>.</a:t>
            </a:r>
            <a:endParaRPr sz="2300">
              <a:latin typeface="Carlito"/>
              <a:cs typeface="Carlito"/>
            </a:endParaRPr>
          </a:p>
          <a:p>
            <a:pPr marL="855980" lvl="1" indent="-308610">
              <a:lnSpc>
                <a:spcPct val="100000"/>
              </a:lnSpc>
              <a:spcBef>
                <a:spcPts val="550"/>
              </a:spcBef>
              <a:buAutoNum type="alphaLcParenR"/>
              <a:tabLst>
                <a:tab pos="855980" algn="l"/>
              </a:tabLst>
            </a:pPr>
            <a:r>
              <a:rPr sz="2300" spc="-10" dirty="0">
                <a:latin typeface="Carlito"/>
                <a:cs typeface="Carlito"/>
              </a:rPr>
              <a:t>Coaching.</a:t>
            </a:r>
            <a:endParaRPr sz="2300">
              <a:latin typeface="Carlito"/>
              <a:cs typeface="Carlito"/>
            </a:endParaRPr>
          </a:p>
          <a:p>
            <a:pPr marL="826770" lvl="1" indent="-27940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826135" algn="l"/>
              </a:tabLst>
            </a:pPr>
            <a:r>
              <a:rPr sz="2300" spc="-10" dirty="0">
                <a:latin typeface="Carlito"/>
                <a:cs typeface="Carlito"/>
              </a:rPr>
              <a:t>Understudy.</a:t>
            </a:r>
            <a:endParaRPr sz="2300">
              <a:latin typeface="Carlito"/>
              <a:cs typeface="Carlito"/>
            </a:endParaRPr>
          </a:p>
          <a:p>
            <a:pPr marL="328930" indent="-316230">
              <a:lnSpc>
                <a:spcPct val="100000"/>
              </a:lnSpc>
              <a:spcBef>
                <a:spcPts val="565"/>
              </a:spcBef>
              <a:buFont typeface="Carlito"/>
              <a:buAutoNum type="romanLcPeriod" startAt="3"/>
              <a:tabLst>
                <a:tab pos="328930" algn="l"/>
              </a:tabLst>
            </a:pPr>
            <a:r>
              <a:rPr sz="2300" b="1" spc="-10" dirty="0">
                <a:latin typeface="Carlito"/>
                <a:cs typeface="Carlito"/>
              </a:rPr>
              <a:t>Organizational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spc="-10" dirty="0">
                <a:latin typeface="Carlito"/>
                <a:cs typeface="Carlito"/>
              </a:rPr>
              <a:t>knowledge</a:t>
            </a:r>
            <a:endParaRPr sz="2300">
              <a:latin typeface="Carlito"/>
              <a:cs typeface="Carlito"/>
            </a:endParaRPr>
          </a:p>
          <a:p>
            <a:pPr marL="908685" lvl="1" indent="-294640">
              <a:lnSpc>
                <a:spcPct val="100000"/>
              </a:lnSpc>
              <a:spcBef>
                <a:spcPts val="550"/>
              </a:spcBef>
              <a:buAutoNum type="alphaLcParenR"/>
              <a:tabLst>
                <a:tab pos="908685" algn="l"/>
              </a:tabLst>
            </a:pPr>
            <a:r>
              <a:rPr sz="2300" dirty="0">
                <a:latin typeface="Carlito"/>
                <a:cs typeface="Carlito"/>
              </a:rPr>
              <a:t>Position</a:t>
            </a:r>
            <a:r>
              <a:rPr sz="23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rotation.</a:t>
            </a:r>
            <a:endParaRPr sz="2300">
              <a:latin typeface="Carlito"/>
              <a:cs typeface="Carlito"/>
            </a:endParaRPr>
          </a:p>
          <a:p>
            <a:pPr marL="922655" lvl="1" indent="-30861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922655" algn="l"/>
              </a:tabLst>
            </a:pPr>
            <a:r>
              <a:rPr sz="2300" dirty="0">
                <a:latin typeface="Carlito"/>
                <a:cs typeface="Carlito"/>
              </a:rPr>
              <a:t>Multiple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management.</a:t>
            </a:r>
            <a:endParaRPr sz="2300">
              <a:latin typeface="Carlito"/>
              <a:cs typeface="Carlito"/>
            </a:endParaRPr>
          </a:p>
          <a:p>
            <a:pPr marL="262255" indent="-249555">
              <a:lnSpc>
                <a:spcPct val="100000"/>
              </a:lnSpc>
              <a:spcBef>
                <a:spcPts val="565"/>
              </a:spcBef>
              <a:buFont typeface="Carlito"/>
              <a:buAutoNum type="romanLcPeriod" startAt="3"/>
              <a:tabLst>
                <a:tab pos="262255" algn="l"/>
              </a:tabLst>
            </a:pPr>
            <a:r>
              <a:rPr sz="2300" b="1" dirty="0">
                <a:latin typeface="Carlito"/>
                <a:cs typeface="Carlito"/>
              </a:rPr>
              <a:t>General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spc="-10" dirty="0">
                <a:latin typeface="Carlito"/>
                <a:cs typeface="Carlito"/>
              </a:rPr>
              <a:t>knowledge</a:t>
            </a:r>
            <a:endParaRPr sz="2300">
              <a:latin typeface="Carlito"/>
              <a:cs typeface="Carlito"/>
            </a:endParaRPr>
          </a:p>
          <a:p>
            <a:pPr marL="908685" lvl="1" indent="-294640">
              <a:lnSpc>
                <a:spcPct val="100000"/>
              </a:lnSpc>
              <a:spcBef>
                <a:spcPts val="550"/>
              </a:spcBef>
              <a:buAutoNum type="alphaLcParenR"/>
              <a:tabLst>
                <a:tab pos="908685" algn="l"/>
              </a:tabLst>
            </a:pPr>
            <a:r>
              <a:rPr sz="2300" dirty="0">
                <a:latin typeface="Carlito"/>
                <a:cs typeface="Carlito"/>
              </a:rPr>
              <a:t>Special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courses.</a:t>
            </a:r>
            <a:endParaRPr sz="2300">
              <a:latin typeface="Carlito"/>
              <a:cs typeface="Carlito"/>
            </a:endParaRPr>
          </a:p>
          <a:p>
            <a:pPr marL="922655" lvl="1" indent="-308610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922655" algn="l"/>
              </a:tabLst>
            </a:pPr>
            <a:r>
              <a:rPr sz="2300" dirty="0">
                <a:latin typeface="Carlito"/>
                <a:cs typeface="Carlito"/>
              </a:rPr>
              <a:t>Special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meeting.</a:t>
            </a:r>
            <a:endParaRPr sz="2300">
              <a:latin typeface="Carlito"/>
              <a:cs typeface="Carlito"/>
            </a:endParaRPr>
          </a:p>
          <a:p>
            <a:pPr marL="891540" lvl="1" indent="-277495">
              <a:lnSpc>
                <a:spcPct val="100000"/>
              </a:lnSpc>
              <a:spcBef>
                <a:spcPts val="565"/>
              </a:spcBef>
              <a:buAutoNum type="alphaLcParenR"/>
              <a:tabLst>
                <a:tab pos="891540" algn="l"/>
              </a:tabLst>
            </a:pPr>
            <a:r>
              <a:rPr sz="2300" dirty="0">
                <a:latin typeface="Carlito"/>
                <a:cs typeface="Carlito"/>
              </a:rPr>
              <a:t>Selective</a:t>
            </a:r>
            <a:r>
              <a:rPr sz="23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reading.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607" y="1195831"/>
            <a:ext cx="4267200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607" y="1898467"/>
            <a:ext cx="9139555" cy="346837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Leadership:</a:t>
            </a:r>
            <a:endParaRPr sz="2300">
              <a:latin typeface="Carlito"/>
              <a:cs typeface="Carlito"/>
            </a:endParaRPr>
          </a:p>
          <a:p>
            <a:pPr marL="12700" marR="5080">
              <a:lnSpc>
                <a:spcPts val="2140"/>
              </a:lnSpc>
              <a:spcBef>
                <a:spcPts val="880"/>
              </a:spcBef>
            </a:pPr>
            <a:r>
              <a:rPr sz="1950" dirty="0">
                <a:latin typeface="Carlito"/>
                <a:cs typeface="Carlito"/>
              </a:rPr>
              <a:t>leadership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is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act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or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process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()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and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encouraging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people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so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that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they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will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work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with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Carlito"/>
                <a:cs typeface="Carlito"/>
              </a:rPr>
              <a:t>()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and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enthusiastically</a:t>
            </a:r>
            <a:r>
              <a:rPr sz="19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towards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achievements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objectives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or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()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goals.</a:t>
            </a:r>
            <a:endParaRPr sz="19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90"/>
              </a:spcBef>
            </a:pPr>
            <a:endParaRPr sz="19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Types</a:t>
            </a:r>
            <a:r>
              <a:rPr sz="2300" u="heavy" spc="-10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</a:t>
            </a:r>
            <a:r>
              <a:rPr sz="2300" u="heavy" spc="-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leader:</a:t>
            </a:r>
            <a:endParaRPr sz="2300">
              <a:latin typeface="Carlito"/>
              <a:cs typeface="Carlito"/>
            </a:endParaRPr>
          </a:p>
          <a:p>
            <a:pPr marL="1979930">
              <a:lnSpc>
                <a:spcPct val="100000"/>
              </a:lnSpc>
              <a:spcBef>
                <a:spcPts val="55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a.</a:t>
            </a:r>
            <a:r>
              <a:rPr sz="2300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Based</a:t>
            </a:r>
            <a:r>
              <a:rPr sz="2300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on</a:t>
            </a:r>
            <a:r>
              <a:rPr sz="2300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</a:t>
            </a:r>
            <a:r>
              <a:rPr sz="2300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authority</a:t>
            </a:r>
            <a:r>
              <a:rPr sz="2300" u="heavy" spc="-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(how</a:t>
            </a:r>
            <a:r>
              <a:rPr sz="2300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they</a:t>
            </a:r>
            <a:r>
              <a:rPr sz="2300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use</a:t>
            </a:r>
            <a:r>
              <a:rPr sz="2300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2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it)</a:t>
            </a:r>
            <a:endParaRPr sz="2300">
              <a:latin typeface="Carlito"/>
              <a:cs typeface="Carlito"/>
            </a:endParaRPr>
          </a:p>
          <a:p>
            <a:pPr marL="330200" indent="-31750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330200" algn="l"/>
              </a:tabLst>
            </a:pPr>
            <a:r>
              <a:rPr sz="1950" spc="-10" dirty="0">
                <a:latin typeface="Carlito"/>
                <a:cs typeface="Carlito"/>
              </a:rPr>
              <a:t>Autocratic</a:t>
            </a:r>
            <a:endParaRPr sz="1950">
              <a:latin typeface="Carlito"/>
              <a:cs typeface="Carlito"/>
            </a:endParaRPr>
          </a:p>
          <a:p>
            <a:pPr marL="330200" indent="-3175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200" algn="l"/>
              </a:tabLst>
            </a:pPr>
            <a:r>
              <a:rPr sz="1950" dirty="0">
                <a:latin typeface="Carlito"/>
                <a:cs typeface="Carlito"/>
              </a:rPr>
              <a:t>Democratic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or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perceptive</a:t>
            </a:r>
            <a:endParaRPr sz="1950">
              <a:latin typeface="Carlito"/>
              <a:cs typeface="Carlito"/>
            </a:endParaRPr>
          </a:p>
          <a:p>
            <a:pPr marL="330200" indent="-3175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200" algn="l"/>
              </a:tabLst>
            </a:pPr>
            <a:r>
              <a:rPr sz="1950" dirty="0">
                <a:latin typeface="Carlito"/>
                <a:cs typeface="Carlito"/>
              </a:rPr>
              <a:t>Free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rain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or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laissez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Carlito"/>
                <a:cs typeface="Carlito"/>
              </a:rPr>
              <a:t>fair.</a:t>
            </a:r>
            <a:endParaRPr sz="19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7162800" cy="34290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6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315386394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23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54985"/>
            <a:ext cx="6782434" cy="352425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2549525">
              <a:lnSpc>
                <a:spcPct val="100000"/>
              </a:lnSpc>
              <a:spcBef>
                <a:spcPts val="810"/>
              </a:spcBef>
            </a:pPr>
            <a:r>
              <a:rPr sz="2300" b="1" dirty="0">
                <a:latin typeface="Times New Roman" panose="02020603050405020304"/>
                <a:cs typeface="Times New Roman" panose="02020603050405020304"/>
              </a:rPr>
              <a:t>b.</a:t>
            </a:r>
            <a:r>
              <a:rPr sz="2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Based</a:t>
            </a:r>
            <a:r>
              <a:rPr sz="23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23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spc="-10" dirty="0">
                <a:latin typeface="Times New Roman" panose="02020603050405020304"/>
                <a:cs typeface="Times New Roman" panose="02020603050405020304"/>
              </a:rPr>
              <a:t>relation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83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Personal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personal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33083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Paternalistic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778635">
              <a:lnSpc>
                <a:spcPct val="100000"/>
              </a:lnSpc>
              <a:spcBef>
                <a:spcPts val="550"/>
              </a:spcBef>
            </a:pPr>
            <a:r>
              <a:rPr sz="2300" b="1" dirty="0">
                <a:latin typeface="Times New Roman" panose="02020603050405020304"/>
                <a:cs typeface="Times New Roman" panose="02020603050405020304"/>
              </a:rPr>
              <a:t>c.</a:t>
            </a:r>
            <a:r>
              <a:rPr sz="23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Based</a:t>
            </a:r>
            <a:r>
              <a:rPr sz="23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3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personality</a:t>
            </a:r>
            <a:r>
              <a:rPr sz="23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3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spc="-10" dirty="0">
                <a:latin typeface="Times New Roman" panose="02020603050405020304"/>
                <a:cs typeface="Times New Roman" panose="02020603050405020304"/>
              </a:rPr>
              <a:t>leader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33083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Intellectual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Persuasive-Magnetic</a:t>
            </a:r>
            <a:r>
              <a:rPr sz="1950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personality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Creative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positive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3308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creative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negative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745" y="685545"/>
            <a:ext cx="432879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spc="-10" dirty="0">
                <a:latin typeface="Carlito"/>
                <a:cs typeface="Carlito"/>
              </a:rPr>
              <a:t>Industrial</a:t>
            </a:r>
            <a:r>
              <a:rPr b="0"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6567" y="1875865"/>
            <a:ext cx="8485505" cy="383984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300" b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2300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disciplinary</a:t>
            </a:r>
            <a:r>
              <a:rPr sz="2300" u="heavy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actions: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83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Warnings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83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Suspensions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30835" indent="-318135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330835" algn="l"/>
              </a:tabLst>
            </a:pP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()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72640" marR="5080" indent="-1998345">
              <a:lnSpc>
                <a:spcPts val="2140"/>
              </a:lnSpc>
              <a:spcBef>
                <a:spcPts val="86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Progressive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discipline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means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these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stronger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penalties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repeated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offences.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objective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give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scope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self-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correction.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300" b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Typical</a:t>
            </a:r>
            <a:r>
              <a:rPr sz="2300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example: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23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Steps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progressive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disciplinary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actions: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b="1" spc="-10" dirty="0">
                <a:latin typeface="Times New Roman" panose="02020603050405020304"/>
                <a:cs typeface="Times New Roman" panose="02020603050405020304"/>
              </a:rPr>
              <a:t>Steps: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lvl="1" indent="-2832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9591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Verbal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warning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supervisor.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795" y="1054099"/>
            <a:ext cx="4267200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4128" y="1631695"/>
            <a:ext cx="4540250" cy="307975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59080" indent="-246380">
              <a:lnSpc>
                <a:spcPct val="100000"/>
              </a:lnSpc>
              <a:spcBef>
                <a:spcPts val="705"/>
              </a:spcBef>
              <a:buAutoNum type="arabicPeriod" startAt="2"/>
              <a:tabLst>
                <a:tab pos="2584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Written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warning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record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personal.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10"/>
              </a:spcBef>
              <a:buAutoNum type="arabicPeriod" startAt="2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Few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day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suspension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work.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Suspension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longer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period.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26352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Discharge.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280"/>
              </a:spcBef>
              <a:buFont typeface="Times New Roman" panose="02020603050405020304"/>
              <a:buAutoNum type="arabicPeriod" startAt="2"/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Specific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individual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needs: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95910" lvl="1" indent="-2832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Special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projects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5910" lvl="1" indent="-2832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959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Committee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assignment.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535" y="1162303"/>
            <a:ext cx="565848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0" spc="-1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sz="3300" b="0" spc="-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  <a:endParaRPr sz="3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7528" y="1852675"/>
            <a:ext cx="8712835" cy="416179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47345" indent="-334645" algn="just">
              <a:lnSpc>
                <a:spcPts val="2660"/>
              </a:lnSpc>
              <a:spcBef>
                <a:spcPts val="115"/>
              </a:spcBef>
              <a:buFont typeface="Wingdings" panose="05000000000000000000"/>
              <a:buChar char=""/>
              <a:tabLst>
                <a:tab pos="34734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Definition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Management: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01295" marR="5080" indent="-189230" algn="just">
              <a:lnSpc>
                <a:spcPct val="92000"/>
              </a:lnSpc>
              <a:spcBef>
                <a:spcPts val="95"/>
              </a:spcBef>
              <a:buFont typeface="Wingdings" panose="05000000000000000000"/>
              <a:buChar char=""/>
              <a:tabLst>
                <a:tab pos="201295" algn="l"/>
                <a:tab pos="262890" algn="l"/>
              </a:tabLst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ASME:</a:t>
            </a:r>
            <a:r>
              <a:rPr sz="1950" u="heavy" spc="3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1950" u="none" spc="3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u="none" spc="3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3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art</a:t>
            </a:r>
            <a:r>
              <a:rPr sz="1950" u="none" spc="3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u="none" spc="3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science</a:t>
            </a:r>
            <a:r>
              <a:rPr sz="1950" u="none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preparing,</a:t>
            </a:r>
            <a:r>
              <a:rPr sz="1950" u="none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organizing</a:t>
            </a:r>
            <a:r>
              <a:rPr sz="1950" u="none" spc="3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u="none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directing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u="none" spc="3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effort</a:t>
            </a:r>
            <a:r>
              <a:rPr sz="1950" u="none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applied</a:t>
            </a:r>
            <a:r>
              <a:rPr sz="1950" u="none" spc="3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u="none" spc="3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1950" u="none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forces</a:t>
            </a:r>
            <a:r>
              <a:rPr sz="1950" u="none" spc="3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u="none" spc="3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utilize</a:t>
            </a:r>
            <a:r>
              <a:rPr sz="1950" u="none" spc="3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materials</a:t>
            </a:r>
            <a:r>
              <a:rPr sz="1950" u="none" spc="3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nature</a:t>
            </a:r>
            <a:r>
              <a:rPr sz="1950" u="none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u="none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benifit</a:t>
            </a:r>
            <a:r>
              <a:rPr sz="195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20" dirty="0">
                <a:latin typeface="Times New Roman" panose="02020603050405020304"/>
                <a:cs typeface="Times New Roman" panose="02020603050405020304"/>
              </a:rPr>
              <a:t>man.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025" marR="6350" indent="-187960" algn="just">
              <a:lnSpc>
                <a:spcPts val="2140"/>
              </a:lnSpc>
              <a:spcBef>
                <a:spcPts val="865"/>
              </a:spcBef>
              <a:buFont typeface="Wingdings" panose="05000000000000000000"/>
              <a:buChar char=""/>
              <a:tabLst>
                <a:tab pos="201295" algn="l"/>
              </a:tabLst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Prof.</a:t>
            </a:r>
            <a:r>
              <a:rPr sz="1950" u="heavy" spc="39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John</a:t>
            </a:r>
            <a:r>
              <a:rPr sz="1950" u="heavy" spc="39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1950" u="heavy" spc="3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Mec:</a:t>
            </a:r>
            <a:r>
              <a:rPr sz="1950" u="none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1950" u="none" spc="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u="none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3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art</a:t>
            </a:r>
            <a:r>
              <a:rPr sz="1950" u="none" spc="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securing</a:t>
            </a:r>
            <a:r>
              <a:rPr sz="1950" u="none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maximum</a:t>
            </a:r>
            <a:r>
              <a:rPr sz="1950" u="none" spc="3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results</a:t>
            </a:r>
            <a:r>
              <a:rPr sz="1950" u="none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u="none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50" dirty="0">
                <a:latin typeface="Times New Roman" panose="02020603050405020304"/>
                <a:cs typeface="Times New Roman" panose="02020603050405020304"/>
              </a:rPr>
              <a:t>a 	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minimum</a:t>
            </a:r>
            <a:r>
              <a:rPr sz="1950" u="none" spc="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effort</a:t>
            </a:r>
            <a:r>
              <a:rPr sz="1950" u="none" spc="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so</a:t>
            </a:r>
            <a:r>
              <a:rPr sz="1950" u="none" spc="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u="none" spc="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u="none" spc="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secure</a:t>
            </a:r>
            <a:r>
              <a:rPr sz="1950" u="none" spc="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maximum</a:t>
            </a:r>
            <a:r>
              <a:rPr sz="1950" u="none" spc="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prosperity</a:t>
            </a:r>
            <a:r>
              <a:rPr sz="1950" u="none" spc="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u="none" spc="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happiness</a:t>
            </a:r>
            <a:r>
              <a:rPr sz="1950" u="none" spc="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u="none" spc="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spc="-20" dirty="0">
                <a:latin typeface="Times New Roman" panose="02020603050405020304"/>
                <a:cs typeface="Times New Roman" panose="02020603050405020304"/>
              </a:rPr>
              <a:t>both 	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employer</a:t>
            </a:r>
            <a:r>
              <a:rPr sz="195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employee</a:t>
            </a:r>
            <a:r>
              <a:rPr sz="195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giving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public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best</a:t>
            </a:r>
            <a:r>
              <a:rPr sz="195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possible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results.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35585" indent="-222885" algn="just">
              <a:lnSpc>
                <a:spcPct val="100000"/>
              </a:lnSpc>
              <a:spcBef>
                <a:spcPts val="575"/>
              </a:spcBef>
              <a:buSzPct val="95000"/>
              <a:buFont typeface="Wingdings" panose="05000000000000000000"/>
              <a:buChar char=""/>
              <a:tabLst>
                <a:tab pos="235585" algn="l"/>
              </a:tabLst>
            </a:pPr>
            <a:r>
              <a:rPr sz="1950" u="heavy" spc="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Brief</a:t>
            </a:r>
            <a:r>
              <a:rPr sz="1950" u="heavy" spc="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History</a:t>
            </a:r>
            <a:r>
              <a:rPr sz="1950" u="heavy" spc="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heavy" spc="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heavy" spc="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Development</a:t>
            </a:r>
            <a:r>
              <a:rPr sz="1950" u="heavy" spc="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heavy" spc="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1950" u="heavy" spc="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Theories: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6985" indent="-635" algn="just">
              <a:lnSpc>
                <a:spcPts val="2140"/>
              </a:lnSpc>
              <a:spcBef>
                <a:spcPts val="865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Scientific</a:t>
            </a:r>
            <a:r>
              <a:rPr sz="1950" u="heavy" spc="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Management:</a:t>
            </a:r>
            <a:r>
              <a:rPr sz="1950" u="none" spc="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Fredrick</a:t>
            </a:r>
            <a:r>
              <a:rPr sz="1950" u="none" spc="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Taylor(</a:t>
            </a:r>
            <a:r>
              <a:rPr sz="1950" u="none" spc="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1856</a:t>
            </a:r>
            <a:r>
              <a:rPr sz="1950" u="none" spc="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1950" u="none" spc="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1912)</a:t>
            </a:r>
            <a:r>
              <a:rPr sz="1950" u="none" spc="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u="none" spc="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called</a:t>
            </a:r>
            <a:r>
              <a:rPr sz="1950" u="none" spc="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father</a:t>
            </a:r>
            <a:r>
              <a:rPr sz="1950" u="none" spc="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u="none" spc="-25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scientific</a:t>
            </a:r>
            <a:r>
              <a:rPr sz="1950" u="none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management.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6350" indent="-635" algn="just">
              <a:lnSpc>
                <a:spcPts val="2140"/>
              </a:lnSpc>
              <a:spcBef>
                <a:spcPts val="820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Major</a:t>
            </a:r>
            <a:r>
              <a:rPr sz="1950" u="heavy" spc="2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Concern:</a:t>
            </a:r>
            <a:r>
              <a:rPr sz="1950" u="none" spc="25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Increase</a:t>
            </a:r>
            <a:r>
              <a:rPr sz="1950" u="none" spc="2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u="none" spc="2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efficiency</a:t>
            </a:r>
            <a:r>
              <a:rPr sz="1950" u="none" spc="2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u="none" spc="2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production</a:t>
            </a:r>
            <a:r>
              <a:rPr sz="1950" u="none" spc="2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u="none" spc="2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2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application</a:t>
            </a:r>
            <a:r>
              <a:rPr sz="1950" u="none" spc="2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2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scientific method.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algn="just">
              <a:lnSpc>
                <a:spcPct val="100000"/>
              </a:lnSpc>
              <a:spcBef>
                <a:spcPts val="580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BOOK:</a:t>
            </a:r>
            <a:r>
              <a:rPr sz="1950" u="heavy" spc="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none" dirty="0">
                <a:latin typeface="Times New Roman" panose="02020603050405020304"/>
                <a:cs typeface="Times New Roman" panose="02020603050405020304"/>
              </a:rPr>
              <a:t>“PRINCIPLES</a:t>
            </a:r>
            <a:r>
              <a:rPr sz="1950" u="none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none" dirty="0">
                <a:latin typeface="Times New Roman" panose="02020603050405020304"/>
                <a:cs typeface="Times New Roman" panose="02020603050405020304"/>
              </a:rPr>
              <a:t>SCIENTIFIC</a:t>
            </a:r>
            <a:r>
              <a:rPr sz="1950" u="none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none" spc="-10" dirty="0">
                <a:latin typeface="Times New Roman" panose="02020603050405020304"/>
                <a:cs typeface="Times New Roman" panose="02020603050405020304"/>
              </a:rPr>
              <a:t>MANAGEMENT”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411" y="1028191"/>
            <a:ext cx="4267200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18078" y="1901443"/>
            <a:ext cx="5266690" cy="69596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480060" marR="5080" indent="-467995">
              <a:lnSpc>
                <a:spcPts val="2500"/>
              </a:lnSpc>
              <a:spcBef>
                <a:spcPts val="415"/>
              </a:spcBef>
            </a:pPr>
            <a:r>
              <a:rPr sz="2300" b="1" i="1" dirty="0">
                <a:latin typeface="Carlito"/>
                <a:cs typeface="Carlito"/>
              </a:rPr>
              <a:t>Discipline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dirty="0">
                <a:latin typeface="Carlito"/>
                <a:cs typeface="Carlito"/>
              </a:rPr>
              <a:t>is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dirty="0">
                <a:latin typeface="Carlito"/>
                <a:cs typeface="Carlito"/>
              </a:rPr>
              <a:t>management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dirty="0">
                <a:latin typeface="Carlito"/>
                <a:cs typeface="Carlito"/>
              </a:rPr>
              <a:t>action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dirty="0">
                <a:latin typeface="Carlito"/>
                <a:cs typeface="Carlito"/>
              </a:rPr>
              <a:t>to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spc="-10" dirty="0">
                <a:latin typeface="Carlito"/>
                <a:cs typeface="Carlito"/>
              </a:rPr>
              <a:t>enforce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spc="-10" dirty="0">
                <a:latin typeface="Carlito"/>
                <a:cs typeface="Carlito"/>
              </a:rPr>
              <a:t>organizational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spc="-10" dirty="0">
                <a:latin typeface="Carlito"/>
                <a:cs typeface="Carlito"/>
              </a:rPr>
              <a:t>standards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dirty="0">
                <a:latin typeface="Carlito"/>
                <a:cs typeface="Carlito"/>
              </a:rPr>
              <a:t>and</a:t>
            </a:r>
            <a:r>
              <a:rPr sz="23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spc="-10" dirty="0">
                <a:latin typeface="Carlito"/>
                <a:cs typeface="Carlito"/>
              </a:rPr>
              <a:t>rules.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50211" y="3829302"/>
            <a:ext cx="249682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231265" algn="l"/>
                <a:tab pos="2327275" algn="l"/>
              </a:tabLst>
            </a:pPr>
            <a:r>
              <a:rPr sz="1950" spc="-10" dirty="0">
                <a:latin typeface="Carlito"/>
                <a:cs typeface="Carlito"/>
              </a:rPr>
              <a:t>Preventive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10" dirty="0">
                <a:latin typeface="Carlito"/>
                <a:cs typeface="Carlito"/>
              </a:rPr>
              <a:t>discipline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5" dirty="0">
                <a:latin typeface="Carlito"/>
                <a:cs typeface="Carlito"/>
              </a:rPr>
              <a:t>is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50211" y="4131054"/>
            <a:ext cx="2496820" cy="629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95"/>
              </a:spcBef>
              <a:tabLst>
                <a:tab pos="1175385" algn="l"/>
                <a:tab pos="1374775" algn="l"/>
                <a:tab pos="2267585" algn="l"/>
              </a:tabLst>
            </a:pPr>
            <a:r>
              <a:rPr sz="1950" spc="-10" dirty="0">
                <a:latin typeface="Carlito"/>
                <a:cs typeface="Carlito"/>
              </a:rPr>
              <a:t>action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10" dirty="0">
                <a:latin typeface="Carlito"/>
                <a:cs typeface="Carlito"/>
              </a:rPr>
              <a:t>taken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5" dirty="0">
                <a:latin typeface="Carlito"/>
                <a:cs typeface="Carlito"/>
              </a:rPr>
              <a:t>to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encourage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	</a:t>
            </a:r>
            <a:r>
              <a:rPr sz="1950" spc="-10" dirty="0">
                <a:latin typeface="Carlito"/>
                <a:cs typeface="Carlito"/>
              </a:rPr>
              <a:t>employees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50211" y="4734557"/>
            <a:ext cx="2497455" cy="930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1000"/>
              </a:lnSpc>
              <a:spcBef>
                <a:spcPts val="95"/>
              </a:spcBef>
            </a:pPr>
            <a:r>
              <a:rPr sz="1950" dirty="0">
                <a:latin typeface="Carlito"/>
                <a:cs typeface="Carlito"/>
              </a:rPr>
              <a:t>to</a:t>
            </a:r>
            <a:r>
              <a:rPr sz="1950" spc="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follow</a:t>
            </a:r>
            <a:r>
              <a:rPr sz="1950" spc="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standards</a:t>
            </a:r>
            <a:r>
              <a:rPr sz="1950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Carlito"/>
                <a:cs typeface="Carlito"/>
              </a:rPr>
              <a:t>and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rules</a:t>
            </a:r>
            <a:r>
              <a:rPr sz="1950" spc="3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on</a:t>
            </a:r>
            <a:r>
              <a:rPr sz="1950" spc="3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that</a:t>
            </a:r>
            <a:r>
              <a:rPr sz="1950" spc="3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violations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do</a:t>
            </a:r>
            <a:r>
              <a:rPr sz="1950" spc="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not</a:t>
            </a:r>
            <a:r>
              <a:rPr sz="1950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occur.</a:t>
            </a:r>
            <a:r>
              <a:rPr sz="1950" spc="1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Carlito"/>
                <a:cs typeface="Carlito"/>
              </a:rPr>
              <a:t>basic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8113" y="5639813"/>
            <a:ext cx="97853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51205" algn="l"/>
              </a:tabLst>
            </a:pPr>
            <a:r>
              <a:rPr sz="1950" spc="-25" dirty="0">
                <a:latin typeface="Carlito"/>
                <a:cs typeface="Carlito"/>
              </a:rPr>
              <a:t>is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5" dirty="0">
                <a:latin typeface="Carlito"/>
                <a:cs typeface="Carlito"/>
              </a:rPr>
              <a:t>to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11725" y="5941565"/>
            <a:ext cx="103505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spc="-10" dirty="0">
                <a:latin typeface="Carlito"/>
                <a:cs typeface="Carlito"/>
              </a:rPr>
              <a:t>employee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50211" y="5639813"/>
            <a:ext cx="1485265" cy="930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95"/>
              </a:spcBef>
            </a:pPr>
            <a:r>
              <a:rPr sz="1950" spc="-10" dirty="0">
                <a:latin typeface="Carlito"/>
                <a:cs typeface="Carlito"/>
              </a:rPr>
              <a:t>objective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encourage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self-</a:t>
            </a:r>
            <a:r>
              <a:rPr sz="1950" spc="-10" dirty="0">
                <a:latin typeface="Carlito"/>
                <a:cs typeface="Carlito"/>
              </a:rPr>
              <a:t>discipline.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83781" y="3783582"/>
            <a:ext cx="2759075" cy="629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95"/>
              </a:spcBef>
              <a:tabLst>
                <a:tab pos="802005" algn="l"/>
                <a:tab pos="1374775" algn="l"/>
                <a:tab pos="2255520" algn="l"/>
              </a:tabLst>
            </a:pPr>
            <a:r>
              <a:rPr sz="1950" dirty="0">
                <a:latin typeface="Carlito"/>
                <a:cs typeface="Carlito"/>
              </a:rPr>
              <a:t>Corrective</a:t>
            </a:r>
            <a:r>
              <a:rPr sz="1950" spc="3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discipline</a:t>
            </a:r>
            <a:r>
              <a:rPr sz="1950" spc="3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is</a:t>
            </a:r>
            <a:r>
              <a:rPr sz="1950" spc="3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Carlito"/>
                <a:cs typeface="Carlito"/>
              </a:rPr>
              <a:t>an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action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0" dirty="0">
                <a:latin typeface="Carlito"/>
                <a:cs typeface="Carlito"/>
              </a:rPr>
              <a:t>that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10" dirty="0">
                <a:latin typeface="Carlito"/>
                <a:cs typeface="Carlito"/>
              </a:rPr>
              <a:t>follows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0" dirty="0">
                <a:latin typeface="Carlito"/>
                <a:cs typeface="Carlito"/>
              </a:rPr>
              <a:t>after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83781" y="4387086"/>
            <a:ext cx="276034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Carlito"/>
                <a:cs typeface="Carlito"/>
              </a:rPr>
              <a:t>the</a:t>
            </a:r>
            <a:r>
              <a:rPr sz="1950" spc="4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violation</a:t>
            </a:r>
            <a:r>
              <a:rPr sz="1950" spc="4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4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</a:t>
            </a:r>
            <a:r>
              <a:rPr sz="1950" spc="4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rule.</a:t>
            </a:r>
            <a:r>
              <a:rPr sz="1950" spc="4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Carlito"/>
                <a:cs typeface="Carlito"/>
              </a:rPr>
              <a:t>It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83781" y="4688838"/>
            <a:ext cx="2759710" cy="930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1000"/>
              </a:lnSpc>
              <a:spcBef>
                <a:spcPts val="95"/>
              </a:spcBef>
            </a:pPr>
            <a:r>
              <a:rPr sz="1950" dirty="0">
                <a:latin typeface="Carlito"/>
                <a:cs typeface="Carlito"/>
              </a:rPr>
              <a:t>seeks</a:t>
            </a:r>
            <a:r>
              <a:rPr sz="1950" spc="360" dirty="0">
                <a:latin typeface="Times New Roman" panose="02020603050405020304"/>
                <a:cs typeface="Times New Roman" panose="02020603050405020304"/>
              </a:rPr>
              <a:t>    </a:t>
            </a:r>
            <a:r>
              <a:rPr sz="1950" dirty="0">
                <a:latin typeface="Carlito"/>
                <a:cs typeface="Carlito"/>
              </a:rPr>
              <a:t>to</a:t>
            </a:r>
            <a:r>
              <a:rPr sz="1950" spc="355" dirty="0">
                <a:latin typeface="Times New Roman" panose="02020603050405020304"/>
                <a:cs typeface="Times New Roman" panose="02020603050405020304"/>
              </a:rPr>
              <a:t>    </a:t>
            </a:r>
            <a:r>
              <a:rPr sz="1950" spc="-10" dirty="0">
                <a:latin typeface="Carlito"/>
                <a:cs typeface="Carlito"/>
              </a:rPr>
              <a:t>discourage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further</a:t>
            </a:r>
            <a:r>
              <a:rPr sz="1950" spc="41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950" dirty="0">
                <a:latin typeface="Carlito"/>
                <a:cs typeface="Carlito"/>
              </a:rPr>
              <a:t>violation.</a:t>
            </a:r>
            <a:r>
              <a:rPr sz="1950" spc="42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950" spc="-25" dirty="0">
                <a:latin typeface="Carlito"/>
                <a:cs typeface="Carlito"/>
              </a:rPr>
              <a:t>The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typical</a:t>
            </a:r>
            <a:r>
              <a:rPr sz="195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corrective</a:t>
            </a:r>
            <a:r>
              <a:rPr sz="1950" spc="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action</a:t>
            </a:r>
            <a:r>
              <a:rPr sz="1950" spc="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Carlito"/>
                <a:cs typeface="Carlito"/>
              </a:rPr>
              <a:t>is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83781" y="5594093"/>
            <a:ext cx="2759710" cy="930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1000"/>
              </a:lnSpc>
              <a:spcBef>
                <a:spcPts val="95"/>
              </a:spcBef>
            </a:pPr>
            <a:r>
              <a:rPr sz="1950" dirty="0">
                <a:latin typeface="Carlito"/>
                <a:cs typeface="Carlito"/>
              </a:rPr>
              <a:t>a</a:t>
            </a:r>
            <a:r>
              <a:rPr sz="1950" spc="3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Carlito"/>
                <a:cs typeface="Carlito"/>
              </a:rPr>
              <a:t>punishment</a:t>
            </a:r>
            <a:r>
              <a:rPr sz="1950" spc="3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3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spc="-20" dirty="0">
                <a:latin typeface="Carlito"/>
                <a:cs typeface="Carlito"/>
              </a:rPr>
              <a:t>some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type</a:t>
            </a:r>
            <a:r>
              <a:rPr sz="1950" spc="18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950" dirty="0">
                <a:latin typeface="Carlito"/>
                <a:cs typeface="Carlito"/>
              </a:rPr>
              <a:t>and</a:t>
            </a:r>
            <a:r>
              <a:rPr sz="1950" spc="19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950" dirty="0">
                <a:latin typeface="Carlito"/>
                <a:cs typeface="Carlito"/>
              </a:rPr>
              <a:t>is</a:t>
            </a:r>
            <a:r>
              <a:rPr sz="1950" spc="18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950" dirty="0">
                <a:latin typeface="Carlito"/>
                <a:cs typeface="Carlito"/>
              </a:rPr>
              <a:t>called</a:t>
            </a:r>
            <a:r>
              <a:rPr sz="1950" spc="19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950" spc="-50" dirty="0">
                <a:latin typeface="Carlito"/>
                <a:cs typeface="Carlito"/>
              </a:rPr>
              <a:t>a</a:t>
            </a:r>
            <a:r>
              <a:rPr sz="19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disciplinary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action.</a:t>
            </a:r>
            <a:endParaRPr sz="1950">
              <a:latin typeface="Carlito"/>
              <a:cs typeface="Carlito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067811" y="3494532"/>
            <a:ext cx="3720465" cy="318770"/>
            <a:chOff x="3067811" y="3494532"/>
            <a:chExt cx="3720465" cy="318770"/>
          </a:xfrm>
        </p:grpSpPr>
        <p:sp>
          <p:nvSpPr>
            <p:cNvPr id="15" name="object 15"/>
            <p:cNvSpPr/>
            <p:nvPr/>
          </p:nvSpPr>
          <p:spPr>
            <a:xfrm>
              <a:off x="3075431" y="3494532"/>
              <a:ext cx="3705225" cy="32384"/>
            </a:xfrm>
            <a:custGeom>
              <a:avLst/>
              <a:gdLst/>
              <a:ahLst/>
              <a:cxnLst/>
              <a:rect l="l" t="t" r="r" b="b"/>
              <a:pathLst>
                <a:path w="3705225" h="32385">
                  <a:moveTo>
                    <a:pt x="3704843" y="32003"/>
                  </a:moveTo>
                  <a:lnTo>
                    <a:pt x="3704843" y="0"/>
                  </a:lnTo>
                  <a:lnTo>
                    <a:pt x="0" y="0"/>
                  </a:lnTo>
                  <a:lnTo>
                    <a:pt x="0" y="32003"/>
                  </a:lnTo>
                  <a:lnTo>
                    <a:pt x="3704843" y="3200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067812" y="3511295"/>
              <a:ext cx="3720465" cy="302260"/>
            </a:xfrm>
            <a:custGeom>
              <a:avLst/>
              <a:gdLst/>
              <a:ahLst/>
              <a:cxnLst/>
              <a:rect l="l" t="t" r="r" b="b"/>
              <a:pathLst>
                <a:path w="3720465" h="302260">
                  <a:moveTo>
                    <a:pt x="30480" y="7620"/>
                  </a:moveTo>
                  <a:lnTo>
                    <a:pt x="0" y="7620"/>
                  </a:lnTo>
                  <a:lnTo>
                    <a:pt x="0" y="301752"/>
                  </a:lnTo>
                  <a:lnTo>
                    <a:pt x="30480" y="301752"/>
                  </a:lnTo>
                  <a:lnTo>
                    <a:pt x="30480" y="7620"/>
                  </a:lnTo>
                  <a:close/>
                </a:path>
                <a:path w="3720465" h="302260">
                  <a:moveTo>
                    <a:pt x="3720084" y="0"/>
                  </a:moveTo>
                  <a:lnTo>
                    <a:pt x="3689604" y="0"/>
                  </a:lnTo>
                  <a:lnTo>
                    <a:pt x="3689604" y="294132"/>
                  </a:lnTo>
                  <a:lnTo>
                    <a:pt x="3720084" y="294132"/>
                  </a:lnTo>
                  <a:lnTo>
                    <a:pt x="3720084" y="0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5036820" y="2587751"/>
            <a:ext cx="32384" cy="840105"/>
          </a:xfrm>
          <a:custGeom>
            <a:avLst/>
            <a:gdLst/>
            <a:ahLst/>
            <a:cxnLst/>
            <a:rect l="l" t="t" r="r" b="b"/>
            <a:pathLst>
              <a:path w="32385" h="840104">
                <a:moveTo>
                  <a:pt x="32003" y="839723"/>
                </a:moveTo>
                <a:lnTo>
                  <a:pt x="32003" y="0"/>
                </a:lnTo>
                <a:lnTo>
                  <a:pt x="0" y="0"/>
                </a:lnTo>
                <a:lnTo>
                  <a:pt x="0" y="839723"/>
                </a:lnTo>
                <a:lnTo>
                  <a:pt x="32003" y="839723"/>
                </a:lnTo>
                <a:close/>
              </a:path>
            </a:pathLst>
          </a:custGeom>
          <a:solidFill>
            <a:srgbClr val="5A9AD5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2696" rIns="0" bIns="0" rtlCol="0">
            <a:spAutoFit/>
          </a:bodyPr>
          <a:lstStyle/>
          <a:p>
            <a:pPr marL="299085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44058"/>
            <a:ext cx="4241800" cy="160020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Objectives</a:t>
            </a:r>
            <a:r>
              <a:rPr sz="2300" u="heavy" spc="-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disciplinary</a:t>
            </a:r>
            <a:r>
              <a:rPr sz="2300" u="heavy" spc="-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actions:</a:t>
            </a:r>
            <a:endParaRPr sz="2300">
              <a:latin typeface="Carlito"/>
              <a:cs typeface="Carlito"/>
            </a:endParaRPr>
          </a:p>
          <a:p>
            <a:pPr marL="330200" indent="-317500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330200" algn="l"/>
              </a:tabLst>
            </a:pPr>
            <a:r>
              <a:rPr sz="1950" spc="-85" dirty="0">
                <a:latin typeface="Carlito"/>
                <a:cs typeface="Carlito"/>
              </a:rPr>
              <a:t>To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reform</a:t>
            </a:r>
            <a:r>
              <a:rPr sz="19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offender.</a:t>
            </a:r>
            <a:endParaRPr sz="1950">
              <a:latin typeface="Carlito"/>
              <a:cs typeface="Carlito"/>
            </a:endParaRPr>
          </a:p>
          <a:p>
            <a:pPr marL="330200" indent="-3175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200" algn="l"/>
              </a:tabLst>
            </a:pPr>
            <a:r>
              <a:rPr sz="1950" spc="-85" dirty="0">
                <a:latin typeface="Carlito"/>
                <a:cs typeface="Carlito"/>
              </a:rPr>
              <a:t>To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deter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others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from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similar</a:t>
            </a:r>
            <a:r>
              <a:rPr sz="19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action.</a:t>
            </a:r>
            <a:endParaRPr sz="1950">
              <a:latin typeface="Carlito"/>
              <a:cs typeface="Carlito"/>
            </a:endParaRPr>
          </a:p>
          <a:p>
            <a:pPr marL="330200" indent="-3175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330200" algn="l"/>
              </a:tabLst>
            </a:pPr>
            <a:r>
              <a:rPr sz="1950" spc="-85" dirty="0">
                <a:latin typeface="Carlito"/>
                <a:cs typeface="Carlito"/>
              </a:rPr>
              <a:t>To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maintain</a:t>
            </a:r>
            <a:r>
              <a:rPr sz="19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constant</a:t>
            </a:r>
            <a:r>
              <a:rPr sz="19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group</a:t>
            </a:r>
            <a:r>
              <a:rPr sz="19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standards.</a:t>
            </a:r>
            <a:endParaRPr sz="19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499" y="1066291"/>
            <a:ext cx="47059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1327" y="2006754"/>
            <a:ext cx="6397625" cy="410527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57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Functions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Leader: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59080" indent="-246380">
              <a:lnSpc>
                <a:spcPct val="100000"/>
              </a:lnSpc>
              <a:spcBef>
                <a:spcPts val="420"/>
              </a:spcBef>
              <a:buAutoNum type="arabicPeriod"/>
              <a:tabLst>
                <a:tab pos="2584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co-ordinate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individual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effects.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59080" indent="-246380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2584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friend,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philosopher and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guide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subordinates.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59080" indent="-246380">
              <a:lnSpc>
                <a:spcPct val="100000"/>
              </a:lnSpc>
              <a:spcBef>
                <a:spcPts val="40"/>
              </a:spcBef>
              <a:buAutoNum type="arabicPeriod"/>
              <a:tabLst>
                <a:tab pos="2584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keep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morale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 group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high.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59080" indent="-246380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2584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encourage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team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work.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21945" indent="-30924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3219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channelize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 group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functioning.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Qualities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Leader: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72745" lvl="1" indent="-250825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727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Physical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Energy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Mental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Stamina.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72745" lvl="1" indent="-25082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3727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Sense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Purpose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Direction.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1920" marR="4764405" lvl="1" indent="250825">
              <a:lnSpc>
                <a:spcPct val="101000"/>
              </a:lnSpc>
              <a:spcBef>
                <a:spcPts val="5"/>
              </a:spcBef>
              <a:buAutoNum type="arabicPeriod"/>
              <a:tabLst>
                <a:tab pos="37274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Intelligence. 4.Impartiality.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1920">
              <a:lnSpc>
                <a:spcPct val="100000"/>
              </a:lnSpc>
              <a:spcBef>
                <a:spcPts val="3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5.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Technical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Competence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499" y="1037335"/>
            <a:ext cx="47059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56" y="1651061"/>
            <a:ext cx="9129395" cy="506476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Leadership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Style: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 indent="-635">
              <a:lnSpc>
                <a:spcPct val="101000"/>
              </a:lnSpc>
              <a:spcBef>
                <a:spcPts val="625"/>
              </a:spcBef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Defination: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(1)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total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pattern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leader’s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action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perceived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employees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called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leadership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style.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803910">
              <a:lnSpc>
                <a:spcPct val="101000"/>
              </a:lnSpc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(2)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Leadership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style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defined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pattern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behavoir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designed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intigrate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organizational &amp;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personal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interest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persuit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objectives.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2300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Leadership</a:t>
            </a:r>
            <a:r>
              <a:rPr sz="2300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Style: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4549775" indent="293370">
              <a:lnSpc>
                <a:spcPct val="101000"/>
              </a:lnSpc>
              <a:spcBef>
                <a:spcPts val="1140"/>
              </a:spcBef>
              <a:buSzPct val="95000"/>
              <a:buAutoNum type="arabicParenBoth"/>
              <a:tabLst>
                <a:tab pos="30607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Mcgregor’s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X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19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Y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(1957).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(2)Contingency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approach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leadership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style.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045210" lvl="1" indent="-340995">
              <a:lnSpc>
                <a:spcPct val="100000"/>
              </a:lnSpc>
              <a:spcBef>
                <a:spcPts val="35"/>
              </a:spcBef>
              <a:buAutoNum type="alphaLcParenBoth"/>
              <a:tabLst>
                <a:tab pos="10452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Fiedler’s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contingency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model.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059815" lvl="1" indent="-355600">
              <a:lnSpc>
                <a:spcPct val="100000"/>
              </a:lnSpc>
              <a:spcBef>
                <a:spcPts val="40"/>
              </a:spcBef>
              <a:buAutoNum type="alphaLcParenBoth"/>
              <a:tabLst>
                <a:tab pos="10598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Hersey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Blanchand’s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situation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model.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68935" indent="-356235">
              <a:lnSpc>
                <a:spcPct val="100000"/>
              </a:lnSpc>
              <a:spcBef>
                <a:spcPts val="35"/>
              </a:spcBef>
              <a:buAutoNum type="arabicParenBoth" startAt="3"/>
              <a:tabLst>
                <a:tab pos="3689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Path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Goal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Model.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68935" indent="-356235">
              <a:lnSpc>
                <a:spcPct val="100000"/>
              </a:lnSpc>
              <a:spcBef>
                <a:spcPts val="35"/>
              </a:spcBef>
              <a:buAutoNum type="arabicParenBoth" startAt="3"/>
              <a:tabLst>
                <a:tab pos="3689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Reddin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3-D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theory.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68935" indent="-356235">
              <a:lnSpc>
                <a:spcPct val="100000"/>
              </a:lnSpc>
              <a:spcBef>
                <a:spcPts val="35"/>
              </a:spcBef>
              <a:buAutoNum type="arabicParenBoth" startAt="3"/>
              <a:tabLst>
                <a:tab pos="3689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Grid.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68935" indent="-356235">
              <a:lnSpc>
                <a:spcPct val="100000"/>
              </a:lnSpc>
              <a:spcBef>
                <a:spcPts val="35"/>
              </a:spcBef>
              <a:buAutoNum type="arabicParenBoth" startAt="3"/>
              <a:tabLst>
                <a:tab pos="36893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Self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Leadership.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7164" rIns="0" bIns="0" rtlCol="0">
            <a:spAutoFit/>
          </a:bodyPr>
          <a:lstStyle/>
          <a:p>
            <a:pPr marL="194945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90023" y="2233675"/>
            <a:ext cx="5118100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McGregor’s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2300" u="heavy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X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2300" u="heavy" spc="-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Y</a:t>
            </a:r>
            <a:r>
              <a:rPr sz="2300" u="heavy" spc="-9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(1957):</a:t>
            </a:r>
            <a:endParaRPr sz="23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16327" y="2787663"/>
            <a:ext cx="2917825" cy="146812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R="302260" algn="ctr">
              <a:lnSpc>
                <a:spcPct val="100000"/>
              </a:lnSpc>
              <a:spcBef>
                <a:spcPts val="325"/>
              </a:spcBef>
            </a:pP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Type</a:t>
            </a:r>
            <a:r>
              <a:rPr sz="17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X</a:t>
            </a: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12700" marR="5080" indent="46990" algn="just">
              <a:lnSpc>
                <a:spcPct val="102000"/>
              </a:lnSpc>
              <a:spcBef>
                <a:spcPts val="17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sz="1450" spc="15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450" spc="16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dislike</a:t>
            </a:r>
            <a:r>
              <a:rPr sz="1450" spc="1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1450" spc="16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450" spc="1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will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avoid</a:t>
            </a:r>
            <a:r>
              <a:rPr sz="145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1450" spc="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possible.They</a:t>
            </a:r>
            <a:r>
              <a:rPr sz="145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sz="145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45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want</a:t>
            </a:r>
            <a:r>
              <a:rPr sz="14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take</a:t>
            </a:r>
            <a:r>
              <a:rPr sz="1450" spc="4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responsibility.They</a:t>
            </a:r>
            <a:r>
              <a:rPr sz="1450" spc="4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must</a:t>
            </a:r>
            <a:r>
              <a:rPr sz="1450" spc="4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be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forced,</a:t>
            </a:r>
            <a:r>
              <a:rPr sz="1450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controlled</a:t>
            </a:r>
            <a:r>
              <a:rPr sz="14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450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threatened</a:t>
            </a:r>
            <a:r>
              <a:rPr sz="1450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get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them</a:t>
            </a:r>
            <a:r>
              <a:rPr sz="14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work.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16234" y="4455666"/>
            <a:ext cx="2917825" cy="7048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i="1" dirty="0">
                <a:latin typeface="Times New Roman" panose="02020603050405020304"/>
                <a:cs typeface="Times New Roman" panose="02020603050405020304"/>
              </a:rPr>
              <a:t>Manager’s</a:t>
            </a:r>
            <a:r>
              <a:rPr sz="14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i="1" spc="-20" dirty="0">
                <a:latin typeface="Times New Roman" panose="02020603050405020304"/>
                <a:cs typeface="Times New Roman" panose="02020603050405020304"/>
              </a:rPr>
              <a:t>Role: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 marR="5080" indent="93980">
              <a:lnSpc>
                <a:spcPct val="102000"/>
              </a:lnSpc>
              <a:spcBef>
                <a:spcPts val="1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3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employees</a:t>
            </a:r>
            <a:r>
              <a:rPr sz="1450" spc="3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450" spc="3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450" spc="3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forced</a:t>
            </a:r>
            <a:r>
              <a:rPr sz="1450" spc="3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&amp;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controlled.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268467" y="2705100"/>
            <a:ext cx="40005" cy="2897505"/>
          </a:xfrm>
          <a:custGeom>
            <a:avLst/>
            <a:gdLst/>
            <a:ahLst/>
            <a:cxnLst/>
            <a:rect l="l" t="t" r="r" b="b"/>
            <a:pathLst>
              <a:path w="40004" h="2897504">
                <a:moveTo>
                  <a:pt x="39623" y="2897123"/>
                </a:moveTo>
                <a:lnTo>
                  <a:pt x="6095" y="0"/>
                </a:lnTo>
                <a:lnTo>
                  <a:pt x="0" y="0"/>
                </a:lnTo>
                <a:lnTo>
                  <a:pt x="33527" y="2897123"/>
                </a:lnTo>
                <a:lnTo>
                  <a:pt x="39623" y="2897123"/>
                </a:lnTo>
                <a:close/>
              </a:path>
            </a:pathLst>
          </a:custGeom>
          <a:solidFill>
            <a:srgbClr val="5A9A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87905" y="2787663"/>
            <a:ext cx="2917190" cy="146812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734695">
              <a:lnSpc>
                <a:spcPct val="100000"/>
              </a:lnSpc>
              <a:spcBef>
                <a:spcPts val="325"/>
              </a:spcBef>
            </a:pP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Type</a:t>
            </a:r>
            <a:r>
              <a:rPr sz="17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Y</a:t>
            </a: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12700" marR="5080" indent="43815" algn="just">
              <a:lnSpc>
                <a:spcPct val="102000"/>
              </a:lnSpc>
              <a:spcBef>
                <a:spcPts val="17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1450" spc="4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450" spc="45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450" spc="45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natural</a:t>
            </a:r>
            <a:r>
              <a:rPr sz="1450" spc="4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450" spc="45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play</a:t>
            </a:r>
            <a:r>
              <a:rPr sz="1450" spc="45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450" spc="45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rest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inherently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lazy.They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will</a:t>
            </a:r>
            <a:r>
              <a:rPr sz="1450" spc="3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1450" spc="3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450" spc="3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self</a:t>
            </a:r>
            <a:r>
              <a:rPr sz="1450" spc="3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direction</a:t>
            </a:r>
            <a:r>
              <a:rPr sz="1450" spc="3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450" spc="3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self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1450" spc="43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1450" spc="44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they</a:t>
            </a:r>
            <a:r>
              <a:rPr sz="1450" spc="43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get</a:t>
            </a:r>
            <a:r>
              <a:rPr sz="1450" spc="434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proper environment.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7905" y="4455666"/>
            <a:ext cx="2917190" cy="9321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5"/>
              </a:spcBef>
            </a:pPr>
            <a:r>
              <a:rPr sz="1450" i="1" dirty="0">
                <a:latin typeface="Times New Roman" panose="02020603050405020304"/>
                <a:cs typeface="Times New Roman" panose="02020603050405020304"/>
              </a:rPr>
              <a:t>Manager’s</a:t>
            </a:r>
            <a:r>
              <a:rPr sz="14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i="1" spc="-20" dirty="0">
                <a:latin typeface="Times New Roman" panose="02020603050405020304"/>
                <a:cs typeface="Times New Roman" panose="02020603050405020304"/>
              </a:rPr>
              <a:t>Role: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 marR="5080" indent="93980" algn="just">
              <a:lnSpc>
                <a:spcPct val="102000"/>
              </a:lnSpc>
              <a:spcBef>
                <a:spcPts val="1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develop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potential</a:t>
            </a:r>
            <a:r>
              <a:rPr sz="1450" spc="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employee</a:t>
            </a:r>
            <a:r>
              <a:rPr sz="1450" spc="2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450" spc="2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help</a:t>
            </a:r>
            <a:r>
              <a:rPr sz="1450" spc="2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450" spc="2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release</a:t>
            </a:r>
            <a:r>
              <a:rPr sz="1450" spc="2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potential</a:t>
            </a:r>
            <a:r>
              <a:rPr sz="1450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towards</a:t>
            </a:r>
            <a:r>
              <a:rPr sz="14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common</a:t>
            </a:r>
            <a:r>
              <a:rPr sz="14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objectives.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219200"/>
            <a:ext cx="7162800" cy="32766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7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87791098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499" y="1066291"/>
            <a:ext cx="47059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Industrial</a:t>
            </a:r>
            <a:r>
              <a:rPr b="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77" y="1890329"/>
            <a:ext cx="9467215" cy="1457325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85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Contingency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approach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leadership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style: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 marR="5080" indent="-635" algn="just">
              <a:lnSpc>
                <a:spcPct val="101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1950" spc="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single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style</a:t>
            </a:r>
            <a:r>
              <a:rPr sz="1950" spc="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appropiate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95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situations.</a:t>
            </a:r>
            <a:r>
              <a:rPr sz="195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Leader</a:t>
            </a:r>
            <a:r>
              <a:rPr sz="1950" spc="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has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change</a:t>
            </a:r>
            <a:r>
              <a:rPr sz="195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his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style</a:t>
            </a:r>
            <a:r>
              <a:rPr sz="195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according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situation.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appropiate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style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leadership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depends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analysis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nature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situation.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3871" y="1441195"/>
            <a:ext cx="6296660" cy="29483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3970">
              <a:lnSpc>
                <a:spcPts val="2230"/>
              </a:lnSpc>
              <a:spcBef>
                <a:spcPts val="130"/>
              </a:spcBef>
            </a:pPr>
            <a:r>
              <a:rPr sz="1950" u="sng" spc="-2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Leadership</a:t>
            </a:r>
            <a:r>
              <a:rPr sz="1950" u="sng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sng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Style:</a:t>
            </a:r>
            <a:endParaRPr sz="1950">
              <a:latin typeface="Carlito"/>
              <a:cs typeface="Carlito"/>
            </a:endParaRPr>
          </a:p>
          <a:p>
            <a:pPr marL="260350" indent="-247650">
              <a:lnSpc>
                <a:spcPts val="2130"/>
              </a:lnSpc>
              <a:buAutoNum type="alphaLcParenR"/>
              <a:tabLst>
                <a:tab pos="260350" algn="l"/>
              </a:tabLst>
            </a:pPr>
            <a:r>
              <a:rPr sz="1950" spc="-45" dirty="0">
                <a:latin typeface="Carlito"/>
                <a:cs typeface="Carlito"/>
              </a:rPr>
              <a:t>Task</a:t>
            </a:r>
            <a:r>
              <a:rPr sz="19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Oriented</a:t>
            </a:r>
            <a:endParaRPr sz="1950">
              <a:latin typeface="Carlito"/>
              <a:cs typeface="Carlito"/>
            </a:endParaRPr>
          </a:p>
          <a:p>
            <a:pPr marL="273685" indent="-260985">
              <a:lnSpc>
                <a:spcPts val="2240"/>
              </a:lnSpc>
              <a:buAutoNum type="alphaLcParenR"/>
              <a:tabLst>
                <a:tab pos="273685" algn="l"/>
              </a:tabLst>
            </a:pPr>
            <a:r>
              <a:rPr sz="1950" spc="-10" dirty="0">
                <a:latin typeface="Carlito"/>
                <a:cs typeface="Carlito"/>
              </a:rPr>
              <a:t>Relationship</a:t>
            </a:r>
            <a:r>
              <a:rPr sz="195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Oriented/</a:t>
            </a:r>
            <a:r>
              <a:rPr sz="19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Employee</a:t>
            </a:r>
            <a:r>
              <a:rPr sz="195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oriented</a:t>
            </a:r>
            <a:endParaRPr sz="1950">
              <a:latin typeface="Carlito"/>
              <a:cs typeface="Carlito"/>
            </a:endParaRPr>
          </a:p>
          <a:p>
            <a:pPr marL="201295" lvl="1" indent="-188595">
              <a:lnSpc>
                <a:spcPct val="100000"/>
              </a:lnSpc>
              <a:spcBef>
                <a:spcPts val="199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Situational</a:t>
            </a:r>
            <a:r>
              <a:rPr sz="2300" u="heavy" spc="-9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factors/</a:t>
            </a:r>
            <a:r>
              <a:rPr sz="2300" u="heavy" spc="-9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Critical</a:t>
            </a:r>
            <a:r>
              <a:rPr sz="2300" u="heavy" spc="-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situational</a:t>
            </a:r>
            <a:r>
              <a:rPr sz="2300" u="heavy" spc="-9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dimensions</a:t>
            </a:r>
            <a:endParaRPr sz="2300">
              <a:latin typeface="Carlito"/>
              <a:cs typeface="Carlito"/>
            </a:endParaRPr>
          </a:p>
          <a:p>
            <a:pPr marL="268605" lvl="1" indent="-255905">
              <a:lnSpc>
                <a:spcPct val="100000"/>
              </a:lnSpc>
              <a:spcBef>
                <a:spcPts val="560"/>
              </a:spcBef>
              <a:buFont typeface="Arial" panose="020B0604020202020204"/>
              <a:buChar char="•"/>
              <a:tabLst>
                <a:tab pos="268605" algn="l"/>
              </a:tabLst>
            </a:pPr>
            <a:r>
              <a:rPr sz="2300" dirty="0">
                <a:latin typeface="Carlito"/>
                <a:cs typeface="Carlito"/>
              </a:rPr>
              <a:t>a)Fielders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Contingency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Model</a:t>
            </a:r>
            <a:endParaRPr sz="23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240"/>
              </a:spcBef>
              <a:buFont typeface="Arial" panose="020B0604020202020204"/>
              <a:buChar char="•"/>
            </a:pPr>
            <a:endParaRPr sz="2300">
              <a:latin typeface="Carlito"/>
              <a:cs typeface="Carlito"/>
            </a:endParaRPr>
          </a:p>
          <a:p>
            <a:pPr marL="188595" marR="868680" lvl="1" indent="-188595" algn="r">
              <a:lnSpc>
                <a:spcPts val="2630"/>
              </a:lnSpc>
              <a:spcBef>
                <a:spcPts val="5"/>
              </a:spcBef>
              <a:buFont typeface="Arial" panose="020B0604020202020204"/>
              <a:buChar char="•"/>
              <a:tabLst>
                <a:tab pos="188595" algn="l"/>
              </a:tabLst>
            </a:pP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Critical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dimension</a:t>
            </a:r>
            <a:r>
              <a:rPr sz="2300" u="heavy" spc="-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</a:t>
            </a:r>
            <a:r>
              <a:rPr sz="2300" u="heavy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Leadership</a:t>
            </a:r>
            <a:r>
              <a:rPr sz="2300" u="heavy" spc="-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situation:-</a:t>
            </a:r>
            <a:endParaRPr sz="2300">
              <a:latin typeface="Carlito"/>
              <a:cs typeface="Carlito"/>
            </a:endParaRPr>
          </a:p>
          <a:p>
            <a:pPr marR="915035" algn="r">
              <a:lnSpc>
                <a:spcPts val="2630"/>
              </a:lnSpc>
              <a:tabLst>
                <a:tab pos="3050540" algn="l"/>
              </a:tabLst>
            </a:pPr>
            <a:r>
              <a:rPr sz="2300" dirty="0">
                <a:latin typeface="Carlito"/>
                <a:cs typeface="Carlito"/>
              </a:rPr>
              <a:t>1)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Position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Power-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Types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300" dirty="0">
                <a:latin typeface="Carlito"/>
                <a:cs typeface="Carlito"/>
              </a:rPr>
              <a:t>a)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Strong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b)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Weak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2847" y="4327650"/>
            <a:ext cx="451929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3095625" algn="l"/>
              </a:tabLst>
            </a:pPr>
            <a:r>
              <a:rPr sz="2300" dirty="0">
                <a:latin typeface="Carlito"/>
                <a:cs typeface="Carlito"/>
              </a:rPr>
              <a:t>2)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45" dirty="0">
                <a:latin typeface="Carlito"/>
                <a:cs typeface="Carlito"/>
              </a:rPr>
              <a:t>Task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Structure-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300" dirty="0">
                <a:latin typeface="Carlito"/>
                <a:cs typeface="Carlito"/>
              </a:rPr>
              <a:t>a)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Structred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2847" y="4644642"/>
            <a:ext cx="4525010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3564890" algn="l"/>
              </a:tabLst>
            </a:pPr>
            <a:r>
              <a:rPr sz="2300" dirty="0">
                <a:latin typeface="Carlito"/>
                <a:cs typeface="Carlito"/>
              </a:rPr>
              <a:t>3)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Leader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Member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Relation-</a:t>
            </a:r>
            <a:r>
              <a:rPr sz="23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300" dirty="0">
                <a:latin typeface="Carlito"/>
                <a:cs typeface="Carlito"/>
              </a:rPr>
              <a:t>a)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Good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67785" y="4327650"/>
            <a:ext cx="1791335" cy="6959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2630"/>
              </a:lnSpc>
              <a:spcBef>
                <a:spcPts val="115"/>
              </a:spcBef>
            </a:pPr>
            <a:r>
              <a:rPr sz="2300" dirty="0">
                <a:latin typeface="Carlito"/>
                <a:cs typeface="Carlito"/>
              </a:rPr>
              <a:t>b)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Unstructred</a:t>
            </a:r>
            <a:endParaRPr sz="2300">
              <a:latin typeface="Carlito"/>
              <a:cs typeface="Carlito"/>
            </a:endParaRPr>
          </a:p>
          <a:p>
            <a:pPr marL="83820">
              <a:lnSpc>
                <a:spcPts val="2630"/>
              </a:lnSpc>
            </a:pPr>
            <a:r>
              <a:rPr sz="2300" dirty="0">
                <a:latin typeface="Carlito"/>
                <a:cs typeface="Carlito"/>
              </a:rPr>
              <a:t>b)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Moderately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2815" y="1583690"/>
            <a:ext cx="7787005" cy="4425315"/>
          </a:xfrm>
          <a:prstGeom prst="rect">
            <a:avLst/>
          </a:prstGeom>
        </p:spPr>
      </p:pic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326" y="914399"/>
            <a:ext cx="6090920" cy="6534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01295" indent="-188595">
              <a:lnSpc>
                <a:spcPts val="2670"/>
              </a:lnSpc>
              <a:spcBef>
                <a:spcPts val="11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Hersey</a:t>
            </a:r>
            <a:r>
              <a:rPr sz="2300" u="heavy" spc="-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&amp;</a:t>
            </a:r>
            <a:r>
              <a:rPr sz="2300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Blandchand’s</a:t>
            </a:r>
            <a:r>
              <a:rPr sz="2300" u="heavy" spc="-10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situational</a:t>
            </a:r>
            <a:r>
              <a:rPr sz="2300" u="heavy" spc="-9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model:-</a:t>
            </a:r>
            <a:endParaRPr sz="2300">
              <a:latin typeface="Carlito"/>
              <a:cs typeface="Carlito"/>
            </a:endParaRPr>
          </a:p>
          <a:p>
            <a:pPr marL="201295">
              <a:lnSpc>
                <a:spcPts val="2250"/>
              </a:lnSpc>
            </a:pPr>
            <a:r>
              <a:rPr sz="1950" dirty="0">
                <a:latin typeface="Carlito"/>
                <a:cs typeface="Carlito"/>
              </a:rPr>
              <a:t>Only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one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factor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affecting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selection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leadership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style.</a:t>
            </a:r>
            <a:endParaRPr sz="195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61010" y="2202815"/>
          <a:ext cx="9206230" cy="3399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0685"/>
                <a:gridCol w="3775075"/>
                <a:gridCol w="3760470"/>
              </a:tblGrid>
              <a:tr h="584200">
                <a:tc>
                  <a:txBody>
                    <a:bodyPr/>
                    <a:lstStyle/>
                    <a:p>
                      <a:pPr marL="31750">
                        <a:lnSpc>
                          <a:spcPts val="1875"/>
                        </a:lnSpc>
                      </a:pPr>
                      <a:r>
                        <a:rPr sz="1950" dirty="0">
                          <a:latin typeface="Carlito"/>
                          <a:cs typeface="Carlito"/>
                        </a:rPr>
                        <a:t>I)</a:t>
                      </a:r>
                      <a:r>
                        <a:rPr sz="195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Development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1875"/>
                        </a:lnSpc>
                      </a:pPr>
                      <a:r>
                        <a:rPr sz="1950" dirty="0">
                          <a:latin typeface="Carlito"/>
                          <a:cs typeface="Carlito"/>
                        </a:rPr>
                        <a:t>(maturity)</a:t>
                      </a:r>
                      <a:r>
                        <a:rPr sz="195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level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95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subordinates.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</a:tr>
              <a:tr h="609600">
                <a:tc>
                  <a:txBody>
                    <a:bodyPr/>
                    <a:lstStyle/>
                    <a:p>
                      <a:pPr marL="31750">
                        <a:lnSpc>
                          <a:spcPts val="1955"/>
                        </a:lnSpc>
                      </a:pPr>
                      <a:r>
                        <a:rPr sz="1950" b="1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95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b="1" dirty="0">
                          <a:latin typeface="Carlito"/>
                          <a:cs typeface="Carlito"/>
                        </a:rPr>
                        <a:t>types</a:t>
                      </a:r>
                      <a:r>
                        <a:rPr sz="1950" spc="-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b="1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95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b="1" spc="-20" dirty="0">
                          <a:latin typeface="Carlito"/>
                          <a:cs typeface="Carlito"/>
                        </a:rPr>
                        <a:t>level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1295" algn="ctr">
                        <a:lnSpc>
                          <a:spcPts val="1955"/>
                        </a:lnSpc>
                      </a:pPr>
                      <a:r>
                        <a:rPr sz="1950" b="1" spc="-10" dirty="0">
                          <a:latin typeface="Carlito"/>
                          <a:cs typeface="Carlito"/>
                        </a:rPr>
                        <a:t>situations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34670" algn="ctr">
                        <a:lnSpc>
                          <a:spcPts val="1955"/>
                        </a:lnSpc>
                      </a:pPr>
                      <a:r>
                        <a:rPr sz="1950" b="1" spc="-10" dirty="0">
                          <a:latin typeface="Carlito"/>
                          <a:cs typeface="Carlito"/>
                        </a:rPr>
                        <a:t>style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</a:tr>
              <a:tr h="332740">
                <a:tc>
                  <a:txBody>
                    <a:bodyPr/>
                    <a:lstStyle/>
                    <a:p>
                      <a:pPr marL="31750">
                        <a:lnSpc>
                          <a:spcPts val="1955"/>
                        </a:lnSpc>
                      </a:pPr>
                      <a:r>
                        <a:rPr sz="1950" b="1" spc="-10" dirty="0">
                          <a:latin typeface="Carlito"/>
                          <a:cs typeface="Carlito"/>
                        </a:rPr>
                        <a:t>(Behaviour)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</a:tr>
              <a:tr h="608965">
                <a:tc>
                  <a:txBody>
                    <a:bodyPr/>
                    <a:lstStyle/>
                    <a:p>
                      <a:pPr marR="129540" algn="r">
                        <a:lnSpc>
                          <a:spcPts val="1955"/>
                        </a:lnSpc>
                      </a:pPr>
                      <a:r>
                        <a:rPr sz="1950" spc="-25" dirty="0">
                          <a:latin typeface="Carlito"/>
                          <a:cs typeface="Carlito"/>
                        </a:rPr>
                        <a:t>a)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1955"/>
                        </a:lnSpc>
                      </a:pPr>
                      <a:r>
                        <a:rPr sz="1950" dirty="0">
                          <a:latin typeface="Carlito"/>
                          <a:cs typeface="Carlito"/>
                        </a:rPr>
                        <a:t>Low</a:t>
                      </a:r>
                      <a:r>
                        <a:rPr sz="1950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ability,</a:t>
                      </a:r>
                      <a:r>
                        <a:rPr sz="1950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low</a:t>
                      </a:r>
                      <a:r>
                        <a:rPr sz="1950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willingness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21640">
                        <a:lnSpc>
                          <a:spcPts val="1955"/>
                        </a:lnSpc>
                      </a:pPr>
                      <a:r>
                        <a:rPr sz="1950" spc="-10" dirty="0">
                          <a:latin typeface="Carlito"/>
                          <a:cs typeface="Carlito"/>
                        </a:rPr>
                        <a:t>Telling</a:t>
                      </a:r>
                      <a:r>
                        <a:rPr sz="195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(Directive</a:t>
                      </a:r>
                      <a:r>
                        <a:rPr sz="1950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lowsupportive)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</a:tr>
              <a:tr h="610870">
                <a:tc>
                  <a:txBody>
                    <a:bodyPr/>
                    <a:lstStyle/>
                    <a:p>
                      <a:pPr marR="117475" algn="r">
                        <a:lnSpc>
                          <a:spcPts val="1960"/>
                        </a:lnSpc>
                      </a:pPr>
                      <a:r>
                        <a:rPr sz="1950" spc="-25" dirty="0">
                          <a:latin typeface="Carlito"/>
                          <a:cs typeface="Carlito"/>
                        </a:rPr>
                        <a:t>b)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960"/>
                        </a:lnSpc>
                      </a:pPr>
                      <a:r>
                        <a:rPr sz="1950" dirty="0">
                          <a:latin typeface="Carlito"/>
                          <a:cs typeface="Carlito"/>
                        </a:rPr>
                        <a:t>Low</a:t>
                      </a:r>
                      <a:r>
                        <a:rPr sz="195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ability,</a:t>
                      </a:r>
                      <a:r>
                        <a:rPr sz="1950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high</a:t>
                      </a:r>
                      <a:r>
                        <a:rPr sz="195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willingness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8945">
                        <a:lnSpc>
                          <a:spcPts val="1960"/>
                        </a:lnSpc>
                      </a:pPr>
                      <a:r>
                        <a:rPr sz="1950" dirty="0">
                          <a:latin typeface="Carlito"/>
                          <a:cs typeface="Carlito"/>
                        </a:rPr>
                        <a:t>Selling(Directive</a:t>
                      </a:r>
                      <a:r>
                        <a:rPr sz="195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supportive)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</a:tr>
              <a:tr h="332740">
                <a:tc>
                  <a:txBody>
                    <a:bodyPr/>
                    <a:lstStyle/>
                    <a:p>
                      <a:pPr marR="142875" algn="r">
                        <a:lnSpc>
                          <a:spcPts val="1955"/>
                        </a:lnSpc>
                      </a:pPr>
                      <a:r>
                        <a:rPr sz="1950" spc="-25" dirty="0">
                          <a:latin typeface="Carlito"/>
                          <a:cs typeface="Carlito"/>
                        </a:rPr>
                        <a:t>c)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1955"/>
                        </a:lnSpc>
                      </a:pPr>
                      <a:r>
                        <a:rPr sz="1950" dirty="0">
                          <a:latin typeface="Carlito"/>
                          <a:cs typeface="Carlito"/>
                        </a:rPr>
                        <a:t>High</a:t>
                      </a:r>
                      <a:r>
                        <a:rPr sz="1950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ability,</a:t>
                      </a:r>
                      <a:r>
                        <a:rPr sz="195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low</a:t>
                      </a:r>
                      <a:r>
                        <a:rPr sz="195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willingness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ts val="1955"/>
                        </a:lnSpc>
                      </a:pPr>
                      <a:r>
                        <a:rPr sz="1950" dirty="0">
                          <a:latin typeface="Carlito"/>
                          <a:cs typeface="Carlito"/>
                        </a:rPr>
                        <a:t>Participating</a:t>
                      </a:r>
                      <a:r>
                        <a:rPr sz="195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(low</a:t>
                      </a:r>
                      <a:r>
                        <a:rPr sz="195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95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20" dirty="0">
                          <a:latin typeface="Carlito"/>
                          <a:cs typeface="Carlito"/>
                        </a:rPr>
                        <a:t>lows)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</a:tr>
              <a:tr h="320675">
                <a:tc>
                  <a:txBody>
                    <a:bodyPr/>
                    <a:lstStyle/>
                    <a:p>
                      <a:pPr marR="117475" algn="r">
                        <a:lnSpc>
                          <a:spcPts val="1955"/>
                        </a:lnSpc>
                      </a:pPr>
                      <a:r>
                        <a:rPr sz="1950" spc="-25" dirty="0">
                          <a:latin typeface="Carlito"/>
                          <a:cs typeface="Carlito"/>
                        </a:rPr>
                        <a:t>d)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ts val="1955"/>
                        </a:lnSpc>
                      </a:pPr>
                      <a:r>
                        <a:rPr sz="1950" dirty="0">
                          <a:latin typeface="Carlito"/>
                          <a:cs typeface="Carlito"/>
                        </a:rPr>
                        <a:t>High</a:t>
                      </a:r>
                      <a:r>
                        <a:rPr sz="195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ability,</a:t>
                      </a:r>
                      <a:r>
                        <a:rPr sz="195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high</a:t>
                      </a:r>
                      <a:r>
                        <a:rPr sz="195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10" dirty="0">
                          <a:latin typeface="Carlito"/>
                          <a:cs typeface="Carlito"/>
                        </a:rPr>
                        <a:t>willingness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ts val="1955"/>
                        </a:lnSpc>
                      </a:pPr>
                      <a:r>
                        <a:rPr sz="1950" dirty="0">
                          <a:latin typeface="Carlito"/>
                          <a:cs typeface="Carlito"/>
                        </a:rPr>
                        <a:t>Delegating(</a:t>
                      </a:r>
                      <a:r>
                        <a:rPr sz="195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dirty="0">
                          <a:latin typeface="Carlito"/>
                          <a:cs typeface="Carlito"/>
                        </a:rPr>
                        <a:t>lowds</a:t>
                      </a:r>
                      <a:r>
                        <a:rPr sz="195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950" spc="-50" dirty="0">
                          <a:latin typeface="Carlito"/>
                          <a:cs typeface="Carlito"/>
                        </a:rPr>
                        <a:t>)</a:t>
                      </a:r>
                      <a:endParaRPr sz="195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745" y="381253"/>
            <a:ext cx="48710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Noto Sans Mono CJK HK"/>
                <a:cs typeface="Noto Sans Mono CJK HK"/>
              </a:rPr>
              <a:t>INDUSTRIAL</a:t>
            </a:r>
            <a:r>
              <a:rPr b="0" spc="145" dirty="0">
                <a:latin typeface="Noto Sans Mono CJK HK"/>
                <a:cs typeface="Noto Sans Mono CJK HK"/>
              </a:rPr>
              <a:t> </a:t>
            </a:r>
            <a:r>
              <a:rPr b="0" spc="-10" dirty="0">
                <a:latin typeface="Noto Sans Mono CJK HK"/>
                <a:cs typeface="Noto Sans Mono CJK HK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1535" y="1985263"/>
            <a:ext cx="9259570" cy="435229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9890" indent="-377190">
              <a:lnSpc>
                <a:spcPct val="100000"/>
              </a:lnSpc>
              <a:spcBef>
                <a:spcPts val="115"/>
              </a:spcBef>
              <a:buFont typeface="Wingdings" panose="05000000000000000000"/>
              <a:buChar char=""/>
              <a:tabLst>
                <a:tab pos="389890" algn="l"/>
              </a:tabLst>
            </a:pPr>
            <a:r>
              <a:rPr sz="2300" b="1" i="1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Taylor’s</a:t>
            </a:r>
            <a:r>
              <a:rPr sz="2300" u="heavy" spc="-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Plinciple: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40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Replacing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rule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thumb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science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Organized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known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Obtaining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harmony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group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Achiving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co-operation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being.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Working maximum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 rather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restricted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output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Developing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workers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fullent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extent.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Workers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paied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according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productivity.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1160" lvl="1" indent="-378460">
              <a:lnSpc>
                <a:spcPct val="100000"/>
              </a:lnSpc>
              <a:spcBef>
                <a:spcPts val="10"/>
              </a:spcBef>
              <a:buFont typeface="Wingdings" panose="05000000000000000000"/>
              <a:buChar char=""/>
              <a:tabLst>
                <a:tab pos="391160" algn="l"/>
              </a:tabLst>
            </a:pP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Follower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Taylor: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90525" marR="5080" indent="-378460">
              <a:lnSpc>
                <a:spcPct val="101000"/>
              </a:lnSpc>
              <a:spcBef>
                <a:spcPts val="5"/>
              </a:spcBef>
              <a:buAutoNum type="arabicPeriod"/>
              <a:tabLst>
                <a:tab pos="390525" algn="l"/>
                <a:tab pos="3601085" algn="l"/>
                <a:tab pos="5462270" algn="l"/>
                <a:tab pos="903605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Henry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L.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Gantt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1861-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1919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):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developed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Gantt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chart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“Scientific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Selection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Worker”.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marR="5715" indent="-378460">
              <a:lnSpc>
                <a:spcPct val="101000"/>
              </a:lnSpc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Frank</a:t>
            </a:r>
            <a:r>
              <a:rPr sz="1950" spc="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Gilbrethy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1878-1972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):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Worked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“</a:t>
            </a:r>
            <a:r>
              <a:rPr sz="1950" spc="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Motion</a:t>
            </a:r>
            <a:r>
              <a:rPr sz="195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Time</a:t>
            </a:r>
            <a:r>
              <a:rPr sz="195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Study”.</a:t>
            </a:r>
            <a:r>
              <a:rPr sz="1950" spc="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Gilbreth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was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psychologist,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understanding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worker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personality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needs.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marR="7620" indent="-378460">
              <a:lnSpc>
                <a:spcPct val="101000"/>
              </a:lnSpc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Modern</a:t>
            </a:r>
            <a:r>
              <a:rPr sz="1950" spc="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Operational</a:t>
            </a:r>
            <a:r>
              <a:rPr sz="195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195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Theory:</a:t>
            </a:r>
            <a:r>
              <a:rPr sz="1950" spc="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Henry</a:t>
            </a:r>
            <a:r>
              <a:rPr sz="1950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Fayal</a:t>
            </a:r>
            <a:r>
              <a:rPr sz="195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French</a:t>
            </a:r>
            <a:r>
              <a:rPr sz="195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industrialist.</a:t>
            </a:r>
            <a:r>
              <a:rPr sz="1950" spc="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1950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father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modern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operational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19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theory.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1066800"/>
            <a:ext cx="7941310" cy="2871470"/>
          </a:xfrm>
          <a:prstGeom prst="rect">
            <a:avLst/>
          </a:prstGeom>
        </p:spPr>
        <p:txBody>
          <a:bodyPr vert="horz" wrap="square" lIns="0" tIns="16510" rIns="0" bIns="0" rtlCol="0">
            <a:noAutofit/>
          </a:bodyPr>
          <a:lstStyle/>
          <a:p>
            <a:pPr marL="13970">
              <a:lnSpc>
                <a:spcPts val="2230"/>
              </a:lnSpc>
              <a:spcBef>
                <a:spcPts val="130"/>
              </a:spcBef>
            </a:pPr>
            <a:r>
              <a:rPr sz="1950" u="sng" spc="-3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Pathgoal</a:t>
            </a:r>
            <a:r>
              <a:rPr sz="1950" u="sng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sng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model</a:t>
            </a:r>
            <a:r>
              <a:rPr sz="1950" u="sng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sng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situational</a:t>
            </a:r>
            <a:r>
              <a:rPr sz="1950" u="sng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sng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factors:</a:t>
            </a:r>
            <a:endParaRPr sz="1950">
              <a:latin typeface="Carlito"/>
              <a:cs typeface="Carlito"/>
            </a:endParaRPr>
          </a:p>
          <a:p>
            <a:pPr marL="269240" indent="-256540">
              <a:lnSpc>
                <a:spcPts val="2130"/>
              </a:lnSpc>
              <a:buAutoNum type="arabicParenR"/>
              <a:tabLst>
                <a:tab pos="269240" algn="l"/>
              </a:tabLst>
            </a:pPr>
            <a:r>
              <a:rPr sz="1950" spc="-10" dirty="0">
                <a:latin typeface="Carlito"/>
                <a:cs typeface="Carlito"/>
              </a:rPr>
              <a:t>Characteristics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subordinates</a:t>
            </a:r>
            <a:endParaRPr sz="1950">
              <a:latin typeface="Carlito"/>
              <a:cs typeface="Carlito"/>
            </a:endParaRPr>
          </a:p>
          <a:p>
            <a:pPr marL="269240" indent="-256540">
              <a:lnSpc>
                <a:spcPts val="2240"/>
              </a:lnSpc>
              <a:buAutoNum type="arabicParenR"/>
              <a:tabLst>
                <a:tab pos="269240" algn="l"/>
              </a:tabLst>
            </a:pPr>
            <a:r>
              <a:rPr sz="1950" spc="-10" dirty="0">
                <a:latin typeface="Carlito"/>
                <a:cs typeface="Carlito"/>
              </a:rPr>
              <a:t>Work</a:t>
            </a:r>
            <a:r>
              <a:rPr sz="195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Environment.</a:t>
            </a:r>
            <a:endParaRPr sz="1950">
              <a:latin typeface="Carlito"/>
              <a:cs typeface="Carlito"/>
            </a:endParaRPr>
          </a:p>
          <a:p>
            <a:pPr marL="200025" marR="3555365" lvl="1" indent="-187960">
              <a:lnSpc>
                <a:spcPts val="2140"/>
              </a:lnSpc>
              <a:spcBef>
                <a:spcPts val="2310"/>
              </a:spcBef>
              <a:buFont typeface="Arial" panose="020B0604020202020204"/>
              <a:buChar char="•"/>
              <a:tabLst>
                <a:tab pos="201295" algn="l"/>
                <a:tab pos="2528570" algn="l"/>
              </a:tabLst>
            </a:pPr>
            <a:r>
              <a:rPr sz="1950" b="1" dirty="0">
                <a:latin typeface="Carlito"/>
                <a:cs typeface="Carlito"/>
              </a:rPr>
              <a:t>4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dirty="0">
                <a:latin typeface="Carlito"/>
                <a:cs typeface="Carlito"/>
              </a:rPr>
              <a:t>situations-</a:t>
            </a:r>
            <a:r>
              <a:rPr sz="1950" spc="4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4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styles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10" dirty="0">
                <a:latin typeface="Carlito"/>
                <a:cs typeface="Carlito"/>
              </a:rPr>
              <a:t>suggested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	</a:t>
            </a:r>
            <a:r>
              <a:rPr sz="1950" dirty="0">
                <a:latin typeface="Carlito"/>
                <a:cs typeface="Carlito"/>
              </a:rPr>
              <a:t>Pathgoal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model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(Robert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house)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	</a:t>
            </a:r>
            <a:r>
              <a:rPr sz="195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Main</a:t>
            </a:r>
            <a:r>
              <a:rPr sz="195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</a:p>
          <a:p>
            <a:pPr marL="200025" marR="3555365" lvl="1" indent="-187960">
              <a:lnSpc>
                <a:spcPts val="2140"/>
              </a:lnSpc>
              <a:spcBef>
                <a:spcPts val="2310"/>
              </a:spcBef>
              <a:buFont typeface="Arial" panose="020B0604020202020204"/>
              <a:buChar char="•"/>
              <a:tabLst>
                <a:tab pos="201295" algn="l"/>
                <a:tab pos="2528570" algn="l"/>
              </a:tabLst>
            </a:pPr>
            <a:endParaRPr sz="1950" b="1" u="heavy" spc="-5" dirty="0">
              <a:uFill>
                <a:solidFill>
                  <a:srgbClr val="000000"/>
                </a:solidFill>
              </a:uFill>
              <a:latin typeface="Times New Roman" panose="02020603050405020304"/>
              <a:cs typeface="Times New Roman" panose="02020603050405020304"/>
            </a:endParaRPr>
          </a:p>
          <a:p>
            <a:pPr marL="200025" marR="3555365" lvl="1" indent="-187960">
              <a:lnSpc>
                <a:spcPts val="2140"/>
              </a:lnSpc>
              <a:spcBef>
                <a:spcPts val="2310"/>
              </a:spcBef>
              <a:buFont typeface="Arial" panose="020B0604020202020204"/>
              <a:buChar char="•"/>
              <a:tabLst>
                <a:tab pos="201295" algn="l"/>
                <a:tab pos="2528570" algn="l"/>
              </a:tabLst>
            </a:pPr>
            <a:r>
              <a:rPr sz="195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Function</a:t>
            </a:r>
            <a:r>
              <a:rPr sz="195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</a:t>
            </a:r>
            <a:r>
              <a:rPr sz="1950" u="heavy" spc="-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</a:t>
            </a:r>
            <a:r>
              <a:rPr sz="195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Leader:</a:t>
            </a:r>
            <a:endParaRPr sz="1950">
              <a:latin typeface="Carlito"/>
              <a:cs typeface="Carlito"/>
            </a:endParaRPr>
          </a:p>
          <a:p>
            <a:pPr marL="628650" lvl="2" indent="-314325">
              <a:lnSpc>
                <a:spcPts val="1990"/>
              </a:lnSpc>
              <a:buAutoNum type="arabicParenR"/>
              <a:tabLst>
                <a:tab pos="628650" algn="l"/>
              </a:tabLst>
            </a:pPr>
            <a:r>
              <a:rPr sz="1950" spc="-85" dirty="0">
                <a:latin typeface="Carlito"/>
                <a:cs typeface="Carlito"/>
              </a:rPr>
              <a:t>To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set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Carlito"/>
                <a:cs typeface="Carlito"/>
              </a:rPr>
              <a:t>goal.</a:t>
            </a:r>
            <a:endParaRPr sz="1950">
              <a:latin typeface="Carlito"/>
              <a:cs typeface="Carlito"/>
            </a:endParaRPr>
          </a:p>
          <a:p>
            <a:pPr marL="628015" lvl="2" indent="-257810">
              <a:lnSpc>
                <a:spcPts val="2240"/>
              </a:lnSpc>
              <a:buAutoNum type="arabicParenR"/>
              <a:tabLst>
                <a:tab pos="628015" algn="l"/>
              </a:tabLst>
            </a:pPr>
            <a:r>
              <a:rPr sz="1950" spc="-85" dirty="0">
                <a:latin typeface="Carlito"/>
                <a:cs typeface="Carlito"/>
              </a:rPr>
              <a:t>To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help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to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find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best</a:t>
            </a:r>
            <a:r>
              <a:rPr sz="19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path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&amp;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remove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obstacles</a:t>
            </a:r>
            <a:r>
              <a:rPr sz="19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from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path.</a:t>
            </a:r>
            <a:endParaRPr sz="19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42947" y="2158999"/>
            <a:ext cx="5112385" cy="16465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01295" indent="-188595">
              <a:lnSpc>
                <a:spcPts val="2630"/>
              </a:lnSpc>
              <a:spcBef>
                <a:spcPts val="11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Styles</a:t>
            </a:r>
            <a:r>
              <a:rPr sz="2300" u="heavy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(</a:t>
            </a:r>
            <a:r>
              <a:rPr sz="2300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Leadership</a:t>
            </a:r>
            <a:r>
              <a:rPr sz="2300" u="heavy" spc="-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behavior):</a:t>
            </a:r>
            <a:endParaRPr sz="2300">
              <a:latin typeface="Carlito"/>
              <a:cs typeface="Carlito"/>
            </a:endParaRPr>
          </a:p>
          <a:p>
            <a:pPr marL="505460" lvl="1" indent="-304165">
              <a:lnSpc>
                <a:spcPts val="2495"/>
              </a:lnSpc>
              <a:buAutoNum type="arabicParenR"/>
              <a:tabLst>
                <a:tab pos="504825" algn="l"/>
              </a:tabLst>
            </a:pPr>
            <a:r>
              <a:rPr sz="2300" dirty="0">
                <a:latin typeface="Carlito"/>
                <a:cs typeface="Carlito"/>
              </a:rPr>
              <a:t>Supportive-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to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work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for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leader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support</a:t>
            </a:r>
            <a:endParaRPr sz="2300">
              <a:latin typeface="Carlito"/>
              <a:cs typeface="Carlito"/>
            </a:endParaRPr>
          </a:p>
          <a:p>
            <a:pPr marL="505460" lvl="1" indent="-304165">
              <a:lnSpc>
                <a:spcPts val="2495"/>
              </a:lnSpc>
              <a:buAutoNum type="arabicParenR"/>
              <a:tabLst>
                <a:tab pos="504825" algn="l"/>
              </a:tabLst>
            </a:pPr>
            <a:r>
              <a:rPr sz="2300" spc="-10" dirty="0">
                <a:latin typeface="Carlito"/>
                <a:cs typeface="Carlito"/>
              </a:rPr>
              <a:t>Participative</a:t>
            </a:r>
            <a:endParaRPr sz="2300">
              <a:latin typeface="Carlito"/>
              <a:cs typeface="Carlito"/>
            </a:endParaRPr>
          </a:p>
          <a:p>
            <a:pPr marL="505460" lvl="1" indent="-304165">
              <a:lnSpc>
                <a:spcPts val="2495"/>
              </a:lnSpc>
              <a:buAutoNum type="arabicParenR"/>
              <a:tabLst>
                <a:tab pos="504825" algn="l"/>
              </a:tabLst>
            </a:pPr>
            <a:r>
              <a:rPr sz="2300" spc="-10" dirty="0">
                <a:latin typeface="Carlito"/>
                <a:cs typeface="Carlito"/>
              </a:rPr>
              <a:t>Instrumental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(Directive)</a:t>
            </a:r>
            <a:endParaRPr sz="2300">
              <a:latin typeface="Carlito"/>
              <a:cs typeface="Carlito"/>
            </a:endParaRPr>
          </a:p>
          <a:p>
            <a:pPr marL="505460" lvl="1" indent="-304165">
              <a:lnSpc>
                <a:spcPts val="2630"/>
              </a:lnSpc>
              <a:buAutoNum type="arabicParenR"/>
              <a:tabLst>
                <a:tab pos="504825" algn="l"/>
              </a:tabLst>
            </a:pPr>
            <a:r>
              <a:rPr sz="2300" spc="-10" dirty="0">
                <a:latin typeface="Carlito"/>
                <a:cs typeface="Carlito"/>
              </a:rPr>
              <a:t>Achievement</a:t>
            </a:r>
            <a:r>
              <a:rPr sz="23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oriented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7300" y="1494790"/>
            <a:ext cx="7386320" cy="4625340"/>
          </a:xfrm>
          <a:prstGeom prst="rect">
            <a:avLst/>
          </a:prstGeom>
        </p:spPr>
      </p:pic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499" y="1090675"/>
            <a:ext cx="622109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9070" y="1785620"/>
            <a:ext cx="5871845" cy="229870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Reddin</a:t>
            </a:r>
            <a:r>
              <a:rPr sz="1950" u="heavy" spc="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3-D</a:t>
            </a:r>
            <a:r>
              <a:rPr sz="1950" u="heavy" spc="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1950" u="heavy" spc="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/</a:t>
            </a:r>
            <a:r>
              <a:rPr sz="1950" u="heavy" spc="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consideration: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06680">
              <a:lnSpc>
                <a:spcPct val="100000"/>
              </a:lnSpc>
              <a:spcBef>
                <a:spcPts val="310"/>
              </a:spcBef>
            </a:pPr>
            <a:r>
              <a:rPr sz="1950" dirty="0">
                <a:latin typeface="Carlito"/>
                <a:cs typeface="Carlito"/>
              </a:rPr>
              <a:t>4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basic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type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situation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based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Carlito"/>
                <a:cs typeface="Carlito"/>
              </a:rPr>
              <a:t>on</a:t>
            </a:r>
            <a:endParaRPr sz="1950">
              <a:latin typeface="Carlito"/>
              <a:cs typeface="Carlito"/>
            </a:endParaRPr>
          </a:p>
          <a:p>
            <a:pPr marL="235585" indent="-222885">
              <a:lnSpc>
                <a:spcPct val="100000"/>
              </a:lnSpc>
              <a:spcBef>
                <a:spcPts val="720"/>
              </a:spcBef>
              <a:buSzPct val="95000"/>
              <a:buFont typeface="Wingdings" panose="05000000000000000000"/>
              <a:buChar char=""/>
              <a:tabLst>
                <a:tab pos="23558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Task or output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orientation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35585" indent="-222885">
              <a:lnSpc>
                <a:spcPct val="100000"/>
              </a:lnSpc>
              <a:spcBef>
                <a:spcPts val="35"/>
              </a:spcBef>
              <a:buSzPct val="95000"/>
              <a:buFont typeface="Wingdings" panose="05000000000000000000"/>
              <a:buChar char=""/>
              <a:tabLst>
                <a:tab pos="23558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Relationship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orientation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704215" marR="5080" indent="-692150">
              <a:lnSpc>
                <a:spcPct val="101000"/>
              </a:lnSpc>
              <a:spcBef>
                <a:spcPts val="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suggested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two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style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each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situation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effective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704215">
              <a:lnSpc>
                <a:spcPct val="100000"/>
              </a:lnSpc>
              <a:spcBef>
                <a:spcPts val="3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another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effective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9960" y="4652010"/>
            <a:ext cx="1384300" cy="563245"/>
          </a:xfrm>
          <a:prstGeom prst="rect">
            <a:avLst/>
          </a:prstGeom>
        </p:spPr>
        <p:txBody>
          <a:bodyPr vert="horz" wrap="square" lIns="0" tIns="17145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Suggested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318770">
              <a:lnSpc>
                <a:spcPct val="100000"/>
              </a:lnSpc>
              <a:spcBef>
                <a:spcPts val="35"/>
              </a:spcBef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style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847332" y="4201667"/>
            <a:ext cx="1871980" cy="1685925"/>
            <a:chOff x="6847332" y="4201667"/>
            <a:chExt cx="1871980" cy="1685925"/>
          </a:xfrm>
        </p:grpSpPr>
        <p:sp>
          <p:nvSpPr>
            <p:cNvPr id="6" name="object 6"/>
            <p:cNvSpPr/>
            <p:nvPr/>
          </p:nvSpPr>
          <p:spPr>
            <a:xfrm>
              <a:off x="6851904" y="4206239"/>
              <a:ext cx="1862455" cy="1676400"/>
            </a:xfrm>
            <a:custGeom>
              <a:avLst/>
              <a:gdLst/>
              <a:ahLst/>
              <a:cxnLst/>
              <a:rect l="l" t="t" r="r" b="b"/>
              <a:pathLst>
                <a:path w="1862454" h="1676400">
                  <a:moveTo>
                    <a:pt x="1862327" y="1676399"/>
                  </a:moveTo>
                  <a:lnTo>
                    <a:pt x="1862327" y="0"/>
                  </a:lnTo>
                  <a:lnTo>
                    <a:pt x="0" y="0"/>
                  </a:lnTo>
                  <a:lnTo>
                    <a:pt x="0" y="1676399"/>
                  </a:lnTo>
                  <a:lnTo>
                    <a:pt x="1862327" y="1676399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847332" y="4201667"/>
              <a:ext cx="1871980" cy="1685925"/>
            </a:xfrm>
            <a:custGeom>
              <a:avLst/>
              <a:gdLst/>
              <a:ahLst/>
              <a:cxnLst/>
              <a:rect l="l" t="t" r="r" b="b"/>
              <a:pathLst>
                <a:path w="1871979" h="1685925">
                  <a:moveTo>
                    <a:pt x="1871472" y="1685544"/>
                  </a:moveTo>
                  <a:lnTo>
                    <a:pt x="1871472" y="0"/>
                  </a:lnTo>
                  <a:lnTo>
                    <a:pt x="0" y="0"/>
                  </a:lnTo>
                  <a:lnTo>
                    <a:pt x="0" y="1685544"/>
                  </a:lnTo>
                  <a:lnTo>
                    <a:pt x="4572" y="1685544"/>
                  </a:lnTo>
                  <a:lnTo>
                    <a:pt x="4572" y="9144"/>
                  </a:lnTo>
                  <a:lnTo>
                    <a:pt x="10668" y="4572"/>
                  </a:lnTo>
                  <a:lnTo>
                    <a:pt x="10668" y="9144"/>
                  </a:lnTo>
                  <a:lnTo>
                    <a:pt x="1862328" y="9144"/>
                  </a:lnTo>
                  <a:lnTo>
                    <a:pt x="1862328" y="4572"/>
                  </a:lnTo>
                  <a:lnTo>
                    <a:pt x="1866900" y="9144"/>
                  </a:lnTo>
                  <a:lnTo>
                    <a:pt x="1866900" y="1685544"/>
                  </a:lnTo>
                  <a:lnTo>
                    <a:pt x="1871472" y="1685544"/>
                  </a:lnTo>
                  <a:close/>
                </a:path>
                <a:path w="1871979" h="1685925">
                  <a:moveTo>
                    <a:pt x="10668" y="9144"/>
                  </a:moveTo>
                  <a:lnTo>
                    <a:pt x="10668" y="4572"/>
                  </a:lnTo>
                  <a:lnTo>
                    <a:pt x="4572" y="9144"/>
                  </a:lnTo>
                  <a:lnTo>
                    <a:pt x="10668" y="9144"/>
                  </a:lnTo>
                  <a:close/>
                </a:path>
                <a:path w="1871979" h="1685925">
                  <a:moveTo>
                    <a:pt x="10668" y="1674876"/>
                  </a:moveTo>
                  <a:lnTo>
                    <a:pt x="10668" y="9144"/>
                  </a:lnTo>
                  <a:lnTo>
                    <a:pt x="4572" y="9144"/>
                  </a:lnTo>
                  <a:lnTo>
                    <a:pt x="4572" y="1674876"/>
                  </a:lnTo>
                  <a:lnTo>
                    <a:pt x="10668" y="1674876"/>
                  </a:lnTo>
                  <a:close/>
                </a:path>
                <a:path w="1871979" h="1685925">
                  <a:moveTo>
                    <a:pt x="1866900" y="1674876"/>
                  </a:moveTo>
                  <a:lnTo>
                    <a:pt x="4572" y="1674876"/>
                  </a:lnTo>
                  <a:lnTo>
                    <a:pt x="10668" y="1680972"/>
                  </a:lnTo>
                  <a:lnTo>
                    <a:pt x="10668" y="1685544"/>
                  </a:lnTo>
                  <a:lnTo>
                    <a:pt x="1862328" y="1685544"/>
                  </a:lnTo>
                  <a:lnTo>
                    <a:pt x="1862328" y="1680972"/>
                  </a:lnTo>
                  <a:lnTo>
                    <a:pt x="1866900" y="1674876"/>
                  </a:lnTo>
                  <a:close/>
                </a:path>
                <a:path w="1871979" h="1685925">
                  <a:moveTo>
                    <a:pt x="10668" y="1685544"/>
                  </a:moveTo>
                  <a:lnTo>
                    <a:pt x="10668" y="1680972"/>
                  </a:lnTo>
                  <a:lnTo>
                    <a:pt x="4572" y="1674876"/>
                  </a:lnTo>
                  <a:lnTo>
                    <a:pt x="4572" y="1685544"/>
                  </a:lnTo>
                  <a:lnTo>
                    <a:pt x="10668" y="1685544"/>
                  </a:lnTo>
                  <a:close/>
                </a:path>
                <a:path w="1871979" h="1685925">
                  <a:moveTo>
                    <a:pt x="1866900" y="9144"/>
                  </a:moveTo>
                  <a:lnTo>
                    <a:pt x="1862328" y="4572"/>
                  </a:lnTo>
                  <a:lnTo>
                    <a:pt x="1862328" y="9144"/>
                  </a:lnTo>
                  <a:lnTo>
                    <a:pt x="1866900" y="9144"/>
                  </a:lnTo>
                  <a:close/>
                </a:path>
                <a:path w="1871979" h="1685925">
                  <a:moveTo>
                    <a:pt x="1866900" y="1674876"/>
                  </a:moveTo>
                  <a:lnTo>
                    <a:pt x="1866900" y="9144"/>
                  </a:lnTo>
                  <a:lnTo>
                    <a:pt x="1862328" y="9144"/>
                  </a:lnTo>
                  <a:lnTo>
                    <a:pt x="1862328" y="1674876"/>
                  </a:lnTo>
                  <a:lnTo>
                    <a:pt x="1866900" y="1674876"/>
                  </a:lnTo>
                  <a:close/>
                </a:path>
                <a:path w="1871979" h="1685925">
                  <a:moveTo>
                    <a:pt x="1866900" y="1685544"/>
                  </a:moveTo>
                  <a:lnTo>
                    <a:pt x="1866900" y="1674876"/>
                  </a:lnTo>
                  <a:lnTo>
                    <a:pt x="1862328" y="1680972"/>
                  </a:lnTo>
                  <a:lnTo>
                    <a:pt x="1862328" y="1685544"/>
                  </a:lnTo>
                  <a:lnTo>
                    <a:pt x="1866900" y="1685544"/>
                  </a:lnTo>
                  <a:close/>
                </a:path>
              </a:pathLst>
            </a:custGeom>
            <a:solidFill>
              <a:srgbClr val="7777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913877" y="4222494"/>
            <a:ext cx="1120775" cy="16103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3000"/>
              </a:lnSpc>
              <a:spcBef>
                <a:spcPts val="90"/>
              </a:spcBef>
            </a:pPr>
            <a:r>
              <a:rPr sz="14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Situation</a:t>
            </a:r>
            <a:r>
              <a:rPr sz="1450" spc="1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most </a:t>
            </a:r>
            <a:r>
              <a:rPr sz="14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effective</a:t>
            </a:r>
            <a:r>
              <a:rPr sz="1450" spc="7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style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16535" indent="-203835">
              <a:lnSpc>
                <a:spcPct val="100000"/>
              </a:lnSpc>
              <a:spcBef>
                <a:spcPts val="35"/>
              </a:spcBef>
              <a:buAutoNum type="arabicPlain"/>
              <a:tabLst>
                <a:tab pos="216535" algn="l"/>
              </a:tabLst>
            </a:pPr>
            <a:r>
              <a:rPr sz="145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Developer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16535" indent="-203835">
              <a:lnSpc>
                <a:spcPct val="100000"/>
              </a:lnSpc>
              <a:spcBef>
                <a:spcPts val="45"/>
              </a:spcBef>
              <a:buAutoNum type="arabicPlain"/>
              <a:tabLst>
                <a:tab pos="216535" algn="l"/>
              </a:tabLst>
            </a:pPr>
            <a:r>
              <a:rPr sz="145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Executive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16535" indent="-203835">
              <a:lnSpc>
                <a:spcPct val="100000"/>
              </a:lnSpc>
              <a:spcBef>
                <a:spcPts val="40"/>
              </a:spcBef>
              <a:buAutoNum type="arabicPlain"/>
              <a:tabLst>
                <a:tab pos="216535" algn="l"/>
              </a:tabLst>
            </a:pPr>
            <a:r>
              <a:rPr sz="145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Bureaucrat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215900" marR="67310" indent="-203835">
              <a:lnSpc>
                <a:spcPct val="102000"/>
              </a:lnSpc>
              <a:spcBef>
                <a:spcPts val="10"/>
              </a:spcBef>
              <a:buAutoNum type="arabicPlain"/>
              <a:tabLst>
                <a:tab pos="295910" algn="l"/>
              </a:tabLst>
            </a:pPr>
            <a:r>
              <a:rPr sz="145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benevolent 	autocrat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798320" y="4128135"/>
          <a:ext cx="4923790" cy="2026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6220"/>
                <a:gridCol w="1710055"/>
                <a:gridCol w="1707515"/>
              </a:tblGrid>
              <a:tr h="892175">
                <a:tc rowSpan="2">
                  <a:txBody>
                    <a:bodyPr/>
                    <a:lstStyle/>
                    <a:p>
                      <a:pPr marL="89535">
                        <a:lnSpc>
                          <a:spcPts val="1705"/>
                        </a:lnSpc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Relationship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23114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50" spc="-25" dirty="0">
                          <a:latin typeface="Times New Roman" panose="02020603050405020304"/>
                          <a:cs typeface="Times New Roman" panose="02020603050405020304"/>
                        </a:rPr>
                        <a:t>or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2545" marR="375920" indent="46990">
                        <a:lnSpc>
                          <a:spcPct val="110000"/>
                        </a:lnSpc>
                        <a:spcBef>
                          <a:spcPts val="660"/>
                        </a:spcBef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Human orientation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05"/>
                        </a:lnSpc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Missionary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Developer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6418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705"/>
                        </a:lnSpc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executive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18465" marR="38735" indent="-94615">
                        <a:lnSpc>
                          <a:spcPct val="148000"/>
                        </a:lnSpc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Compromiser </a:t>
                      </a: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2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96875" algn="ctr">
                        <a:lnSpc>
                          <a:spcPts val="1720"/>
                        </a:lnSpc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Bureaucrat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37782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491490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Deserter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3220" algn="ctr">
                        <a:lnSpc>
                          <a:spcPts val="1720"/>
                        </a:lnSpc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Benevolent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2819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50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206375"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Autocrat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 gridSpan="3">
                  <a:txBody>
                    <a:bodyPr/>
                    <a:lstStyle/>
                    <a:p>
                      <a:pPr marL="840740">
                        <a:lnSpc>
                          <a:spcPts val="1720"/>
                        </a:lnSpc>
                      </a:pP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Task</a:t>
                      </a:r>
                      <a:r>
                        <a:rPr sz="145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or</a:t>
                      </a:r>
                      <a:r>
                        <a:rPr sz="145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dirty="0">
                          <a:latin typeface="Times New Roman" panose="02020603050405020304"/>
                          <a:cs typeface="Times New Roman" panose="02020603050405020304"/>
                        </a:rPr>
                        <a:t>output</a:t>
                      </a:r>
                      <a:r>
                        <a:rPr sz="145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450" spc="-10" dirty="0">
                          <a:latin typeface="Times New Roman" panose="02020603050405020304"/>
                          <a:cs typeface="Times New Roman" panose="02020603050405020304"/>
                        </a:rPr>
                        <a:t>orientation</a:t>
                      </a:r>
                      <a:endParaRPr sz="14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219200"/>
            <a:ext cx="7162800" cy="4114800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8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354968636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0171" y="1957831"/>
            <a:ext cx="4674870" cy="4406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00" b="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sz="2700" b="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01823" y="3282695"/>
            <a:ext cx="5039995" cy="2110740"/>
          </a:xfrm>
          <a:custGeom>
            <a:avLst/>
            <a:gdLst/>
            <a:ahLst/>
            <a:cxnLst/>
            <a:rect l="l" t="t" r="r" b="b"/>
            <a:pathLst>
              <a:path w="5039995" h="2110740">
                <a:moveTo>
                  <a:pt x="563879" y="0"/>
                </a:moveTo>
                <a:lnTo>
                  <a:pt x="563879" y="2110739"/>
                </a:lnTo>
              </a:path>
              <a:path w="5039995" h="2110740">
                <a:moveTo>
                  <a:pt x="1121663" y="0"/>
                </a:moveTo>
                <a:lnTo>
                  <a:pt x="1121663" y="2110739"/>
                </a:lnTo>
              </a:path>
              <a:path w="5039995" h="2110740">
                <a:moveTo>
                  <a:pt x="1680971" y="0"/>
                </a:moveTo>
                <a:lnTo>
                  <a:pt x="1680971" y="2110739"/>
                </a:lnTo>
              </a:path>
              <a:path w="5039995" h="2110740">
                <a:moveTo>
                  <a:pt x="2240279" y="0"/>
                </a:moveTo>
                <a:lnTo>
                  <a:pt x="2240279" y="2110739"/>
                </a:lnTo>
              </a:path>
              <a:path w="5039995" h="2110740">
                <a:moveTo>
                  <a:pt x="2798063" y="0"/>
                </a:moveTo>
                <a:lnTo>
                  <a:pt x="2798063" y="2110739"/>
                </a:lnTo>
              </a:path>
              <a:path w="5039995" h="2110740">
                <a:moveTo>
                  <a:pt x="3357371" y="0"/>
                </a:moveTo>
                <a:lnTo>
                  <a:pt x="3357371" y="2110739"/>
                </a:lnTo>
              </a:path>
              <a:path w="5039995" h="2110740">
                <a:moveTo>
                  <a:pt x="3916679" y="0"/>
                </a:moveTo>
                <a:lnTo>
                  <a:pt x="3916679" y="2110739"/>
                </a:lnTo>
              </a:path>
              <a:path w="5039995" h="2110740">
                <a:moveTo>
                  <a:pt x="4474463" y="0"/>
                </a:moveTo>
                <a:lnTo>
                  <a:pt x="4474463" y="2110739"/>
                </a:lnTo>
              </a:path>
              <a:path w="5039995" h="2110740">
                <a:moveTo>
                  <a:pt x="0" y="237743"/>
                </a:moveTo>
                <a:lnTo>
                  <a:pt x="5039867" y="237743"/>
                </a:lnTo>
              </a:path>
              <a:path w="5039995" h="2110740">
                <a:moveTo>
                  <a:pt x="0" y="470915"/>
                </a:moveTo>
                <a:lnTo>
                  <a:pt x="5039867" y="470915"/>
                </a:lnTo>
              </a:path>
              <a:path w="5039995" h="2110740">
                <a:moveTo>
                  <a:pt x="0" y="702563"/>
                </a:moveTo>
                <a:lnTo>
                  <a:pt x="5039867" y="702563"/>
                </a:lnTo>
              </a:path>
              <a:path w="5039995" h="2110740">
                <a:moveTo>
                  <a:pt x="0" y="935735"/>
                </a:moveTo>
                <a:lnTo>
                  <a:pt x="5039867" y="935735"/>
                </a:lnTo>
              </a:path>
              <a:path w="5039995" h="2110740">
                <a:moveTo>
                  <a:pt x="0" y="1175003"/>
                </a:moveTo>
                <a:lnTo>
                  <a:pt x="5039867" y="1175003"/>
                </a:lnTo>
              </a:path>
              <a:path w="5039995" h="2110740">
                <a:moveTo>
                  <a:pt x="0" y="1406651"/>
                </a:moveTo>
                <a:lnTo>
                  <a:pt x="5039867" y="1406651"/>
                </a:lnTo>
              </a:path>
              <a:path w="5039995" h="2110740">
                <a:moveTo>
                  <a:pt x="0" y="1639823"/>
                </a:moveTo>
                <a:lnTo>
                  <a:pt x="5039867" y="1639823"/>
                </a:lnTo>
              </a:path>
              <a:path w="5039995" h="2110740">
                <a:moveTo>
                  <a:pt x="0" y="1872995"/>
                </a:moveTo>
                <a:lnTo>
                  <a:pt x="5039867" y="1872995"/>
                </a:lnTo>
              </a:path>
              <a:path w="5039995" h="2110740">
                <a:moveTo>
                  <a:pt x="4571" y="0"/>
                </a:moveTo>
                <a:lnTo>
                  <a:pt x="4571" y="2110739"/>
                </a:lnTo>
              </a:path>
              <a:path w="5039995" h="2110740">
                <a:moveTo>
                  <a:pt x="5033771" y="0"/>
                </a:moveTo>
                <a:lnTo>
                  <a:pt x="5033771" y="2110739"/>
                </a:lnTo>
              </a:path>
              <a:path w="5039995" h="2110740">
                <a:moveTo>
                  <a:pt x="0" y="6095"/>
                </a:moveTo>
                <a:lnTo>
                  <a:pt x="5039867" y="6095"/>
                </a:lnTo>
              </a:path>
              <a:path w="5039995" h="2110740">
                <a:moveTo>
                  <a:pt x="0" y="2104643"/>
                </a:moveTo>
                <a:lnTo>
                  <a:pt x="5039867" y="2104643"/>
                </a:lnTo>
              </a:path>
            </a:pathLst>
          </a:custGeom>
          <a:ln w="104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30069" y="2678683"/>
            <a:ext cx="3002280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1700" u="heavy" spc="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/</a:t>
            </a:r>
            <a:r>
              <a:rPr sz="1700" u="heavy" spc="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Managerial</a:t>
            </a:r>
            <a:r>
              <a:rPr sz="1700" u="heavy" spc="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00" b="1" i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Grid:</a:t>
            </a:r>
            <a:endParaRPr sz="1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43403" y="5446265"/>
            <a:ext cx="214629" cy="4248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15"/>
              </a:spcBef>
            </a:pPr>
            <a:r>
              <a:rPr sz="1100" spc="-50" dirty="0">
                <a:latin typeface="Carlito"/>
                <a:cs typeface="Carlito"/>
              </a:rPr>
              <a:t>0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→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48432" y="5446265"/>
            <a:ext cx="9779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00" spc="-50" dirty="0">
                <a:latin typeface="Carlito"/>
                <a:cs typeface="Carlito"/>
              </a:rPr>
              <a:t>1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24502" y="5446265"/>
            <a:ext cx="9779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00" spc="-50" dirty="0">
                <a:latin typeface="Carlito"/>
                <a:cs typeface="Carlito"/>
              </a:rPr>
              <a:t>2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36565" y="5446265"/>
            <a:ext cx="9779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00" spc="-50" dirty="0">
                <a:latin typeface="Carlito"/>
                <a:cs typeface="Carlito"/>
              </a:rPr>
              <a:t>3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63642" y="5446265"/>
            <a:ext cx="1501140" cy="4248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27660">
              <a:lnSpc>
                <a:spcPct val="100000"/>
              </a:lnSpc>
              <a:spcBef>
                <a:spcPts val="115"/>
              </a:spcBef>
              <a:tabLst>
                <a:tab pos="871855" algn="l"/>
                <a:tab pos="1416050" algn="l"/>
              </a:tabLst>
            </a:pPr>
            <a:r>
              <a:rPr sz="1100" spc="-50" dirty="0">
                <a:latin typeface="Carlito"/>
                <a:cs typeface="Carlito"/>
              </a:rPr>
              <a:t>4</a:t>
            </a:r>
            <a:r>
              <a:rPr sz="11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100" spc="-50" dirty="0">
                <a:latin typeface="Carlito"/>
                <a:cs typeface="Carlito"/>
              </a:rPr>
              <a:t>5</a:t>
            </a:r>
            <a:r>
              <a:rPr sz="11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100" spc="-50" dirty="0">
                <a:latin typeface="Carlito"/>
                <a:cs typeface="Carlito"/>
              </a:rPr>
              <a:t>6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Concern</a:t>
            </a:r>
            <a:r>
              <a:rPr sz="14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4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output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09788" y="5446265"/>
            <a:ext cx="9779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00" spc="-50" dirty="0">
                <a:latin typeface="Carlito"/>
                <a:cs typeface="Carlito"/>
              </a:rPr>
              <a:t>7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53855" y="5446265"/>
            <a:ext cx="9779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00" spc="-50" dirty="0">
                <a:latin typeface="Carlito"/>
                <a:cs typeface="Carlito"/>
              </a:rPr>
              <a:t>8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97922" y="5446265"/>
            <a:ext cx="9779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00" spc="-50" dirty="0">
                <a:latin typeface="Carlito"/>
                <a:cs typeface="Carlito"/>
              </a:rPr>
              <a:t>9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86431" y="3356253"/>
            <a:ext cx="135890" cy="188976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635"/>
              </a:spcBef>
            </a:pPr>
            <a:r>
              <a:rPr sz="1100" spc="-50" dirty="0">
                <a:latin typeface="Carlito"/>
                <a:cs typeface="Carlito"/>
              </a:rPr>
              <a:t>8</a:t>
            </a:r>
            <a:endParaRPr sz="1100">
              <a:latin typeface="Carlito"/>
              <a:cs typeface="Carlito"/>
            </a:endParaRPr>
          </a:p>
          <a:p>
            <a:pPr marL="50165">
              <a:lnSpc>
                <a:spcPct val="100000"/>
              </a:lnSpc>
              <a:spcBef>
                <a:spcPts val="540"/>
              </a:spcBef>
            </a:pPr>
            <a:r>
              <a:rPr sz="1100" spc="-50" dirty="0">
                <a:latin typeface="Carlito"/>
                <a:cs typeface="Carlito"/>
              </a:rPr>
              <a:t>7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100" spc="-50" dirty="0">
                <a:latin typeface="Carlito"/>
                <a:cs typeface="Carlito"/>
              </a:rPr>
              <a:t>6</a:t>
            </a:r>
            <a:endParaRPr sz="1100">
              <a:latin typeface="Carlito"/>
              <a:cs typeface="Carlito"/>
            </a:endParaRPr>
          </a:p>
          <a:p>
            <a:pPr marL="26035">
              <a:lnSpc>
                <a:spcPct val="100000"/>
              </a:lnSpc>
              <a:spcBef>
                <a:spcPts val="540"/>
              </a:spcBef>
            </a:pPr>
            <a:r>
              <a:rPr sz="1100" spc="-50" dirty="0">
                <a:latin typeface="Carlito"/>
                <a:cs typeface="Carlito"/>
              </a:rPr>
              <a:t>5</a:t>
            </a:r>
            <a:endParaRPr sz="1100">
              <a:latin typeface="Carlito"/>
              <a:cs typeface="Carlito"/>
            </a:endParaRPr>
          </a:p>
          <a:p>
            <a:pPr marL="22860">
              <a:lnSpc>
                <a:spcPct val="100000"/>
              </a:lnSpc>
              <a:spcBef>
                <a:spcPts val="675"/>
              </a:spcBef>
            </a:pPr>
            <a:r>
              <a:rPr sz="1100" spc="-50" dirty="0">
                <a:latin typeface="Carlito"/>
                <a:cs typeface="Carlito"/>
              </a:rPr>
              <a:t>4</a:t>
            </a:r>
            <a:endParaRPr sz="1100">
              <a:latin typeface="Carlito"/>
              <a:cs typeface="Carlito"/>
            </a:endParaRPr>
          </a:p>
          <a:p>
            <a:pPr marL="22860">
              <a:lnSpc>
                <a:spcPct val="100000"/>
              </a:lnSpc>
              <a:spcBef>
                <a:spcPts val="610"/>
              </a:spcBef>
            </a:pPr>
            <a:r>
              <a:rPr sz="1100" spc="-50" dirty="0">
                <a:latin typeface="Carlito"/>
                <a:cs typeface="Carlito"/>
              </a:rPr>
              <a:t>3</a:t>
            </a:r>
            <a:endParaRPr sz="1100">
              <a:latin typeface="Carlito"/>
              <a:cs typeface="Carlito"/>
            </a:endParaRPr>
          </a:p>
          <a:p>
            <a:pPr marL="45720">
              <a:lnSpc>
                <a:spcPct val="100000"/>
              </a:lnSpc>
              <a:spcBef>
                <a:spcPts val="335"/>
              </a:spcBef>
            </a:pPr>
            <a:r>
              <a:rPr sz="1100" spc="-50" dirty="0">
                <a:latin typeface="Carlito"/>
                <a:cs typeface="Carlito"/>
              </a:rPr>
              <a:t>2</a:t>
            </a:r>
            <a:endParaRPr sz="1100">
              <a:latin typeface="Carlito"/>
              <a:cs typeface="Carlito"/>
            </a:endParaRPr>
          </a:p>
          <a:p>
            <a:pPr marL="45720">
              <a:lnSpc>
                <a:spcPct val="100000"/>
              </a:lnSpc>
              <a:spcBef>
                <a:spcPts val="540"/>
              </a:spcBef>
            </a:pPr>
            <a:r>
              <a:rPr sz="1100" spc="-50" dirty="0">
                <a:latin typeface="Carlito"/>
                <a:cs typeface="Carlito"/>
              </a:rPr>
              <a:t>1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19959" y="3090162"/>
            <a:ext cx="414655" cy="351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37160">
              <a:lnSpc>
                <a:spcPts val="1270"/>
              </a:lnSpc>
              <a:spcBef>
                <a:spcPts val="115"/>
              </a:spcBef>
            </a:pPr>
            <a:r>
              <a:rPr sz="1100" spc="-10" dirty="0">
                <a:latin typeface="Carlito"/>
                <a:cs typeface="Carlito"/>
              </a:rPr>
              <a:t>(1,9)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ts val="1270"/>
              </a:lnSpc>
            </a:pPr>
            <a:r>
              <a:rPr sz="1100" spc="-50" dirty="0">
                <a:latin typeface="Carlito"/>
                <a:cs typeface="Carlito"/>
              </a:rPr>
              <a:t>9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51849" y="3131311"/>
            <a:ext cx="28956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00" spc="-10" dirty="0">
                <a:latin typeface="Carlito"/>
                <a:cs typeface="Carlito"/>
              </a:rPr>
              <a:t>(9,9)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71660" y="5248145"/>
            <a:ext cx="28956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00" spc="-10" dirty="0">
                <a:latin typeface="Carlito"/>
                <a:cs typeface="Carlito"/>
              </a:rPr>
              <a:t>(9,1)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76517" y="4105146"/>
            <a:ext cx="498475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20980" indent="-208280">
              <a:lnSpc>
                <a:spcPct val="100000"/>
              </a:lnSpc>
              <a:spcBef>
                <a:spcPts val="115"/>
              </a:spcBef>
              <a:buFont typeface="Wingdings" panose="05000000000000000000"/>
              <a:buChar char=""/>
              <a:tabLst>
                <a:tab pos="220345" algn="l"/>
              </a:tabLst>
            </a:pPr>
            <a:r>
              <a:rPr sz="1100" spc="-10" dirty="0">
                <a:latin typeface="Carlito"/>
                <a:cs typeface="Carlito"/>
              </a:rPr>
              <a:t>(5,5)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400047" y="4246877"/>
            <a:ext cx="571500" cy="932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3000"/>
              </a:lnSpc>
              <a:spcBef>
                <a:spcPts val="90"/>
              </a:spcBef>
            </a:pP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Concer </a:t>
            </a: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n</a:t>
            </a:r>
            <a:endParaRPr sz="1450">
              <a:latin typeface="Times New Roman" panose="02020603050405020304"/>
              <a:cs typeface="Times New Roman" panose="02020603050405020304"/>
            </a:endParaRPr>
          </a:p>
          <a:p>
            <a:pPr marL="12700" marR="37465" indent="236220">
              <a:lnSpc>
                <a:spcPts val="1790"/>
              </a:lnSpc>
              <a:spcBef>
                <a:spcPts val="50"/>
              </a:spcBef>
            </a:pP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for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People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00047" y="5600189"/>
            <a:ext cx="19685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50" dirty="0">
                <a:latin typeface="Carlito"/>
                <a:cs typeface="Carlito"/>
              </a:rPr>
              <a:t>↑</a:t>
            </a:r>
            <a:endParaRPr sz="14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499" y="1176019"/>
            <a:ext cx="633666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991485" algn="l"/>
              </a:tabLst>
            </a:pPr>
            <a:r>
              <a:rPr b="0" spc="-1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499" y="2058415"/>
            <a:ext cx="9298305" cy="321246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39065">
              <a:lnSpc>
                <a:spcPct val="100000"/>
              </a:lnSpc>
              <a:spcBef>
                <a:spcPts val="74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basic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cycle: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850" marR="1703070" indent="-281940">
              <a:lnSpc>
                <a:spcPct val="101000"/>
              </a:lnSpc>
              <a:spcBef>
                <a:spcPts val="615"/>
              </a:spcBef>
              <a:buAutoNum type="alphaLcParenR"/>
              <a:tabLst>
                <a:tab pos="57785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(1,1)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little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concern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either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(similar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deserter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reddin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3-D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model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Times New Roman" panose="02020603050405020304"/>
                <a:cs typeface="Times New Roman" panose="02020603050405020304"/>
              </a:rPr>
              <a:t>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marR="121920" indent="-635">
              <a:lnSpc>
                <a:spcPct val="101000"/>
              </a:lnSpc>
              <a:spcBef>
                <a:spcPts val="5"/>
              </a:spcBef>
              <a:buAutoNum type="alphaLcParenR"/>
              <a:tabLst>
                <a:tab pos="390525" algn="l"/>
                <a:tab pos="72390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	(9,1)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stress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operating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efficiency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neglect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unconcern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human component.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408940" indent="0">
              <a:lnSpc>
                <a:spcPct val="101000"/>
              </a:lnSpc>
              <a:spcBef>
                <a:spcPts val="5"/>
              </a:spcBef>
              <a:buNone/>
              <a:tabLst>
                <a:tab pos="1088390" algn="l"/>
              </a:tabLst>
            </a:pPr>
            <a:r>
              <a:rPr lang="en-US" altLang="" sz="1950" dirty="0">
                <a:latin typeface="Times New Roman" panose="02020603050405020304"/>
                <a:cs typeface="Times New Roman" panose="02020603050405020304"/>
              </a:rPr>
              <a:t>      c)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(1,9)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consideration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placed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before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organizational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requirement,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little </a:t>
            </a:r>
            <a:r>
              <a:rPr lang="en-US" altLang="" sz="1950" spc="-10" dirty="0">
                <a:latin typeface="Times New Roman" panose="02020603050405020304"/>
                <a:cs typeface="Times New Roman" panose="02020603050405020304"/>
              </a:rPr>
              <a:t>    </a:t>
            </a:r>
          </a:p>
          <a:p>
            <a:pPr marL="12700" marR="408940" indent="0">
              <a:lnSpc>
                <a:spcPct val="101000"/>
              </a:lnSpc>
              <a:spcBef>
                <a:spcPts val="5"/>
              </a:spcBef>
              <a:buNone/>
              <a:tabLst>
                <a:tab pos="1088390" algn="l"/>
              </a:tabLst>
            </a:pPr>
            <a:r>
              <a:rPr lang="en-US" altLang="" sz="1950" spc="-10" dirty="0">
                <a:latin typeface="Times New Roman" panose="02020603050405020304"/>
                <a:cs typeface="Times New Roman" panose="02020603050405020304"/>
              </a:rPr>
              <a:t>      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concern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(missionary)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indent="0">
              <a:lnSpc>
                <a:spcPct val="100000"/>
              </a:lnSpc>
              <a:spcBef>
                <a:spcPts val="130"/>
              </a:spcBef>
              <a:buFont typeface="Times New Roman" panose="02020603050405020304"/>
              <a:buNone/>
            </a:pPr>
            <a:r>
              <a:rPr lang="en-US" altLang="" sz="1950" dirty="0">
                <a:latin typeface="Times New Roman" panose="02020603050405020304"/>
                <a:cs typeface="Times New Roman" panose="02020603050405020304"/>
              </a:rPr>
              <a:t>      d)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(5,5)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attempt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balance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exchange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satisfactory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level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operation (compromiser)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52755" indent="0">
              <a:lnSpc>
                <a:spcPct val="100000"/>
              </a:lnSpc>
              <a:spcBef>
                <a:spcPts val="40"/>
              </a:spcBef>
              <a:buNone/>
              <a:tabLst>
                <a:tab pos="1150620" algn="l"/>
              </a:tabLst>
            </a:pPr>
            <a:r>
              <a:rPr lang="en-US" altLang="" sz="1950" dirty="0">
                <a:latin typeface="Times New Roman" panose="02020603050405020304"/>
                <a:cs typeface="Times New Roman" panose="02020603050405020304"/>
              </a:rPr>
              <a:t>e)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(9,9)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seek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output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through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committed</a:t>
            </a:r>
            <a:r>
              <a:rPr sz="19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(executive)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235" y="1302511"/>
            <a:ext cx="4935220" cy="4406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421890" algn="l"/>
              </a:tabLst>
            </a:pPr>
            <a:r>
              <a:rPr sz="2700" b="0" spc="-1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sz="2700" b="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700" b="0" spc="-10" dirty="0">
                <a:latin typeface="Times New Roman" panose="02020603050405020304"/>
                <a:cs typeface="Times New Roman" panose="02020603050405020304"/>
              </a:rPr>
              <a:t>MANAGEMENT</a:t>
            </a:r>
            <a:endParaRPr sz="2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4624" y="1878583"/>
            <a:ext cx="9386570" cy="394842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Self</a:t>
            </a:r>
            <a:r>
              <a:rPr sz="1950" u="heavy" spc="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leadership: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135890">
              <a:lnSpc>
                <a:spcPct val="101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Highly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trained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highly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willing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required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this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employee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such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this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model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applicable.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Communication: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101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Communication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defined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process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meaningful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interaction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among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being.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transfer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information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sender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receiver.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Purpose</a:t>
            </a:r>
            <a:r>
              <a:rPr sz="1950" u="heavy" spc="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/</a:t>
            </a:r>
            <a:r>
              <a:rPr sz="1950" u="heavy" spc="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Importance</a:t>
            </a:r>
            <a:r>
              <a:rPr sz="1950" u="heavy" spc="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heavy" spc="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Communication</a:t>
            </a:r>
            <a:r>
              <a:rPr sz="1950" u="heavy" spc="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u="heavy" spc="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an</a:t>
            </a:r>
            <a:r>
              <a:rPr sz="1950" u="heavy" spc="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Organization: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87680" indent="-474980">
              <a:lnSpc>
                <a:spcPct val="100000"/>
              </a:lnSpc>
              <a:spcBef>
                <a:spcPts val="35"/>
              </a:spcBef>
              <a:buAutoNum type="romanLcPeriod"/>
              <a:tabLst>
                <a:tab pos="48768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establish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circulate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goals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15620" indent="-502920">
              <a:lnSpc>
                <a:spcPct val="100000"/>
              </a:lnSpc>
              <a:spcBef>
                <a:spcPts val="40"/>
              </a:spcBef>
              <a:buAutoNum type="romanLcPeriod"/>
              <a:tabLst>
                <a:tab pos="5156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plan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 the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achievement.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15620" indent="-502920">
              <a:lnSpc>
                <a:spcPct val="100000"/>
              </a:lnSpc>
              <a:spcBef>
                <a:spcPts val="35"/>
              </a:spcBef>
              <a:buAutoNum type="romanLcPeriod"/>
              <a:tabLst>
                <a:tab pos="5156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lead, direct,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motivate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people.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850" indent="-565150">
              <a:lnSpc>
                <a:spcPct val="100000"/>
              </a:lnSpc>
              <a:spcBef>
                <a:spcPts val="35"/>
              </a:spcBef>
              <a:buAutoNum type="romanLcPeriod"/>
              <a:tabLst>
                <a:tab pos="57785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 organize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resource.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77850" indent="-565150">
              <a:lnSpc>
                <a:spcPct val="100000"/>
              </a:lnSpc>
              <a:spcBef>
                <a:spcPts val="35"/>
              </a:spcBef>
              <a:buAutoNum type="romanLcPeriod"/>
              <a:tabLst>
                <a:tab pos="57785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performance.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61135" y="1557019"/>
            <a:ext cx="5927090" cy="42500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spc="-10" dirty="0">
                <a:latin typeface="Times New Roman" panose="02020603050405020304"/>
                <a:cs typeface="Times New Roman" panose="02020603050405020304"/>
              </a:rPr>
              <a:t>communications: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397125" indent="-246380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239712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Written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401570" indent="-25082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240157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Oral/Verbal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401570" indent="-250825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240157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verbal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1.Written</a:t>
            </a:r>
            <a:r>
              <a:rPr sz="195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spc="-10" dirty="0">
                <a:latin typeface="Times New Roman" panose="02020603050405020304"/>
                <a:cs typeface="Times New Roman" panose="02020603050405020304"/>
              </a:rPr>
              <a:t>Communication: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766445">
              <a:lnSpc>
                <a:spcPct val="100000"/>
              </a:lnSpc>
            </a:pPr>
            <a:r>
              <a:rPr sz="1950" b="1" i="1" spc="-10" dirty="0">
                <a:latin typeface="Times New Roman" panose="02020603050405020304"/>
                <a:cs typeface="Times New Roman" panose="02020603050405020304"/>
              </a:rPr>
              <a:t>Advantages: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799590" indent="-215900">
              <a:lnSpc>
                <a:spcPct val="100000"/>
              </a:lnSpc>
              <a:spcBef>
                <a:spcPts val="40"/>
              </a:spcBef>
              <a:buAutoNum type="romanLcParenR"/>
              <a:tabLst>
                <a:tab pos="179895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Provides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records,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references,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legal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defer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04670" indent="-283845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0467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costly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70"/>
              </a:spcBef>
              <a:buFont typeface="Times New Roman" panose="02020603050405020304"/>
              <a:buAutoNum type="romanLcParenR"/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766445">
              <a:lnSpc>
                <a:spcPct val="100000"/>
              </a:lnSpc>
            </a:pPr>
            <a:r>
              <a:rPr sz="1950" b="1" i="1" spc="-10" dirty="0">
                <a:latin typeface="Times New Roman" panose="02020603050405020304"/>
                <a:cs typeface="Times New Roman" panose="02020603050405020304"/>
              </a:rPr>
              <a:t>Limitations: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61820" lvl="1" indent="-213995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618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Mountains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paper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69440" lvl="1" indent="-285750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6880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Poorly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expressed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written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ineffectively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74520" lvl="1" indent="-353695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745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immediate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feedback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3679" y="1988311"/>
            <a:ext cx="6530975" cy="394842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01295" indent="-189230">
              <a:lnSpc>
                <a:spcPct val="100000"/>
              </a:lnSpc>
              <a:spcBef>
                <a:spcPts val="130"/>
              </a:spcBef>
              <a:buSzPct val="95000"/>
              <a:buAutoNum type="arabicPeriod" startAt="2"/>
              <a:tabLst>
                <a:tab pos="201295" algn="l"/>
              </a:tabLst>
            </a:pPr>
            <a:r>
              <a:rPr sz="1950" b="1" i="1" spc="-10" dirty="0">
                <a:latin typeface="Times New Roman" panose="02020603050405020304"/>
                <a:cs typeface="Times New Roman" panose="02020603050405020304"/>
              </a:rPr>
              <a:t>Oral/Verbal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spc="-10" dirty="0">
                <a:latin typeface="Times New Roman" panose="02020603050405020304"/>
                <a:cs typeface="Times New Roman" panose="02020603050405020304"/>
              </a:rPr>
              <a:t>Communication: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65"/>
              </a:spcBef>
              <a:buFont typeface="Times New Roman" panose="02020603050405020304"/>
              <a:buAutoNum type="arabicPeriod" startAt="2"/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766445">
              <a:lnSpc>
                <a:spcPct val="100000"/>
              </a:lnSpc>
              <a:spcBef>
                <a:spcPts val="5"/>
              </a:spcBef>
            </a:pPr>
            <a:r>
              <a:rPr sz="1950" b="1" i="1" spc="-10" dirty="0">
                <a:latin typeface="Times New Roman" panose="02020603050405020304"/>
                <a:cs typeface="Times New Roman" panose="02020603050405020304"/>
              </a:rPr>
              <a:t>Advantages: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61820" lvl="1" indent="-213995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618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Speedy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interchange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communication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69440" lvl="1" indent="-285750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6880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Immediate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feedback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74520" lvl="1" indent="-353695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745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ask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questions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clarify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lvl="1">
              <a:lnSpc>
                <a:spcPct val="100000"/>
              </a:lnSpc>
              <a:spcBef>
                <a:spcPts val="170"/>
              </a:spcBef>
              <a:buFont typeface="Times New Roman" panose="02020603050405020304"/>
              <a:buAutoNum type="romanLcParenR"/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766445">
              <a:lnSpc>
                <a:spcPct val="100000"/>
              </a:lnSpc>
            </a:pPr>
            <a:r>
              <a:rPr sz="1950" b="1" i="1" spc="-10" dirty="0">
                <a:latin typeface="Times New Roman" panose="02020603050405020304"/>
                <a:cs typeface="Times New Roman" panose="02020603050405020304"/>
              </a:rPr>
              <a:t>Limitations: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799590" lvl="2" indent="-215900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79895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save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time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04670" lvl="2" indent="-283845">
              <a:lnSpc>
                <a:spcPct val="100000"/>
              </a:lnSpc>
              <a:spcBef>
                <a:spcPts val="40"/>
              </a:spcBef>
              <a:buAutoNum type="romanLcParenR"/>
              <a:tabLst>
                <a:tab pos="180467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Costly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101000"/>
              </a:lnSpc>
            </a:pP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3.Non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dirty="0">
                <a:latin typeface="Times New Roman" panose="02020603050405020304"/>
                <a:cs typeface="Times New Roman" panose="02020603050405020304"/>
              </a:rPr>
              <a:t>verbal: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Facial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communication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body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gestures.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Used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support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oral/verbal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communication.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399" y="456945"/>
            <a:ext cx="48710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Noto Sans Mono CJK HK"/>
                <a:cs typeface="Noto Sans Mono CJK HK"/>
              </a:rPr>
              <a:t>INDUSTRIAL</a:t>
            </a:r>
            <a:r>
              <a:rPr b="0" spc="145" dirty="0">
                <a:latin typeface="Noto Sans Mono CJK HK"/>
                <a:cs typeface="Noto Sans Mono CJK HK"/>
              </a:rPr>
              <a:t> </a:t>
            </a:r>
            <a:r>
              <a:rPr b="0" spc="-10" dirty="0">
                <a:latin typeface="Noto Sans Mono CJK HK"/>
                <a:cs typeface="Noto Sans Mono CJK HK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0387" y="1659799"/>
            <a:ext cx="9078595" cy="483044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340995" indent="-328295">
              <a:lnSpc>
                <a:spcPct val="100000"/>
              </a:lnSpc>
              <a:spcBef>
                <a:spcPts val="540"/>
              </a:spcBef>
              <a:buFont typeface="Wingdings" panose="05000000000000000000"/>
              <a:buChar char=""/>
              <a:tabLst>
                <a:tab pos="340995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Division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sz="2300" u="heavy" spc="-1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Activities</a:t>
            </a:r>
            <a:r>
              <a:rPr sz="2300" u="heavy" spc="-1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According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Fayol: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Technical (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production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85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Commercial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buying,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selling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exchange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95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Financial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search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optimum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use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capital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85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Security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protection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property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persons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80"/>
              </a:spcBef>
              <a:buAutoNum type="arabicPeriod"/>
              <a:tabLst>
                <a:tab pos="39052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Accounting.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85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Managerial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planning,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organizing/organizaton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command,</a:t>
            </a:r>
            <a:r>
              <a:rPr sz="1950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co-ordination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8450" lvl="1" indent="-285750">
              <a:lnSpc>
                <a:spcPct val="100000"/>
              </a:lnSpc>
              <a:spcBef>
                <a:spcPts val="385"/>
              </a:spcBef>
              <a:buFont typeface="Wingdings" panose="05000000000000000000"/>
              <a:buChar char=""/>
              <a:tabLst>
                <a:tab pos="298450" algn="l"/>
              </a:tabLst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Principles</a:t>
            </a:r>
            <a:r>
              <a:rPr sz="1950" u="heavy" spc="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heavy" spc="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1950" u="heavy" spc="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u="heavy" spc="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Fayol: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85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Divison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specialization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efficient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85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Authority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Responsibility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Both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go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together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95"/>
              </a:spcBef>
              <a:buAutoNum type="arabicPeriod"/>
              <a:tabLst>
                <a:tab pos="39052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Discipline.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85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Unity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command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order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superior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marR="5080" indent="-378460">
              <a:lnSpc>
                <a:spcPts val="1900"/>
              </a:lnSpc>
              <a:spcBef>
                <a:spcPts val="810"/>
              </a:spcBef>
              <a:buAutoNum type="arabicPeriod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Unity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direction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(each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group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activities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same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objective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must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have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head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Times New Roman" panose="02020603050405020304"/>
                <a:cs typeface="Times New Roman" panose="02020603050405020304"/>
              </a:rPr>
              <a:t>&amp;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plot).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295" y="1410715"/>
            <a:ext cx="6269990" cy="27412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flow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communications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61820" indent="-213995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618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Downward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communication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69440" indent="-285750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6880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Upward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communication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74520" indent="-353695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7452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Crosswise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communication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16200" lvl="1" indent="-340995">
              <a:lnSpc>
                <a:spcPct val="100000"/>
              </a:lnSpc>
              <a:spcBef>
                <a:spcPts val="35"/>
              </a:spcBef>
              <a:buAutoNum type="alphaLcParenBoth"/>
              <a:tabLst>
                <a:tab pos="261620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Horizontal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0805" lvl="1" indent="-355600">
              <a:lnSpc>
                <a:spcPct val="100000"/>
              </a:lnSpc>
              <a:spcBef>
                <a:spcPts val="40"/>
              </a:spcBef>
              <a:buAutoNum type="alphaLcParenBoth"/>
              <a:tabLst>
                <a:tab pos="2630805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Diagonal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Guidelines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proper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communication</a:t>
            </a:r>
            <a:r>
              <a:rPr sz="1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794510" indent="-210820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79451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message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must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clean.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800225" indent="-279400">
              <a:lnSpc>
                <a:spcPct val="100000"/>
              </a:lnSpc>
              <a:spcBef>
                <a:spcPts val="35"/>
              </a:spcBef>
              <a:buAutoNum type="romanLcParenR"/>
              <a:tabLst>
                <a:tab pos="18002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consistency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message.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2877" y="4502063"/>
            <a:ext cx="6682422" cy="1720266"/>
          </a:xfrm>
          <a:prstGeom prst="rect">
            <a:avLst/>
          </a:prstGeom>
        </p:spPr>
      </p:pic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62631" y="1933447"/>
            <a:ext cx="553021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875030" algn="l"/>
                <a:tab pos="2696210" algn="l"/>
                <a:tab pos="3441065" algn="l"/>
                <a:tab pos="3931920" algn="l"/>
                <a:tab pos="5131435" algn="l"/>
              </a:tabLst>
            </a:pPr>
            <a:r>
              <a:rPr sz="1950" spc="-10" dirty="0">
                <a:latin typeface="Carlito"/>
                <a:cs typeface="Carlito"/>
              </a:rPr>
              <a:t>iii)The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10" dirty="0">
                <a:latin typeface="Carlito"/>
                <a:cs typeface="Carlito"/>
              </a:rPr>
              <a:t>communication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0" dirty="0">
                <a:latin typeface="Carlito"/>
                <a:cs typeface="Carlito"/>
              </a:rPr>
              <a:t>must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5" dirty="0">
                <a:latin typeface="Carlito"/>
                <a:cs typeface="Carlito"/>
              </a:rPr>
              <a:t>be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10" dirty="0">
                <a:latin typeface="Carlito"/>
                <a:cs typeface="Carlito"/>
              </a:rPr>
              <a:t>adequate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spc="-25" dirty="0">
                <a:latin typeface="Carlito"/>
                <a:cs typeface="Carlito"/>
              </a:rPr>
              <a:t>and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62631" y="2130043"/>
            <a:ext cx="5532755" cy="207391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1950" spc="-10" dirty="0">
                <a:latin typeface="Carlito"/>
                <a:cs typeface="Carlito"/>
              </a:rPr>
              <a:t>complete.</a:t>
            </a:r>
            <a:endParaRPr sz="1950">
              <a:latin typeface="Carlito"/>
              <a:cs typeface="Carlito"/>
            </a:endParaRPr>
          </a:p>
          <a:p>
            <a:pPr marL="12700" marR="5080" indent="247015">
              <a:lnSpc>
                <a:spcPts val="2140"/>
              </a:lnSpc>
              <a:spcBef>
                <a:spcPts val="865"/>
              </a:spcBef>
              <a:buSzPct val="95000"/>
              <a:buAutoNum type="romanLcParenR" startAt="4"/>
              <a:tabLst>
                <a:tab pos="259715" algn="l"/>
              </a:tabLst>
            </a:pPr>
            <a:r>
              <a:rPr sz="1950" dirty="0">
                <a:latin typeface="Carlito"/>
                <a:cs typeface="Carlito"/>
              </a:rPr>
              <a:t>The</a:t>
            </a:r>
            <a:r>
              <a:rPr sz="1950" spc="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context</a:t>
            </a:r>
            <a:r>
              <a:rPr sz="195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message</a:t>
            </a:r>
            <a:r>
              <a:rPr sz="1950" spc="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should</a:t>
            </a:r>
            <a:r>
              <a:rPr sz="1950" spc="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fit</a:t>
            </a:r>
            <a:r>
              <a:rPr sz="1950" spc="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level</a:t>
            </a:r>
            <a:r>
              <a:rPr sz="1950" spc="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Carlito"/>
                <a:cs typeface="Carlito"/>
              </a:rPr>
              <a:t>of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knowledge</a:t>
            </a:r>
            <a:r>
              <a:rPr sz="19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receiver.</a:t>
            </a:r>
            <a:endParaRPr sz="1950">
              <a:latin typeface="Carlito"/>
              <a:cs typeface="Carlito"/>
            </a:endParaRPr>
          </a:p>
          <a:p>
            <a:pPr marL="201930" indent="-190500">
              <a:lnSpc>
                <a:spcPct val="100000"/>
              </a:lnSpc>
              <a:spcBef>
                <a:spcPts val="580"/>
              </a:spcBef>
              <a:buSzPct val="95000"/>
              <a:buAutoNum type="romanLcParenR" startAt="4"/>
              <a:tabLst>
                <a:tab pos="201930" algn="l"/>
              </a:tabLst>
            </a:pPr>
            <a:r>
              <a:rPr sz="1950" dirty="0">
                <a:latin typeface="Carlito"/>
                <a:cs typeface="Carlito"/>
              </a:rPr>
              <a:t>There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should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be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feedback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system.</a:t>
            </a:r>
            <a:endParaRPr sz="1950">
              <a:latin typeface="Carlito"/>
              <a:cs typeface="Carlito"/>
            </a:endParaRPr>
          </a:p>
          <a:p>
            <a:pPr marL="12700" marR="5080" indent="247015">
              <a:lnSpc>
                <a:spcPts val="2140"/>
              </a:lnSpc>
              <a:spcBef>
                <a:spcPts val="860"/>
              </a:spcBef>
              <a:buSzPct val="95000"/>
              <a:buAutoNum type="romanLcParenR" startAt="4"/>
              <a:tabLst>
                <a:tab pos="259715" algn="l"/>
              </a:tabLst>
            </a:pPr>
            <a:r>
              <a:rPr sz="1950" dirty="0">
                <a:latin typeface="Carlito"/>
                <a:cs typeface="Carlito"/>
              </a:rPr>
              <a:t>Effective</a:t>
            </a:r>
            <a:r>
              <a:rPr sz="1950" spc="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communication</a:t>
            </a:r>
            <a:r>
              <a:rPr sz="1950" spc="3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is</a:t>
            </a:r>
            <a:r>
              <a:rPr sz="1950" spc="4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</a:t>
            </a:r>
            <a:r>
              <a:rPr sz="1950" spc="3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responsibilities</a:t>
            </a:r>
            <a:r>
              <a:rPr sz="1950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Carlito"/>
                <a:cs typeface="Carlito"/>
              </a:rPr>
              <a:t>of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both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sender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and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receiver.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62631" y="4629401"/>
            <a:ext cx="5532755" cy="86995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 algn="just">
              <a:lnSpc>
                <a:spcPts val="2140"/>
              </a:lnSpc>
              <a:spcBef>
                <a:spcPts val="365"/>
              </a:spcBef>
            </a:pPr>
            <a:r>
              <a:rPr sz="1950" dirty="0">
                <a:latin typeface="Carlito"/>
                <a:cs typeface="Carlito"/>
              </a:rPr>
              <a:t>Morale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is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mental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condition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or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attitude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of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individuals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and</a:t>
            </a:r>
            <a:r>
              <a:rPr sz="1950" spc="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groups</a:t>
            </a:r>
            <a:r>
              <a:rPr sz="1950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which</a:t>
            </a:r>
            <a:r>
              <a:rPr sz="1950" spc="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determines</a:t>
            </a:r>
            <a:r>
              <a:rPr sz="1950" spc="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their</a:t>
            </a:r>
            <a:r>
              <a:rPr sz="1950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willingness</a:t>
            </a:r>
            <a:r>
              <a:rPr sz="1950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to</a:t>
            </a:r>
            <a:r>
              <a:rPr sz="1950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Carlito"/>
                <a:cs typeface="Carlito"/>
              </a:rPr>
              <a:t>co-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operate.</a:t>
            </a:r>
            <a:endParaRPr sz="19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27393" y="1971547"/>
            <a:ext cx="88201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b="0" spc="-10" dirty="0">
                <a:latin typeface="Carlito"/>
                <a:cs typeface="Carlito"/>
              </a:rPr>
              <a:t>Morale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82584" y="2814318"/>
            <a:ext cx="1031240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spc="-10" dirty="0">
                <a:latin typeface="Carlito"/>
                <a:cs typeface="Carlito"/>
              </a:rPr>
              <a:t>Bed/low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9875" y="2814318"/>
            <a:ext cx="3132455" cy="301688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900430">
              <a:lnSpc>
                <a:spcPts val="2500"/>
              </a:lnSpc>
              <a:spcBef>
                <a:spcPts val="415"/>
              </a:spcBef>
            </a:pPr>
            <a:r>
              <a:rPr sz="2300" dirty="0">
                <a:latin typeface="Carlito"/>
                <a:cs typeface="Carlito"/>
              </a:rPr>
              <a:t>Good/High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morale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morale</a:t>
            </a:r>
            <a:endParaRPr sz="2300">
              <a:latin typeface="Carlito"/>
              <a:cs typeface="Carlito"/>
            </a:endParaRPr>
          </a:p>
          <a:p>
            <a:pPr marL="12700" marR="191770">
              <a:lnSpc>
                <a:spcPts val="2500"/>
              </a:lnSpc>
              <a:spcBef>
                <a:spcPts val="820"/>
              </a:spcBef>
            </a:pPr>
            <a:r>
              <a:rPr sz="2300" dirty="0">
                <a:latin typeface="Carlito"/>
                <a:cs typeface="Carlito"/>
              </a:rPr>
              <a:t>Is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evidence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by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employee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good</a:t>
            </a:r>
            <a:endParaRPr sz="2300">
              <a:latin typeface="Carlito"/>
              <a:cs typeface="Carlito"/>
            </a:endParaRPr>
          </a:p>
          <a:p>
            <a:pPr marL="12700" marR="24130">
              <a:lnSpc>
                <a:spcPts val="2500"/>
              </a:lnSpc>
              <a:spcBef>
                <a:spcPts val="805"/>
              </a:spcBef>
            </a:pPr>
            <a:r>
              <a:rPr sz="2300" dirty="0">
                <a:latin typeface="Carlito"/>
                <a:cs typeface="Carlito"/>
              </a:rPr>
              <a:t>enthusiasm,</a:t>
            </a:r>
            <a:r>
              <a:rPr sz="23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conformance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morale.</a:t>
            </a:r>
            <a:endParaRPr sz="2300">
              <a:latin typeface="Carlito"/>
              <a:cs typeface="Carlito"/>
            </a:endParaRPr>
          </a:p>
          <a:p>
            <a:pPr marL="12700" marR="5080">
              <a:lnSpc>
                <a:spcPts val="3320"/>
              </a:lnSpc>
              <a:spcBef>
                <a:spcPts val="70"/>
              </a:spcBef>
            </a:pPr>
            <a:r>
              <a:rPr sz="2300" dirty="0">
                <a:latin typeface="Carlito"/>
                <a:cs typeface="Carlito"/>
              </a:rPr>
              <a:t>With</a:t>
            </a:r>
            <a:r>
              <a:rPr sz="23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regularities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5" dirty="0">
                <a:latin typeface="Carlito"/>
                <a:cs typeface="Carlito"/>
              </a:rPr>
              <a:t>and</a:t>
            </a:r>
            <a:r>
              <a:rPr sz="23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Willingness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to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co-operate.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81773" y="3553458"/>
            <a:ext cx="139001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dirty="0">
                <a:latin typeface="Carlito"/>
                <a:cs typeface="Carlito"/>
              </a:rPr>
              <a:t>It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is</a:t>
            </a:r>
            <a:r>
              <a:rPr sz="23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reverse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36154" y="4291074"/>
            <a:ext cx="86296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dirty="0">
                <a:latin typeface="Carlito"/>
                <a:cs typeface="Carlito"/>
              </a:rPr>
              <a:t>or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high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38044" y="2263139"/>
            <a:ext cx="4563110" cy="581025"/>
          </a:xfrm>
          <a:custGeom>
            <a:avLst/>
            <a:gdLst/>
            <a:ahLst/>
            <a:cxnLst/>
            <a:rect l="l" t="t" r="r" b="b"/>
            <a:pathLst>
              <a:path w="4563109" h="581025">
                <a:moveTo>
                  <a:pt x="4572" y="242316"/>
                </a:moveTo>
                <a:lnTo>
                  <a:pt x="0" y="242316"/>
                </a:lnTo>
                <a:lnTo>
                  <a:pt x="0" y="580644"/>
                </a:lnTo>
                <a:lnTo>
                  <a:pt x="4572" y="580644"/>
                </a:lnTo>
                <a:lnTo>
                  <a:pt x="4572" y="242316"/>
                </a:lnTo>
                <a:close/>
              </a:path>
              <a:path w="4563109" h="581025">
                <a:moveTo>
                  <a:pt x="2299716" y="0"/>
                </a:moveTo>
                <a:lnTo>
                  <a:pt x="2295144" y="0"/>
                </a:lnTo>
                <a:lnTo>
                  <a:pt x="2295144" y="234696"/>
                </a:lnTo>
                <a:lnTo>
                  <a:pt x="2299716" y="234696"/>
                </a:lnTo>
                <a:lnTo>
                  <a:pt x="2299716" y="0"/>
                </a:lnTo>
                <a:close/>
              </a:path>
              <a:path w="4563109" h="581025">
                <a:moveTo>
                  <a:pt x="4562856" y="248412"/>
                </a:moveTo>
                <a:lnTo>
                  <a:pt x="4561332" y="248412"/>
                </a:lnTo>
                <a:lnTo>
                  <a:pt x="4561332" y="245364"/>
                </a:lnTo>
                <a:lnTo>
                  <a:pt x="3048" y="233172"/>
                </a:lnTo>
                <a:lnTo>
                  <a:pt x="1524" y="237744"/>
                </a:lnTo>
                <a:lnTo>
                  <a:pt x="4558284" y="251460"/>
                </a:lnTo>
                <a:lnTo>
                  <a:pt x="4558284" y="580644"/>
                </a:lnTo>
                <a:lnTo>
                  <a:pt x="4562856" y="580644"/>
                </a:lnTo>
                <a:lnTo>
                  <a:pt x="4562856" y="248412"/>
                </a:lnTo>
                <a:close/>
              </a:path>
            </a:pathLst>
          </a:custGeom>
          <a:solidFill>
            <a:srgbClr val="5A9AD5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9875" y="1807869"/>
            <a:ext cx="5255895" cy="392874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01295" indent="-188595">
              <a:lnSpc>
                <a:spcPct val="100000"/>
              </a:lnSpc>
              <a:spcBef>
                <a:spcPts val="660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spc="-10" dirty="0">
                <a:solidFill>
                  <a:srgbClr val="4371C4"/>
                </a:solidFill>
                <a:latin typeface="Carlito"/>
                <a:cs typeface="Carlito"/>
              </a:rPr>
              <a:t>Characteristics</a:t>
            </a:r>
            <a:r>
              <a:rPr sz="2300" spc="-80" dirty="0">
                <a:solidFill>
                  <a:srgbClr val="4371C4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solidFill>
                  <a:srgbClr val="4371C4"/>
                </a:solidFill>
                <a:latin typeface="Carlito"/>
                <a:cs typeface="Carlito"/>
              </a:rPr>
              <a:t>of</a:t>
            </a:r>
            <a:r>
              <a:rPr sz="2300" spc="-70" dirty="0">
                <a:solidFill>
                  <a:srgbClr val="4371C4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solidFill>
                  <a:srgbClr val="4371C4"/>
                </a:solidFill>
                <a:latin typeface="Carlito"/>
                <a:cs typeface="Carlito"/>
              </a:rPr>
              <a:t>high</a:t>
            </a:r>
            <a:r>
              <a:rPr sz="2300" spc="-50" dirty="0">
                <a:solidFill>
                  <a:srgbClr val="4371C4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solidFill>
                  <a:srgbClr val="4371C4"/>
                </a:solidFill>
                <a:latin typeface="Carlito"/>
                <a:cs typeface="Carlito"/>
              </a:rPr>
              <a:t>morale</a:t>
            </a:r>
            <a:endParaRPr sz="2300">
              <a:latin typeface="Carlito"/>
              <a:cs typeface="Carlito"/>
            </a:endParaRPr>
          </a:p>
          <a:p>
            <a:pPr marL="12700" marR="421640" indent="-3810">
              <a:lnSpc>
                <a:spcPts val="2500"/>
              </a:lnSpc>
              <a:spcBef>
                <a:spcPts val="865"/>
              </a:spcBef>
              <a:buSzPct val="96000"/>
              <a:buAutoNum type="romanLcParenR"/>
              <a:tabLst>
                <a:tab pos="168910" algn="l"/>
              </a:tabLst>
            </a:pPr>
            <a:r>
              <a:rPr sz="2300" spc="-10" dirty="0">
                <a:latin typeface="Carlito"/>
                <a:cs typeface="Carlito"/>
              </a:rPr>
              <a:t>	Positive</a:t>
            </a:r>
            <a:r>
              <a:rPr sz="23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favorable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attitude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towards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those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authority.</a:t>
            </a:r>
            <a:endParaRPr sz="2300">
              <a:latin typeface="Carlito"/>
              <a:cs typeface="Carlito"/>
            </a:endParaRPr>
          </a:p>
          <a:p>
            <a:pPr marL="236220" indent="-224155">
              <a:lnSpc>
                <a:spcPct val="100000"/>
              </a:lnSpc>
              <a:spcBef>
                <a:spcPts val="505"/>
              </a:spcBef>
              <a:buSzPct val="96000"/>
              <a:buAutoNum type="romanLcParenR"/>
              <a:tabLst>
                <a:tab pos="236220" algn="l"/>
              </a:tabLst>
            </a:pPr>
            <a:r>
              <a:rPr sz="2300" dirty="0">
                <a:latin typeface="Carlito"/>
                <a:cs typeface="Carlito"/>
              </a:rPr>
              <a:t>Self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induced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obedience.</a:t>
            </a:r>
            <a:endParaRPr sz="2300">
              <a:latin typeface="Carlito"/>
              <a:cs typeface="Carlito"/>
            </a:endParaRPr>
          </a:p>
          <a:p>
            <a:pPr marL="12700" marR="5080" indent="290195">
              <a:lnSpc>
                <a:spcPts val="2500"/>
              </a:lnSpc>
              <a:spcBef>
                <a:spcPts val="865"/>
              </a:spcBef>
              <a:buSzPct val="96000"/>
              <a:buAutoNum type="romanLcParenR"/>
              <a:tabLst>
                <a:tab pos="302895" algn="l"/>
              </a:tabLst>
            </a:pPr>
            <a:r>
              <a:rPr sz="2300" spc="-10" dirty="0">
                <a:latin typeface="Carlito"/>
                <a:cs typeface="Carlito"/>
              </a:rPr>
              <a:t>Positive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feeling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respect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confidence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for</a:t>
            </a:r>
            <a:r>
              <a:rPr sz="23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authorities.</a:t>
            </a:r>
            <a:endParaRPr sz="2300">
              <a:latin typeface="Carlito"/>
              <a:cs typeface="Carlito"/>
            </a:endParaRPr>
          </a:p>
          <a:p>
            <a:pPr marL="12700" marR="1144905" indent="288290">
              <a:lnSpc>
                <a:spcPts val="3320"/>
              </a:lnSpc>
              <a:spcBef>
                <a:spcPts val="150"/>
              </a:spcBef>
              <a:buSzPct val="96000"/>
              <a:buAutoNum type="romanLcParenR"/>
              <a:tabLst>
                <a:tab pos="300990" algn="l"/>
              </a:tabLst>
            </a:pPr>
            <a:r>
              <a:rPr sz="2300" dirty="0">
                <a:latin typeface="Carlito"/>
                <a:cs typeface="Carlito"/>
              </a:rPr>
              <a:t>Mental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peace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satisfaction.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v)Productivity</a:t>
            </a:r>
            <a:r>
              <a:rPr sz="23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system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in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work.</a:t>
            </a:r>
            <a:endParaRPr sz="2300">
              <a:latin typeface="Carlito"/>
              <a:cs typeface="Carlito"/>
            </a:endParaRPr>
          </a:p>
          <a:p>
            <a:pPr marL="12700" marR="544195">
              <a:lnSpc>
                <a:spcPts val="2500"/>
              </a:lnSpc>
              <a:spcBef>
                <a:spcPts val="665"/>
              </a:spcBef>
            </a:pPr>
            <a:r>
              <a:rPr sz="2300" dirty="0">
                <a:latin typeface="Carlito"/>
                <a:cs typeface="Carlito"/>
              </a:rPr>
              <a:t>vi)Sense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enthusiasm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rejection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5" dirty="0">
                <a:latin typeface="Carlito"/>
                <a:cs typeface="Carlito"/>
              </a:rPr>
              <a:t>of</a:t>
            </a:r>
            <a:r>
              <a:rPr sz="23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frustration.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9875" y="1924303"/>
            <a:ext cx="5260975" cy="322580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01295" marR="5080" indent="-189230">
              <a:lnSpc>
                <a:spcPts val="2500"/>
              </a:lnSpc>
              <a:spcBef>
                <a:spcPts val="415"/>
              </a:spcBef>
              <a:buFont typeface="Arial" panose="020B0604020202020204"/>
              <a:buChar char="•"/>
              <a:tabLst>
                <a:tab pos="201295" algn="l"/>
              </a:tabLst>
            </a:pPr>
            <a:r>
              <a:rPr sz="2300" dirty="0">
                <a:solidFill>
                  <a:srgbClr val="5A9BD5"/>
                </a:solidFill>
                <a:latin typeface="Carlito"/>
                <a:cs typeface="Carlito"/>
              </a:rPr>
              <a:t>Essential</a:t>
            </a:r>
            <a:r>
              <a:rPr sz="2300" spc="-75" dirty="0">
                <a:solidFill>
                  <a:srgbClr val="5A9BD5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solidFill>
                  <a:srgbClr val="5A9BD5"/>
                </a:solidFill>
                <a:latin typeface="Carlito"/>
                <a:cs typeface="Carlito"/>
              </a:rPr>
              <a:t>requirement</a:t>
            </a:r>
            <a:r>
              <a:rPr sz="2300" spc="-75" dirty="0">
                <a:solidFill>
                  <a:srgbClr val="5A9BD5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solidFill>
                  <a:srgbClr val="5A9BD5"/>
                </a:solidFill>
                <a:latin typeface="Carlito"/>
                <a:cs typeface="Carlito"/>
              </a:rPr>
              <a:t>of</a:t>
            </a:r>
            <a:r>
              <a:rPr sz="2300" spc="-75" dirty="0">
                <a:solidFill>
                  <a:srgbClr val="5A9BD5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solidFill>
                  <a:srgbClr val="5A9BD5"/>
                </a:solidFill>
                <a:latin typeface="Carlito"/>
                <a:cs typeface="Carlito"/>
              </a:rPr>
              <a:t>high</a:t>
            </a:r>
            <a:r>
              <a:rPr sz="2300" spc="-75" dirty="0">
                <a:solidFill>
                  <a:srgbClr val="5A9BD5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solidFill>
                  <a:srgbClr val="5A9BD5"/>
                </a:solidFill>
                <a:latin typeface="Carlito"/>
                <a:cs typeface="Carlito"/>
              </a:rPr>
              <a:t>morale</a:t>
            </a:r>
            <a:r>
              <a:rPr sz="2300" spc="-95" dirty="0">
                <a:solidFill>
                  <a:srgbClr val="5A9BD5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solidFill>
                  <a:srgbClr val="5A9BD5"/>
                </a:solidFill>
                <a:latin typeface="Carlito"/>
                <a:cs typeface="Carlito"/>
              </a:rPr>
              <a:t>in</a:t>
            </a:r>
            <a:r>
              <a:rPr sz="2300" spc="-70" dirty="0">
                <a:solidFill>
                  <a:srgbClr val="5A9BD5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5" dirty="0">
                <a:solidFill>
                  <a:srgbClr val="5A9BD5"/>
                </a:solidFill>
                <a:latin typeface="Carlito"/>
                <a:cs typeface="Carlito"/>
              </a:rPr>
              <a:t>an</a:t>
            </a:r>
            <a:r>
              <a:rPr sz="2300" spc="-25" dirty="0">
                <a:solidFill>
                  <a:srgbClr val="5A9BD5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solidFill>
                  <a:srgbClr val="5A9BD5"/>
                </a:solidFill>
                <a:latin typeface="Carlito"/>
                <a:cs typeface="Carlito"/>
              </a:rPr>
              <a:t>organization:</a:t>
            </a:r>
            <a:endParaRPr sz="2300">
              <a:latin typeface="Carlito"/>
              <a:cs typeface="Carlito"/>
            </a:endParaRPr>
          </a:p>
          <a:p>
            <a:pPr marL="12700" marR="1691640">
              <a:lnSpc>
                <a:spcPts val="3310"/>
              </a:lnSpc>
              <a:spcBef>
                <a:spcPts val="170"/>
              </a:spcBef>
            </a:pPr>
            <a:r>
              <a:rPr sz="2300" dirty="0">
                <a:latin typeface="Carlito"/>
                <a:cs typeface="Carlito"/>
              </a:rPr>
              <a:t>A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physical</a:t>
            </a:r>
            <a:r>
              <a:rPr sz="23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requirement: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0" dirty="0">
                <a:latin typeface="Carlito"/>
                <a:cs typeface="Carlito"/>
              </a:rPr>
              <a:t>i)Favorable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condition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work.</a:t>
            </a:r>
            <a:endParaRPr sz="2300">
              <a:latin typeface="Carlito"/>
              <a:cs typeface="Carlito"/>
            </a:endParaRPr>
          </a:p>
          <a:p>
            <a:pPr marL="12700" marR="1249680">
              <a:lnSpc>
                <a:spcPts val="3320"/>
              </a:lnSpc>
              <a:spcBef>
                <a:spcPts val="10"/>
              </a:spcBef>
            </a:pPr>
            <a:r>
              <a:rPr sz="2300" dirty="0">
                <a:latin typeface="Carlito"/>
                <a:cs typeface="Carlito"/>
              </a:rPr>
              <a:t>ii)Proper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position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promotion.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iii)Increase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in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salary.</a:t>
            </a:r>
            <a:endParaRPr sz="2300">
              <a:latin typeface="Carlito"/>
              <a:cs typeface="Carlito"/>
            </a:endParaRPr>
          </a:p>
          <a:p>
            <a:pPr marL="300990" indent="-288290">
              <a:lnSpc>
                <a:spcPct val="100000"/>
              </a:lnSpc>
              <a:spcBef>
                <a:spcPts val="350"/>
              </a:spcBef>
              <a:buSzPct val="96000"/>
              <a:buAutoNum type="romanLcParenR" startAt="4"/>
              <a:tabLst>
                <a:tab pos="300990" algn="l"/>
              </a:tabLst>
            </a:pPr>
            <a:r>
              <a:rPr sz="2300" dirty="0">
                <a:latin typeface="Carlito"/>
                <a:cs typeface="Carlito"/>
              </a:rPr>
              <a:t>Proper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method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distribution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salary.</a:t>
            </a:r>
            <a:endParaRPr sz="2300">
              <a:latin typeface="Carlito"/>
              <a:cs typeface="Carlito"/>
            </a:endParaRPr>
          </a:p>
          <a:p>
            <a:pPr marL="234315" indent="-222250">
              <a:lnSpc>
                <a:spcPct val="100000"/>
              </a:lnSpc>
              <a:spcBef>
                <a:spcPts val="565"/>
              </a:spcBef>
              <a:buSzPct val="96000"/>
              <a:buAutoNum type="romanLcParenR" startAt="4"/>
              <a:tabLst>
                <a:tab pos="234315" algn="l"/>
              </a:tabLst>
            </a:pPr>
            <a:r>
              <a:rPr sz="2300" dirty="0">
                <a:latin typeface="Carlito"/>
                <a:cs typeface="Carlito"/>
              </a:rPr>
              <a:t>Ability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to</a:t>
            </a:r>
            <a:r>
              <a:rPr sz="23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profit.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>
          <a:xfrm>
            <a:off x="1295400" y="1828800"/>
            <a:ext cx="7162800" cy="434340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6000" dirty="0" smtClean="0"/>
          </a:p>
          <a:p>
            <a:pPr algn="ctr"/>
            <a:r>
              <a:rPr lang="en-US" sz="6000" b="1" dirty="0" smtClean="0"/>
              <a:t>Week 9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67854179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780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135"/>
              </a:spcBef>
            </a:pPr>
            <a:r>
              <a:rPr i="1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i="1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9847" y="2253487"/>
            <a:ext cx="9301480" cy="349757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B.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Mental</a:t>
            </a:r>
            <a:r>
              <a:rPr sz="2300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requirement: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buAutoNum type="arabicParenR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Praise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good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work.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Knowledge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success.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Fulfilment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collective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needs(social,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prestigious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recognition).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40"/>
              </a:spcBef>
              <a:buAutoNum type="arabicParenR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Forbearance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good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behavior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authority.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Freedom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work.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Sense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being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organized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united.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5080" indent="-635">
              <a:lnSpc>
                <a:spcPct val="101000"/>
              </a:lnSpc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Motivation:</a:t>
            </a:r>
            <a:r>
              <a:rPr sz="2300" u="heavy" spc="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Motivation</a:t>
            </a:r>
            <a:r>
              <a:rPr sz="195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means</a:t>
            </a:r>
            <a:r>
              <a:rPr sz="1950" u="none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inspiring</a:t>
            </a:r>
            <a:r>
              <a:rPr sz="195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u="none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intensify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desire</a:t>
            </a:r>
            <a:r>
              <a:rPr sz="195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u="none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willingness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2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execute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duties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effectively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cooperate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accomplishment</a:t>
            </a:r>
            <a:r>
              <a:rPr sz="1950" u="none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dirty="0">
                <a:latin typeface="Times New Roman" panose="02020603050405020304"/>
                <a:cs typeface="Times New Roman" panose="02020603050405020304"/>
              </a:rPr>
              <a:t>common</a:t>
            </a:r>
            <a:r>
              <a:rPr sz="1950" u="none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u="none" spc="-10" dirty="0">
                <a:latin typeface="Times New Roman" panose="02020603050405020304"/>
                <a:cs typeface="Times New Roman" panose="02020603050405020304"/>
              </a:rPr>
              <a:t>objectives.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320" rIns="0" bIns="0" rtlCol="0">
            <a:spAutoFit/>
          </a:bodyPr>
          <a:lstStyle/>
          <a:p>
            <a:pPr marL="234950">
              <a:lnSpc>
                <a:spcPct val="100000"/>
              </a:lnSpc>
              <a:spcBef>
                <a:spcPts val="135"/>
              </a:spcBef>
            </a:pPr>
            <a:r>
              <a:rPr i="1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i="1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533902"/>
            <a:ext cx="2743200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1242060" algn="l"/>
              </a:tabLst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Model</a:t>
            </a:r>
            <a:r>
              <a:rPr sz="2300" u="heavy" spc="-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2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motivation</a:t>
            </a:r>
            <a:r>
              <a:rPr sz="2300" u="heavy" spc="-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5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: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00327" y="3813048"/>
            <a:ext cx="1286510" cy="551815"/>
          </a:xfrm>
          <a:custGeom>
            <a:avLst/>
            <a:gdLst/>
            <a:ahLst/>
            <a:cxnLst/>
            <a:rect l="l" t="t" r="r" b="b"/>
            <a:pathLst>
              <a:path w="1286510" h="551814">
                <a:moveTo>
                  <a:pt x="1286256" y="551688"/>
                </a:moveTo>
                <a:lnTo>
                  <a:pt x="1286256" y="0"/>
                </a:lnTo>
                <a:lnTo>
                  <a:pt x="0" y="0"/>
                </a:lnTo>
                <a:lnTo>
                  <a:pt x="0" y="551688"/>
                </a:lnTo>
                <a:lnTo>
                  <a:pt x="6096" y="551688"/>
                </a:lnTo>
                <a:lnTo>
                  <a:pt x="6096" y="9144"/>
                </a:lnTo>
                <a:lnTo>
                  <a:pt x="10668" y="4572"/>
                </a:lnTo>
                <a:lnTo>
                  <a:pt x="10668" y="9144"/>
                </a:lnTo>
                <a:lnTo>
                  <a:pt x="1275588" y="9144"/>
                </a:lnTo>
                <a:lnTo>
                  <a:pt x="1275588" y="4572"/>
                </a:lnTo>
                <a:lnTo>
                  <a:pt x="1280160" y="9144"/>
                </a:lnTo>
                <a:lnTo>
                  <a:pt x="1280160" y="551688"/>
                </a:lnTo>
                <a:lnTo>
                  <a:pt x="1286256" y="551688"/>
                </a:lnTo>
                <a:close/>
              </a:path>
              <a:path w="1286510" h="551814">
                <a:moveTo>
                  <a:pt x="10668" y="9144"/>
                </a:moveTo>
                <a:lnTo>
                  <a:pt x="10668" y="4572"/>
                </a:lnTo>
                <a:lnTo>
                  <a:pt x="6096" y="9144"/>
                </a:lnTo>
                <a:lnTo>
                  <a:pt x="10668" y="9144"/>
                </a:lnTo>
                <a:close/>
              </a:path>
              <a:path w="1286510" h="551814">
                <a:moveTo>
                  <a:pt x="10668" y="541020"/>
                </a:moveTo>
                <a:lnTo>
                  <a:pt x="10668" y="9144"/>
                </a:lnTo>
                <a:lnTo>
                  <a:pt x="6096" y="9144"/>
                </a:lnTo>
                <a:lnTo>
                  <a:pt x="6096" y="541020"/>
                </a:lnTo>
                <a:lnTo>
                  <a:pt x="10668" y="541020"/>
                </a:lnTo>
                <a:close/>
              </a:path>
              <a:path w="1286510" h="551814">
                <a:moveTo>
                  <a:pt x="1280160" y="541020"/>
                </a:moveTo>
                <a:lnTo>
                  <a:pt x="6096" y="541020"/>
                </a:lnTo>
                <a:lnTo>
                  <a:pt x="10668" y="547116"/>
                </a:lnTo>
                <a:lnTo>
                  <a:pt x="10668" y="551688"/>
                </a:lnTo>
                <a:lnTo>
                  <a:pt x="1275588" y="551688"/>
                </a:lnTo>
                <a:lnTo>
                  <a:pt x="1275588" y="547116"/>
                </a:lnTo>
                <a:lnTo>
                  <a:pt x="1280160" y="541020"/>
                </a:lnTo>
                <a:close/>
              </a:path>
              <a:path w="1286510" h="551814">
                <a:moveTo>
                  <a:pt x="10668" y="551688"/>
                </a:moveTo>
                <a:lnTo>
                  <a:pt x="10668" y="547116"/>
                </a:lnTo>
                <a:lnTo>
                  <a:pt x="6096" y="541020"/>
                </a:lnTo>
                <a:lnTo>
                  <a:pt x="6096" y="551688"/>
                </a:lnTo>
                <a:lnTo>
                  <a:pt x="10668" y="551688"/>
                </a:lnTo>
                <a:close/>
              </a:path>
              <a:path w="1286510" h="551814">
                <a:moveTo>
                  <a:pt x="1280160" y="9144"/>
                </a:moveTo>
                <a:lnTo>
                  <a:pt x="1275588" y="4572"/>
                </a:lnTo>
                <a:lnTo>
                  <a:pt x="1275588" y="9144"/>
                </a:lnTo>
                <a:lnTo>
                  <a:pt x="1280160" y="9144"/>
                </a:lnTo>
                <a:close/>
              </a:path>
              <a:path w="1286510" h="551814">
                <a:moveTo>
                  <a:pt x="1280160" y="541020"/>
                </a:moveTo>
                <a:lnTo>
                  <a:pt x="1280160" y="9144"/>
                </a:lnTo>
                <a:lnTo>
                  <a:pt x="1275588" y="9144"/>
                </a:lnTo>
                <a:lnTo>
                  <a:pt x="1275588" y="541020"/>
                </a:lnTo>
                <a:lnTo>
                  <a:pt x="1280160" y="541020"/>
                </a:lnTo>
                <a:close/>
              </a:path>
              <a:path w="1286510" h="551814">
                <a:moveTo>
                  <a:pt x="1280160" y="551688"/>
                </a:moveTo>
                <a:lnTo>
                  <a:pt x="1280160" y="541020"/>
                </a:lnTo>
                <a:lnTo>
                  <a:pt x="1275588" y="547116"/>
                </a:lnTo>
                <a:lnTo>
                  <a:pt x="1275588" y="551688"/>
                </a:lnTo>
                <a:lnTo>
                  <a:pt x="1280160" y="5516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34426" y="3841494"/>
            <a:ext cx="816610" cy="479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77165" marR="5080" indent="-165100">
              <a:lnSpc>
                <a:spcPct val="103000"/>
              </a:lnSpc>
              <a:spcBef>
                <a:spcPts val="90"/>
              </a:spcBef>
            </a:pPr>
            <a:r>
              <a:rPr sz="1450" dirty="0">
                <a:latin typeface="Times New Roman" panose="02020603050405020304"/>
                <a:cs typeface="Times New Roman" panose="02020603050405020304"/>
              </a:rPr>
              <a:t>Needs</a:t>
            </a:r>
            <a:r>
              <a:rPr sz="14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drives</a:t>
            </a:r>
            <a:endParaRPr sz="14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41092" y="3813048"/>
            <a:ext cx="1190625" cy="551815"/>
          </a:xfrm>
          <a:custGeom>
            <a:avLst/>
            <a:gdLst/>
            <a:ahLst/>
            <a:cxnLst/>
            <a:rect l="l" t="t" r="r" b="b"/>
            <a:pathLst>
              <a:path w="1190625" h="551814">
                <a:moveTo>
                  <a:pt x="1190244" y="551688"/>
                </a:moveTo>
                <a:lnTo>
                  <a:pt x="1190244" y="0"/>
                </a:lnTo>
                <a:lnTo>
                  <a:pt x="0" y="0"/>
                </a:lnTo>
                <a:lnTo>
                  <a:pt x="0" y="551688"/>
                </a:lnTo>
                <a:lnTo>
                  <a:pt x="4572" y="551688"/>
                </a:lnTo>
                <a:lnTo>
                  <a:pt x="4572" y="9144"/>
                </a:lnTo>
                <a:lnTo>
                  <a:pt x="10668" y="4572"/>
                </a:lnTo>
                <a:lnTo>
                  <a:pt x="10668" y="9144"/>
                </a:lnTo>
                <a:lnTo>
                  <a:pt x="1179576" y="9144"/>
                </a:lnTo>
                <a:lnTo>
                  <a:pt x="1179576" y="4572"/>
                </a:lnTo>
                <a:lnTo>
                  <a:pt x="1184148" y="9144"/>
                </a:lnTo>
                <a:lnTo>
                  <a:pt x="1184148" y="551688"/>
                </a:lnTo>
                <a:lnTo>
                  <a:pt x="1190244" y="551688"/>
                </a:lnTo>
                <a:close/>
              </a:path>
              <a:path w="1190625" h="551814">
                <a:moveTo>
                  <a:pt x="10668" y="9144"/>
                </a:moveTo>
                <a:lnTo>
                  <a:pt x="10668" y="4572"/>
                </a:lnTo>
                <a:lnTo>
                  <a:pt x="4572" y="9144"/>
                </a:lnTo>
                <a:lnTo>
                  <a:pt x="10668" y="9144"/>
                </a:lnTo>
                <a:close/>
              </a:path>
              <a:path w="1190625" h="551814">
                <a:moveTo>
                  <a:pt x="10668" y="541020"/>
                </a:moveTo>
                <a:lnTo>
                  <a:pt x="10668" y="9144"/>
                </a:lnTo>
                <a:lnTo>
                  <a:pt x="4572" y="9144"/>
                </a:lnTo>
                <a:lnTo>
                  <a:pt x="4572" y="541020"/>
                </a:lnTo>
                <a:lnTo>
                  <a:pt x="10668" y="541020"/>
                </a:lnTo>
                <a:close/>
              </a:path>
              <a:path w="1190625" h="551814">
                <a:moveTo>
                  <a:pt x="1184148" y="541020"/>
                </a:moveTo>
                <a:lnTo>
                  <a:pt x="4572" y="541020"/>
                </a:lnTo>
                <a:lnTo>
                  <a:pt x="10668" y="547116"/>
                </a:lnTo>
                <a:lnTo>
                  <a:pt x="10668" y="551688"/>
                </a:lnTo>
                <a:lnTo>
                  <a:pt x="1179576" y="551688"/>
                </a:lnTo>
                <a:lnTo>
                  <a:pt x="1179576" y="547116"/>
                </a:lnTo>
                <a:lnTo>
                  <a:pt x="1184148" y="541020"/>
                </a:lnTo>
                <a:close/>
              </a:path>
              <a:path w="1190625" h="551814">
                <a:moveTo>
                  <a:pt x="10668" y="551688"/>
                </a:moveTo>
                <a:lnTo>
                  <a:pt x="10668" y="547116"/>
                </a:lnTo>
                <a:lnTo>
                  <a:pt x="4572" y="541020"/>
                </a:lnTo>
                <a:lnTo>
                  <a:pt x="4572" y="551688"/>
                </a:lnTo>
                <a:lnTo>
                  <a:pt x="10668" y="551688"/>
                </a:lnTo>
                <a:close/>
              </a:path>
              <a:path w="1190625" h="551814">
                <a:moveTo>
                  <a:pt x="1184148" y="9144"/>
                </a:moveTo>
                <a:lnTo>
                  <a:pt x="1179576" y="4572"/>
                </a:lnTo>
                <a:lnTo>
                  <a:pt x="1179576" y="9144"/>
                </a:lnTo>
                <a:lnTo>
                  <a:pt x="1184148" y="9144"/>
                </a:lnTo>
                <a:close/>
              </a:path>
              <a:path w="1190625" h="551814">
                <a:moveTo>
                  <a:pt x="1184148" y="541020"/>
                </a:moveTo>
                <a:lnTo>
                  <a:pt x="1184148" y="9144"/>
                </a:lnTo>
                <a:lnTo>
                  <a:pt x="1179576" y="9144"/>
                </a:lnTo>
                <a:lnTo>
                  <a:pt x="1179576" y="541020"/>
                </a:lnTo>
                <a:lnTo>
                  <a:pt x="1184148" y="541020"/>
                </a:lnTo>
                <a:close/>
              </a:path>
              <a:path w="1190625" h="551814">
                <a:moveTo>
                  <a:pt x="1184148" y="551688"/>
                </a:moveTo>
                <a:lnTo>
                  <a:pt x="1184148" y="541020"/>
                </a:lnTo>
                <a:lnTo>
                  <a:pt x="1179576" y="547116"/>
                </a:lnTo>
                <a:lnTo>
                  <a:pt x="1179576" y="551688"/>
                </a:lnTo>
                <a:lnTo>
                  <a:pt x="1184148" y="5516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931666" y="3949698"/>
            <a:ext cx="60960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Tension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60520" y="3813048"/>
            <a:ext cx="1211580" cy="551815"/>
          </a:xfrm>
          <a:custGeom>
            <a:avLst/>
            <a:gdLst/>
            <a:ahLst/>
            <a:cxnLst/>
            <a:rect l="l" t="t" r="r" b="b"/>
            <a:pathLst>
              <a:path w="1211579" h="551814">
                <a:moveTo>
                  <a:pt x="1211580" y="551688"/>
                </a:moveTo>
                <a:lnTo>
                  <a:pt x="1211580" y="0"/>
                </a:lnTo>
                <a:lnTo>
                  <a:pt x="0" y="0"/>
                </a:lnTo>
                <a:lnTo>
                  <a:pt x="0" y="551688"/>
                </a:lnTo>
                <a:lnTo>
                  <a:pt x="4572" y="551688"/>
                </a:lnTo>
                <a:lnTo>
                  <a:pt x="4572" y="9144"/>
                </a:lnTo>
                <a:lnTo>
                  <a:pt x="10668" y="4572"/>
                </a:lnTo>
                <a:lnTo>
                  <a:pt x="10668" y="9144"/>
                </a:lnTo>
                <a:lnTo>
                  <a:pt x="1200912" y="9144"/>
                </a:lnTo>
                <a:lnTo>
                  <a:pt x="1200912" y="4572"/>
                </a:lnTo>
                <a:lnTo>
                  <a:pt x="1205484" y="9144"/>
                </a:lnTo>
                <a:lnTo>
                  <a:pt x="1205484" y="551688"/>
                </a:lnTo>
                <a:lnTo>
                  <a:pt x="1211580" y="551688"/>
                </a:lnTo>
                <a:close/>
              </a:path>
              <a:path w="1211579" h="551814">
                <a:moveTo>
                  <a:pt x="10668" y="9144"/>
                </a:moveTo>
                <a:lnTo>
                  <a:pt x="10668" y="4572"/>
                </a:lnTo>
                <a:lnTo>
                  <a:pt x="4572" y="9144"/>
                </a:lnTo>
                <a:lnTo>
                  <a:pt x="10668" y="9144"/>
                </a:lnTo>
                <a:close/>
              </a:path>
              <a:path w="1211579" h="551814">
                <a:moveTo>
                  <a:pt x="10668" y="541020"/>
                </a:moveTo>
                <a:lnTo>
                  <a:pt x="10668" y="9144"/>
                </a:lnTo>
                <a:lnTo>
                  <a:pt x="4572" y="9144"/>
                </a:lnTo>
                <a:lnTo>
                  <a:pt x="4572" y="541020"/>
                </a:lnTo>
                <a:lnTo>
                  <a:pt x="10668" y="541020"/>
                </a:lnTo>
                <a:close/>
              </a:path>
              <a:path w="1211579" h="551814">
                <a:moveTo>
                  <a:pt x="1205484" y="541020"/>
                </a:moveTo>
                <a:lnTo>
                  <a:pt x="4572" y="541020"/>
                </a:lnTo>
                <a:lnTo>
                  <a:pt x="10668" y="547116"/>
                </a:lnTo>
                <a:lnTo>
                  <a:pt x="10668" y="551688"/>
                </a:lnTo>
                <a:lnTo>
                  <a:pt x="1200912" y="551688"/>
                </a:lnTo>
                <a:lnTo>
                  <a:pt x="1200912" y="547116"/>
                </a:lnTo>
                <a:lnTo>
                  <a:pt x="1205484" y="541020"/>
                </a:lnTo>
                <a:close/>
              </a:path>
              <a:path w="1211579" h="551814">
                <a:moveTo>
                  <a:pt x="10668" y="551688"/>
                </a:moveTo>
                <a:lnTo>
                  <a:pt x="10668" y="547116"/>
                </a:lnTo>
                <a:lnTo>
                  <a:pt x="4572" y="541020"/>
                </a:lnTo>
                <a:lnTo>
                  <a:pt x="4572" y="551688"/>
                </a:lnTo>
                <a:lnTo>
                  <a:pt x="10668" y="551688"/>
                </a:lnTo>
                <a:close/>
              </a:path>
              <a:path w="1211579" h="551814">
                <a:moveTo>
                  <a:pt x="1205484" y="9144"/>
                </a:moveTo>
                <a:lnTo>
                  <a:pt x="1200912" y="4572"/>
                </a:lnTo>
                <a:lnTo>
                  <a:pt x="1200912" y="9144"/>
                </a:lnTo>
                <a:lnTo>
                  <a:pt x="1205484" y="9144"/>
                </a:lnTo>
                <a:close/>
              </a:path>
              <a:path w="1211579" h="551814">
                <a:moveTo>
                  <a:pt x="1205484" y="541020"/>
                </a:moveTo>
                <a:lnTo>
                  <a:pt x="1205484" y="9144"/>
                </a:lnTo>
                <a:lnTo>
                  <a:pt x="1200912" y="9144"/>
                </a:lnTo>
                <a:lnTo>
                  <a:pt x="1200912" y="541020"/>
                </a:lnTo>
                <a:lnTo>
                  <a:pt x="1205484" y="541020"/>
                </a:lnTo>
                <a:close/>
              </a:path>
              <a:path w="1211579" h="551814">
                <a:moveTo>
                  <a:pt x="1205484" y="551688"/>
                </a:moveTo>
                <a:lnTo>
                  <a:pt x="1205484" y="541020"/>
                </a:lnTo>
                <a:lnTo>
                  <a:pt x="1200912" y="547116"/>
                </a:lnTo>
                <a:lnTo>
                  <a:pt x="1200912" y="551688"/>
                </a:lnTo>
                <a:lnTo>
                  <a:pt x="1205484" y="5516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539486" y="3949698"/>
            <a:ext cx="45021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Effort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765292" y="3813048"/>
            <a:ext cx="1412875" cy="551815"/>
          </a:xfrm>
          <a:custGeom>
            <a:avLst/>
            <a:gdLst/>
            <a:ahLst/>
            <a:cxnLst/>
            <a:rect l="l" t="t" r="r" b="b"/>
            <a:pathLst>
              <a:path w="1412875" h="551814">
                <a:moveTo>
                  <a:pt x="1412748" y="551688"/>
                </a:moveTo>
                <a:lnTo>
                  <a:pt x="1412748" y="0"/>
                </a:lnTo>
                <a:lnTo>
                  <a:pt x="0" y="0"/>
                </a:lnTo>
                <a:lnTo>
                  <a:pt x="0" y="551688"/>
                </a:lnTo>
                <a:lnTo>
                  <a:pt x="4572" y="551688"/>
                </a:lnTo>
                <a:lnTo>
                  <a:pt x="4572" y="9144"/>
                </a:lnTo>
                <a:lnTo>
                  <a:pt x="10668" y="4572"/>
                </a:lnTo>
                <a:lnTo>
                  <a:pt x="10668" y="9144"/>
                </a:lnTo>
                <a:lnTo>
                  <a:pt x="1402080" y="9144"/>
                </a:lnTo>
                <a:lnTo>
                  <a:pt x="1402080" y="4572"/>
                </a:lnTo>
                <a:lnTo>
                  <a:pt x="1406652" y="9144"/>
                </a:lnTo>
                <a:lnTo>
                  <a:pt x="1406652" y="551688"/>
                </a:lnTo>
                <a:lnTo>
                  <a:pt x="1412748" y="551688"/>
                </a:lnTo>
                <a:close/>
              </a:path>
              <a:path w="1412875" h="551814">
                <a:moveTo>
                  <a:pt x="10668" y="9144"/>
                </a:moveTo>
                <a:lnTo>
                  <a:pt x="10668" y="4572"/>
                </a:lnTo>
                <a:lnTo>
                  <a:pt x="4572" y="9144"/>
                </a:lnTo>
                <a:lnTo>
                  <a:pt x="10668" y="9144"/>
                </a:lnTo>
                <a:close/>
              </a:path>
              <a:path w="1412875" h="551814">
                <a:moveTo>
                  <a:pt x="10668" y="541020"/>
                </a:moveTo>
                <a:lnTo>
                  <a:pt x="10668" y="9144"/>
                </a:lnTo>
                <a:lnTo>
                  <a:pt x="4572" y="9144"/>
                </a:lnTo>
                <a:lnTo>
                  <a:pt x="4572" y="541020"/>
                </a:lnTo>
                <a:lnTo>
                  <a:pt x="10668" y="541020"/>
                </a:lnTo>
                <a:close/>
              </a:path>
              <a:path w="1412875" h="551814">
                <a:moveTo>
                  <a:pt x="1406652" y="541020"/>
                </a:moveTo>
                <a:lnTo>
                  <a:pt x="4572" y="541020"/>
                </a:lnTo>
                <a:lnTo>
                  <a:pt x="10668" y="547116"/>
                </a:lnTo>
                <a:lnTo>
                  <a:pt x="10668" y="551688"/>
                </a:lnTo>
                <a:lnTo>
                  <a:pt x="1402080" y="551688"/>
                </a:lnTo>
                <a:lnTo>
                  <a:pt x="1402080" y="547116"/>
                </a:lnTo>
                <a:lnTo>
                  <a:pt x="1406652" y="541020"/>
                </a:lnTo>
                <a:close/>
              </a:path>
              <a:path w="1412875" h="551814">
                <a:moveTo>
                  <a:pt x="10668" y="551688"/>
                </a:moveTo>
                <a:lnTo>
                  <a:pt x="10668" y="547116"/>
                </a:lnTo>
                <a:lnTo>
                  <a:pt x="4572" y="541020"/>
                </a:lnTo>
                <a:lnTo>
                  <a:pt x="4572" y="551688"/>
                </a:lnTo>
                <a:lnTo>
                  <a:pt x="10668" y="551688"/>
                </a:lnTo>
                <a:close/>
              </a:path>
              <a:path w="1412875" h="551814">
                <a:moveTo>
                  <a:pt x="1406652" y="9144"/>
                </a:moveTo>
                <a:lnTo>
                  <a:pt x="1402080" y="4572"/>
                </a:lnTo>
                <a:lnTo>
                  <a:pt x="1402080" y="9144"/>
                </a:lnTo>
                <a:lnTo>
                  <a:pt x="1406652" y="9144"/>
                </a:lnTo>
                <a:close/>
              </a:path>
              <a:path w="1412875" h="551814">
                <a:moveTo>
                  <a:pt x="1406652" y="541020"/>
                </a:moveTo>
                <a:lnTo>
                  <a:pt x="1406652" y="9144"/>
                </a:lnTo>
                <a:lnTo>
                  <a:pt x="1402080" y="9144"/>
                </a:lnTo>
                <a:lnTo>
                  <a:pt x="1402080" y="541020"/>
                </a:lnTo>
                <a:lnTo>
                  <a:pt x="1406652" y="541020"/>
                </a:lnTo>
                <a:close/>
              </a:path>
              <a:path w="1412875" h="551814">
                <a:moveTo>
                  <a:pt x="1406652" y="551688"/>
                </a:moveTo>
                <a:lnTo>
                  <a:pt x="1406652" y="541020"/>
                </a:lnTo>
                <a:lnTo>
                  <a:pt x="1402080" y="547116"/>
                </a:lnTo>
                <a:lnTo>
                  <a:pt x="1402080" y="551688"/>
                </a:lnTo>
                <a:lnTo>
                  <a:pt x="1406652" y="5516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965949" y="3949698"/>
            <a:ext cx="101155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Performance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539228" y="3813048"/>
            <a:ext cx="861060" cy="551815"/>
          </a:xfrm>
          <a:custGeom>
            <a:avLst/>
            <a:gdLst/>
            <a:ahLst/>
            <a:cxnLst/>
            <a:rect l="l" t="t" r="r" b="b"/>
            <a:pathLst>
              <a:path w="861059" h="551814">
                <a:moveTo>
                  <a:pt x="861060" y="551688"/>
                </a:moveTo>
                <a:lnTo>
                  <a:pt x="861060" y="0"/>
                </a:lnTo>
                <a:lnTo>
                  <a:pt x="0" y="0"/>
                </a:lnTo>
                <a:lnTo>
                  <a:pt x="0" y="551688"/>
                </a:lnTo>
                <a:lnTo>
                  <a:pt x="4572" y="551688"/>
                </a:lnTo>
                <a:lnTo>
                  <a:pt x="4572" y="9144"/>
                </a:lnTo>
                <a:lnTo>
                  <a:pt x="10668" y="4572"/>
                </a:lnTo>
                <a:lnTo>
                  <a:pt x="10668" y="9144"/>
                </a:lnTo>
                <a:lnTo>
                  <a:pt x="850392" y="9144"/>
                </a:lnTo>
                <a:lnTo>
                  <a:pt x="850392" y="4572"/>
                </a:lnTo>
                <a:lnTo>
                  <a:pt x="854964" y="9144"/>
                </a:lnTo>
                <a:lnTo>
                  <a:pt x="854964" y="551688"/>
                </a:lnTo>
                <a:lnTo>
                  <a:pt x="861060" y="551688"/>
                </a:lnTo>
                <a:close/>
              </a:path>
              <a:path w="861059" h="551814">
                <a:moveTo>
                  <a:pt x="10668" y="9144"/>
                </a:moveTo>
                <a:lnTo>
                  <a:pt x="10668" y="4572"/>
                </a:lnTo>
                <a:lnTo>
                  <a:pt x="4572" y="9144"/>
                </a:lnTo>
                <a:lnTo>
                  <a:pt x="10668" y="9144"/>
                </a:lnTo>
                <a:close/>
              </a:path>
              <a:path w="861059" h="551814">
                <a:moveTo>
                  <a:pt x="10668" y="541020"/>
                </a:moveTo>
                <a:lnTo>
                  <a:pt x="10668" y="9144"/>
                </a:lnTo>
                <a:lnTo>
                  <a:pt x="4572" y="9144"/>
                </a:lnTo>
                <a:lnTo>
                  <a:pt x="4572" y="541020"/>
                </a:lnTo>
                <a:lnTo>
                  <a:pt x="10668" y="541020"/>
                </a:lnTo>
                <a:close/>
              </a:path>
              <a:path w="861059" h="551814">
                <a:moveTo>
                  <a:pt x="854964" y="541020"/>
                </a:moveTo>
                <a:lnTo>
                  <a:pt x="4572" y="541020"/>
                </a:lnTo>
                <a:lnTo>
                  <a:pt x="10668" y="547116"/>
                </a:lnTo>
                <a:lnTo>
                  <a:pt x="10668" y="551688"/>
                </a:lnTo>
                <a:lnTo>
                  <a:pt x="850392" y="551688"/>
                </a:lnTo>
                <a:lnTo>
                  <a:pt x="850392" y="547116"/>
                </a:lnTo>
                <a:lnTo>
                  <a:pt x="854964" y="541020"/>
                </a:lnTo>
                <a:close/>
              </a:path>
              <a:path w="861059" h="551814">
                <a:moveTo>
                  <a:pt x="10668" y="551688"/>
                </a:moveTo>
                <a:lnTo>
                  <a:pt x="10668" y="547116"/>
                </a:lnTo>
                <a:lnTo>
                  <a:pt x="4572" y="541020"/>
                </a:lnTo>
                <a:lnTo>
                  <a:pt x="4572" y="551688"/>
                </a:lnTo>
                <a:lnTo>
                  <a:pt x="10668" y="551688"/>
                </a:lnTo>
                <a:close/>
              </a:path>
              <a:path w="861059" h="551814">
                <a:moveTo>
                  <a:pt x="854964" y="9144"/>
                </a:moveTo>
                <a:lnTo>
                  <a:pt x="850392" y="4572"/>
                </a:lnTo>
                <a:lnTo>
                  <a:pt x="850392" y="9144"/>
                </a:lnTo>
                <a:lnTo>
                  <a:pt x="854964" y="9144"/>
                </a:lnTo>
                <a:close/>
              </a:path>
              <a:path w="861059" h="551814">
                <a:moveTo>
                  <a:pt x="854964" y="541020"/>
                </a:moveTo>
                <a:lnTo>
                  <a:pt x="854964" y="9144"/>
                </a:lnTo>
                <a:lnTo>
                  <a:pt x="850392" y="9144"/>
                </a:lnTo>
                <a:lnTo>
                  <a:pt x="850392" y="541020"/>
                </a:lnTo>
                <a:lnTo>
                  <a:pt x="854964" y="541020"/>
                </a:lnTo>
                <a:close/>
              </a:path>
              <a:path w="861059" h="551814">
                <a:moveTo>
                  <a:pt x="854964" y="551688"/>
                </a:moveTo>
                <a:lnTo>
                  <a:pt x="854964" y="541020"/>
                </a:lnTo>
                <a:lnTo>
                  <a:pt x="850392" y="547116"/>
                </a:lnTo>
                <a:lnTo>
                  <a:pt x="850392" y="551688"/>
                </a:lnTo>
                <a:lnTo>
                  <a:pt x="854964" y="5516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666732" y="3949698"/>
            <a:ext cx="60325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Reward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431036" y="3105912"/>
            <a:ext cx="1572895" cy="489584"/>
          </a:xfrm>
          <a:custGeom>
            <a:avLst/>
            <a:gdLst/>
            <a:ahLst/>
            <a:cxnLst/>
            <a:rect l="l" t="t" r="r" b="b"/>
            <a:pathLst>
              <a:path w="1572895" h="489585">
                <a:moveTo>
                  <a:pt x="1572768" y="489204"/>
                </a:moveTo>
                <a:lnTo>
                  <a:pt x="1572768" y="0"/>
                </a:lnTo>
                <a:lnTo>
                  <a:pt x="0" y="0"/>
                </a:lnTo>
                <a:lnTo>
                  <a:pt x="0" y="489204"/>
                </a:lnTo>
                <a:lnTo>
                  <a:pt x="4572" y="489204"/>
                </a:ln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1562100" y="10668"/>
                </a:lnTo>
                <a:lnTo>
                  <a:pt x="1562100" y="4572"/>
                </a:lnTo>
                <a:lnTo>
                  <a:pt x="1566672" y="10668"/>
                </a:lnTo>
                <a:lnTo>
                  <a:pt x="1566672" y="489204"/>
                </a:lnTo>
                <a:lnTo>
                  <a:pt x="1572768" y="489204"/>
                </a:lnTo>
                <a:close/>
              </a:path>
              <a:path w="1572895" h="489585">
                <a:moveTo>
                  <a:pt x="10668" y="10668"/>
                </a:move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1572895" h="489585">
                <a:moveTo>
                  <a:pt x="10668" y="478536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478536"/>
                </a:lnTo>
                <a:lnTo>
                  <a:pt x="10668" y="478536"/>
                </a:lnTo>
                <a:close/>
              </a:path>
              <a:path w="1572895" h="489585">
                <a:moveTo>
                  <a:pt x="1566672" y="478536"/>
                </a:moveTo>
                <a:lnTo>
                  <a:pt x="4572" y="478536"/>
                </a:lnTo>
                <a:lnTo>
                  <a:pt x="10668" y="483108"/>
                </a:lnTo>
                <a:lnTo>
                  <a:pt x="10668" y="489204"/>
                </a:lnTo>
                <a:lnTo>
                  <a:pt x="1562100" y="489204"/>
                </a:lnTo>
                <a:lnTo>
                  <a:pt x="1562100" y="483108"/>
                </a:lnTo>
                <a:lnTo>
                  <a:pt x="1566672" y="478536"/>
                </a:lnTo>
                <a:close/>
              </a:path>
              <a:path w="1572895" h="489585">
                <a:moveTo>
                  <a:pt x="10668" y="489204"/>
                </a:moveTo>
                <a:lnTo>
                  <a:pt x="10668" y="483108"/>
                </a:lnTo>
                <a:lnTo>
                  <a:pt x="4572" y="478536"/>
                </a:lnTo>
                <a:lnTo>
                  <a:pt x="4572" y="489204"/>
                </a:lnTo>
                <a:lnTo>
                  <a:pt x="10668" y="489204"/>
                </a:lnTo>
                <a:close/>
              </a:path>
              <a:path w="1572895" h="489585">
                <a:moveTo>
                  <a:pt x="1566672" y="10668"/>
                </a:moveTo>
                <a:lnTo>
                  <a:pt x="1562100" y="4572"/>
                </a:lnTo>
                <a:lnTo>
                  <a:pt x="1562100" y="10668"/>
                </a:lnTo>
                <a:lnTo>
                  <a:pt x="1566672" y="10668"/>
                </a:lnTo>
                <a:close/>
              </a:path>
              <a:path w="1572895" h="489585">
                <a:moveTo>
                  <a:pt x="1566672" y="478536"/>
                </a:moveTo>
                <a:lnTo>
                  <a:pt x="1566672" y="10668"/>
                </a:lnTo>
                <a:lnTo>
                  <a:pt x="1562100" y="10668"/>
                </a:lnTo>
                <a:lnTo>
                  <a:pt x="1562100" y="478536"/>
                </a:lnTo>
                <a:lnTo>
                  <a:pt x="1566672" y="478536"/>
                </a:lnTo>
                <a:close/>
              </a:path>
              <a:path w="1572895" h="489585">
                <a:moveTo>
                  <a:pt x="1566672" y="489204"/>
                </a:moveTo>
                <a:lnTo>
                  <a:pt x="1566672" y="478536"/>
                </a:lnTo>
                <a:lnTo>
                  <a:pt x="1562100" y="483108"/>
                </a:lnTo>
                <a:lnTo>
                  <a:pt x="1562100" y="489204"/>
                </a:lnTo>
                <a:lnTo>
                  <a:pt x="1566672" y="4892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710943" y="3212082"/>
            <a:ext cx="100965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Environment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230880" y="3092196"/>
            <a:ext cx="1327785" cy="489584"/>
          </a:xfrm>
          <a:custGeom>
            <a:avLst/>
            <a:gdLst/>
            <a:ahLst/>
            <a:cxnLst/>
            <a:rect l="l" t="t" r="r" b="b"/>
            <a:pathLst>
              <a:path w="1327785" h="489585">
                <a:moveTo>
                  <a:pt x="1327404" y="489204"/>
                </a:moveTo>
                <a:lnTo>
                  <a:pt x="1327404" y="0"/>
                </a:lnTo>
                <a:lnTo>
                  <a:pt x="0" y="0"/>
                </a:lnTo>
                <a:lnTo>
                  <a:pt x="0" y="489204"/>
                </a:lnTo>
                <a:lnTo>
                  <a:pt x="4572" y="489204"/>
                </a:lnTo>
                <a:lnTo>
                  <a:pt x="4572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1316736" y="10668"/>
                </a:lnTo>
                <a:lnTo>
                  <a:pt x="1316736" y="4572"/>
                </a:lnTo>
                <a:lnTo>
                  <a:pt x="1322832" y="10668"/>
                </a:lnTo>
                <a:lnTo>
                  <a:pt x="1322832" y="489204"/>
                </a:lnTo>
                <a:lnTo>
                  <a:pt x="1327404" y="489204"/>
                </a:lnTo>
                <a:close/>
              </a:path>
              <a:path w="1327785" h="489585">
                <a:moveTo>
                  <a:pt x="10668" y="10668"/>
                </a:moveTo>
                <a:lnTo>
                  <a:pt x="10668" y="4572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1327785" h="489585">
                <a:moveTo>
                  <a:pt x="10668" y="478536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478536"/>
                </a:lnTo>
                <a:lnTo>
                  <a:pt x="10668" y="478536"/>
                </a:lnTo>
                <a:close/>
              </a:path>
              <a:path w="1327785" h="489585">
                <a:moveTo>
                  <a:pt x="1322832" y="478536"/>
                </a:moveTo>
                <a:lnTo>
                  <a:pt x="4572" y="478536"/>
                </a:lnTo>
                <a:lnTo>
                  <a:pt x="10668" y="483108"/>
                </a:lnTo>
                <a:lnTo>
                  <a:pt x="10668" y="489204"/>
                </a:lnTo>
                <a:lnTo>
                  <a:pt x="1316736" y="489204"/>
                </a:lnTo>
                <a:lnTo>
                  <a:pt x="1316736" y="483108"/>
                </a:lnTo>
                <a:lnTo>
                  <a:pt x="1322832" y="478536"/>
                </a:lnTo>
                <a:close/>
              </a:path>
              <a:path w="1327785" h="489585">
                <a:moveTo>
                  <a:pt x="10668" y="489204"/>
                </a:moveTo>
                <a:lnTo>
                  <a:pt x="10668" y="483108"/>
                </a:lnTo>
                <a:lnTo>
                  <a:pt x="4572" y="478536"/>
                </a:lnTo>
                <a:lnTo>
                  <a:pt x="4572" y="489204"/>
                </a:lnTo>
                <a:lnTo>
                  <a:pt x="10668" y="489204"/>
                </a:lnTo>
                <a:close/>
              </a:path>
              <a:path w="1327785" h="489585">
                <a:moveTo>
                  <a:pt x="1322832" y="10668"/>
                </a:moveTo>
                <a:lnTo>
                  <a:pt x="1316736" y="4572"/>
                </a:lnTo>
                <a:lnTo>
                  <a:pt x="1316736" y="10668"/>
                </a:lnTo>
                <a:lnTo>
                  <a:pt x="1322832" y="10668"/>
                </a:lnTo>
                <a:close/>
              </a:path>
              <a:path w="1327785" h="489585">
                <a:moveTo>
                  <a:pt x="1322832" y="478536"/>
                </a:moveTo>
                <a:lnTo>
                  <a:pt x="1322832" y="10668"/>
                </a:lnTo>
                <a:lnTo>
                  <a:pt x="1316736" y="10668"/>
                </a:lnTo>
                <a:lnTo>
                  <a:pt x="1316736" y="478536"/>
                </a:lnTo>
                <a:lnTo>
                  <a:pt x="1322832" y="478536"/>
                </a:lnTo>
                <a:close/>
              </a:path>
              <a:path w="1327785" h="489585">
                <a:moveTo>
                  <a:pt x="1322832" y="489204"/>
                </a:moveTo>
                <a:lnTo>
                  <a:pt x="1322832" y="478536"/>
                </a:lnTo>
                <a:lnTo>
                  <a:pt x="1316736" y="483108"/>
                </a:lnTo>
                <a:lnTo>
                  <a:pt x="1316736" y="489204"/>
                </a:lnTo>
                <a:lnTo>
                  <a:pt x="1322832" y="4892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10202" y="3198366"/>
            <a:ext cx="96774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Opportunity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404616" y="4611624"/>
            <a:ext cx="1141730" cy="478790"/>
          </a:xfrm>
          <a:custGeom>
            <a:avLst/>
            <a:gdLst/>
            <a:ahLst/>
            <a:cxnLst/>
            <a:rect l="l" t="t" r="r" b="b"/>
            <a:pathLst>
              <a:path w="1141729" h="478789">
                <a:moveTo>
                  <a:pt x="1141476" y="478536"/>
                </a:moveTo>
                <a:lnTo>
                  <a:pt x="1141476" y="0"/>
                </a:lnTo>
                <a:lnTo>
                  <a:pt x="0" y="0"/>
                </a:lnTo>
                <a:lnTo>
                  <a:pt x="0" y="478536"/>
                </a:lnTo>
                <a:lnTo>
                  <a:pt x="6096" y="478536"/>
                </a:lnTo>
                <a:lnTo>
                  <a:pt x="6096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1130808" y="10668"/>
                </a:lnTo>
                <a:lnTo>
                  <a:pt x="1130808" y="6096"/>
                </a:lnTo>
                <a:lnTo>
                  <a:pt x="1136904" y="10668"/>
                </a:lnTo>
                <a:lnTo>
                  <a:pt x="1136904" y="478536"/>
                </a:lnTo>
                <a:lnTo>
                  <a:pt x="1141476" y="478536"/>
                </a:lnTo>
                <a:close/>
              </a:path>
              <a:path w="1141729" h="478789">
                <a:moveTo>
                  <a:pt x="10668" y="10668"/>
                </a:moveTo>
                <a:lnTo>
                  <a:pt x="10668" y="6096"/>
                </a:lnTo>
                <a:lnTo>
                  <a:pt x="6096" y="10668"/>
                </a:lnTo>
                <a:lnTo>
                  <a:pt x="10668" y="10668"/>
                </a:lnTo>
                <a:close/>
              </a:path>
              <a:path w="1141729" h="478789">
                <a:moveTo>
                  <a:pt x="10668" y="467868"/>
                </a:moveTo>
                <a:lnTo>
                  <a:pt x="10668" y="10668"/>
                </a:lnTo>
                <a:lnTo>
                  <a:pt x="6096" y="10668"/>
                </a:lnTo>
                <a:lnTo>
                  <a:pt x="6096" y="467868"/>
                </a:lnTo>
                <a:lnTo>
                  <a:pt x="10668" y="467868"/>
                </a:lnTo>
                <a:close/>
              </a:path>
              <a:path w="1141729" h="478789">
                <a:moveTo>
                  <a:pt x="1136904" y="467868"/>
                </a:moveTo>
                <a:lnTo>
                  <a:pt x="6096" y="467868"/>
                </a:lnTo>
                <a:lnTo>
                  <a:pt x="10668" y="473964"/>
                </a:lnTo>
                <a:lnTo>
                  <a:pt x="10668" y="478536"/>
                </a:lnTo>
                <a:lnTo>
                  <a:pt x="1130808" y="478536"/>
                </a:lnTo>
                <a:lnTo>
                  <a:pt x="1130808" y="473964"/>
                </a:lnTo>
                <a:lnTo>
                  <a:pt x="1136904" y="467868"/>
                </a:lnTo>
                <a:close/>
              </a:path>
              <a:path w="1141729" h="478789">
                <a:moveTo>
                  <a:pt x="10668" y="478536"/>
                </a:moveTo>
                <a:lnTo>
                  <a:pt x="10668" y="473964"/>
                </a:lnTo>
                <a:lnTo>
                  <a:pt x="6096" y="467868"/>
                </a:lnTo>
                <a:lnTo>
                  <a:pt x="6096" y="478536"/>
                </a:lnTo>
                <a:lnTo>
                  <a:pt x="10668" y="478536"/>
                </a:lnTo>
                <a:close/>
              </a:path>
              <a:path w="1141729" h="478789">
                <a:moveTo>
                  <a:pt x="1136904" y="10668"/>
                </a:moveTo>
                <a:lnTo>
                  <a:pt x="1130808" y="6096"/>
                </a:lnTo>
                <a:lnTo>
                  <a:pt x="1130808" y="10668"/>
                </a:lnTo>
                <a:lnTo>
                  <a:pt x="1136904" y="10668"/>
                </a:lnTo>
                <a:close/>
              </a:path>
              <a:path w="1141729" h="478789">
                <a:moveTo>
                  <a:pt x="1136904" y="467868"/>
                </a:moveTo>
                <a:lnTo>
                  <a:pt x="1136904" y="10668"/>
                </a:lnTo>
                <a:lnTo>
                  <a:pt x="1130808" y="10668"/>
                </a:lnTo>
                <a:lnTo>
                  <a:pt x="1130808" y="467868"/>
                </a:lnTo>
                <a:lnTo>
                  <a:pt x="1136904" y="467868"/>
                </a:lnTo>
                <a:close/>
              </a:path>
              <a:path w="1141729" h="478789">
                <a:moveTo>
                  <a:pt x="1136904" y="478536"/>
                </a:moveTo>
                <a:lnTo>
                  <a:pt x="1136904" y="467868"/>
                </a:lnTo>
                <a:lnTo>
                  <a:pt x="1130808" y="473964"/>
                </a:lnTo>
                <a:lnTo>
                  <a:pt x="1130808" y="478536"/>
                </a:lnTo>
                <a:lnTo>
                  <a:pt x="1136904" y="4785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576318" y="4598922"/>
            <a:ext cx="797560" cy="47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620">
              <a:lnSpc>
                <a:spcPct val="102000"/>
              </a:lnSpc>
              <a:spcBef>
                <a:spcPts val="100"/>
              </a:spcBef>
            </a:pPr>
            <a:r>
              <a:rPr sz="1450" dirty="0">
                <a:latin typeface="Carlito"/>
                <a:cs typeface="Carlito"/>
              </a:rPr>
              <a:t>Goals</a:t>
            </a:r>
            <a:r>
              <a:rPr sz="14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5" dirty="0">
                <a:latin typeface="Carlito"/>
                <a:cs typeface="Carlito"/>
              </a:rPr>
              <a:t>and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incentives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839968" y="4767072"/>
            <a:ext cx="1263650" cy="477520"/>
          </a:xfrm>
          <a:custGeom>
            <a:avLst/>
            <a:gdLst/>
            <a:ahLst/>
            <a:cxnLst/>
            <a:rect l="l" t="t" r="r" b="b"/>
            <a:pathLst>
              <a:path w="1263650" h="477520">
                <a:moveTo>
                  <a:pt x="1263396" y="477012"/>
                </a:moveTo>
                <a:lnTo>
                  <a:pt x="1263396" y="0"/>
                </a:lnTo>
                <a:lnTo>
                  <a:pt x="0" y="0"/>
                </a:lnTo>
                <a:lnTo>
                  <a:pt x="0" y="477012"/>
                </a:lnTo>
                <a:lnTo>
                  <a:pt x="4572" y="477012"/>
                </a:lnTo>
                <a:lnTo>
                  <a:pt x="4572" y="10668"/>
                </a:lnTo>
                <a:lnTo>
                  <a:pt x="9144" y="4572"/>
                </a:lnTo>
                <a:lnTo>
                  <a:pt x="9144" y="10668"/>
                </a:lnTo>
                <a:lnTo>
                  <a:pt x="1252728" y="10668"/>
                </a:lnTo>
                <a:lnTo>
                  <a:pt x="1252728" y="4572"/>
                </a:lnTo>
                <a:lnTo>
                  <a:pt x="1258824" y="10668"/>
                </a:lnTo>
                <a:lnTo>
                  <a:pt x="1258824" y="477012"/>
                </a:lnTo>
                <a:lnTo>
                  <a:pt x="1263396" y="477012"/>
                </a:lnTo>
                <a:close/>
              </a:path>
              <a:path w="1263650" h="477520">
                <a:moveTo>
                  <a:pt x="9144" y="10668"/>
                </a:moveTo>
                <a:lnTo>
                  <a:pt x="9144" y="4572"/>
                </a:lnTo>
                <a:lnTo>
                  <a:pt x="4572" y="10668"/>
                </a:lnTo>
                <a:lnTo>
                  <a:pt x="9144" y="10668"/>
                </a:lnTo>
                <a:close/>
              </a:path>
              <a:path w="1263650" h="477520">
                <a:moveTo>
                  <a:pt x="9144" y="467868"/>
                </a:moveTo>
                <a:lnTo>
                  <a:pt x="9144" y="10668"/>
                </a:lnTo>
                <a:lnTo>
                  <a:pt x="4572" y="10668"/>
                </a:lnTo>
                <a:lnTo>
                  <a:pt x="4572" y="467868"/>
                </a:lnTo>
                <a:lnTo>
                  <a:pt x="9144" y="467868"/>
                </a:lnTo>
                <a:close/>
              </a:path>
              <a:path w="1263650" h="477520">
                <a:moveTo>
                  <a:pt x="1258824" y="467868"/>
                </a:moveTo>
                <a:lnTo>
                  <a:pt x="4572" y="467868"/>
                </a:lnTo>
                <a:lnTo>
                  <a:pt x="9144" y="472440"/>
                </a:lnTo>
                <a:lnTo>
                  <a:pt x="9144" y="477012"/>
                </a:lnTo>
                <a:lnTo>
                  <a:pt x="1252728" y="477012"/>
                </a:lnTo>
                <a:lnTo>
                  <a:pt x="1252728" y="472440"/>
                </a:lnTo>
                <a:lnTo>
                  <a:pt x="1258824" y="467868"/>
                </a:lnTo>
                <a:close/>
              </a:path>
              <a:path w="1263650" h="477520">
                <a:moveTo>
                  <a:pt x="9144" y="477012"/>
                </a:moveTo>
                <a:lnTo>
                  <a:pt x="9144" y="472440"/>
                </a:lnTo>
                <a:lnTo>
                  <a:pt x="4572" y="467868"/>
                </a:lnTo>
                <a:lnTo>
                  <a:pt x="4572" y="477012"/>
                </a:lnTo>
                <a:lnTo>
                  <a:pt x="9144" y="477012"/>
                </a:lnTo>
                <a:close/>
              </a:path>
              <a:path w="1263650" h="477520">
                <a:moveTo>
                  <a:pt x="1258824" y="10668"/>
                </a:moveTo>
                <a:lnTo>
                  <a:pt x="1252728" y="4572"/>
                </a:lnTo>
                <a:lnTo>
                  <a:pt x="1252728" y="10668"/>
                </a:lnTo>
                <a:lnTo>
                  <a:pt x="1258824" y="10668"/>
                </a:lnTo>
                <a:close/>
              </a:path>
              <a:path w="1263650" h="477520">
                <a:moveTo>
                  <a:pt x="1258824" y="467868"/>
                </a:moveTo>
                <a:lnTo>
                  <a:pt x="1258824" y="10668"/>
                </a:lnTo>
                <a:lnTo>
                  <a:pt x="1252728" y="10668"/>
                </a:lnTo>
                <a:lnTo>
                  <a:pt x="1252728" y="467868"/>
                </a:lnTo>
                <a:lnTo>
                  <a:pt x="1258824" y="467868"/>
                </a:lnTo>
                <a:close/>
              </a:path>
              <a:path w="1263650" h="477520">
                <a:moveTo>
                  <a:pt x="1258824" y="477012"/>
                </a:moveTo>
                <a:lnTo>
                  <a:pt x="1258824" y="467868"/>
                </a:lnTo>
                <a:lnTo>
                  <a:pt x="1252728" y="472440"/>
                </a:lnTo>
                <a:lnTo>
                  <a:pt x="1252728" y="477012"/>
                </a:lnTo>
                <a:lnTo>
                  <a:pt x="1258824" y="4770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214361" y="4867145"/>
            <a:ext cx="511809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Ability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641092" y="5628132"/>
            <a:ext cx="3218815" cy="532130"/>
          </a:xfrm>
          <a:custGeom>
            <a:avLst/>
            <a:gdLst/>
            <a:ahLst/>
            <a:cxnLst/>
            <a:rect l="l" t="t" r="r" b="b"/>
            <a:pathLst>
              <a:path w="3218815" h="532129">
                <a:moveTo>
                  <a:pt x="3218688" y="531876"/>
                </a:moveTo>
                <a:lnTo>
                  <a:pt x="3218688" y="0"/>
                </a:lnTo>
                <a:lnTo>
                  <a:pt x="0" y="0"/>
                </a:lnTo>
                <a:lnTo>
                  <a:pt x="0" y="531876"/>
                </a:lnTo>
                <a:lnTo>
                  <a:pt x="4572" y="531876"/>
                </a:lnTo>
                <a:lnTo>
                  <a:pt x="4572" y="10668"/>
                </a:lnTo>
                <a:lnTo>
                  <a:pt x="10668" y="6096"/>
                </a:lnTo>
                <a:lnTo>
                  <a:pt x="10668" y="10668"/>
                </a:lnTo>
                <a:lnTo>
                  <a:pt x="3209544" y="10668"/>
                </a:lnTo>
                <a:lnTo>
                  <a:pt x="3209544" y="6096"/>
                </a:lnTo>
                <a:lnTo>
                  <a:pt x="3214116" y="10668"/>
                </a:lnTo>
                <a:lnTo>
                  <a:pt x="3214116" y="531876"/>
                </a:lnTo>
                <a:lnTo>
                  <a:pt x="3218688" y="531876"/>
                </a:lnTo>
                <a:close/>
              </a:path>
              <a:path w="3218815" h="532129">
                <a:moveTo>
                  <a:pt x="10668" y="10668"/>
                </a:moveTo>
                <a:lnTo>
                  <a:pt x="10668" y="6096"/>
                </a:lnTo>
                <a:lnTo>
                  <a:pt x="4572" y="10668"/>
                </a:lnTo>
                <a:lnTo>
                  <a:pt x="10668" y="10668"/>
                </a:lnTo>
                <a:close/>
              </a:path>
              <a:path w="3218815" h="532129">
                <a:moveTo>
                  <a:pt x="10668" y="521208"/>
                </a:moveTo>
                <a:lnTo>
                  <a:pt x="10668" y="10668"/>
                </a:lnTo>
                <a:lnTo>
                  <a:pt x="4572" y="10668"/>
                </a:lnTo>
                <a:lnTo>
                  <a:pt x="4572" y="521208"/>
                </a:lnTo>
                <a:lnTo>
                  <a:pt x="10668" y="521208"/>
                </a:lnTo>
                <a:close/>
              </a:path>
              <a:path w="3218815" h="532129">
                <a:moveTo>
                  <a:pt x="3214116" y="521208"/>
                </a:moveTo>
                <a:lnTo>
                  <a:pt x="4572" y="521208"/>
                </a:lnTo>
                <a:lnTo>
                  <a:pt x="10668" y="525780"/>
                </a:lnTo>
                <a:lnTo>
                  <a:pt x="10668" y="531876"/>
                </a:lnTo>
                <a:lnTo>
                  <a:pt x="3209544" y="531876"/>
                </a:lnTo>
                <a:lnTo>
                  <a:pt x="3209544" y="525780"/>
                </a:lnTo>
                <a:lnTo>
                  <a:pt x="3214116" y="521208"/>
                </a:lnTo>
                <a:close/>
              </a:path>
              <a:path w="3218815" h="532129">
                <a:moveTo>
                  <a:pt x="10668" y="531876"/>
                </a:moveTo>
                <a:lnTo>
                  <a:pt x="10668" y="525780"/>
                </a:lnTo>
                <a:lnTo>
                  <a:pt x="4572" y="521208"/>
                </a:lnTo>
                <a:lnTo>
                  <a:pt x="4572" y="531876"/>
                </a:lnTo>
                <a:lnTo>
                  <a:pt x="10668" y="531876"/>
                </a:lnTo>
                <a:close/>
              </a:path>
              <a:path w="3218815" h="532129">
                <a:moveTo>
                  <a:pt x="3214116" y="10668"/>
                </a:moveTo>
                <a:lnTo>
                  <a:pt x="3209544" y="6096"/>
                </a:lnTo>
                <a:lnTo>
                  <a:pt x="3209544" y="10668"/>
                </a:lnTo>
                <a:lnTo>
                  <a:pt x="3214116" y="10668"/>
                </a:lnTo>
                <a:close/>
              </a:path>
              <a:path w="3218815" h="532129">
                <a:moveTo>
                  <a:pt x="3214116" y="521208"/>
                </a:moveTo>
                <a:lnTo>
                  <a:pt x="3214116" y="10668"/>
                </a:lnTo>
                <a:lnTo>
                  <a:pt x="3209544" y="10668"/>
                </a:lnTo>
                <a:lnTo>
                  <a:pt x="3209544" y="521208"/>
                </a:lnTo>
                <a:lnTo>
                  <a:pt x="3214116" y="521208"/>
                </a:lnTo>
                <a:close/>
              </a:path>
              <a:path w="3218815" h="532129">
                <a:moveTo>
                  <a:pt x="3214116" y="531876"/>
                </a:moveTo>
                <a:lnTo>
                  <a:pt x="3214116" y="521208"/>
                </a:lnTo>
                <a:lnTo>
                  <a:pt x="3209544" y="525780"/>
                </a:lnTo>
                <a:lnTo>
                  <a:pt x="3209544" y="531876"/>
                </a:lnTo>
                <a:lnTo>
                  <a:pt x="3214116" y="53187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574794" y="5755637"/>
            <a:ext cx="135001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Carlito"/>
                <a:cs typeface="Carlito"/>
              </a:rPr>
              <a:t>Need</a:t>
            </a:r>
            <a:r>
              <a:rPr sz="14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satisfaction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711452" y="3307092"/>
            <a:ext cx="6308090" cy="2606040"/>
          </a:xfrm>
          <a:custGeom>
            <a:avLst/>
            <a:gdLst/>
            <a:ahLst/>
            <a:cxnLst/>
            <a:rect l="l" t="t" r="r" b="b"/>
            <a:pathLst>
              <a:path w="6308090" h="2606040">
                <a:moveTo>
                  <a:pt x="934212" y="2578595"/>
                </a:moveTo>
                <a:lnTo>
                  <a:pt x="39624" y="2578595"/>
                </a:lnTo>
                <a:lnTo>
                  <a:pt x="39624" y="1115568"/>
                </a:lnTo>
                <a:lnTo>
                  <a:pt x="62484" y="1115568"/>
                </a:lnTo>
                <a:lnTo>
                  <a:pt x="32004" y="1053084"/>
                </a:lnTo>
                <a:lnTo>
                  <a:pt x="0" y="1115568"/>
                </a:lnTo>
                <a:lnTo>
                  <a:pt x="24384" y="1115568"/>
                </a:lnTo>
                <a:lnTo>
                  <a:pt x="24384" y="2586228"/>
                </a:lnTo>
                <a:lnTo>
                  <a:pt x="32004" y="2586228"/>
                </a:lnTo>
                <a:lnTo>
                  <a:pt x="32004" y="2595359"/>
                </a:lnTo>
                <a:lnTo>
                  <a:pt x="934212" y="2595359"/>
                </a:lnTo>
                <a:lnTo>
                  <a:pt x="934212" y="2578595"/>
                </a:lnTo>
                <a:close/>
              </a:path>
              <a:path w="6308090" h="2606040">
                <a:moveTo>
                  <a:pt x="934212" y="781812"/>
                </a:moveTo>
                <a:lnTo>
                  <a:pt x="871728" y="749808"/>
                </a:lnTo>
                <a:lnTo>
                  <a:pt x="871728" y="774192"/>
                </a:lnTo>
                <a:lnTo>
                  <a:pt x="805434" y="774192"/>
                </a:lnTo>
                <a:lnTo>
                  <a:pt x="809244" y="766572"/>
                </a:lnTo>
                <a:lnTo>
                  <a:pt x="833628" y="717804"/>
                </a:lnTo>
                <a:lnTo>
                  <a:pt x="809244" y="717804"/>
                </a:lnTo>
                <a:lnTo>
                  <a:pt x="809244" y="281940"/>
                </a:lnTo>
                <a:lnTo>
                  <a:pt x="794004" y="281940"/>
                </a:lnTo>
                <a:lnTo>
                  <a:pt x="794004" y="717804"/>
                </a:lnTo>
                <a:lnTo>
                  <a:pt x="771144" y="717804"/>
                </a:lnTo>
                <a:lnTo>
                  <a:pt x="794004" y="765810"/>
                </a:lnTo>
                <a:lnTo>
                  <a:pt x="797991" y="774192"/>
                </a:lnTo>
                <a:lnTo>
                  <a:pt x="669036" y="774192"/>
                </a:lnTo>
                <a:lnTo>
                  <a:pt x="669036" y="789432"/>
                </a:lnTo>
                <a:lnTo>
                  <a:pt x="871728" y="789432"/>
                </a:lnTo>
                <a:lnTo>
                  <a:pt x="871728" y="812292"/>
                </a:lnTo>
                <a:lnTo>
                  <a:pt x="882396" y="807085"/>
                </a:lnTo>
                <a:lnTo>
                  <a:pt x="934212" y="781812"/>
                </a:lnTo>
                <a:close/>
              </a:path>
              <a:path w="6308090" h="2606040">
                <a:moveTo>
                  <a:pt x="1524000" y="28956"/>
                </a:moveTo>
                <a:lnTo>
                  <a:pt x="1461516" y="0"/>
                </a:lnTo>
                <a:lnTo>
                  <a:pt x="1462074" y="23088"/>
                </a:lnTo>
                <a:lnTo>
                  <a:pt x="1275588" y="27432"/>
                </a:lnTo>
                <a:lnTo>
                  <a:pt x="1275588" y="42672"/>
                </a:lnTo>
                <a:lnTo>
                  <a:pt x="1462443" y="38315"/>
                </a:lnTo>
                <a:lnTo>
                  <a:pt x="1463040" y="62484"/>
                </a:lnTo>
                <a:lnTo>
                  <a:pt x="1472184" y="57454"/>
                </a:lnTo>
                <a:lnTo>
                  <a:pt x="1524000" y="28956"/>
                </a:lnTo>
                <a:close/>
              </a:path>
              <a:path w="6308090" h="2606040">
                <a:moveTo>
                  <a:pt x="2453640" y="781812"/>
                </a:moveTo>
                <a:lnTo>
                  <a:pt x="2391156" y="749808"/>
                </a:lnTo>
                <a:lnTo>
                  <a:pt x="2391156" y="774192"/>
                </a:lnTo>
                <a:lnTo>
                  <a:pt x="2281059" y="774192"/>
                </a:lnTo>
                <a:lnTo>
                  <a:pt x="2281428" y="773430"/>
                </a:lnTo>
                <a:lnTo>
                  <a:pt x="2304288" y="725424"/>
                </a:lnTo>
                <a:lnTo>
                  <a:pt x="2281351" y="725982"/>
                </a:lnTo>
                <a:lnTo>
                  <a:pt x="2278380" y="324612"/>
                </a:lnTo>
                <a:lnTo>
                  <a:pt x="2263140" y="324612"/>
                </a:lnTo>
                <a:lnTo>
                  <a:pt x="2266111" y="726351"/>
                </a:lnTo>
                <a:lnTo>
                  <a:pt x="2241804" y="726948"/>
                </a:lnTo>
                <a:lnTo>
                  <a:pt x="2265997" y="774192"/>
                </a:lnTo>
                <a:lnTo>
                  <a:pt x="2113788" y="774192"/>
                </a:lnTo>
                <a:lnTo>
                  <a:pt x="2113788" y="789432"/>
                </a:lnTo>
                <a:lnTo>
                  <a:pt x="2270087" y="789432"/>
                </a:lnTo>
                <a:lnTo>
                  <a:pt x="2243328" y="844296"/>
                </a:lnTo>
                <a:lnTo>
                  <a:pt x="2266188" y="844296"/>
                </a:lnTo>
                <a:lnTo>
                  <a:pt x="2266315" y="844296"/>
                </a:lnTo>
                <a:lnTo>
                  <a:pt x="2272284" y="1301496"/>
                </a:lnTo>
                <a:lnTo>
                  <a:pt x="2287524" y="1301496"/>
                </a:lnTo>
                <a:lnTo>
                  <a:pt x="2281555" y="844296"/>
                </a:lnTo>
                <a:lnTo>
                  <a:pt x="2305812" y="844296"/>
                </a:lnTo>
                <a:lnTo>
                  <a:pt x="2277707" y="789432"/>
                </a:lnTo>
                <a:lnTo>
                  <a:pt x="2391156" y="789432"/>
                </a:lnTo>
                <a:lnTo>
                  <a:pt x="2391156" y="812292"/>
                </a:lnTo>
                <a:lnTo>
                  <a:pt x="2401824" y="807085"/>
                </a:lnTo>
                <a:lnTo>
                  <a:pt x="2453640" y="781812"/>
                </a:lnTo>
                <a:close/>
              </a:path>
              <a:path w="6308090" h="2606040">
                <a:moveTo>
                  <a:pt x="4058412" y="781812"/>
                </a:moveTo>
                <a:lnTo>
                  <a:pt x="3995928" y="749808"/>
                </a:lnTo>
                <a:lnTo>
                  <a:pt x="3995928" y="774192"/>
                </a:lnTo>
                <a:lnTo>
                  <a:pt x="3654552" y="774192"/>
                </a:lnTo>
                <a:lnTo>
                  <a:pt x="3654552" y="789432"/>
                </a:lnTo>
                <a:lnTo>
                  <a:pt x="3995928" y="789432"/>
                </a:lnTo>
                <a:lnTo>
                  <a:pt x="3995928" y="812292"/>
                </a:lnTo>
                <a:lnTo>
                  <a:pt x="4006596" y="807085"/>
                </a:lnTo>
                <a:lnTo>
                  <a:pt x="4058412" y="781812"/>
                </a:lnTo>
                <a:close/>
              </a:path>
              <a:path w="6308090" h="2606040">
                <a:moveTo>
                  <a:pt x="4791456" y="1402080"/>
                </a:moveTo>
                <a:lnTo>
                  <a:pt x="4767072" y="1402080"/>
                </a:lnTo>
                <a:lnTo>
                  <a:pt x="4767072" y="1053084"/>
                </a:lnTo>
                <a:lnTo>
                  <a:pt x="4751832" y="1053084"/>
                </a:lnTo>
                <a:lnTo>
                  <a:pt x="4751832" y="1402080"/>
                </a:lnTo>
                <a:lnTo>
                  <a:pt x="4728972" y="1402080"/>
                </a:lnTo>
                <a:lnTo>
                  <a:pt x="4751832" y="1448943"/>
                </a:lnTo>
                <a:lnTo>
                  <a:pt x="4759452" y="1464564"/>
                </a:lnTo>
                <a:lnTo>
                  <a:pt x="4767072" y="1449679"/>
                </a:lnTo>
                <a:lnTo>
                  <a:pt x="4791456" y="1402080"/>
                </a:lnTo>
                <a:close/>
              </a:path>
              <a:path w="6308090" h="2606040">
                <a:moveTo>
                  <a:pt x="5832348" y="781812"/>
                </a:moveTo>
                <a:lnTo>
                  <a:pt x="5769864" y="749808"/>
                </a:lnTo>
                <a:lnTo>
                  <a:pt x="5769864" y="774192"/>
                </a:lnTo>
                <a:lnTo>
                  <a:pt x="5460492" y="774192"/>
                </a:lnTo>
                <a:lnTo>
                  <a:pt x="5460492" y="789432"/>
                </a:lnTo>
                <a:lnTo>
                  <a:pt x="5769864" y="789432"/>
                </a:lnTo>
                <a:lnTo>
                  <a:pt x="5769864" y="812292"/>
                </a:lnTo>
                <a:lnTo>
                  <a:pt x="5780532" y="807085"/>
                </a:lnTo>
                <a:lnTo>
                  <a:pt x="5832348" y="781812"/>
                </a:lnTo>
                <a:close/>
              </a:path>
              <a:path w="6308090" h="2606040">
                <a:moveTo>
                  <a:pt x="6307836" y="2575547"/>
                </a:moveTo>
                <a:lnTo>
                  <a:pt x="6265164" y="1051547"/>
                </a:lnTo>
                <a:lnTo>
                  <a:pt x="6249924" y="1053071"/>
                </a:lnTo>
                <a:lnTo>
                  <a:pt x="6292380" y="2567940"/>
                </a:lnTo>
                <a:lnTo>
                  <a:pt x="4195572" y="2567940"/>
                </a:lnTo>
                <a:lnTo>
                  <a:pt x="4195572" y="2543556"/>
                </a:lnTo>
                <a:lnTo>
                  <a:pt x="4133088" y="2575560"/>
                </a:lnTo>
                <a:lnTo>
                  <a:pt x="4184904" y="2600833"/>
                </a:lnTo>
                <a:lnTo>
                  <a:pt x="4195572" y="2606040"/>
                </a:lnTo>
                <a:lnTo>
                  <a:pt x="4195572" y="2583180"/>
                </a:lnTo>
                <a:lnTo>
                  <a:pt x="6300216" y="2583180"/>
                </a:lnTo>
                <a:lnTo>
                  <a:pt x="6300216" y="2575547"/>
                </a:lnTo>
                <a:lnTo>
                  <a:pt x="6307836" y="25755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i="1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i="1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748" y="2454985"/>
            <a:ext cx="4983480" cy="197294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Theories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/models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Motivation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spcBef>
                <a:spcPts val="625"/>
              </a:spcBef>
              <a:buAutoNum type="alphaUcPeriod"/>
              <a:tabLst>
                <a:tab pos="436245" algn="l"/>
              </a:tabLst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Basic</a:t>
            </a:r>
            <a:r>
              <a:rPr sz="1950" u="heavy" spc="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Models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lvl="1" indent="-423545">
              <a:lnSpc>
                <a:spcPct val="100000"/>
              </a:lnSpc>
              <a:spcBef>
                <a:spcPts val="625"/>
              </a:spcBef>
              <a:buAutoNum type="arabicParenR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Hierarchy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Maslow(1940s)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lvl="1" indent="-423545">
              <a:lnSpc>
                <a:spcPct val="100000"/>
              </a:lnSpc>
              <a:spcBef>
                <a:spcPts val="620"/>
              </a:spcBef>
              <a:buAutoNum type="arabicParenR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Herzberg’s two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factor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model(1950s)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lvl="1" indent="-423545">
              <a:lnSpc>
                <a:spcPct val="100000"/>
              </a:lnSpc>
              <a:spcBef>
                <a:spcPts val="625"/>
              </a:spcBef>
              <a:buAutoNum type="arabicParenR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Alderfer’s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ERG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model(1960s)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i="1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i="1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748" y="2477515"/>
            <a:ext cx="4220845" cy="265747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B.</a:t>
            </a:r>
            <a:r>
              <a:rPr sz="1950" u="heavy" spc="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Modern</a:t>
            </a:r>
            <a:r>
              <a:rPr sz="1950" u="heavy" spc="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1950" u="heavy" spc="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u="heavy" spc="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motivation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90525" indent="-377825">
              <a:lnSpc>
                <a:spcPct val="100000"/>
              </a:lnSpc>
              <a:spcBef>
                <a:spcPts val="610"/>
              </a:spcBef>
              <a:buAutoNum type="arabicParenR"/>
              <a:tabLst>
                <a:tab pos="390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Expectancy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motivation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019175" lvl="1" indent="-252095">
              <a:lnSpc>
                <a:spcPct val="100000"/>
              </a:lnSpc>
              <a:spcBef>
                <a:spcPts val="625"/>
              </a:spcBef>
              <a:buAutoNum type="alphaLcParenR"/>
              <a:tabLst>
                <a:tab pos="101917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Vroom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theory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034415" lvl="1" indent="-267335">
              <a:lnSpc>
                <a:spcPct val="100000"/>
              </a:lnSpc>
              <a:spcBef>
                <a:spcPts val="625"/>
              </a:spcBef>
              <a:buAutoNum type="alphaLcParenR"/>
              <a:tabLst>
                <a:tab pos="10344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Porter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Lawler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model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85115" indent="-272415">
              <a:lnSpc>
                <a:spcPct val="100000"/>
              </a:lnSpc>
              <a:spcBef>
                <a:spcPts val="625"/>
              </a:spcBef>
              <a:buAutoNum type="arabicParenR"/>
              <a:tabLst>
                <a:tab pos="2851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Equity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motivation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85115" indent="-272415">
              <a:lnSpc>
                <a:spcPct val="100000"/>
              </a:lnSpc>
              <a:spcBef>
                <a:spcPts val="620"/>
              </a:spcBef>
              <a:buAutoNum type="arabicParenR"/>
              <a:tabLst>
                <a:tab pos="2851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Reinforcement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motivation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85115" indent="-272415">
              <a:lnSpc>
                <a:spcPct val="100000"/>
              </a:lnSpc>
              <a:spcBef>
                <a:spcPts val="625"/>
              </a:spcBef>
              <a:buAutoNum type="arabicParenR"/>
              <a:tabLst>
                <a:tab pos="28511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Medulland’s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theory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motivation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239" y="380745"/>
            <a:ext cx="48710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Noto Sans Mono CJK HK"/>
                <a:cs typeface="Noto Sans Mono CJK HK"/>
              </a:rPr>
              <a:t>INDUSTRIAL</a:t>
            </a:r>
            <a:r>
              <a:rPr b="0" spc="145" dirty="0">
                <a:latin typeface="Noto Sans Mono CJK HK"/>
                <a:cs typeface="Noto Sans Mono CJK HK"/>
              </a:rPr>
              <a:t> </a:t>
            </a:r>
            <a:r>
              <a:rPr b="0" spc="-10" dirty="0">
                <a:latin typeface="Noto Sans Mono CJK HK"/>
                <a:cs typeface="Noto Sans Mono CJK HK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9239" y="1592071"/>
            <a:ext cx="9199245" cy="42087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63525" indent="-250825">
              <a:lnSpc>
                <a:spcPct val="100000"/>
              </a:lnSpc>
              <a:spcBef>
                <a:spcPts val="705"/>
              </a:spcBef>
              <a:buAutoNum type="arabicPeriod" startAt="6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Subordination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individual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general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interest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individual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interest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should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honoured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10"/>
              </a:spcBef>
              <a:buAutoNum type="arabicPeriod" startAt="6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Remuneration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fair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method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payment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25"/>
              </a:spcBef>
              <a:buAutoNum type="arabicPeriod" startAt="6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Centralization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Centralization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authority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only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extent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necessary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63525" indent="-250825">
              <a:lnSpc>
                <a:spcPct val="100000"/>
              </a:lnSpc>
              <a:spcBef>
                <a:spcPts val="625"/>
              </a:spcBef>
              <a:buAutoNum type="arabicPeriod" startAt="6"/>
              <a:tabLst>
                <a:tab pos="26352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Scalar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chain.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89890" indent="-377190">
              <a:lnSpc>
                <a:spcPct val="100000"/>
              </a:lnSpc>
              <a:spcBef>
                <a:spcPts val="625"/>
              </a:spcBef>
              <a:buAutoNum type="arabicPeriod" startAt="6"/>
              <a:tabLst>
                <a:tab pos="38989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Order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place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everything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[everyone]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everything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[everyone]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its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[his]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place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78460" indent="-365760">
              <a:lnSpc>
                <a:spcPct val="100000"/>
              </a:lnSpc>
              <a:spcBef>
                <a:spcPts val="620"/>
              </a:spcBef>
              <a:buAutoNum type="arabicPeriod" startAt="6"/>
              <a:tabLst>
                <a:tab pos="3784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Equity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equal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treatment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).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89890" indent="-377190">
              <a:lnSpc>
                <a:spcPct val="100000"/>
              </a:lnSpc>
              <a:spcBef>
                <a:spcPts val="625"/>
              </a:spcBef>
              <a:buAutoNum type="arabicPeriod" startAt="6"/>
              <a:tabLst>
                <a:tab pos="389890" algn="l"/>
                <a:tab pos="271145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Stability of </a:t>
            </a:r>
            <a:r>
              <a:rPr sz="1950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50" u="none" spc="-50" dirty="0">
                <a:latin typeface="Times New Roman" panose="02020603050405020304"/>
                <a:cs typeface="Times New Roman" panose="02020603050405020304"/>
              </a:rPr>
              <a:t>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89890" indent="-377190">
              <a:lnSpc>
                <a:spcPct val="100000"/>
              </a:lnSpc>
              <a:spcBef>
                <a:spcPts val="625"/>
              </a:spcBef>
              <a:buAutoNum type="arabicPeriod" startAt="6"/>
              <a:tabLst>
                <a:tab pos="389890" algn="l"/>
              </a:tabLst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Initiative.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385445" indent="-372745">
              <a:lnSpc>
                <a:spcPct val="100000"/>
              </a:lnSpc>
              <a:spcBef>
                <a:spcPts val="625"/>
              </a:spcBef>
              <a:buAutoNum type="arabicPeriod" startAt="6"/>
              <a:tabLst>
                <a:tab pos="3854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Team</a:t>
            </a:r>
            <a:r>
              <a:rPr sz="195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spirit.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8450" lvl="1" indent="-285750">
              <a:lnSpc>
                <a:spcPct val="100000"/>
              </a:lnSpc>
              <a:spcBef>
                <a:spcPts val="550"/>
              </a:spcBef>
              <a:buSzPct val="85000"/>
              <a:buFont typeface="Wingdings" panose="05000000000000000000"/>
              <a:buChar char=""/>
              <a:tabLst>
                <a:tab pos="298450" algn="l"/>
              </a:tabLst>
            </a:pPr>
            <a:r>
              <a:rPr sz="2300" b="1" i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Fayol’s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Functions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2300" u="heavy" spc="-3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(</a:t>
            </a:r>
            <a:r>
              <a:rPr sz="23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Element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Mangement</a:t>
            </a:r>
            <a:r>
              <a:rPr sz="23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5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  <a:tabLst>
                <a:tab pos="1520825" algn="l"/>
                <a:tab pos="3281045" algn="l"/>
                <a:tab pos="519366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(1)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Planning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(2)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Organizing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(3)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Commanding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(4)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Co-ordinating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(5)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Controlling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i="1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i="1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51612" rIns="0" bIns="0" rtlCol="0">
            <a:spAutoFit/>
          </a:bodyPr>
          <a:lstStyle/>
          <a:p>
            <a:pPr marL="528955">
              <a:lnSpc>
                <a:spcPct val="100000"/>
              </a:lnSpc>
              <a:spcBef>
                <a:spcPts val="810"/>
              </a:spcBef>
            </a:pPr>
            <a:r>
              <a:rPr sz="2300" dirty="0"/>
              <a:t>Maslow</a:t>
            </a:r>
            <a:r>
              <a:rPr sz="2300" b="0" i="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/>
              <a:t>model: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528955" marR="1376045">
              <a:lnSpc>
                <a:spcPct val="127000"/>
              </a:lnSpc>
            </a:pP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b="0" i="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needs</a:t>
            </a:r>
            <a:r>
              <a:rPr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b="0" i="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equal</a:t>
            </a:r>
            <a:r>
              <a:rPr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strength</a:t>
            </a:r>
            <a:r>
              <a:rPr b="0" i="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b="0" i="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emerge</a:t>
            </a:r>
            <a:r>
              <a:rPr b="0" i="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b="0" i="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certain</a:t>
            </a:r>
            <a:r>
              <a:rPr b="0" i="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10" dirty="0">
                <a:latin typeface="Times New Roman" panose="02020603050405020304"/>
                <a:cs typeface="Times New Roman" panose="02020603050405020304"/>
              </a:rPr>
              <a:t>priority.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He</a:t>
            </a:r>
            <a:r>
              <a:rPr b="0" i="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divided</a:t>
            </a:r>
            <a:r>
              <a:rPr b="0" i="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needs</a:t>
            </a:r>
            <a:r>
              <a:rPr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into</a:t>
            </a:r>
            <a:r>
              <a:rPr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i="0" u="none" spc="-10" dirty="0">
                <a:latin typeface="Times New Roman" panose="02020603050405020304"/>
                <a:cs typeface="Times New Roman" panose="02020603050405020304"/>
              </a:rPr>
              <a:t>types.</a:t>
            </a:r>
          </a:p>
          <a:p>
            <a:pPr marL="528955" marR="606425">
              <a:lnSpc>
                <a:spcPts val="2140"/>
              </a:lnSpc>
              <a:spcBef>
                <a:spcPts val="860"/>
              </a:spcBef>
            </a:pPr>
            <a:r>
              <a:rPr i="0" u="none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sz="1950" i="0" u="none" baseline="26000" dirty="0">
                <a:latin typeface="Times New Roman" panose="02020603050405020304"/>
                <a:cs typeface="Times New Roman" panose="02020603050405020304"/>
              </a:rPr>
              <a:t>st</a:t>
            </a:r>
            <a:r>
              <a:rPr sz="1950" b="0" i="0" u="none" spc="307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i="0" u="none" dirty="0">
                <a:latin typeface="Times New Roman" panose="02020603050405020304"/>
                <a:cs typeface="Times New Roman" panose="02020603050405020304"/>
              </a:rPr>
              <a:t>order:</a:t>
            </a:r>
            <a:r>
              <a:rPr sz="1950"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Basic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1950"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satisfying</a:t>
            </a:r>
            <a:r>
              <a:rPr sz="1950"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1950" b="0" i="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life.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Food,</a:t>
            </a:r>
            <a:r>
              <a:rPr sz="1950"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cloth,</a:t>
            </a:r>
            <a:r>
              <a:rPr sz="1950" b="0" i="0" u="none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shelter,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spc="-10" dirty="0">
                <a:latin typeface="Times New Roman" panose="02020603050405020304"/>
                <a:cs typeface="Times New Roman" panose="02020603050405020304"/>
              </a:rPr>
              <a:t>education, treatment.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28955" marR="30480">
              <a:lnSpc>
                <a:spcPts val="2140"/>
              </a:lnSpc>
              <a:spcBef>
                <a:spcPts val="820"/>
              </a:spcBef>
            </a:pPr>
            <a:r>
              <a:rPr i="0" u="none" dirty="0">
                <a:latin typeface="Times New Roman" panose="02020603050405020304"/>
                <a:cs typeface="Times New Roman" panose="02020603050405020304"/>
              </a:rPr>
              <a:t>2</a:t>
            </a:r>
            <a:r>
              <a:rPr sz="1950" i="0" u="none" baseline="26000" dirty="0"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1950" b="0" i="0" u="none" spc="284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i="0" u="none" dirty="0">
                <a:latin typeface="Times New Roman" panose="02020603050405020304"/>
                <a:cs typeface="Times New Roman" panose="02020603050405020304"/>
              </a:rPr>
              <a:t>order:</a:t>
            </a:r>
            <a:r>
              <a:rPr sz="1950"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1950" b="0" i="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free</a:t>
            </a:r>
            <a:r>
              <a:rPr sz="1950"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physical</a:t>
            </a:r>
            <a:r>
              <a:rPr sz="1950"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danger</a:t>
            </a:r>
            <a:r>
              <a:rPr sz="1950"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b="0" i="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free</a:t>
            </a:r>
            <a:r>
              <a:rPr sz="1950" b="0" i="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fear</a:t>
            </a:r>
            <a:r>
              <a:rPr sz="1950" b="0" i="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loss</a:t>
            </a:r>
            <a:r>
              <a:rPr sz="1950"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b="0" i="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jobs,</a:t>
            </a:r>
            <a:r>
              <a:rPr sz="1950" b="0" i="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spc="-10" dirty="0">
                <a:latin typeface="Times New Roman" panose="02020603050405020304"/>
                <a:cs typeface="Times New Roman" panose="02020603050405020304"/>
              </a:rPr>
              <a:t>property,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food,</a:t>
            </a:r>
            <a:r>
              <a:rPr sz="1950"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spc="-10" dirty="0">
                <a:latin typeface="Times New Roman" panose="02020603050405020304"/>
                <a:cs typeface="Times New Roman" panose="02020603050405020304"/>
              </a:rPr>
              <a:t>shelter.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28955">
              <a:lnSpc>
                <a:spcPct val="100000"/>
              </a:lnSpc>
              <a:spcBef>
                <a:spcPts val="585"/>
              </a:spcBef>
            </a:pPr>
            <a:r>
              <a:rPr i="0" u="none" dirty="0">
                <a:latin typeface="Times New Roman" panose="02020603050405020304"/>
                <a:cs typeface="Times New Roman" panose="02020603050405020304"/>
              </a:rPr>
              <a:t>3</a:t>
            </a:r>
            <a:r>
              <a:rPr sz="1950" i="0" u="none" baseline="26000" dirty="0">
                <a:latin typeface="Times New Roman" panose="02020603050405020304"/>
                <a:cs typeface="Times New Roman" panose="02020603050405020304"/>
              </a:rPr>
              <a:t>rd</a:t>
            </a:r>
            <a:r>
              <a:rPr sz="1950" b="0" i="0" u="none" spc="300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i="0" u="none" dirty="0">
                <a:latin typeface="Times New Roman" panose="02020603050405020304"/>
                <a:cs typeface="Times New Roman" panose="02020603050405020304"/>
              </a:rPr>
              <a:t>order:</a:t>
            </a:r>
            <a:r>
              <a:rPr sz="1950" b="0" i="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b="0" i="0" u="none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1950" b="0" i="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belong</a:t>
            </a:r>
            <a:r>
              <a:rPr sz="1950"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accepted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b="0" i="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spc="-10" dirty="0">
                <a:latin typeface="Times New Roman" panose="02020603050405020304"/>
                <a:cs typeface="Times New Roman" panose="02020603050405020304"/>
              </a:rPr>
              <a:t>others.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28955">
              <a:lnSpc>
                <a:spcPct val="100000"/>
              </a:lnSpc>
              <a:spcBef>
                <a:spcPts val="620"/>
              </a:spcBef>
            </a:pPr>
            <a:r>
              <a:rPr i="0" u="none" dirty="0">
                <a:latin typeface="Times New Roman" panose="02020603050405020304"/>
                <a:cs typeface="Times New Roman" panose="02020603050405020304"/>
              </a:rPr>
              <a:t>4</a:t>
            </a:r>
            <a:r>
              <a:rPr sz="1950" i="0" u="none" baseline="26000" dirty="0">
                <a:latin typeface="Times New Roman" panose="02020603050405020304"/>
                <a:cs typeface="Times New Roman" panose="02020603050405020304"/>
              </a:rPr>
              <a:t>th</a:t>
            </a:r>
            <a:r>
              <a:rPr sz="1950" b="0" i="0" u="none" spc="292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i="0" u="none" dirty="0">
                <a:latin typeface="Times New Roman" panose="02020603050405020304"/>
                <a:cs typeface="Times New Roman" panose="02020603050405020304"/>
              </a:rPr>
              <a:t>order:</a:t>
            </a:r>
            <a:r>
              <a:rPr sz="1950"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Satisfaction</a:t>
            </a:r>
            <a:r>
              <a:rPr sz="1950"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b="0" i="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power,</a:t>
            </a:r>
            <a:r>
              <a:rPr sz="1950" b="0" i="0" u="none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prestige,</a:t>
            </a:r>
            <a:r>
              <a:rPr sz="1950"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status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self</a:t>
            </a:r>
            <a:r>
              <a:rPr sz="1950"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spc="-10" dirty="0">
                <a:latin typeface="Times New Roman" panose="02020603050405020304"/>
                <a:cs typeface="Times New Roman" panose="02020603050405020304"/>
              </a:rPr>
              <a:t>confidence.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528955">
              <a:lnSpc>
                <a:spcPct val="100000"/>
              </a:lnSpc>
              <a:spcBef>
                <a:spcPts val="625"/>
              </a:spcBef>
            </a:pPr>
            <a:r>
              <a:rPr i="0" u="none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sz="1950" i="0" u="none" baseline="26000" dirty="0">
                <a:latin typeface="Times New Roman" panose="02020603050405020304"/>
                <a:cs typeface="Times New Roman" panose="02020603050405020304"/>
              </a:rPr>
              <a:t>th</a:t>
            </a:r>
            <a:r>
              <a:rPr sz="1950" b="0" i="0" u="none" spc="284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i="0" u="none" dirty="0">
                <a:latin typeface="Times New Roman" panose="02020603050405020304"/>
                <a:cs typeface="Times New Roman" panose="02020603050405020304"/>
              </a:rPr>
              <a:t>order:</a:t>
            </a:r>
            <a:r>
              <a:rPr sz="1950"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b="0" i="0" u="none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desire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b="0" i="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become</a:t>
            </a:r>
            <a:r>
              <a:rPr sz="1950" b="0" i="0" u="none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what</a:t>
            </a:r>
            <a:r>
              <a:rPr sz="1950" b="0" i="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one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capable</a:t>
            </a:r>
            <a:r>
              <a:rPr sz="1950" b="0" i="0" u="none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b="0" i="0" u="none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b="0" i="0" u="none" spc="-10" dirty="0">
                <a:latin typeface="Times New Roman" panose="02020603050405020304"/>
                <a:cs typeface="Times New Roman" panose="02020603050405020304"/>
              </a:rPr>
              <a:t>becoming.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3404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i="1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b="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i="1" spc="-10" dirty="0">
                <a:latin typeface="Times New Roman" panose="02020603050405020304"/>
                <a:cs typeface="Times New Roman" panose="02020603050405020304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1867" y="3273148"/>
            <a:ext cx="1297817" cy="110594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67665" marR="359410" indent="-1270" algn="ctr">
              <a:lnSpc>
                <a:spcPct val="127000"/>
              </a:lnSpc>
              <a:spcBef>
                <a:spcPts val="90"/>
              </a:spcBef>
            </a:pP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Need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4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20" dirty="0">
                <a:latin typeface="Times New Roman" panose="02020603050405020304"/>
                <a:cs typeface="Times New Roman" panose="02020603050405020304"/>
              </a:rPr>
              <a:t>self</a:t>
            </a:r>
            <a:endParaRPr sz="1400" dirty="0">
              <a:latin typeface="Times New Roman" panose="02020603050405020304"/>
              <a:cs typeface="Times New Roman" panose="02020603050405020304"/>
            </a:endParaRPr>
          </a:p>
          <a:p>
            <a:pPr marL="12700" marR="5080" indent="1905" algn="ctr">
              <a:lnSpc>
                <a:spcPct val="127000"/>
              </a:lnSpc>
            </a:pP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actualization </a:t>
            </a:r>
            <a:r>
              <a:rPr sz="1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4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spc="-10" dirty="0">
                <a:latin typeface="Times New Roman" panose="02020603050405020304"/>
                <a:cs typeface="Times New Roman" panose="02020603050405020304"/>
              </a:rPr>
              <a:t>fulfilment</a:t>
            </a:r>
            <a:endParaRPr sz="14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86451" y="4378464"/>
            <a:ext cx="2783205" cy="101809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-113665" algn="ctr">
              <a:lnSpc>
                <a:spcPct val="127000"/>
              </a:lnSpc>
              <a:spcBef>
                <a:spcPts val="90"/>
              </a:spcBef>
              <a:tabLst>
                <a:tab pos="594360" algn="l"/>
                <a:tab pos="2427605" algn="l"/>
              </a:tabLst>
            </a:pPr>
            <a:r>
              <a:rPr sz="195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	Status</a:t>
            </a:r>
            <a:r>
              <a:rPr sz="1600" u="heavy" spc="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needs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600" u="none" dirty="0">
                <a:latin typeface="Times New Roman" panose="02020603050405020304"/>
                <a:cs typeface="Times New Roman" panose="02020603050405020304"/>
              </a:rPr>
              <a:t> Belonging</a:t>
            </a:r>
            <a:r>
              <a:rPr sz="1600" u="none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600" u="none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u="none" dirty="0">
                <a:latin typeface="Times New Roman" panose="02020603050405020304"/>
                <a:cs typeface="Times New Roman" panose="02020603050405020304"/>
              </a:rPr>
              <a:t>social</a:t>
            </a:r>
            <a:r>
              <a:rPr sz="1600" u="none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u="none" spc="-20" dirty="0">
                <a:latin typeface="Times New Roman" panose="02020603050405020304"/>
                <a:cs typeface="Times New Roman" panose="02020603050405020304"/>
              </a:rPr>
              <a:t>needs </a:t>
            </a:r>
            <a:r>
              <a:rPr sz="1600" u="none" dirty="0">
                <a:latin typeface="Times New Roman" panose="02020603050405020304"/>
                <a:cs typeface="Times New Roman" panose="02020603050405020304"/>
              </a:rPr>
              <a:t>Safety</a:t>
            </a:r>
            <a:r>
              <a:rPr sz="1600" u="none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u="none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1600" u="none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u="none" dirty="0">
                <a:latin typeface="Times New Roman" panose="02020603050405020304"/>
                <a:cs typeface="Times New Roman" panose="02020603050405020304"/>
              </a:rPr>
              <a:t>Security</a:t>
            </a:r>
            <a:r>
              <a:rPr sz="1600" u="none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u="none" spc="-20" dirty="0">
                <a:latin typeface="Times New Roman" panose="02020603050405020304"/>
                <a:cs typeface="Times New Roman" panose="02020603050405020304"/>
              </a:rPr>
              <a:t>needs</a:t>
            </a:r>
            <a:endParaRPr sz="16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06361" y="5648339"/>
            <a:ext cx="2028825" cy="26289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dirty="0">
                <a:latin typeface="Times New Roman" panose="02020603050405020304"/>
                <a:cs typeface="Times New Roman" panose="02020603050405020304"/>
              </a:rPr>
              <a:t>Physiological</a:t>
            </a:r>
            <a:r>
              <a:rPr sz="160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spc="-20" dirty="0">
                <a:latin typeface="Times New Roman" panose="02020603050405020304"/>
                <a:cs typeface="Times New Roman" panose="02020603050405020304"/>
              </a:rPr>
              <a:t>needs</a:t>
            </a:r>
            <a:endParaRPr sz="1600" dirty="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856189" y="2658507"/>
            <a:ext cx="4726305" cy="3474720"/>
            <a:chOff x="2711196" y="2570988"/>
            <a:chExt cx="4291965" cy="3474720"/>
          </a:xfrm>
        </p:grpSpPr>
        <p:sp>
          <p:nvSpPr>
            <p:cNvPr id="7" name="object 7"/>
            <p:cNvSpPr/>
            <p:nvPr/>
          </p:nvSpPr>
          <p:spPr>
            <a:xfrm>
              <a:off x="3176015" y="5689091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047" y="0"/>
                  </a:moveTo>
                  <a:lnTo>
                    <a:pt x="0" y="3047"/>
                  </a:lnTo>
                  <a:lnTo>
                    <a:pt x="3047" y="0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933700" y="2570987"/>
              <a:ext cx="4069079" cy="3474720"/>
            </a:xfrm>
            <a:custGeom>
              <a:avLst/>
              <a:gdLst/>
              <a:ahLst/>
              <a:cxnLst/>
              <a:rect l="l" t="t" r="r" b="b"/>
              <a:pathLst>
                <a:path w="4069079" h="3474720">
                  <a:moveTo>
                    <a:pt x="4069080" y="3441192"/>
                  </a:moveTo>
                  <a:lnTo>
                    <a:pt x="4049788" y="3441242"/>
                  </a:lnTo>
                  <a:lnTo>
                    <a:pt x="4031767" y="3409569"/>
                  </a:lnTo>
                  <a:lnTo>
                    <a:pt x="4031767" y="3441293"/>
                  </a:lnTo>
                  <a:lnTo>
                    <a:pt x="17703" y="3451822"/>
                  </a:lnTo>
                  <a:lnTo>
                    <a:pt x="282079" y="3012935"/>
                  </a:lnTo>
                  <a:lnTo>
                    <a:pt x="3782047" y="3002305"/>
                  </a:lnTo>
                  <a:lnTo>
                    <a:pt x="4031767" y="3441293"/>
                  </a:lnTo>
                  <a:lnTo>
                    <a:pt x="4031767" y="3409569"/>
                  </a:lnTo>
                  <a:lnTo>
                    <a:pt x="3773398" y="2955328"/>
                  </a:lnTo>
                  <a:lnTo>
                    <a:pt x="3773398" y="2987078"/>
                  </a:lnTo>
                  <a:lnTo>
                    <a:pt x="292201" y="2996146"/>
                  </a:lnTo>
                  <a:lnTo>
                    <a:pt x="545655" y="2575395"/>
                  </a:lnTo>
                  <a:lnTo>
                    <a:pt x="3515220" y="2533180"/>
                  </a:lnTo>
                  <a:lnTo>
                    <a:pt x="3773398" y="2987078"/>
                  </a:lnTo>
                  <a:lnTo>
                    <a:pt x="3773398" y="2955328"/>
                  </a:lnTo>
                  <a:lnTo>
                    <a:pt x="3533140" y="2532926"/>
                  </a:lnTo>
                  <a:lnTo>
                    <a:pt x="3535680" y="2532888"/>
                  </a:lnTo>
                  <a:lnTo>
                    <a:pt x="3534156" y="2517648"/>
                  </a:lnTo>
                  <a:lnTo>
                    <a:pt x="3524529" y="2517787"/>
                  </a:lnTo>
                  <a:lnTo>
                    <a:pt x="3506609" y="2486291"/>
                  </a:lnTo>
                  <a:lnTo>
                    <a:pt x="3506609" y="2518029"/>
                  </a:lnTo>
                  <a:lnTo>
                    <a:pt x="555828" y="2558491"/>
                  </a:lnTo>
                  <a:lnTo>
                    <a:pt x="999909" y="1821307"/>
                  </a:lnTo>
                  <a:lnTo>
                    <a:pt x="3116300" y="1831822"/>
                  </a:lnTo>
                  <a:lnTo>
                    <a:pt x="3506609" y="2518029"/>
                  </a:lnTo>
                  <a:lnTo>
                    <a:pt x="3506609" y="2486291"/>
                  </a:lnTo>
                  <a:lnTo>
                    <a:pt x="3106737" y="1783257"/>
                  </a:lnTo>
                  <a:lnTo>
                    <a:pt x="3106737" y="1815007"/>
                  </a:lnTo>
                  <a:lnTo>
                    <a:pt x="1009980" y="1804581"/>
                  </a:lnTo>
                  <a:lnTo>
                    <a:pt x="2085390" y="19342"/>
                  </a:lnTo>
                  <a:lnTo>
                    <a:pt x="3106737" y="1815007"/>
                  </a:lnTo>
                  <a:lnTo>
                    <a:pt x="3106737" y="1783257"/>
                  </a:lnTo>
                  <a:lnTo>
                    <a:pt x="2092452" y="0"/>
                  </a:lnTo>
                  <a:lnTo>
                    <a:pt x="2085594" y="3810"/>
                  </a:lnTo>
                  <a:lnTo>
                    <a:pt x="2078736" y="0"/>
                  </a:lnTo>
                  <a:lnTo>
                    <a:pt x="991730" y="1804492"/>
                  </a:lnTo>
                  <a:lnTo>
                    <a:pt x="976884" y="1804416"/>
                  </a:lnTo>
                  <a:lnTo>
                    <a:pt x="976884" y="1821180"/>
                  </a:lnTo>
                  <a:lnTo>
                    <a:pt x="981659" y="1821205"/>
                  </a:lnTo>
                  <a:lnTo>
                    <a:pt x="537375" y="2558745"/>
                  </a:lnTo>
                  <a:lnTo>
                    <a:pt x="533400" y="2558796"/>
                  </a:lnTo>
                  <a:lnTo>
                    <a:pt x="533400" y="2565349"/>
                  </a:lnTo>
                  <a:lnTo>
                    <a:pt x="3048" y="3445764"/>
                  </a:lnTo>
                  <a:lnTo>
                    <a:pt x="13944" y="3451834"/>
                  </a:lnTo>
                  <a:lnTo>
                    <a:pt x="0" y="3451860"/>
                  </a:lnTo>
                  <a:lnTo>
                    <a:pt x="0" y="3467100"/>
                  </a:lnTo>
                  <a:lnTo>
                    <a:pt x="4040428" y="3456508"/>
                  </a:lnTo>
                  <a:lnTo>
                    <a:pt x="4050792" y="3474720"/>
                  </a:lnTo>
                  <a:lnTo>
                    <a:pt x="4064508" y="3467100"/>
                  </a:lnTo>
                  <a:lnTo>
                    <a:pt x="4058450" y="3456470"/>
                  </a:lnTo>
                  <a:lnTo>
                    <a:pt x="4069080" y="3456432"/>
                  </a:lnTo>
                  <a:lnTo>
                    <a:pt x="4069080" y="3441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711196" y="3375672"/>
              <a:ext cx="1423670" cy="365760"/>
            </a:xfrm>
            <a:custGeom>
              <a:avLst/>
              <a:gdLst/>
              <a:ahLst/>
              <a:cxnLst/>
              <a:rect l="l" t="t" r="r" b="b"/>
              <a:pathLst>
                <a:path w="1423670" h="365760">
                  <a:moveTo>
                    <a:pt x="1423416" y="0"/>
                  </a:moveTo>
                  <a:lnTo>
                    <a:pt x="0" y="0"/>
                  </a:lnTo>
                  <a:lnTo>
                    <a:pt x="0" y="365760"/>
                  </a:lnTo>
                  <a:lnTo>
                    <a:pt x="4572" y="365760"/>
                  </a:lnTo>
                  <a:lnTo>
                    <a:pt x="10668" y="365760"/>
                  </a:lnTo>
                  <a:lnTo>
                    <a:pt x="1412748" y="365760"/>
                  </a:lnTo>
                  <a:lnTo>
                    <a:pt x="1417320" y="365760"/>
                  </a:lnTo>
                  <a:lnTo>
                    <a:pt x="1423416" y="365760"/>
                  </a:lnTo>
                  <a:lnTo>
                    <a:pt x="14234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958082" y="3384294"/>
            <a:ext cx="928369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sz="1950" baseline="26000" dirty="0">
                <a:latin typeface="Times New Roman" panose="02020603050405020304"/>
                <a:cs typeface="Times New Roman" panose="02020603050405020304"/>
              </a:rPr>
              <a:t>th</a:t>
            </a:r>
            <a:r>
              <a:rPr sz="1950" spc="284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order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97608" y="4378464"/>
            <a:ext cx="1458595" cy="711835"/>
          </a:xfrm>
          <a:custGeom>
            <a:avLst/>
            <a:gdLst/>
            <a:ahLst/>
            <a:cxnLst/>
            <a:rect l="l" t="t" r="r" b="b"/>
            <a:pathLst>
              <a:path w="1458595" h="711835">
                <a:moveTo>
                  <a:pt x="1185672" y="350520"/>
                </a:moveTo>
                <a:lnTo>
                  <a:pt x="0" y="350520"/>
                </a:lnTo>
                <a:lnTo>
                  <a:pt x="0" y="711708"/>
                </a:lnTo>
                <a:lnTo>
                  <a:pt x="6096" y="711708"/>
                </a:lnTo>
                <a:lnTo>
                  <a:pt x="10668" y="711708"/>
                </a:lnTo>
                <a:lnTo>
                  <a:pt x="1175004" y="711708"/>
                </a:lnTo>
                <a:lnTo>
                  <a:pt x="1179576" y="711708"/>
                </a:lnTo>
                <a:lnTo>
                  <a:pt x="1185672" y="711708"/>
                </a:lnTo>
                <a:lnTo>
                  <a:pt x="1185672" y="350520"/>
                </a:lnTo>
                <a:close/>
              </a:path>
              <a:path w="1458595" h="711835">
                <a:moveTo>
                  <a:pt x="1458468" y="0"/>
                </a:moveTo>
                <a:lnTo>
                  <a:pt x="204216" y="0"/>
                </a:lnTo>
                <a:lnTo>
                  <a:pt x="204216" y="265176"/>
                </a:lnTo>
                <a:lnTo>
                  <a:pt x="210312" y="265176"/>
                </a:lnTo>
                <a:lnTo>
                  <a:pt x="214884" y="265176"/>
                </a:lnTo>
                <a:lnTo>
                  <a:pt x="1447800" y="265176"/>
                </a:lnTo>
                <a:lnTo>
                  <a:pt x="1452372" y="265176"/>
                </a:lnTo>
                <a:lnTo>
                  <a:pt x="1458468" y="265176"/>
                </a:lnTo>
                <a:lnTo>
                  <a:pt x="14584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321050" y="4242306"/>
            <a:ext cx="1170940" cy="8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indent="241935">
              <a:lnSpc>
                <a:spcPct val="134000"/>
              </a:lnSpc>
              <a:spcBef>
                <a:spcPts val="9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4</a:t>
            </a:r>
            <a:r>
              <a:rPr sz="1950" baseline="26000" dirty="0">
                <a:latin typeface="Times New Roman" panose="02020603050405020304"/>
                <a:cs typeface="Times New Roman" panose="02020603050405020304"/>
              </a:rPr>
              <a:t>th</a:t>
            </a:r>
            <a:r>
              <a:rPr sz="1950" spc="284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order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3</a:t>
            </a:r>
            <a:r>
              <a:rPr sz="1950" baseline="26000" dirty="0">
                <a:latin typeface="Times New Roman" panose="02020603050405020304"/>
                <a:cs typeface="Times New Roman" panose="02020603050405020304"/>
              </a:rPr>
              <a:t>rd</a:t>
            </a:r>
            <a:r>
              <a:rPr sz="1950" spc="277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order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981200" y="5210568"/>
            <a:ext cx="1263650" cy="253365"/>
          </a:xfrm>
          <a:custGeom>
            <a:avLst/>
            <a:gdLst/>
            <a:ahLst/>
            <a:cxnLst/>
            <a:rect l="l" t="t" r="r" b="b"/>
            <a:pathLst>
              <a:path w="1263650" h="253364">
                <a:moveTo>
                  <a:pt x="1263396" y="0"/>
                </a:moveTo>
                <a:lnTo>
                  <a:pt x="0" y="0"/>
                </a:lnTo>
                <a:lnTo>
                  <a:pt x="0" y="252984"/>
                </a:lnTo>
                <a:lnTo>
                  <a:pt x="4572" y="252984"/>
                </a:lnTo>
                <a:lnTo>
                  <a:pt x="10668" y="252984"/>
                </a:lnTo>
                <a:lnTo>
                  <a:pt x="1252728" y="252984"/>
                </a:lnTo>
                <a:lnTo>
                  <a:pt x="1257300" y="252984"/>
                </a:lnTo>
                <a:lnTo>
                  <a:pt x="1263396" y="252984"/>
                </a:lnTo>
                <a:lnTo>
                  <a:pt x="12633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130551" y="5162801"/>
            <a:ext cx="96520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2</a:t>
            </a:r>
            <a:r>
              <a:rPr sz="1950" baseline="26000" dirty="0">
                <a:latin typeface="Times New Roman" panose="02020603050405020304"/>
                <a:cs typeface="Times New Roman" panose="02020603050405020304"/>
              </a:rPr>
              <a:t>nd</a:t>
            </a:r>
            <a:r>
              <a:rPr sz="1950" spc="284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order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871472" y="5652528"/>
            <a:ext cx="1115695" cy="262255"/>
          </a:xfrm>
          <a:custGeom>
            <a:avLst/>
            <a:gdLst/>
            <a:ahLst/>
            <a:cxnLst/>
            <a:rect l="l" t="t" r="r" b="b"/>
            <a:pathLst>
              <a:path w="1115695" h="262254">
                <a:moveTo>
                  <a:pt x="1115568" y="0"/>
                </a:moveTo>
                <a:lnTo>
                  <a:pt x="0" y="0"/>
                </a:lnTo>
                <a:lnTo>
                  <a:pt x="0" y="262128"/>
                </a:lnTo>
                <a:lnTo>
                  <a:pt x="4572" y="262128"/>
                </a:lnTo>
                <a:lnTo>
                  <a:pt x="9144" y="262128"/>
                </a:lnTo>
                <a:lnTo>
                  <a:pt x="1104900" y="262128"/>
                </a:lnTo>
                <a:lnTo>
                  <a:pt x="1109472" y="262128"/>
                </a:lnTo>
                <a:lnTo>
                  <a:pt x="1115568" y="262128"/>
                </a:lnTo>
                <a:lnTo>
                  <a:pt x="11155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972055" y="5609333"/>
            <a:ext cx="90995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sz="1950" baseline="26000" dirty="0">
                <a:latin typeface="Times New Roman" panose="02020603050405020304"/>
                <a:cs typeface="Times New Roman" panose="02020603050405020304"/>
              </a:rPr>
              <a:t>st</a:t>
            </a:r>
            <a:r>
              <a:rPr sz="1950" spc="292" baseline="26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order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345" y="533653"/>
            <a:ext cx="443103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0" dirty="0">
                <a:latin typeface="Noto Sans Mono CJK HK"/>
                <a:cs typeface="Noto Sans Mono CJK HK"/>
              </a:rPr>
              <a:t>INDUSTRIAL</a:t>
            </a:r>
            <a:r>
              <a:rPr sz="3300" b="0" spc="-20" dirty="0">
                <a:latin typeface="Noto Sans Mono CJK HK"/>
                <a:cs typeface="Noto Sans Mono CJK HK"/>
              </a:rPr>
              <a:t> </a:t>
            </a:r>
            <a:r>
              <a:rPr sz="3300" b="0" spc="-10" dirty="0">
                <a:latin typeface="Noto Sans Mono CJK HK"/>
                <a:cs typeface="Noto Sans Mono CJK HK"/>
              </a:rPr>
              <a:t>MANAGEMENT</a:t>
            </a:r>
            <a:endParaRPr sz="3300">
              <a:latin typeface="Noto Sans Mono CJK HK"/>
              <a:cs typeface="Noto Sans Mono CJK H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0095" y="1632026"/>
            <a:ext cx="5853430" cy="122047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#</a:t>
            </a:r>
            <a:r>
              <a:rPr sz="2300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Herzberg’s</a:t>
            </a:r>
            <a:r>
              <a:rPr sz="2300" u="heavy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two</a:t>
            </a:r>
            <a:r>
              <a:rPr sz="2300" u="heavy" spc="-4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factor</a:t>
            </a:r>
            <a:r>
              <a:rPr sz="2300" u="heavy" spc="-5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model: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considered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two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factor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influencing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motivation: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436245" algn="l"/>
              </a:tabLst>
            </a:pP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1)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	Hygiene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factors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maintenance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factor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0095" y="2826510"/>
            <a:ext cx="918844" cy="7785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27000"/>
              </a:lnSpc>
              <a:spcBef>
                <a:spcPts val="90"/>
              </a:spcBef>
            </a:pP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Absence Presence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83027" y="2826510"/>
            <a:ext cx="5074920" cy="77851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negative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feelings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91465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Neutral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feeling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Dissatisfied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motivational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50" dirty="0">
                <a:latin typeface="Times New Roman" panose="02020603050405020304"/>
                <a:cs typeface="Times New Roman" panose="02020603050405020304"/>
              </a:rPr>
              <a:t>)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0095" y="3654042"/>
            <a:ext cx="9546590" cy="210439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>
              <a:lnSpc>
                <a:spcPts val="2140"/>
              </a:lnSpc>
              <a:spcBef>
                <a:spcPts val="36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Example: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company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policy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administration,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supervision,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working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condition,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salary,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status,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job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security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Three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mental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condition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employee: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620"/>
              </a:spcBef>
              <a:buFont typeface="Wingdings" panose="05000000000000000000"/>
              <a:buChar char="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negative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feelings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625"/>
              </a:spcBef>
              <a:buFont typeface="Wingdings" panose="05000000000000000000"/>
              <a:buChar char="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Neutral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feelings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200660" indent="-187960">
              <a:lnSpc>
                <a:spcPct val="100000"/>
              </a:lnSpc>
              <a:spcBef>
                <a:spcPts val="625"/>
              </a:spcBef>
              <a:buFont typeface="Wingdings" panose="05000000000000000000"/>
              <a:buChar char=""/>
              <a:tabLst>
                <a:tab pos="200660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possitive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feelings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179068" y="2971800"/>
            <a:ext cx="1104900" cy="299085"/>
            <a:chOff x="1405128" y="3025140"/>
            <a:chExt cx="1104900" cy="299085"/>
          </a:xfrm>
        </p:grpSpPr>
        <p:sp>
          <p:nvSpPr>
            <p:cNvPr id="8" name="object 8"/>
            <p:cNvSpPr/>
            <p:nvPr/>
          </p:nvSpPr>
          <p:spPr>
            <a:xfrm>
              <a:off x="1411224" y="3037331"/>
              <a:ext cx="1091565" cy="273050"/>
            </a:xfrm>
            <a:custGeom>
              <a:avLst/>
              <a:gdLst/>
              <a:ahLst/>
              <a:cxnLst/>
              <a:rect l="l" t="t" r="r" b="b"/>
              <a:pathLst>
                <a:path w="1091564" h="273050">
                  <a:moveTo>
                    <a:pt x="1091183" y="137159"/>
                  </a:moveTo>
                  <a:lnTo>
                    <a:pt x="954023" y="0"/>
                  </a:lnTo>
                  <a:lnTo>
                    <a:pt x="954023" y="68579"/>
                  </a:lnTo>
                  <a:lnTo>
                    <a:pt x="0" y="68579"/>
                  </a:lnTo>
                  <a:lnTo>
                    <a:pt x="0" y="204215"/>
                  </a:lnTo>
                  <a:lnTo>
                    <a:pt x="954023" y="204215"/>
                  </a:lnTo>
                  <a:lnTo>
                    <a:pt x="954023" y="272795"/>
                  </a:lnTo>
                  <a:lnTo>
                    <a:pt x="1091183" y="137159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05128" y="3025140"/>
              <a:ext cx="1104900" cy="299085"/>
            </a:xfrm>
            <a:custGeom>
              <a:avLst/>
              <a:gdLst/>
              <a:ahLst/>
              <a:cxnLst/>
              <a:rect l="l" t="t" r="r" b="b"/>
              <a:pathLst>
                <a:path w="1104900" h="299085">
                  <a:moveTo>
                    <a:pt x="960120" y="74676"/>
                  </a:moveTo>
                  <a:lnTo>
                    <a:pt x="0" y="74676"/>
                  </a:lnTo>
                  <a:lnTo>
                    <a:pt x="0" y="222504"/>
                  </a:lnTo>
                  <a:lnTo>
                    <a:pt x="6096" y="222504"/>
                  </a:lnTo>
                  <a:lnTo>
                    <a:pt x="6096" y="85344"/>
                  </a:lnTo>
                  <a:lnTo>
                    <a:pt x="10668" y="80772"/>
                  </a:lnTo>
                  <a:lnTo>
                    <a:pt x="10668" y="85344"/>
                  </a:lnTo>
                  <a:lnTo>
                    <a:pt x="955548" y="85344"/>
                  </a:lnTo>
                  <a:lnTo>
                    <a:pt x="955548" y="80772"/>
                  </a:lnTo>
                  <a:lnTo>
                    <a:pt x="960120" y="74676"/>
                  </a:lnTo>
                  <a:close/>
                </a:path>
                <a:path w="1104900" h="299085">
                  <a:moveTo>
                    <a:pt x="10668" y="85344"/>
                  </a:moveTo>
                  <a:lnTo>
                    <a:pt x="10668" y="80772"/>
                  </a:lnTo>
                  <a:lnTo>
                    <a:pt x="6096" y="85344"/>
                  </a:lnTo>
                  <a:lnTo>
                    <a:pt x="10668" y="85344"/>
                  </a:lnTo>
                  <a:close/>
                </a:path>
                <a:path w="1104900" h="299085">
                  <a:moveTo>
                    <a:pt x="10668" y="211836"/>
                  </a:moveTo>
                  <a:lnTo>
                    <a:pt x="10668" y="85344"/>
                  </a:lnTo>
                  <a:lnTo>
                    <a:pt x="6096" y="85344"/>
                  </a:lnTo>
                  <a:lnTo>
                    <a:pt x="6096" y="211836"/>
                  </a:lnTo>
                  <a:lnTo>
                    <a:pt x="10668" y="211836"/>
                  </a:lnTo>
                  <a:close/>
                </a:path>
                <a:path w="1104900" h="299085">
                  <a:moveTo>
                    <a:pt x="966216" y="272796"/>
                  </a:moveTo>
                  <a:lnTo>
                    <a:pt x="966216" y="211836"/>
                  </a:lnTo>
                  <a:lnTo>
                    <a:pt x="6096" y="211836"/>
                  </a:lnTo>
                  <a:lnTo>
                    <a:pt x="10668" y="216408"/>
                  </a:lnTo>
                  <a:lnTo>
                    <a:pt x="10668" y="222504"/>
                  </a:lnTo>
                  <a:lnTo>
                    <a:pt x="955548" y="222504"/>
                  </a:lnTo>
                  <a:lnTo>
                    <a:pt x="955548" y="216408"/>
                  </a:lnTo>
                  <a:lnTo>
                    <a:pt x="960120" y="222504"/>
                  </a:lnTo>
                  <a:lnTo>
                    <a:pt x="960120" y="278892"/>
                  </a:lnTo>
                  <a:lnTo>
                    <a:pt x="966216" y="272796"/>
                  </a:lnTo>
                  <a:close/>
                </a:path>
                <a:path w="1104900" h="299085">
                  <a:moveTo>
                    <a:pt x="10668" y="222504"/>
                  </a:moveTo>
                  <a:lnTo>
                    <a:pt x="10668" y="216408"/>
                  </a:lnTo>
                  <a:lnTo>
                    <a:pt x="6096" y="211836"/>
                  </a:lnTo>
                  <a:lnTo>
                    <a:pt x="6096" y="222504"/>
                  </a:lnTo>
                  <a:lnTo>
                    <a:pt x="10668" y="222504"/>
                  </a:lnTo>
                  <a:close/>
                </a:path>
                <a:path w="1104900" h="299085">
                  <a:moveTo>
                    <a:pt x="1104900" y="149352"/>
                  </a:moveTo>
                  <a:lnTo>
                    <a:pt x="955548" y="0"/>
                  </a:lnTo>
                  <a:lnTo>
                    <a:pt x="955548" y="74676"/>
                  </a:lnTo>
                  <a:lnTo>
                    <a:pt x="957072" y="74676"/>
                  </a:lnTo>
                  <a:lnTo>
                    <a:pt x="957072" y="15240"/>
                  </a:lnTo>
                  <a:lnTo>
                    <a:pt x="966216" y="12192"/>
                  </a:lnTo>
                  <a:lnTo>
                    <a:pt x="966216" y="24384"/>
                  </a:lnTo>
                  <a:lnTo>
                    <a:pt x="1090422" y="148590"/>
                  </a:lnTo>
                  <a:lnTo>
                    <a:pt x="1094232" y="144780"/>
                  </a:lnTo>
                  <a:lnTo>
                    <a:pt x="1094232" y="160020"/>
                  </a:lnTo>
                  <a:lnTo>
                    <a:pt x="1104900" y="149352"/>
                  </a:lnTo>
                  <a:close/>
                </a:path>
                <a:path w="1104900" h="299085">
                  <a:moveTo>
                    <a:pt x="960120" y="85344"/>
                  </a:moveTo>
                  <a:lnTo>
                    <a:pt x="960120" y="74676"/>
                  </a:lnTo>
                  <a:lnTo>
                    <a:pt x="955548" y="80772"/>
                  </a:lnTo>
                  <a:lnTo>
                    <a:pt x="955548" y="85344"/>
                  </a:lnTo>
                  <a:lnTo>
                    <a:pt x="960120" y="85344"/>
                  </a:lnTo>
                  <a:close/>
                </a:path>
                <a:path w="1104900" h="299085">
                  <a:moveTo>
                    <a:pt x="960120" y="222504"/>
                  </a:moveTo>
                  <a:lnTo>
                    <a:pt x="955548" y="216408"/>
                  </a:lnTo>
                  <a:lnTo>
                    <a:pt x="955548" y="222504"/>
                  </a:lnTo>
                  <a:lnTo>
                    <a:pt x="960120" y="222504"/>
                  </a:lnTo>
                  <a:close/>
                </a:path>
                <a:path w="1104900" h="299085">
                  <a:moveTo>
                    <a:pt x="960120" y="278892"/>
                  </a:moveTo>
                  <a:lnTo>
                    <a:pt x="960120" y="222504"/>
                  </a:lnTo>
                  <a:lnTo>
                    <a:pt x="955548" y="222504"/>
                  </a:lnTo>
                  <a:lnTo>
                    <a:pt x="955548" y="298704"/>
                  </a:lnTo>
                  <a:lnTo>
                    <a:pt x="957072" y="297180"/>
                  </a:lnTo>
                  <a:lnTo>
                    <a:pt x="957072" y="281940"/>
                  </a:lnTo>
                  <a:lnTo>
                    <a:pt x="960120" y="278892"/>
                  </a:lnTo>
                  <a:close/>
                </a:path>
                <a:path w="1104900" h="299085">
                  <a:moveTo>
                    <a:pt x="966216" y="24384"/>
                  </a:moveTo>
                  <a:lnTo>
                    <a:pt x="966216" y="12192"/>
                  </a:lnTo>
                  <a:lnTo>
                    <a:pt x="957072" y="15240"/>
                  </a:lnTo>
                  <a:lnTo>
                    <a:pt x="966216" y="24384"/>
                  </a:lnTo>
                  <a:close/>
                </a:path>
                <a:path w="1104900" h="299085">
                  <a:moveTo>
                    <a:pt x="966216" y="85344"/>
                  </a:moveTo>
                  <a:lnTo>
                    <a:pt x="966216" y="24384"/>
                  </a:lnTo>
                  <a:lnTo>
                    <a:pt x="957072" y="15240"/>
                  </a:lnTo>
                  <a:lnTo>
                    <a:pt x="957072" y="74676"/>
                  </a:lnTo>
                  <a:lnTo>
                    <a:pt x="960120" y="74676"/>
                  </a:lnTo>
                  <a:lnTo>
                    <a:pt x="960120" y="85344"/>
                  </a:lnTo>
                  <a:lnTo>
                    <a:pt x="966216" y="85344"/>
                  </a:lnTo>
                  <a:close/>
                </a:path>
                <a:path w="1104900" h="299085">
                  <a:moveTo>
                    <a:pt x="1094232" y="160020"/>
                  </a:moveTo>
                  <a:lnTo>
                    <a:pt x="1094232" y="152400"/>
                  </a:lnTo>
                  <a:lnTo>
                    <a:pt x="1090422" y="148590"/>
                  </a:lnTo>
                  <a:lnTo>
                    <a:pt x="957072" y="281940"/>
                  </a:lnTo>
                  <a:lnTo>
                    <a:pt x="966216" y="284988"/>
                  </a:lnTo>
                  <a:lnTo>
                    <a:pt x="966216" y="288036"/>
                  </a:lnTo>
                  <a:lnTo>
                    <a:pt x="1094232" y="160020"/>
                  </a:lnTo>
                  <a:close/>
                </a:path>
                <a:path w="1104900" h="299085">
                  <a:moveTo>
                    <a:pt x="966216" y="288036"/>
                  </a:moveTo>
                  <a:lnTo>
                    <a:pt x="966216" y="284988"/>
                  </a:lnTo>
                  <a:lnTo>
                    <a:pt x="957072" y="281940"/>
                  </a:lnTo>
                  <a:lnTo>
                    <a:pt x="957072" y="297180"/>
                  </a:lnTo>
                  <a:lnTo>
                    <a:pt x="966216" y="288036"/>
                  </a:lnTo>
                  <a:close/>
                </a:path>
                <a:path w="1104900" h="299085">
                  <a:moveTo>
                    <a:pt x="1094232" y="152400"/>
                  </a:moveTo>
                  <a:lnTo>
                    <a:pt x="1094232" y="144780"/>
                  </a:lnTo>
                  <a:lnTo>
                    <a:pt x="1090422" y="148590"/>
                  </a:lnTo>
                  <a:lnTo>
                    <a:pt x="1094232" y="152400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1219073" y="3293872"/>
            <a:ext cx="1443355" cy="243840"/>
            <a:chOff x="1405128" y="3494532"/>
            <a:chExt cx="1443355" cy="243840"/>
          </a:xfrm>
        </p:grpSpPr>
        <p:sp>
          <p:nvSpPr>
            <p:cNvPr id="11" name="object 11"/>
            <p:cNvSpPr/>
            <p:nvPr/>
          </p:nvSpPr>
          <p:spPr>
            <a:xfrm>
              <a:off x="1411224" y="3506723"/>
              <a:ext cx="1430020" cy="219710"/>
            </a:xfrm>
            <a:custGeom>
              <a:avLst/>
              <a:gdLst/>
              <a:ahLst/>
              <a:cxnLst/>
              <a:rect l="l" t="t" r="r" b="b"/>
              <a:pathLst>
                <a:path w="1430020" h="219710">
                  <a:moveTo>
                    <a:pt x="1429511" y="109727"/>
                  </a:moveTo>
                  <a:lnTo>
                    <a:pt x="1321307" y="0"/>
                  </a:lnTo>
                  <a:lnTo>
                    <a:pt x="1321307" y="54863"/>
                  </a:lnTo>
                  <a:lnTo>
                    <a:pt x="0" y="54863"/>
                  </a:lnTo>
                  <a:lnTo>
                    <a:pt x="0" y="164591"/>
                  </a:lnTo>
                  <a:lnTo>
                    <a:pt x="1321307" y="164591"/>
                  </a:lnTo>
                  <a:lnTo>
                    <a:pt x="1321307" y="219455"/>
                  </a:lnTo>
                  <a:lnTo>
                    <a:pt x="1429511" y="109727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05128" y="3494532"/>
              <a:ext cx="1443355" cy="243840"/>
            </a:xfrm>
            <a:custGeom>
              <a:avLst/>
              <a:gdLst/>
              <a:ahLst/>
              <a:cxnLst/>
              <a:rect l="l" t="t" r="r" b="b"/>
              <a:pathLst>
                <a:path w="1443355" h="243839">
                  <a:moveTo>
                    <a:pt x="1327404" y="62484"/>
                  </a:moveTo>
                  <a:lnTo>
                    <a:pt x="0" y="62484"/>
                  </a:lnTo>
                  <a:lnTo>
                    <a:pt x="0" y="181356"/>
                  </a:lnTo>
                  <a:lnTo>
                    <a:pt x="6096" y="181356"/>
                  </a:lnTo>
                  <a:lnTo>
                    <a:pt x="6096" y="73152"/>
                  </a:lnTo>
                  <a:lnTo>
                    <a:pt x="10668" y="67056"/>
                  </a:lnTo>
                  <a:lnTo>
                    <a:pt x="10668" y="73152"/>
                  </a:lnTo>
                  <a:lnTo>
                    <a:pt x="1321308" y="73152"/>
                  </a:lnTo>
                  <a:lnTo>
                    <a:pt x="1321308" y="67056"/>
                  </a:lnTo>
                  <a:lnTo>
                    <a:pt x="1327404" y="62484"/>
                  </a:lnTo>
                  <a:close/>
                </a:path>
                <a:path w="1443355" h="243839">
                  <a:moveTo>
                    <a:pt x="10668" y="73152"/>
                  </a:moveTo>
                  <a:lnTo>
                    <a:pt x="10668" y="67056"/>
                  </a:lnTo>
                  <a:lnTo>
                    <a:pt x="6096" y="73152"/>
                  </a:lnTo>
                  <a:lnTo>
                    <a:pt x="10668" y="73152"/>
                  </a:lnTo>
                  <a:close/>
                </a:path>
                <a:path w="1443355" h="243839">
                  <a:moveTo>
                    <a:pt x="10668" y="172212"/>
                  </a:moveTo>
                  <a:lnTo>
                    <a:pt x="10668" y="73152"/>
                  </a:lnTo>
                  <a:lnTo>
                    <a:pt x="6096" y="73152"/>
                  </a:lnTo>
                  <a:lnTo>
                    <a:pt x="6096" y="172212"/>
                  </a:lnTo>
                  <a:lnTo>
                    <a:pt x="10668" y="172212"/>
                  </a:lnTo>
                  <a:close/>
                </a:path>
                <a:path w="1443355" h="243839">
                  <a:moveTo>
                    <a:pt x="1331976" y="218059"/>
                  </a:moveTo>
                  <a:lnTo>
                    <a:pt x="1331976" y="172212"/>
                  </a:lnTo>
                  <a:lnTo>
                    <a:pt x="6096" y="172212"/>
                  </a:lnTo>
                  <a:lnTo>
                    <a:pt x="10668" y="176784"/>
                  </a:lnTo>
                  <a:lnTo>
                    <a:pt x="10668" y="181356"/>
                  </a:lnTo>
                  <a:lnTo>
                    <a:pt x="1321308" y="181356"/>
                  </a:lnTo>
                  <a:lnTo>
                    <a:pt x="1321308" y="176784"/>
                  </a:lnTo>
                  <a:lnTo>
                    <a:pt x="1327404" y="181356"/>
                  </a:lnTo>
                  <a:lnTo>
                    <a:pt x="1327404" y="222567"/>
                  </a:lnTo>
                  <a:lnTo>
                    <a:pt x="1331976" y="218059"/>
                  </a:lnTo>
                  <a:close/>
                </a:path>
                <a:path w="1443355" h="243839">
                  <a:moveTo>
                    <a:pt x="10668" y="181356"/>
                  </a:moveTo>
                  <a:lnTo>
                    <a:pt x="10668" y="176784"/>
                  </a:lnTo>
                  <a:lnTo>
                    <a:pt x="6096" y="172212"/>
                  </a:lnTo>
                  <a:lnTo>
                    <a:pt x="6096" y="181356"/>
                  </a:lnTo>
                  <a:lnTo>
                    <a:pt x="10668" y="181356"/>
                  </a:lnTo>
                  <a:close/>
                </a:path>
                <a:path w="1443355" h="243839">
                  <a:moveTo>
                    <a:pt x="1443228" y="121920"/>
                  </a:moveTo>
                  <a:lnTo>
                    <a:pt x="1321308" y="0"/>
                  </a:lnTo>
                  <a:lnTo>
                    <a:pt x="1321308" y="62484"/>
                  </a:lnTo>
                  <a:lnTo>
                    <a:pt x="1322832" y="62484"/>
                  </a:lnTo>
                  <a:lnTo>
                    <a:pt x="1322832" y="16764"/>
                  </a:lnTo>
                  <a:lnTo>
                    <a:pt x="1331976" y="12192"/>
                  </a:lnTo>
                  <a:lnTo>
                    <a:pt x="1331976" y="25908"/>
                  </a:lnTo>
                  <a:lnTo>
                    <a:pt x="1428723" y="122655"/>
                  </a:lnTo>
                  <a:lnTo>
                    <a:pt x="1432560" y="118872"/>
                  </a:lnTo>
                  <a:lnTo>
                    <a:pt x="1432560" y="132588"/>
                  </a:lnTo>
                  <a:lnTo>
                    <a:pt x="1443228" y="121920"/>
                  </a:lnTo>
                  <a:close/>
                </a:path>
                <a:path w="1443355" h="243839">
                  <a:moveTo>
                    <a:pt x="1327404" y="73152"/>
                  </a:moveTo>
                  <a:lnTo>
                    <a:pt x="1327404" y="62484"/>
                  </a:lnTo>
                  <a:lnTo>
                    <a:pt x="1321308" y="67056"/>
                  </a:lnTo>
                  <a:lnTo>
                    <a:pt x="1321308" y="73152"/>
                  </a:lnTo>
                  <a:lnTo>
                    <a:pt x="1327404" y="73152"/>
                  </a:lnTo>
                  <a:close/>
                </a:path>
                <a:path w="1443355" h="243839">
                  <a:moveTo>
                    <a:pt x="1327404" y="181356"/>
                  </a:moveTo>
                  <a:lnTo>
                    <a:pt x="1321308" y="176784"/>
                  </a:lnTo>
                  <a:lnTo>
                    <a:pt x="1321308" y="181356"/>
                  </a:lnTo>
                  <a:lnTo>
                    <a:pt x="1327404" y="181356"/>
                  </a:lnTo>
                  <a:close/>
                </a:path>
                <a:path w="1443355" h="243839">
                  <a:moveTo>
                    <a:pt x="1327404" y="222567"/>
                  </a:moveTo>
                  <a:lnTo>
                    <a:pt x="1327404" y="181356"/>
                  </a:lnTo>
                  <a:lnTo>
                    <a:pt x="1321308" y="181356"/>
                  </a:lnTo>
                  <a:lnTo>
                    <a:pt x="1321308" y="243840"/>
                  </a:lnTo>
                  <a:lnTo>
                    <a:pt x="1322832" y="242316"/>
                  </a:lnTo>
                  <a:lnTo>
                    <a:pt x="1322832" y="227076"/>
                  </a:lnTo>
                  <a:lnTo>
                    <a:pt x="1327404" y="222567"/>
                  </a:lnTo>
                  <a:close/>
                </a:path>
                <a:path w="1443355" h="243839">
                  <a:moveTo>
                    <a:pt x="1331976" y="25908"/>
                  </a:moveTo>
                  <a:lnTo>
                    <a:pt x="1331976" y="12192"/>
                  </a:lnTo>
                  <a:lnTo>
                    <a:pt x="1322832" y="16764"/>
                  </a:lnTo>
                  <a:lnTo>
                    <a:pt x="1331976" y="25908"/>
                  </a:lnTo>
                  <a:close/>
                </a:path>
                <a:path w="1443355" h="243839">
                  <a:moveTo>
                    <a:pt x="1331976" y="73152"/>
                  </a:moveTo>
                  <a:lnTo>
                    <a:pt x="1331976" y="25908"/>
                  </a:lnTo>
                  <a:lnTo>
                    <a:pt x="1322832" y="16764"/>
                  </a:lnTo>
                  <a:lnTo>
                    <a:pt x="1322832" y="62484"/>
                  </a:lnTo>
                  <a:lnTo>
                    <a:pt x="1327404" y="62484"/>
                  </a:lnTo>
                  <a:lnTo>
                    <a:pt x="1327404" y="73152"/>
                  </a:lnTo>
                  <a:lnTo>
                    <a:pt x="1331976" y="73152"/>
                  </a:lnTo>
                  <a:close/>
                </a:path>
                <a:path w="1443355" h="243839">
                  <a:moveTo>
                    <a:pt x="1432560" y="132588"/>
                  </a:moveTo>
                  <a:lnTo>
                    <a:pt x="1432560" y="126492"/>
                  </a:lnTo>
                  <a:lnTo>
                    <a:pt x="1428723" y="122655"/>
                  </a:lnTo>
                  <a:lnTo>
                    <a:pt x="1322832" y="227076"/>
                  </a:lnTo>
                  <a:lnTo>
                    <a:pt x="1331976" y="231648"/>
                  </a:lnTo>
                  <a:lnTo>
                    <a:pt x="1331976" y="233172"/>
                  </a:lnTo>
                  <a:lnTo>
                    <a:pt x="1432560" y="132588"/>
                  </a:lnTo>
                  <a:close/>
                </a:path>
                <a:path w="1443355" h="243839">
                  <a:moveTo>
                    <a:pt x="1331976" y="233172"/>
                  </a:moveTo>
                  <a:lnTo>
                    <a:pt x="1331976" y="231648"/>
                  </a:lnTo>
                  <a:lnTo>
                    <a:pt x="1322832" y="227076"/>
                  </a:lnTo>
                  <a:lnTo>
                    <a:pt x="1322832" y="242316"/>
                  </a:lnTo>
                  <a:lnTo>
                    <a:pt x="1331976" y="233172"/>
                  </a:lnTo>
                  <a:close/>
                </a:path>
                <a:path w="1443355" h="243839">
                  <a:moveTo>
                    <a:pt x="1432560" y="126492"/>
                  </a:moveTo>
                  <a:lnTo>
                    <a:pt x="1432560" y="118872"/>
                  </a:lnTo>
                  <a:lnTo>
                    <a:pt x="1428723" y="122655"/>
                  </a:lnTo>
                  <a:lnTo>
                    <a:pt x="1432560" y="126492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1447800" y="2438400"/>
            <a:ext cx="7162800" cy="1846659"/>
          </a:xfrm>
        </p:spPr>
        <p:txBody>
          <a:bodyPr/>
          <a:lstStyle/>
          <a:p>
            <a:pPr algn="ctr"/>
            <a:endParaRPr lang="en-US" sz="6000" i="0" u="none" dirty="0" smtClean="0"/>
          </a:p>
          <a:p>
            <a:pPr algn="ctr"/>
            <a:r>
              <a:rPr lang="en-US" sz="6000" i="0" u="none" dirty="0" smtClean="0"/>
              <a:t>Week 10</a:t>
            </a:r>
            <a:endParaRPr lang="en-US" sz="6000" i="0" u="none" dirty="0"/>
          </a:p>
        </p:txBody>
      </p:sp>
    </p:spTree>
    <p:extLst>
      <p:ext uri="{BB962C8B-B14F-4D97-AF65-F5344CB8AC3E}">
        <p14:creationId xmlns:p14="http://schemas.microsoft.com/office/powerpoint/2010/main" val="131514444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345" y="609345"/>
            <a:ext cx="443103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0" dirty="0">
                <a:latin typeface="Noto Sans Mono CJK HK"/>
                <a:cs typeface="Noto Sans Mono CJK HK"/>
              </a:rPr>
              <a:t>INDUSTRIAL</a:t>
            </a:r>
            <a:r>
              <a:rPr sz="3300" b="0" spc="-20" dirty="0">
                <a:latin typeface="Noto Sans Mono CJK HK"/>
                <a:cs typeface="Noto Sans Mono CJK HK"/>
              </a:rPr>
              <a:t> </a:t>
            </a:r>
            <a:r>
              <a:rPr sz="3300" b="0" spc="-10" dirty="0">
                <a:latin typeface="Noto Sans Mono CJK HK"/>
                <a:cs typeface="Noto Sans Mono CJK HK"/>
              </a:rPr>
              <a:t>MANAGEMENT</a:t>
            </a:r>
            <a:endParaRPr sz="3300">
              <a:latin typeface="Noto Sans Mono CJK HK"/>
              <a:cs typeface="Noto Sans Mono CJK H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415" y="1670126"/>
            <a:ext cx="5601970" cy="159639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2)</a:t>
            </a:r>
            <a:r>
              <a:rPr sz="2300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Motivational</a:t>
            </a:r>
            <a:r>
              <a:rPr sz="2300" u="heavy" spc="-4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Factor: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Presence: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positive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feelings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127000"/>
              </a:lnSpc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Absence: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Neutral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feelings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(dissatisfied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motivational)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Example: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achievement,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recognition,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advancement</a:t>
            </a:r>
            <a:r>
              <a:rPr sz="19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8224" y="3502152"/>
            <a:ext cx="8080375" cy="1038225"/>
          </a:xfrm>
          <a:custGeom>
            <a:avLst/>
            <a:gdLst/>
            <a:ahLst/>
            <a:cxnLst/>
            <a:rect l="l" t="t" r="r" b="b"/>
            <a:pathLst>
              <a:path w="8080375" h="1038225">
                <a:moveTo>
                  <a:pt x="8080248" y="1037844"/>
                </a:moveTo>
                <a:lnTo>
                  <a:pt x="8080248" y="0"/>
                </a:lnTo>
                <a:lnTo>
                  <a:pt x="0" y="0"/>
                </a:lnTo>
                <a:lnTo>
                  <a:pt x="0" y="1037844"/>
                </a:lnTo>
                <a:lnTo>
                  <a:pt x="6096" y="1037844"/>
                </a:lnTo>
                <a:lnTo>
                  <a:pt x="6096" y="10668"/>
                </a:lnTo>
                <a:lnTo>
                  <a:pt x="10668" y="4572"/>
                </a:lnTo>
                <a:lnTo>
                  <a:pt x="10668" y="10668"/>
                </a:lnTo>
                <a:lnTo>
                  <a:pt x="8069580" y="10668"/>
                </a:lnTo>
                <a:lnTo>
                  <a:pt x="8069580" y="4572"/>
                </a:lnTo>
                <a:lnTo>
                  <a:pt x="8074152" y="10668"/>
                </a:lnTo>
                <a:lnTo>
                  <a:pt x="8074152" y="1037844"/>
                </a:lnTo>
                <a:lnTo>
                  <a:pt x="8080248" y="1037844"/>
                </a:lnTo>
                <a:close/>
              </a:path>
              <a:path w="8080375" h="1038225">
                <a:moveTo>
                  <a:pt x="10668" y="10668"/>
                </a:moveTo>
                <a:lnTo>
                  <a:pt x="10668" y="4572"/>
                </a:lnTo>
                <a:lnTo>
                  <a:pt x="6096" y="10668"/>
                </a:lnTo>
                <a:lnTo>
                  <a:pt x="10668" y="10668"/>
                </a:lnTo>
                <a:close/>
              </a:path>
              <a:path w="8080375" h="1038225">
                <a:moveTo>
                  <a:pt x="10668" y="1027176"/>
                </a:moveTo>
                <a:lnTo>
                  <a:pt x="10668" y="10668"/>
                </a:lnTo>
                <a:lnTo>
                  <a:pt x="6096" y="10668"/>
                </a:lnTo>
                <a:lnTo>
                  <a:pt x="6096" y="1027176"/>
                </a:lnTo>
                <a:lnTo>
                  <a:pt x="10668" y="1027176"/>
                </a:lnTo>
                <a:close/>
              </a:path>
              <a:path w="8080375" h="1038225">
                <a:moveTo>
                  <a:pt x="8074152" y="1027176"/>
                </a:moveTo>
                <a:lnTo>
                  <a:pt x="6096" y="1027176"/>
                </a:lnTo>
                <a:lnTo>
                  <a:pt x="10668" y="1033272"/>
                </a:lnTo>
                <a:lnTo>
                  <a:pt x="10668" y="1037844"/>
                </a:lnTo>
                <a:lnTo>
                  <a:pt x="8069580" y="1037844"/>
                </a:lnTo>
                <a:lnTo>
                  <a:pt x="8069580" y="1033272"/>
                </a:lnTo>
                <a:lnTo>
                  <a:pt x="8074152" y="1027176"/>
                </a:lnTo>
                <a:close/>
              </a:path>
              <a:path w="8080375" h="1038225">
                <a:moveTo>
                  <a:pt x="10668" y="1037844"/>
                </a:moveTo>
                <a:lnTo>
                  <a:pt x="10668" y="1033272"/>
                </a:lnTo>
                <a:lnTo>
                  <a:pt x="6096" y="1027176"/>
                </a:lnTo>
                <a:lnTo>
                  <a:pt x="6096" y="1037844"/>
                </a:lnTo>
                <a:lnTo>
                  <a:pt x="10668" y="1037844"/>
                </a:lnTo>
                <a:close/>
              </a:path>
              <a:path w="8080375" h="1038225">
                <a:moveTo>
                  <a:pt x="8074152" y="10668"/>
                </a:moveTo>
                <a:lnTo>
                  <a:pt x="8069580" y="4572"/>
                </a:lnTo>
                <a:lnTo>
                  <a:pt x="8069580" y="10668"/>
                </a:lnTo>
                <a:lnTo>
                  <a:pt x="8074152" y="10668"/>
                </a:lnTo>
                <a:close/>
              </a:path>
              <a:path w="8080375" h="1038225">
                <a:moveTo>
                  <a:pt x="8074152" y="1027176"/>
                </a:moveTo>
                <a:lnTo>
                  <a:pt x="8074152" y="10668"/>
                </a:lnTo>
                <a:lnTo>
                  <a:pt x="8069580" y="10668"/>
                </a:lnTo>
                <a:lnTo>
                  <a:pt x="8069580" y="1027176"/>
                </a:lnTo>
                <a:lnTo>
                  <a:pt x="8074152" y="1027176"/>
                </a:lnTo>
                <a:close/>
              </a:path>
              <a:path w="8080375" h="1038225">
                <a:moveTo>
                  <a:pt x="8074152" y="1037844"/>
                </a:moveTo>
                <a:lnTo>
                  <a:pt x="8074152" y="1027176"/>
                </a:lnTo>
                <a:lnTo>
                  <a:pt x="8069580" y="1033272"/>
                </a:lnTo>
                <a:lnTo>
                  <a:pt x="8069580" y="1037844"/>
                </a:lnTo>
                <a:lnTo>
                  <a:pt x="8074152" y="10378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50467" y="3839970"/>
            <a:ext cx="389572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Carlito"/>
                <a:cs typeface="Carlito"/>
              </a:rPr>
              <a:t>High</a:t>
            </a:r>
            <a:r>
              <a:rPr sz="1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Negative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feelingsNeutral</a:t>
            </a:r>
            <a:r>
              <a:rPr sz="19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feelings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76746" y="3839970"/>
            <a:ext cx="218757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dirty="0">
                <a:latin typeface="Carlito"/>
                <a:cs typeface="Carlito"/>
              </a:rPr>
              <a:t>High</a:t>
            </a:r>
            <a:r>
              <a:rPr sz="19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positive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feelings</a:t>
            </a:r>
            <a:endParaRPr sz="195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26564" y="4727460"/>
            <a:ext cx="4165600" cy="1651000"/>
          </a:xfrm>
          <a:custGeom>
            <a:avLst/>
            <a:gdLst/>
            <a:ahLst/>
            <a:cxnLst/>
            <a:rect l="l" t="t" r="r" b="b"/>
            <a:pathLst>
              <a:path w="4165600" h="1651000">
                <a:moveTo>
                  <a:pt x="4163568" y="0"/>
                </a:moveTo>
                <a:lnTo>
                  <a:pt x="4154424" y="0"/>
                </a:lnTo>
                <a:lnTo>
                  <a:pt x="4154424" y="10668"/>
                </a:lnTo>
                <a:lnTo>
                  <a:pt x="4154424" y="743712"/>
                </a:lnTo>
                <a:lnTo>
                  <a:pt x="9144" y="743712"/>
                </a:lnTo>
                <a:lnTo>
                  <a:pt x="9144" y="10668"/>
                </a:lnTo>
                <a:lnTo>
                  <a:pt x="4154424" y="10668"/>
                </a:lnTo>
                <a:lnTo>
                  <a:pt x="4154424" y="0"/>
                </a:lnTo>
                <a:lnTo>
                  <a:pt x="0" y="0"/>
                </a:lnTo>
                <a:lnTo>
                  <a:pt x="0" y="754380"/>
                </a:lnTo>
                <a:lnTo>
                  <a:pt x="4572" y="754380"/>
                </a:lnTo>
                <a:lnTo>
                  <a:pt x="9144" y="754380"/>
                </a:lnTo>
                <a:lnTo>
                  <a:pt x="4154424" y="754380"/>
                </a:lnTo>
                <a:lnTo>
                  <a:pt x="4158996" y="754380"/>
                </a:lnTo>
                <a:lnTo>
                  <a:pt x="4163568" y="754380"/>
                </a:lnTo>
                <a:lnTo>
                  <a:pt x="4163568" y="0"/>
                </a:lnTo>
                <a:close/>
              </a:path>
              <a:path w="4165600" h="1651000">
                <a:moveTo>
                  <a:pt x="4165092" y="1063752"/>
                </a:moveTo>
                <a:lnTo>
                  <a:pt x="4162044" y="1039368"/>
                </a:lnTo>
                <a:lnTo>
                  <a:pt x="4158996" y="1027176"/>
                </a:lnTo>
                <a:lnTo>
                  <a:pt x="4154424" y="1016508"/>
                </a:lnTo>
                <a:lnTo>
                  <a:pt x="4154424" y="1063752"/>
                </a:lnTo>
                <a:lnTo>
                  <a:pt x="4154424" y="1528572"/>
                </a:lnTo>
                <a:lnTo>
                  <a:pt x="4152900" y="1540764"/>
                </a:lnTo>
                <a:lnTo>
                  <a:pt x="4152900" y="1539240"/>
                </a:lnTo>
                <a:lnTo>
                  <a:pt x="4151376" y="1551432"/>
                </a:lnTo>
                <a:lnTo>
                  <a:pt x="4145280" y="1572768"/>
                </a:lnTo>
                <a:lnTo>
                  <a:pt x="4145280" y="1571244"/>
                </a:lnTo>
                <a:lnTo>
                  <a:pt x="4140708" y="1581912"/>
                </a:lnTo>
                <a:lnTo>
                  <a:pt x="4128516" y="1600200"/>
                </a:lnTo>
                <a:lnTo>
                  <a:pt x="4128516" y="1598676"/>
                </a:lnTo>
                <a:lnTo>
                  <a:pt x="4120896" y="1607820"/>
                </a:lnTo>
                <a:lnTo>
                  <a:pt x="4113276" y="1615440"/>
                </a:lnTo>
                <a:lnTo>
                  <a:pt x="4113276" y="1613916"/>
                </a:lnTo>
                <a:lnTo>
                  <a:pt x="4104132" y="1621536"/>
                </a:lnTo>
                <a:lnTo>
                  <a:pt x="4105656" y="1621536"/>
                </a:lnTo>
                <a:lnTo>
                  <a:pt x="4094988" y="1626108"/>
                </a:lnTo>
                <a:lnTo>
                  <a:pt x="4096512" y="1626108"/>
                </a:lnTo>
                <a:lnTo>
                  <a:pt x="4075176" y="1635252"/>
                </a:lnTo>
                <a:lnTo>
                  <a:pt x="4076700" y="1635252"/>
                </a:lnTo>
                <a:lnTo>
                  <a:pt x="4064508" y="1638300"/>
                </a:lnTo>
                <a:lnTo>
                  <a:pt x="4066032" y="1638300"/>
                </a:lnTo>
                <a:lnTo>
                  <a:pt x="4053840" y="1639824"/>
                </a:lnTo>
                <a:lnTo>
                  <a:pt x="109728" y="1639824"/>
                </a:lnTo>
                <a:lnTo>
                  <a:pt x="97536" y="1638300"/>
                </a:lnTo>
                <a:lnTo>
                  <a:pt x="99060" y="1638300"/>
                </a:lnTo>
                <a:lnTo>
                  <a:pt x="86868" y="1635252"/>
                </a:lnTo>
                <a:lnTo>
                  <a:pt x="88392" y="1635252"/>
                </a:lnTo>
                <a:lnTo>
                  <a:pt x="67056" y="1626108"/>
                </a:lnTo>
                <a:lnTo>
                  <a:pt x="68580" y="1626108"/>
                </a:lnTo>
                <a:lnTo>
                  <a:pt x="57912" y="1621536"/>
                </a:lnTo>
                <a:lnTo>
                  <a:pt x="59436" y="1621536"/>
                </a:lnTo>
                <a:lnTo>
                  <a:pt x="50292" y="1613916"/>
                </a:lnTo>
                <a:lnTo>
                  <a:pt x="50292" y="1615440"/>
                </a:lnTo>
                <a:lnTo>
                  <a:pt x="42672" y="1607820"/>
                </a:lnTo>
                <a:lnTo>
                  <a:pt x="35052" y="1598676"/>
                </a:lnTo>
                <a:lnTo>
                  <a:pt x="35052" y="1600200"/>
                </a:lnTo>
                <a:lnTo>
                  <a:pt x="22860" y="1581912"/>
                </a:lnTo>
                <a:lnTo>
                  <a:pt x="18288" y="1571244"/>
                </a:lnTo>
                <a:lnTo>
                  <a:pt x="18288" y="1572768"/>
                </a:lnTo>
                <a:lnTo>
                  <a:pt x="12192" y="1551432"/>
                </a:lnTo>
                <a:lnTo>
                  <a:pt x="10668" y="1539240"/>
                </a:lnTo>
                <a:lnTo>
                  <a:pt x="10668" y="1540764"/>
                </a:lnTo>
                <a:lnTo>
                  <a:pt x="9144" y="1528572"/>
                </a:lnTo>
                <a:lnTo>
                  <a:pt x="9144" y="1063752"/>
                </a:lnTo>
                <a:lnTo>
                  <a:pt x="10668" y="1053084"/>
                </a:lnTo>
                <a:lnTo>
                  <a:pt x="12192" y="1040892"/>
                </a:lnTo>
                <a:lnTo>
                  <a:pt x="12192" y="1042416"/>
                </a:lnTo>
                <a:lnTo>
                  <a:pt x="15240" y="1030224"/>
                </a:lnTo>
                <a:lnTo>
                  <a:pt x="15240" y="1031748"/>
                </a:lnTo>
                <a:lnTo>
                  <a:pt x="18288" y="1021080"/>
                </a:lnTo>
                <a:lnTo>
                  <a:pt x="22860" y="1010412"/>
                </a:lnTo>
                <a:lnTo>
                  <a:pt x="22860" y="1011936"/>
                </a:lnTo>
                <a:lnTo>
                  <a:pt x="28956" y="1001268"/>
                </a:lnTo>
                <a:lnTo>
                  <a:pt x="28956" y="1002792"/>
                </a:lnTo>
                <a:lnTo>
                  <a:pt x="35052" y="993648"/>
                </a:lnTo>
                <a:lnTo>
                  <a:pt x="50292" y="978408"/>
                </a:lnTo>
                <a:lnTo>
                  <a:pt x="57912" y="973328"/>
                </a:lnTo>
                <a:lnTo>
                  <a:pt x="59436" y="972312"/>
                </a:lnTo>
                <a:lnTo>
                  <a:pt x="57912" y="972312"/>
                </a:lnTo>
                <a:lnTo>
                  <a:pt x="67056" y="967079"/>
                </a:lnTo>
                <a:lnTo>
                  <a:pt x="68580" y="966216"/>
                </a:lnTo>
                <a:lnTo>
                  <a:pt x="67056" y="966216"/>
                </a:lnTo>
                <a:lnTo>
                  <a:pt x="77724" y="961644"/>
                </a:lnTo>
                <a:lnTo>
                  <a:pt x="86868" y="959027"/>
                </a:lnTo>
                <a:lnTo>
                  <a:pt x="88392" y="958596"/>
                </a:lnTo>
                <a:lnTo>
                  <a:pt x="86868" y="958596"/>
                </a:lnTo>
                <a:lnTo>
                  <a:pt x="97536" y="955929"/>
                </a:lnTo>
                <a:lnTo>
                  <a:pt x="99060" y="955548"/>
                </a:lnTo>
                <a:lnTo>
                  <a:pt x="97536" y="955548"/>
                </a:lnTo>
                <a:lnTo>
                  <a:pt x="109728" y="954024"/>
                </a:lnTo>
                <a:lnTo>
                  <a:pt x="120396" y="952500"/>
                </a:lnTo>
                <a:lnTo>
                  <a:pt x="4043172" y="952500"/>
                </a:lnTo>
                <a:lnTo>
                  <a:pt x="4053840" y="954024"/>
                </a:lnTo>
                <a:lnTo>
                  <a:pt x="4066032" y="955548"/>
                </a:lnTo>
                <a:lnTo>
                  <a:pt x="4064508" y="955548"/>
                </a:lnTo>
                <a:lnTo>
                  <a:pt x="4066032" y="955929"/>
                </a:lnTo>
                <a:lnTo>
                  <a:pt x="4076700" y="958596"/>
                </a:lnTo>
                <a:lnTo>
                  <a:pt x="4075176" y="958596"/>
                </a:lnTo>
                <a:lnTo>
                  <a:pt x="4076700" y="959027"/>
                </a:lnTo>
                <a:lnTo>
                  <a:pt x="4085844" y="961644"/>
                </a:lnTo>
                <a:lnTo>
                  <a:pt x="4096512" y="966216"/>
                </a:lnTo>
                <a:lnTo>
                  <a:pt x="4094988" y="966216"/>
                </a:lnTo>
                <a:lnTo>
                  <a:pt x="4096512" y="967079"/>
                </a:lnTo>
                <a:lnTo>
                  <a:pt x="4105656" y="972312"/>
                </a:lnTo>
                <a:lnTo>
                  <a:pt x="4104132" y="972312"/>
                </a:lnTo>
                <a:lnTo>
                  <a:pt x="4105656" y="973328"/>
                </a:lnTo>
                <a:lnTo>
                  <a:pt x="4113276" y="978408"/>
                </a:lnTo>
                <a:lnTo>
                  <a:pt x="4128516" y="993648"/>
                </a:lnTo>
                <a:lnTo>
                  <a:pt x="4134612" y="1002792"/>
                </a:lnTo>
                <a:lnTo>
                  <a:pt x="4134612" y="1001268"/>
                </a:lnTo>
                <a:lnTo>
                  <a:pt x="4140708" y="1011936"/>
                </a:lnTo>
                <a:lnTo>
                  <a:pt x="4140708" y="1010412"/>
                </a:lnTo>
                <a:lnTo>
                  <a:pt x="4145280" y="1021080"/>
                </a:lnTo>
                <a:lnTo>
                  <a:pt x="4148328" y="1031748"/>
                </a:lnTo>
                <a:lnTo>
                  <a:pt x="4148328" y="1030224"/>
                </a:lnTo>
                <a:lnTo>
                  <a:pt x="4151376" y="1042416"/>
                </a:lnTo>
                <a:lnTo>
                  <a:pt x="4151376" y="1040892"/>
                </a:lnTo>
                <a:lnTo>
                  <a:pt x="4152900" y="1053084"/>
                </a:lnTo>
                <a:lnTo>
                  <a:pt x="4154424" y="1063752"/>
                </a:lnTo>
                <a:lnTo>
                  <a:pt x="4154424" y="1016508"/>
                </a:lnTo>
                <a:lnTo>
                  <a:pt x="4149852" y="1005840"/>
                </a:lnTo>
                <a:lnTo>
                  <a:pt x="4120896" y="970788"/>
                </a:lnTo>
                <a:lnTo>
                  <a:pt x="4078224" y="947928"/>
                </a:lnTo>
                <a:lnTo>
                  <a:pt x="4043172" y="941832"/>
                </a:lnTo>
                <a:lnTo>
                  <a:pt x="120396" y="941832"/>
                </a:lnTo>
                <a:lnTo>
                  <a:pt x="73152" y="952500"/>
                </a:lnTo>
                <a:lnTo>
                  <a:pt x="35052" y="978408"/>
                </a:lnTo>
                <a:lnTo>
                  <a:pt x="4572" y="1027176"/>
                </a:lnTo>
                <a:lnTo>
                  <a:pt x="0" y="1051560"/>
                </a:lnTo>
                <a:lnTo>
                  <a:pt x="0" y="1540764"/>
                </a:lnTo>
                <a:lnTo>
                  <a:pt x="1524" y="1552956"/>
                </a:lnTo>
                <a:lnTo>
                  <a:pt x="4572" y="1565148"/>
                </a:lnTo>
                <a:lnTo>
                  <a:pt x="9144" y="1575816"/>
                </a:lnTo>
                <a:lnTo>
                  <a:pt x="13716" y="1586484"/>
                </a:lnTo>
                <a:lnTo>
                  <a:pt x="19812" y="1597152"/>
                </a:lnTo>
                <a:lnTo>
                  <a:pt x="35052" y="1615440"/>
                </a:lnTo>
                <a:lnTo>
                  <a:pt x="44196" y="1623060"/>
                </a:lnTo>
                <a:lnTo>
                  <a:pt x="57912" y="1632204"/>
                </a:lnTo>
                <a:lnTo>
                  <a:pt x="62484" y="1635252"/>
                </a:lnTo>
                <a:lnTo>
                  <a:pt x="67056" y="1637855"/>
                </a:lnTo>
                <a:lnTo>
                  <a:pt x="73152" y="1641348"/>
                </a:lnTo>
                <a:lnTo>
                  <a:pt x="85344" y="1644396"/>
                </a:lnTo>
                <a:lnTo>
                  <a:pt x="86868" y="1644827"/>
                </a:lnTo>
                <a:lnTo>
                  <a:pt x="96012" y="1647444"/>
                </a:lnTo>
                <a:lnTo>
                  <a:pt x="97536" y="1647825"/>
                </a:lnTo>
                <a:lnTo>
                  <a:pt x="108204" y="1650492"/>
                </a:lnTo>
                <a:lnTo>
                  <a:pt x="4055364" y="1650492"/>
                </a:lnTo>
                <a:lnTo>
                  <a:pt x="4066032" y="1647825"/>
                </a:lnTo>
                <a:lnTo>
                  <a:pt x="4067556" y="1647444"/>
                </a:lnTo>
                <a:lnTo>
                  <a:pt x="4076700" y="1644827"/>
                </a:lnTo>
                <a:lnTo>
                  <a:pt x="4078224" y="1644396"/>
                </a:lnTo>
                <a:lnTo>
                  <a:pt x="4090416" y="1641348"/>
                </a:lnTo>
                <a:lnTo>
                  <a:pt x="4096512" y="1637855"/>
                </a:lnTo>
                <a:lnTo>
                  <a:pt x="4101084" y="1635252"/>
                </a:lnTo>
                <a:lnTo>
                  <a:pt x="4105656" y="1632204"/>
                </a:lnTo>
                <a:lnTo>
                  <a:pt x="4110228" y="1629156"/>
                </a:lnTo>
                <a:lnTo>
                  <a:pt x="4143756" y="1597152"/>
                </a:lnTo>
                <a:lnTo>
                  <a:pt x="4154424" y="1575816"/>
                </a:lnTo>
                <a:lnTo>
                  <a:pt x="4158996" y="1565148"/>
                </a:lnTo>
                <a:lnTo>
                  <a:pt x="4162044" y="1552956"/>
                </a:lnTo>
                <a:lnTo>
                  <a:pt x="4165092" y="1528572"/>
                </a:lnTo>
                <a:lnTo>
                  <a:pt x="4165092" y="10637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756406" y="4772657"/>
            <a:ext cx="3100705" cy="15481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07745" marR="5080" indent="-995680">
              <a:lnSpc>
                <a:spcPct val="101000"/>
              </a:lnSpc>
              <a:spcBef>
                <a:spcPts val="95"/>
              </a:spcBef>
            </a:pPr>
            <a:r>
              <a:rPr sz="1950" dirty="0">
                <a:latin typeface="Carlito"/>
                <a:cs typeface="Carlito"/>
              </a:rPr>
              <a:t>(Absence)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Maintenance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factor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(presence)</a:t>
            </a:r>
            <a:endParaRPr sz="19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950">
              <a:latin typeface="Carlito"/>
              <a:cs typeface="Carlito"/>
            </a:endParaRPr>
          </a:p>
          <a:p>
            <a:pPr marL="1009015" marR="114300" indent="-883920">
              <a:lnSpc>
                <a:spcPct val="101000"/>
              </a:lnSpc>
              <a:spcBef>
                <a:spcPts val="5"/>
              </a:spcBef>
            </a:pPr>
            <a:r>
              <a:rPr sz="1950" dirty="0">
                <a:latin typeface="Carlito"/>
                <a:cs typeface="Carlito"/>
              </a:rPr>
              <a:t>(Absence)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Carlito"/>
                <a:cs typeface="Carlito"/>
              </a:rPr>
              <a:t>Motivation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factor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Carlito"/>
                <a:cs typeface="Carlito"/>
              </a:rPr>
              <a:t>(presence)</a:t>
            </a:r>
            <a:endParaRPr sz="1950">
              <a:latin typeface="Carlito"/>
              <a:cs typeface="Carlit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66700" y="4021835"/>
            <a:ext cx="8083550" cy="2694940"/>
            <a:chOff x="266700" y="4021835"/>
            <a:chExt cx="8083550" cy="2694940"/>
          </a:xfrm>
        </p:grpSpPr>
        <p:sp>
          <p:nvSpPr>
            <p:cNvPr id="10" name="object 10"/>
            <p:cNvSpPr/>
            <p:nvPr/>
          </p:nvSpPr>
          <p:spPr>
            <a:xfrm>
              <a:off x="4308347" y="4552187"/>
              <a:ext cx="399415" cy="181610"/>
            </a:xfrm>
            <a:custGeom>
              <a:avLst/>
              <a:gdLst/>
              <a:ahLst/>
              <a:cxnLst/>
              <a:rect l="l" t="t" r="r" b="b"/>
              <a:pathLst>
                <a:path w="399414" h="181610">
                  <a:moveTo>
                    <a:pt x="399287" y="91439"/>
                  </a:moveTo>
                  <a:lnTo>
                    <a:pt x="300227" y="91439"/>
                  </a:lnTo>
                  <a:lnTo>
                    <a:pt x="300227" y="0"/>
                  </a:lnTo>
                  <a:lnTo>
                    <a:pt x="100583" y="0"/>
                  </a:lnTo>
                  <a:lnTo>
                    <a:pt x="100583" y="91439"/>
                  </a:lnTo>
                  <a:lnTo>
                    <a:pt x="0" y="91439"/>
                  </a:lnTo>
                  <a:lnTo>
                    <a:pt x="199643" y="181355"/>
                  </a:lnTo>
                  <a:lnTo>
                    <a:pt x="399287" y="91439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283964" y="4547616"/>
              <a:ext cx="448309" cy="192405"/>
            </a:xfrm>
            <a:custGeom>
              <a:avLst/>
              <a:gdLst/>
              <a:ahLst/>
              <a:cxnLst/>
              <a:rect l="l" t="t" r="r" b="b"/>
              <a:pathLst>
                <a:path w="448310" h="192404">
                  <a:moveTo>
                    <a:pt x="25908" y="89916"/>
                  </a:moveTo>
                  <a:lnTo>
                    <a:pt x="0" y="89916"/>
                  </a:lnTo>
                  <a:lnTo>
                    <a:pt x="24384" y="101029"/>
                  </a:lnTo>
                  <a:lnTo>
                    <a:pt x="24384" y="100584"/>
                  </a:lnTo>
                  <a:lnTo>
                    <a:pt x="25908" y="89916"/>
                  </a:lnTo>
                  <a:close/>
                </a:path>
                <a:path w="448310" h="192404">
                  <a:moveTo>
                    <a:pt x="49377" y="100584"/>
                  </a:moveTo>
                  <a:lnTo>
                    <a:pt x="25908" y="89916"/>
                  </a:lnTo>
                  <a:lnTo>
                    <a:pt x="24384" y="100584"/>
                  </a:lnTo>
                  <a:lnTo>
                    <a:pt x="49377" y="100584"/>
                  </a:lnTo>
                  <a:close/>
                </a:path>
                <a:path w="448310" h="192404">
                  <a:moveTo>
                    <a:pt x="224781" y="180312"/>
                  </a:moveTo>
                  <a:lnTo>
                    <a:pt x="49377" y="100584"/>
                  </a:lnTo>
                  <a:lnTo>
                    <a:pt x="24384" y="100584"/>
                  </a:lnTo>
                  <a:lnTo>
                    <a:pt x="24384" y="101029"/>
                  </a:lnTo>
                  <a:lnTo>
                    <a:pt x="222504" y="191329"/>
                  </a:lnTo>
                  <a:lnTo>
                    <a:pt x="222504" y="181356"/>
                  </a:lnTo>
                  <a:lnTo>
                    <a:pt x="224781" y="180312"/>
                  </a:lnTo>
                  <a:close/>
                </a:path>
                <a:path w="448310" h="192404">
                  <a:moveTo>
                    <a:pt x="124968" y="89916"/>
                  </a:moveTo>
                  <a:lnTo>
                    <a:pt x="25908" y="89916"/>
                  </a:lnTo>
                  <a:lnTo>
                    <a:pt x="49377" y="100584"/>
                  </a:lnTo>
                  <a:lnTo>
                    <a:pt x="118872" y="100584"/>
                  </a:lnTo>
                  <a:lnTo>
                    <a:pt x="118872" y="96012"/>
                  </a:lnTo>
                  <a:lnTo>
                    <a:pt x="124968" y="89916"/>
                  </a:lnTo>
                  <a:close/>
                </a:path>
                <a:path w="448310" h="192404">
                  <a:moveTo>
                    <a:pt x="329184" y="89916"/>
                  </a:moveTo>
                  <a:lnTo>
                    <a:pt x="329184" y="0"/>
                  </a:lnTo>
                  <a:lnTo>
                    <a:pt x="118872" y="0"/>
                  </a:lnTo>
                  <a:lnTo>
                    <a:pt x="118872" y="89916"/>
                  </a:lnTo>
                  <a:lnTo>
                    <a:pt x="124968" y="89916"/>
                  </a:lnTo>
                  <a:lnTo>
                    <a:pt x="124968" y="10668"/>
                  </a:lnTo>
                  <a:lnTo>
                    <a:pt x="129540" y="4572"/>
                  </a:lnTo>
                  <a:lnTo>
                    <a:pt x="129540" y="10668"/>
                  </a:lnTo>
                  <a:lnTo>
                    <a:pt x="318516" y="10668"/>
                  </a:lnTo>
                  <a:lnTo>
                    <a:pt x="318516" y="4572"/>
                  </a:lnTo>
                  <a:lnTo>
                    <a:pt x="324612" y="10668"/>
                  </a:lnTo>
                  <a:lnTo>
                    <a:pt x="324612" y="89916"/>
                  </a:lnTo>
                  <a:lnTo>
                    <a:pt x="329184" y="89916"/>
                  </a:lnTo>
                  <a:close/>
                </a:path>
                <a:path w="448310" h="192404">
                  <a:moveTo>
                    <a:pt x="129540" y="100584"/>
                  </a:moveTo>
                  <a:lnTo>
                    <a:pt x="129540" y="10668"/>
                  </a:lnTo>
                  <a:lnTo>
                    <a:pt x="124968" y="10668"/>
                  </a:lnTo>
                  <a:lnTo>
                    <a:pt x="124968" y="89916"/>
                  </a:lnTo>
                  <a:lnTo>
                    <a:pt x="118872" y="96012"/>
                  </a:lnTo>
                  <a:lnTo>
                    <a:pt x="118872" y="100584"/>
                  </a:lnTo>
                  <a:lnTo>
                    <a:pt x="129540" y="100584"/>
                  </a:lnTo>
                  <a:close/>
                </a:path>
                <a:path w="448310" h="192404">
                  <a:moveTo>
                    <a:pt x="129540" y="10668"/>
                  </a:moveTo>
                  <a:lnTo>
                    <a:pt x="129540" y="4572"/>
                  </a:lnTo>
                  <a:lnTo>
                    <a:pt x="124968" y="10668"/>
                  </a:lnTo>
                  <a:lnTo>
                    <a:pt x="129540" y="10668"/>
                  </a:lnTo>
                  <a:close/>
                </a:path>
                <a:path w="448310" h="192404">
                  <a:moveTo>
                    <a:pt x="227076" y="181356"/>
                  </a:moveTo>
                  <a:lnTo>
                    <a:pt x="224781" y="180312"/>
                  </a:lnTo>
                  <a:lnTo>
                    <a:pt x="222504" y="181356"/>
                  </a:lnTo>
                  <a:lnTo>
                    <a:pt x="227076" y="181356"/>
                  </a:lnTo>
                  <a:close/>
                </a:path>
                <a:path w="448310" h="192404">
                  <a:moveTo>
                    <a:pt x="227076" y="190634"/>
                  </a:moveTo>
                  <a:lnTo>
                    <a:pt x="227076" y="181356"/>
                  </a:lnTo>
                  <a:lnTo>
                    <a:pt x="222504" y="181356"/>
                  </a:lnTo>
                  <a:lnTo>
                    <a:pt x="222504" y="191329"/>
                  </a:lnTo>
                  <a:lnTo>
                    <a:pt x="224028" y="192024"/>
                  </a:lnTo>
                  <a:lnTo>
                    <a:pt x="227076" y="190634"/>
                  </a:lnTo>
                  <a:close/>
                </a:path>
                <a:path w="448310" h="192404">
                  <a:moveTo>
                    <a:pt x="423672" y="101029"/>
                  </a:moveTo>
                  <a:lnTo>
                    <a:pt x="423672" y="100584"/>
                  </a:lnTo>
                  <a:lnTo>
                    <a:pt x="398856" y="100584"/>
                  </a:lnTo>
                  <a:lnTo>
                    <a:pt x="224781" y="180312"/>
                  </a:lnTo>
                  <a:lnTo>
                    <a:pt x="227076" y="181356"/>
                  </a:lnTo>
                  <a:lnTo>
                    <a:pt x="227076" y="190634"/>
                  </a:lnTo>
                  <a:lnTo>
                    <a:pt x="423672" y="101029"/>
                  </a:lnTo>
                  <a:close/>
                </a:path>
                <a:path w="448310" h="192404">
                  <a:moveTo>
                    <a:pt x="324612" y="10668"/>
                  </a:moveTo>
                  <a:lnTo>
                    <a:pt x="318516" y="4572"/>
                  </a:lnTo>
                  <a:lnTo>
                    <a:pt x="318516" y="10668"/>
                  </a:lnTo>
                  <a:lnTo>
                    <a:pt x="324612" y="10668"/>
                  </a:lnTo>
                  <a:close/>
                </a:path>
                <a:path w="448310" h="192404">
                  <a:moveTo>
                    <a:pt x="329184" y="100584"/>
                  </a:moveTo>
                  <a:lnTo>
                    <a:pt x="329184" y="96012"/>
                  </a:lnTo>
                  <a:lnTo>
                    <a:pt x="324612" y="89916"/>
                  </a:lnTo>
                  <a:lnTo>
                    <a:pt x="324612" y="10668"/>
                  </a:lnTo>
                  <a:lnTo>
                    <a:pt x="318516" y="10668"/>
                  </a:lnTo>
                  <a:lnTo>
                    <a:pt x="318516" y="100584"/>
                  </a:lnTo>
                  <a:lnTo>
                    <a:pt x="329184" y="100584"/>
                  </a:lnTo>
                  <a:close/>
                </a:path>
                <a:path w="448310" h="192404">
                  <a:moveTo>
                    <a:pt x="422148" y="89916"/>
                  </a:moveTo>
                  <a:lnTo>
                    <a:pt x="324612" y="89916"/>
                  </a:lnTo>
                  <a:lnTo>
                    <a:pt x="329184" y="96012"/>
                  </a:lnTo>
                  <a:lnTo>
                    <a:pt x="329184" y="100584"/>
                  </a:lnTo>
                  <a:lnTo>
                    <a:pt x="398856" y="100584"/>
                  </a:lnTo>
                  <a:lnTo>
                    <a:pt x="422148" y="89916"/>
                  </a:lnTo>
                  <a:close/>
                </a:path>
                <a:path w="448310" h="192404">
                  <a:moveTo>
                    <a:pt x="423672" y="100584"/>
                  </a:moveTo>
                  <a:lnTo>
                    <a:pt x="422148" y="89916"/>
                  </a:lnTo>
                  <a:lnTo>
                    <a:pt x="398856" y="100584"/>
                  </a:lnTo>
                  <a:lnTo>
                    <a:pt x="423672" y="100584"/>
                  </a:lnTo>
                  <a:close/>
                </a:path>
                <a:path w="448310" h="192404">
                  <a:moveTo>
                    <a:pt x="448056" y="89916"/>
                  </a:moveTo>
                  <a:lnTo>
                    <a:pt x="422148" y="89916"/>
                  </a:lnTo>
                  <a:lnTo>
                    <a:pt x="423672" y="100584"/>
                  </a:lnTo>
                  <a:lnTo>
                    <a:pt x="423672" y="101029"/>
                  </a:lnTo>
                  <a:lnTo>
                    <a:pt x="448056" y="89916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308347" y="5468111"/>
              <a:ext cx="399415" cy="198120"/>
            </a:xfrm>
            <a:custGeom>
              <a:avLst/>
              <a:gdLst/>
              <a:ahLst/>
              <a:cxnLst/>
              <a:rect l="l" t="t" r="r" b="b"/>
              <a:pathLst>
                <a:path w="399414" h="198120">
                  <a:moveTo>
                    <a:pt x="399287" y="99059"/>
                  </a:moveTo>
                  <a:lnTo>
                    <a:pt x="300227" y="99059"/>
                  </a:lnTo>
                  <a:lnTo>
                    <a:pt x="300227" y="0"/>
                  </a:lnTo>
                  <a:lnTo>
                    <a:pt x="100583" y="0"/>
                  </a:lnTo>
                  <a:lnTo>
                    <a:pt x="100583" y="99059"/>
                  </a:lnTo>
                  <a:lnTo>
                    <a:pt x="0" y="99059"/>
                  </a:lnTo>
                  <a:lnTo>
                    <a:pt x="199643" y="198119"/>
                  </a:lnTo>
                  <a:lnTo>
                    <a:pt x="399287" y="99059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285488" y="5462016"/>
              <a:ext cx="445134" cy="210820"/>
            </a:xfrm>
            <a:custGeom>
              <a:avLst/>
              <a:gdLst/>
              <a:ahLst/>
              <a:cxnLst/>
              <a:rect l="l" t="t" r="r" b="b"/>
              <a:pathLst>
                <a:path w="445135" h="210820">
                  <a:moveTo>
                    <a:pt x="123444" y="99060"/>
                  </a:moveTo>
                  <a:lnTo>
                    <a:pt x="0" y="99060"/>
                  </a:lnTo>
                  <a:lnTo>
                    <a:pt x="22860" y="110490"/>
                  </a:lnTo>
                  <a:lnTo>
                    <a:pt x="22860" y="109728"/>
                  </a:lnTo>
                  <a:lnTo>
                    <a:pt x="25908" y="100584"/>
                  </a:lnTo>
                  <a:lnTo>
                    <a:pt x="44336" y="109728"/>
                  </a:lnTo>
                  <a:lnTo>
                    <a:pt x="117348" y="109728"/>
                  </a:lnTo>
                  <a:lnTo>
                    <a:pt x="117348" y="105156"/>
                  </a:lnTo>
                  <a:lnTo>
                    <a:pt x="123444" y="99060"/>
                  </a:lnTo>
                  <a:close/>
                </a:path>
                <a:path w="445135" h="210820">
                  <a:moveTo>
                    <a:pt x="44336" y="109728"/>
                  </a:moveTo>
                  <a:lnTo>
                    <a:pt x="25908" y="100584"/>
                  </a:lnTo>
                  <a:lnTo>
                    <a:pt x="22860" y="109728"/>
                  </a:lnTo>
                  <a:lnTo>
                    <a:pt x="44336" y="109728"/>
                  </a:lnTo>
                  <a:close/>
                </a:path>
                <a:path w="445135" h="210820">
                  <a:moveTo>
                    <a:pt x="223266" y="198509"/>
                  </a:moveTo>
                  <a:lnTo>
                    <a:pt x="44336" y="109728"/>
                  </a:lnTo>
                  <a:lnTo>
                    <a:pt x="22860" y="109728"/>
                  </a:lnTo>
                  <a:lnTo>
                    <a:pt x="22860" y="110490"/>
                  </a:lnTo>
                  <a:lnTo>
                    <a:pt x="220980" y="209550"/>
                  </a:lnTo>
                  <a:lnTo>
                    <a:pt x="220980" y="199644"/>
                  </a:lnTo>
                  <a:lnTo>
                    <a:pt x="223266" y="198509"/>
                  </a:lnTo>
                  <a:close/>
                </a:path>
                <a:path w="445135" h="210820">
                  <a:moveTo>
                    <a:pt x="327660" y="99060"/>
                  </a:moveTo>
                  <a:lnTo>
                    <a:pt x="327660" y="0"/>
                  </a:lnTo>
                  <a:lnTo>
                    <a:pt x="117348" y="0"/>
                  </a:lnTo>
                  <a:lnTo>
                    <a:pt x="117348" y="99060"/>
                  </a:lnTo>
                  <a:lnTo>
                    <a:pt x="123444" y="99060"/>
                  </a:lnTo>
                  <a:lnTo>
                    <a:pt x="123444" y="10668"/>
                  </a:lnTo>
                  <a:lnTo>
                    <a:pt x="128016" y="6096"/>
                  </a:lnTo>
                  <a:lnTo>
                    <a:pt x="128016" y="10668"/>
                  </a:lnTo>
                  <a:lnTo>
                    <a:pt x="316992" y="10668"/>
                  </a:lnTo>
                  <a:lnTo>
                    <a:pt x="316992" y="6096"/>
                  </a:lnTo>
                  <a:lnTo>
                    <a:pt x="323088" y="10668"/>
                  </a:lnTo>
                  <a:lnTo>
                    <a:pt x="323088" y="99060"/>
                  </a:lnTo>
                  <a:lnTo>
                    <a:pt x="327660" y="99060"/>
                  </a:lnTo>
                  <a:close/>
                </a:path>
                <a:path w="445135" h="210820">
                  <a:moveTo>
                    <a:pt x="128016" y="109728"/>
                  </a:moveTo>
                  <a:lnTo>
                    <a:pt x="128016" y="10668"/>
                  </a:lnTo>
                  <a:lnTo>
                    <a:pt x="123444" y="10668"/>
                  </a:lnTo>
                  <a:lnTo>
                    <a:pt x="123444" y="99060"/>
                  </a:lnTo>
                  <a:lnTo>
                    <a:pt x="117348" y="105156"/>
                  </a:lnTo>
                  <a:lnTo>
                    <a:pt x="117348" y="109728"/>
                  </a:lnTo>
                  <a:lnTo>
                    <a:pt x="128016" y="109728"/>
                  </a:lnTo>
                  <a:close/>
                </a:path>
                <a:path w="445135" h="210820">
                  <a:moveTo>
                    <a:pt x="128016" y="10668"/>
                  </a:moveTo>
                  <a:lnTo>
                    <a:pt x="128016" y="6096"/>
                  </a:lnTo>
                  <a:lnTo>
                    <a:pt x="123444" y="10668"/>
                  </a:lnTo>
                  <a:lnTo>
                    <a:pt x="128016" y="10668"/>
                  </a:lnTo>
                  <a:close/>
                </a:path>
                <a:path w="445135" h="210820">
                  <a:moveTo>
                    <a:pt x="225552" y="199644"/>
                  </a:moveTo>
                  <a:lnTo>
                    <a:pt x="223266" y="198509"/>
                  </a:lnTo>
                  <a:lnTo>
                    <a:pt x="220980" y="199644"/>
                  </a:lnTo>
                  <a:lnTo>
                    <a:pt x="225552" y="199644"/>
                  </a:lnTo>
                  <a:close/>
                </a:path>
                <a:path w="445135" h="210820">
                  <a:moveTo>
                    <a:pt x="225552" y="208788"/>
                  </a:moveTo>
                  <a:lnTo>
                    <a:pt x="225552" y="199644"/>
                  </a:lnTo>
                  <a:lnTo>
                    <a:pt x="220980" y="199644"/>
                  </a:lnTo>
                  <a:lnTo>
                    <a:pt x="220980" y="209550"/>
                  </a:lnTo>
                  <a:lnTo>
                    <a:pt x="222504" y="210312"/>
                  </a:lnTo>
                  <a:lnTo>
                    <a:pt x="225552" y="208788"/>
                  </a:lnTo>
                  <a:close/>
                </a:path>
                <a:path w="445135" h="210820">
                  <a:moveTo>
                    <a:pt x="422148" y="110490"/>
                  </a:moveTo>
                  <a:lnTo>
                    <a:pt x="422148" y="109728"/>
                  </a:lnTo>
                  <a:lnTo>
                    <a:pt x="402195" y="109728"/>
                  </a:lnTo>
                  <a:lnTo>
                    <a:pt x="223266" y="198509"/>
                  </a:lnTo>
                  <a:lnTo>
                    <a:pt x="225552" y="199644"/>
                  </a:lnTo>
                  <a:lnTo>
                    <a:pt x="225552" y="208788"/>
                  </a:lnTo>
                  <a:lnTo>
                    <a:pt x="422148" y="110490"/>
                  </a:lnTo>
                  <a:close/>
                </a:path>
                <a:path w="445135" h="210820">
                  <a:moveTo>
                    <a:pt x="323088" y="10668"/>
                  </a:moveTo>
                  <a:lnTo>
                    <a:pt x="316992" y="6096"/>
                  </a:lnTo>
                  <a:lnTo>
                    <a:pt x="316992" y="10668"/>
                  </a:lnTo>
                  <a:lnTo>
                    <a:pt x="323088" y="10668"/>
                  </a:lnTo>
                  <a:close/>
                </a:path>
                <a:path w="445135" h="210820">
                  <a:moveTo>
                    <a:pt x="327660" y="109728"/>
                  </a:moveTo>
                  <a:lnTo>
                    <a:pt x="327660" y="105156"/>
                  </a:lnTo>
                  <a:lnTo>
                    <a:pt x="323088" y="99060"/>
                  </a:lnTo>
                  <a:lnTo>
                    <a:pt x="323088" y="10668"/>
                  </a:lnTo>
                  <a:lnTo>
                    <a:pt x="316992" y="10668"/>
                  </a:lnTo>
                  <a:lnTo>
                    <a:pt x="316992" y="109728"/>
                  </a:lnTo>
                  <a:lnTo>
                    <a:pt x="327660" y="109728"/>
                  </a:lnTo>
                  <a:close/>
                </a:path>
                <a:path w="445135" h="210820">
                  <a:moveTo>
                    <a:pt x="445008" y="99060"/>
                  </a:moveTo>
                  <a:lnTo>
                    <a:pt x="323088" y="99060"/>
                  </a:lnTo>
                  <a:lnTo>
                    <a:pt x="327660" y="105156"/>
                  </a:lnTo>
                  <a:lnTo>
                    <a:pt x="327660" y="109728"/>
                  </a:lnTo>
                  <a:lnTo>
                    <a:pt x="402195" y="109728"/>
                  </a:lnTo>
                  <a:lnTo>
                    <a:pt x="420624" y="100584"/>
                  </a:lnTo>
                  <a:lnTo>
                    <a:pt x="422148" y="109728"/>
                  </a:lnTo>
                  <a:lnTo>
                    <a:pt x="422148" y="110490"/>
                  </a:lnTo>
                  <a:lnTo>
                    <a:pt x="445008" y="99060"/>
                  </a:lnTo>
                  <a:close/>
                </a:path>
                <a:path w="445135" h="210820">
                  <a:moveTo>
                    <a:pt x="422148" y="109728"/>
                  </a:moveTo>
                  <a:lnTo>
                    <a:pt x="420624" y="100584"/>
                  </a:lnTo>
                  <a:lnTo>
                    <a:pt x="402195" y="109728"/>
                  </a:lnTo>
                  <a:lnTo>
                    <a:pt x="422148" y="109728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66700" y="4021835"/>
              <a:ext cx="8079105" cy="2694940"/>
            </a:xfrm>
            <a:custGeom>
              <a:avLst/>
              <a:gdLst/>
              <a:ahLst/>
              <a:cxnLst/>
              <a:rect l="l" t="t" r="r" b="b"/>
              <a:pathLst>
                <a:path w="8079105" h="2694940">
                  <a:moveTo>
                    <a:pt x="8078724" y="9144"/>
                  </a:moveTo>
                  <a:lnTo>
                    <a:pt x="8072628" y="9144"/>
                  </a:lnTo>
                  <a:lnTo>
                    <a:pt x="8072628" y="2583180"/>
                  </a:lnTo>
                  <a:lnTo>
                    <a:pt x="15240" y="2583180"/>
                  </a:lnTo>
                  <a:lnTo>
                    <a:pt x="15240" y="0"/>
                  </a:lnTo>
                  <a:lnTo>
                    <a:pt x="0" y="0"/>
                  </a:lnTo>
                  <a:lnTo>
                    <a:pt x="0" y="2590800"/>
                  </a:lnTo>
                  <a:lnTo>
                    <a:pt x="7620" y="2590800"/>
                  </a:lnTo>
                  <a:lnTo>
                    <a:pt x="7620" y="2598420"/>
                  </a:lnTo>
                  <a:lnTo>
                    <a:pt x="8072628" y="2598420"/>
                  </a:lnTo>
                  <a:lnTo>
                    <a:pt x="8072628" y="2694432"/>
                  </a:lnTo>
                  <a:lnTo>
                    <a:pt x="8078724" y="2694432"/>
                  </a:lnTo>
                  <a:lnTo>
                    <a:pt x="8078724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74319" y="4916423"/>
              <a:ext cx="1957070" cy="401320"/>
            </a:xfrm>
            <a:custGeom>
              <a:avLst/>
              <a:gdLst/>
              <a:ahLst/>
              <a:cxnLst/>
              <a:rect l="l" t="t" r="r" b="b"/>
              <a:pathLst>
                <a:path w="1957070" h="401320">
                  <a:moveTo>
                    <a:pt x="1956815" y="300227"/>
                  </a:moveTo>
                  <a:lnTo>
                    <a:pt x="1956815" y="100583"/>
                  </a:lnTo>
                  <a:lnTo>
                    <a:pt x="199643" y="100583"/>
                  </a:lnTo>
                  <a:lnTo>
                    <a:pt x="199643" y="0"/>
                  </a:lnTo>
                  <a:lnTo>
                    <a:pt x="0" y="201167"/>
                  </a:lnTo>
                  <a:lnTo>
                    <a:pt x="199643" y="400811"/>
                  </a:lnTo>
                  <a:lnTo>
                    <a:pt x="199643" y="300227"/>
                  </a:lnTo>
                  <a:lnTo>
                    <a:pt x="1956815" y="300227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66700" y="4904232"/>
              <a:ext cx="1969135" cy="425450"/>
            </a:xfrm>
            <a:custGeom>
              <a:avLst/>
              <a:gdLst/>
              <a:ahLst/>
              <a:cxnLst/>
              <a:rect l="l" t="t" r="r" b="b"/>
              <a:pathLst>
                <a:path w="1969135" h="425450">
                  <a:moveTo>
                    <a:pt x="211836" y="108204"/>
                  </a:moveTo>
                  <a:lnTo>
                    <a:pt x="211836" y="0"/>
                  </a:lnTo>
                  <a:lnTo>
                    <a:pt x="0" y="213360"/>
                  </a:lnTo>
                  <a:lnTo>
                    <a:pt x="10668" y="224028"/>
                  </a:lnTo>
                  <a:lnTo>
                    <a:pt x="10668" y="208788"/>
                  </a:lnTo>
                  <a:lnTo>
                    <a:pt x="14478" y="212598"/>
                  </a:lnTo>
                  <a:lnTo>
                    <a:pt x="202692" y="24384"/>
                  </a:lnTo>
                  <a:lnTo>
                    <a:pt x="202692" y="12192"/>
                  </a:lnTo>
                  <a:lnTo>
                    <a:pt x="210312" y="16764"/>
                  </a:lnTo>
                  <a:lnTo>
                    <a:pt x="210312" y="108204"/>
                  </a:lnTo>
                  <a:lnTo>
                    <a:pt x="211836" y="108204"/>
                  </a:lnTo>
                  <a:close/>
                </a:path>
                <a:path w="1969135" h="425450">
                  <a:moveTo>
                    <a:pt x="14478" y="212598"/>
                  </a:moveTo>
                  <a:lnTo>
                    <a:pt x="10668" y="208788"/>
                  </a:lnTo>
                  <a:lnTo>
                    <a:pt x="10668" y="216408"/>
                  </a:lnTo>
                  <a:lnTo>
                    <a:pt x="14478" y="212598"/>
                  </a:lnTo>
                  <a:close/>
                </a:path>
                <a:path w="1969135" h="425450">
                  <a:moveTo>
                    <a:pt x="210312" y="408432"/>
                  </a:moveTo>
                  <a:lnTo>
                    <a:pt x="14478" y="212598"/>
                  </a:lnTo>
                  <a:lnTo>
                    <a:pt x="10668" y="216408"/>
                  </a:lnTo>
                  <a:lnTo>
                    <a:pt x="10668" y="224028"/>
                  </a:lnTo>
                  <a:lnTo>
                    <a:pt x="202692" y="416052"/>
                  </a:lnTo>
                  <a:lnTo>
                    <a:pt x="202692" y="413004"/>
                  </a:lnTo>
                  <a:lnTo>
                    <a:pt x="210312" y="408432"/>
                  </a:lnTo>
                  <a:close/>
                </a:path>
                <a:path w="1969135" h="425450">
                  <a:moveTo>
                    <a:pt x="210312" y="16764"/>
                  </a:moveTo>
                  <a:lnTo>
                    <a:pt x="202692" y="12192"/>
                  </a:lnTo>
                  <a:lnTo>
                    <a:pt x="202692" y="24384"/>
                  </a:lnTo>
                  <a:lnTo>
                    <a:pt x="210312" y="16764"/>
                  </a:lnTo>
                  <a:close/>
                </a:path>
                <a:path w="1969135" h="425450">
                  <a:moveTo>
                    <a:pt x="210312" y="108204"/>
                  </a:moveTo>
                  <a:lnTo>
                    <a:pt x="210312" y="16764"/>
                  </a:lnTo>
                  <a:lnTo>
                    <a:pt x="202692" y="24384"/>
                  </a:lnTo>
                  <a:lnTo>
                    <a:pt x="202692" y="117348"/>
                  </a:lnTo>
                  <a:lnTo>
                    <a:pt x="207264" y="117348"/>
                  </a:lnTo>
                  <a:lnTo>
                    <a:pt x="207264" y="108204"/>
                  </a:lnTo>
                  <a:lnTo>
                    <a:pt x="210312" y="108204"/>
                  </a:lnTo>
                  <a:close/>
                </a:path>
                <a:path w="1969135" h="425450">
                  <a:moveTo>
                    <a:pt x="1964436" y="307848"/>
                  </a:moveTo>
                  <a:lnTo>
                    <a:pt x="202692" y="307848"/>
                  </a:lnTo>
                  <a:lnTo>
                    <a:pt x="202692" y="400812"/>
                  </a:lnTo>
                  <a:lnTo>
                    <a:pt x="207264" y="405384"/>
                  </a:lnTo>
                  <a:lnTo>
                    <a:pt x="207264" y="318516"/>
                  </a:lnTo>
                  <a:lnTo>
                    <a:pt x="211836" y="312420"/>
                  </a:lnTo>
                  <a:lnTo>
                    <a:pt x="211836" y="318516"/>
                  </a:lnTo>
                  <a:lnTo>
                    <a:pt x="1959864" y="318516"/>
                  </a:lnTo>
                  <a:lnTo>
                    <a:pt x="1959864" y="312420"/>
                  </a:lnTo>
                  <a:lnTo>
                    <a:pt x="1964436" y="307848"/>
                  </a:lnTo>
                  <a:close/>
                </a:path>
                <a:path w="1969135" h="425450">
                  <a:moveTo>
                    <a:pt x="210312" y="423672"/>
                  </a:moveTo>
                  <a:lnTo>
                    <a:pt x="210312" y="408432"/>
                  </a:lnTo>
                  <a:lnTo>
                    <a:pt x="202692" y="413004"/>
                  </a:lnTo>
                  <a:lnTo>
                    <a:pt x="202692" y="416052"/>
                  </a:lnTo>
                  <a:lnTo>
                    <a:pt x="210312" y="423672"/>
                  </a:lnTo>
                  <a:close/>
                </a:path>
                <a:path w="1969135" h="425450">
                  <a:moveTo>
                    <a:pt x="1969008" y="318516"/>
                  </a:moveTo>
                  <a:lnTo>
                    <a:pt x="1969008" y="108204"/>
                  </a:lnTo>
                  <a:lnTo>
                    <a:pt x="207264" y="108204"/>
                  </a:lnTo>
                  <a:lnTo>
                    <a:pt x="211836" y="112776"/>
                  </a:lnTo>
                  <a:lnTo>
                    <a:pt x="211836" y="117348"/>
                  </a:lnTo>
                  <a:lnTo>
                    <a:pt x="1959864" y="117348"/>
                  </a:lnTo>
                  <a:lnTo>
                    <a:pt x="1959864" y="112776"/>
                  </a:lnTo>
                  <a:lnTo>
                    <a:pt x="1964436" y="117348"/>
                  </a:lnTo>
                  <a:lnTo>
                    <a:pt x="1964436" y="318516"/>
                  </a:lnTo>
                  <a:lnTo>
                    <a:pt x="1969008" y="318516"/>
                  </a:lnTo>
                  <a:close/>
                </a:path>
                <a:path w="1969135" h="425450">
                  <a:moveTo>
                    <a:pt x="211836" y="117348"/>
                  </a:moveTo>
                  <a:lnTo>
                    <a:pt x="211836" y="112776"/>
                  </a:lnTo>
                  <a:lnTo>
                    <a:pt x="207264" y="108204"/>
                  </a:lnTo>
                  <a:lnTo>
                    <a:pt x="207264" y="117348"/>
                  </a:lnTo>
                  <a:lnTo>
                    <a:pt x="211836" y="117348"/>
                  </a:lnTo>
                  <a:close/>
                </a:path>
                <a:path w="1969135" h="425450">
                  <a:moveTo>
                    <a:pt x="211836" y="318516"/>
                  </a:moveTo>
                  <a:lnTo>
                    <a:pt x="211836" y="312420"/>
                  </a:lnTo>
                  <a:lnTo>
                    <a:pt x="207264" y="318516"/>
                  </a:lnTo>
                  <a:lnTo>
                    <a:pt x="211836" y="318516"/>
                  </a:lnTo>
                  <a:close/>
                </a:path>
                <a:path w="1969135" h="425450">
                  <a:moveTo>
                    <a:pt x="211836" y="425196"/>
                  </a:moveTo>
                  <a:lnTo>
                    <a:pt x="211836" y="318516"/>
                  </a:lnTo>
                  <a:lnTo>
                    <a:pt x="207264" y="318516"/>
                  </a:lnTo>
                  <a:lnTo>
                    <a:pt x="207264" y="405384"/>
                  </a:lnTo>
                  <a:lnTo>
                    <a:pt x="210312" y="408432"/>
                  </a:lnTo>
                  <a:lnTo>
                    <a:pt x="210312" y="423672"/>
                  </a:lnTo>
                  <a:lnTo>
                    <a:pt x="211836" y="425196"/>
                  </a:lnTo>
                  <a:close/>
                </a:path>
                <a:path w="1969135" h="425450">
                  <a:moveTo>
                    <a:pt x="1964436" y="117348"/>
                  </a:moveTo>
                  <a:lnTo>
                    <a:pt x="1959864" y="112776"/>
                  </a:lnTo>
                  <a:lnTo>
                    <a:pt x="1959864" y="117348"/>
                  </a:lnTo>
                  <a:lnTo>
                    <a:pt x="1964436" y="117348"/>
                  </a:lnTo>
                  <a:close/>
                </a:path>
                <a:path w="1969135" h="425450">
                  <a:moveTo>
                    <a:pt x="1964436" y="307848"/>
                  </a:moveTo>
                  <a:lnTo>
                    <a:pt x="1964436" y="117348"/>
                  </a:lnTo>
                  <a:lnTo>
                    <a:pt x="1959864" y="117348"/>
                  </a:lnTo>
                  <a:lnTo>
                    <a:pt x="1959864" y="307848"/>
                  </a:lnTo>
                  <a:lnTo>
                    <a:pt x="1964436" y="307848"/>
                  </a:lnTo>
                  <a:close/>
                </a:path>
                <a:path w="1969135" h="425450">
                  <a:moveTo>
                    <a:pt x="1964436" y="318516"/>
                  </a:moveTo>
                  <a:lnTo>
                    <a:pt x="1964436" y="307848"/>
                  </a:lnTo>
                  <a:lnTo>
                    <a:pt x="1959864" y="312420"/>
                  </a:lnTo>
                  <a:lnTo>
                    <a:pt x="1959864" y="318516"/>
                  </a:lnTo>
                  <a:lnTo>
                    <a:pt x="1964436" y="318516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385559" y="5830823"/>
              <a:ext cx="1957070" cy="399415"/>
            </a:xfrm>
            <a:custGeom>
              <a:avLst/>
              <a:gdLst/>
              <a:ahLst/>
              <a:cxnLst/>
              <a:rect l="l" t="t" r="r" b="b"/>
              <a:pathLst>
                <a:path w="1957070" h="399414">
                  <a:moveTo>
                    <a:pt x="1956815" y="199643"/>
                  </a:moveTo>
                  <a:lnTo>
                    <a:pt x="1757171" y="0"/>
                  </a:lnTo>
                  <a:lnTo>
                    <a:pt x="1757171" y="99059"/>
                  </a:lnTo>
                  <a:lnTo>
                    <a:pt x="0" y="99059"/>
                  </a:lnTo>
                  <a:lnTo>
                    <a:pt x="0" y="300227"/>
                  </a:lnTo>
                  <a:lnTo>
                    <a:pt x="1757171" y="300227"/>
                  </a:lnTo>
                  <a:lnTo>
                    <a:pt x="1757171" y="399287"/>
                  </a:lnTo>
                  <a:lnTo>
                    <a:pt x="1956815" y="199643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380988" y="5818632"/>
              <a:ext cx="1969135" cy="425450"/>
            </a:xfrm>
            <a:custGeom>
              <a:avLst/>
              <a:gdLst/>
              <a:ahLst/>
              <a:cxnLst/>
              <a:rect l="l" t="t" r="r" b="b"/>
              <a:pathLst>
                <a:path w="1969134" h="425450">
                  <a:moveTo>
                    <a:pt x="1761744" y="106680"/>
                  </a:moveTo>
                  <a:lnTo>
                    <a:pt x="0" y="106680"/>
                  </a:lnTo>
                  <a:lnTo>
                    <a:pt x="0" y="316992"/>
                  </a:lnTo>
                  <a:lnTo>
                    <a:pt x="4572" y="316992"/>
                  </a:lnTo>
                  <a:lnTo>
                    <a:pt x="4572" y="117348"/>
                  </a:lnTo>
                  <a:lnTo>
                    <a:pt x="9144" y="111252"/>
                  </a:lnTo>
                  <a:lnTo>
                    <a:pt x="9144" y="117348"/>
                  </a:lnTo>
                  <a:lnTo>
                    <a:pt x="1757172" y="117348"/>
                  </a:lnTo>
                  <a:lnTo>
                    <a:pt x="1757172" y="111252"/>
                  </a:lnTo>
                  <a:lnTo>
                    <a:pt x="1761744" y="106680"/>
                  </a:lnTo>
                  <a:close/>
                </a:path>
                <a:path w="1969134" h="425450">
                  <a:moveTo>
                    <a:pt x="9144" y="117348"/>
                  </a:moveTo>
                  <a:lnTo>
                    <a:pt x="9144" y="111252"/>
                  </a:lnTo>
                  <a:lnTo>
                    <a:pt x="4572" y="117348"/>
                  </a:lnTo>
                  <a:lnTo>
                    <a:pt x="9144" y="117348"/>
                  </a:lnTo>
                  <a:close/>
                </a:path>
                <a:path w="1969134" h="425450">
                  <a:moveTo>
                    <a:pt x="9144" y="306324"/>
                  </a:moveTo>
                  <a:lnTo>
                    <a:pt x="9144" y="117348"/>
                  </a:lnTo>
                  <a:lnTo>
                    <a:pt x="4572" y="117348"/>
                  </a:lnTo>
                  <a:lnTo>
                    <a:pt x="4572" y="306324"/>
                  </a:lnTo>
                  <a:lnTo>
                    <a:pt x="9144" y="306324"/>
                  </a:lnTo>
                  <a:close/>
                </a:path>
                <a:path w="1969134" h="425450">
                  <a:moveTo>
                    <a:pt x="1766316" y="400812"/>
                  </a:moveTo>
                  <a:lnTo>
                    <a:pt x="1766316" y="306324"/>
                  </a:lnTo>
                  <a:lnTo>
                    <a:pt x="4572" y="306324"/>
                  </a:lnTo>
                  <a:lnTo>
                    <a:pt x="9144" y="312420"/>
                  </a:lnTo>
                  <a:lnTo>
                    <a:pt x="9144" y="316992"/>
                  </a:lnTo>
                  <a:lnTo>
                    <a:pt x="1757172" y="316992"/>
                  </a:lnTo>
                  <a:lnTo>
                    <a:pt x="1757172" y="312420"/>
                  </a:lnTo>
                  <a:lnTo>
                    <a:pt x="1761744" y="316992"/>
                  </a:lnTo>
                  <a:lnTo>
                    <a:pt x="1761744" y="405384"/>
                  </a:lnTo>
                  <a:lnTo>
                    <a:pt x="1766316" y="400812"/>
                  </a:lnTo>
                  <a:close/>
                </a:path>
                <a:path w="1969134" h="425450">
                  <a:moveTo>
                    <a:pt x="9144" y="316992"/>
                  </a:moveTo>
                  <a:lnTo>
                    <a:pt x="9144" y="312420"/>
                  </a:lnTo>
                  <a:lnTo>
                    <a:pt x="4572" y="306324"/>
                  </a:lnTo>
                  <a:lnTo>
                    <a:pt x="4572" y="316992"/>
                  </a:lnTo>
                  <a:lnTo>
                    <a:pt x="9144" y="316992"/>
                  </a:lnTo>
                  <a:close/>
                </a:path>
                <a:path w="1969134" h="425450">
                  <a:moveTo>
                    <a:pt x="1969008" y="211836"/>
                  </a:moveTo>
                  <a:lnTo>
                    <a:pt x="1757172" y="0"/>
                  </a:lnTo>
                  <a:lnTo>
                    <a:pt x="1757172" y="106680"/>
                  </a:lnTo>
                  <a:lnTo>
                    <a:pt x="1758696" y="106680"/>
                  </a:lnTo>
                  <a:lnTo>
                    <a:pt x="1758696" y="15240"/>
                  </a:lnTo>
                  <a:lnTo>
                    <a:pt x="1766316" y="12192"/>
                  </a:lnTo>
                  <a:lnTo>
                    <a:pt x="1766316" y="22860"/>
                  </a:lnTo>
                  <a:lnTo>
                    <a:pt x="1955292" y="211836"/>
                  </a:lnTo>
                  <a:lnTo>
                    <a:pt x="1958340" y="208788"/>
                  </a:lnTo>
                  <a:lnTo>
                    <a:pt x="1958340" y="222580"/>
                  </a:lnTo>
                  <a:lnTo>
                    <a:pt x="1969008" y="211836"/>
                  </a:lnTo>
                  <a:close/>
                </a:path>
                <a:path w="1969134" h="425450">
                  <a:moveTo>
                    <a:pt x="1761744" y="117348"/>
                  </a:moveTo>
                  <a:lnTo>
                    <a:pt x="1761744" y="106680"/>
                  </a:lnTo>
                  <a:lnTo>
                    <a:pt x="1757172" y="111252"/>
                  </a:lnTo>
                  <a:lnTo>
                    <a:pt x="1757172" y="117348"/>
                  </a:lnTo>
                  <a:lnTo>
                    <a:pt x="1761744" y="117348"/>
                  </a:lnTo>
                  <a:close/>
                </a:path>
                <a:path w="1969134" h="425450">
                  <a:moveTo>
                    <a:pt x="1761744" y="316992"/>
                  </a:moveTo>
                  <a:lnTo>
                    <a:pt x="1757172" y="312420"/>
                  </a:lnTo>
                  <a:lnTo>
                    <a:pt x="1757172" y="316992"/>
                  </a:lnTo>
                  <a:lnTo>
                    <a:pt x="1761744" y="316992"/>
                  </a:lnTo>
                  <a:close/>
                </a:path>
                <a:path w="1969134" h="425450">
                  <a:moveTo>
                    <a:pt x="1761744" y="405384"/>
                  </a:moveTo>
                  <a:lnTo>
                    <a:pt x="1761744" y="316992"/>
                  </a:lnTo>
                  <a:lnTo>
                    <a:pt x="1757172" y="316992"/>
                  </a:lnTo>
                  <a:lnTo>
                    <a:pt x="1757172" y="425196"/>
                  </a:lnTo>
                  <a:lnTo>
                    <a:pt x="1758696" y="423661"/>
                  </a:lnTo>
                  <a:lnTo>
                    <a:pt x="1758696" y="408432"/>
                  </a:lnTo>
                  <a:lnTo>
                    <a:pt x="1761744" y="405384"/>
                  </a:lnTo>
                  <a:close/>
                </a:path>
                <a:path w="1969134" h="425450">
                  <a:moveTo>
                    <a:pt x="1766316" y="22860"/>
                  </a:moveTo>
                  <a:lnTo>
                    <a:pt x="1766316" y="12192"/>
                  </a:lnTo>
                  <a:lnTo>
                    <a:pt x="1758696" y="15240"/>
                  </a:lnTo>
                  <a:lnTo>
                    <a:pt x="1766316" y="22860"/>
                  </a:lnTo>
                  <a:close/>
                </a:path>
                <a:path w="1969134" h="425450">
                  <a:moveTo>
                    <a:pt x="1766316" y="117348"/>
                  </a:moveTo>
                  <a:lnTo>
                    <a:pt x="1766316" y="22860"/>
                  </a:lnTo>
                  <a:lnTo>
                    <a:pt x="1758696" y="15240"/>
                  </a:lnTo>
                  <a:lnTo>
                    <a:pt x="1758696" y="106680"/>
                  </a:lnTo>
                  <a:lnTo>
                    <a:pt x="1761744" y="106680"/>
                  </a:lnTo>
                  <a:lnTo>
                    <a:pt x="1761744" y="117348"/>
                  </a:lnTo>
                  <a:lnTo>
                    <a:pt x="1766316" y="117348"/>
                  </a:lnTo>
                  <a:close/>
                </a:path>
                <a:path w="1969134" h="425450">
                  <a:moveTo>
                    <a:pt x="1958340" y="222580"/>
                  </a:moveTo>
                  <a:lnTo>
                    <a:pt x="1958340" y="214884"/>
                  </a:lnTo>
                  <a:lnTo>
                    <a:pt x="1955292" y="211836"/>
                  </a:lnTo>
                  <a:lnTo>
                    <a:pt x="1758696" y="408432"/>
                  </a:lnTo>
                  <a:lnTo>
                    <a:pt x="1766316" y="411480"/>
                  </a:lnTo>
                  <a:lnTo>
                    <a:pt x="1766316" y="415986"/>
                  </a:lnTo>
                  <a:lnTo>
                    <a:pt x="1958340" y="222580"/>
                  </a:lnTo>
                  <a:close/>
                </a:path>
                <a:path w="1969134" h="425450">
                  <a:moveTo>
                    <a:pt x="1766316" y="415986"/>
                  </a:moveTo>
                  <a:lnTo>
                    <a:pt x="1766316" y="411480"/>
                  </a:lnTo>
                  <a:lnTo>
                    <a:pt x="1758696" y="408432"/>
                  </a:lnTo>
                  <a:lnTo>
                    <a:pt x="1758696" y="423661"/>
                  </a:lnTo>
                  <a:lnTo>
                    <a:pt x="1766316" y="415986"/>
                  </a:lnTo>
                  <a:close/>
                </a:path>
                <a:path w="1969134" h="425450">
                  <a:moveTo>
                    <a:pt x="1958340" y="214884"/>
                  </a:moveTo>
                  <a:lnTo>
                    <a:pt x="1958340" y="208788"/>
                  </a:lnTo>
                  <a:lnTo>
                    <a:pt x="1955292" y="211836"/>
                  </a:lnTo>
                  <a:lnTo>
                    <a:pt x="1958340" y="214884"/>
                  </a:lnTo>
                  <a:close/>
                </a:path>
              </a:pathLst>
            </a:custGeom>
            <a:solidFill>
              <a:srgbClr val="4070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2" y="533272"/>
            <a:ext cx="4871085" cy="57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Noto Sans Mono CJK HK"/>
                <a:cs typeface="Noto Sans Mono CJK HK"/>
              </a:rPr>
              <a:t>INDUSTRIAL</a:t>
            </a:r>
            <a:r>
              <a:rPr b="0" spc="145" dirty="0">
                <a:latin typeface="Noto Sans Mono CJK HK"/>
                <a:cs typeface="Noto Sans Mono CJK HK"/>
              </a:rPr>
              <a:t> </a:t>
            </a:r>
            <a:r>
              <a:rPr b="0" spc="-10" dirty="0">
                <a:latin typeface="Noto Sans Mono CJK HK"/>
                <a:cs typeface="Noto Sans Mono CJK HK"/>
              </a:rPr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5276" y="1755470"/>
            <a:ext cx="9540240" cy="354139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Alderfer’s</a:t>
            </a:r>
            <a:r>
              <a:rPr sz="2300" u="heavy" spc="-9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ERG</a:t>
            </a:r>
            <a:r>
              <a:rPr sz="2300" u="heavy" spc="-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1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model:</a:t>
            </a: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He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devided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three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types.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marR="311785" indent="-424180">
              <a:lnSpc>
                <a:spcPts val="2140"/>
              </a:lnSpc>
              <a:spcBef>
                <a:spcPts val="860"/>
              </a:spcBef>
              <a:buAutoNum type="arabicParenR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Existence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needs: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Intitially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interested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satisfying.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combines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security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physiological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needs.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Example: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pay,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working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condition, job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security,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fringe</a:t>
            </a:r>
            <a:r>
              <a:rPr sz="19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benifits.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marR="5080" indent="-424180">
              <a:lnSpc>
                <a:spcPts val="2140"/>
              </a:lnSpc>
              <a:spcBef>
                <a:spcPts val="820"/>
              </a:spcBef>
              <a:buAutoNum type="arabicParenR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Relatedness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needs: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Next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level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being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understood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accepted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above,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below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around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employee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at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away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25" dirty="0">
                <a:latin typeface="Times New Roman" panose="02020603050405020304"/>
                <a:cs typeface="Times New Roman" panose="02020603050405020304"/>
              </a:rPr>
              <a:t>it.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436245" marR="271780" indent="-424180">
              <a:lnSpc>
                <a:spcPts val="2150"/>
              </a:lnSpc>
              <a:spcBef>
                <a:spcPts val="815"/>
              </a:spcBef>
              <a:buAutoNum type="arabicParenR"/>
              <a:tabLst>
                <a:tab pos="436245" algn="l"/>
              </a:tabLst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Growth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needs: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Third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level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needs.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Desire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self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esteem,</a:t>
            </a:r>
            <a:r>
              <a:rPr sz="1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self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actualization,</a:t>
            </a:r>
            <a:r>
              <a:rPr sz="19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achievement </a:t>
            </a:r>
            <a:r>
              <a:rPr sz="1950" spc="-20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ERG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model</a:t>
            </a:r>
            <a:r>
              <a:rPr sz="195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does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assume</a:t>
            </a:r>
            <a:r>
              <a:rPr sz="195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progression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level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19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level,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like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Maslow.</a:t>
            </a:r>
            <a:endParaRPr sz="19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950" dirty="0">
                <a:latin typeface="Times New Roman" panose="02020603050405020304"/>
                <a:cs typeface="Times New Roman" panose="02020603050405020304"/>
              </a:rPr>
              <a:t>Instead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accept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likelyhood</a:t>
            </a:r>
            <a:r>
              <a:rPr sz="195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three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levels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9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needs</a:t>
            </a:r>
            <a:r>
              <a:rPr sz="19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might</a:t>
            </a:r>
            <a:r>
              <a:rPr sz="1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1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active</a:t>
            </a:r>
            <a:r>
              <a:rPr sz="19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at</a:t>
            </a:r>
            <a:r>
              <a:rPr sz="19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195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50" spc="-10" dirty="0">
                <a:latin typeface="Times New Roman" panose="02020603050405020304"/>
                <a:cs typeface="Times New Roman" panose="02020603050405020304"/>
              </a:rPr>
              <a:t>time.</a:t>
            </a:r>
            <a:endParaRPr sz="19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3871" y="2533902"/>
            <a:ext cx="7661909" cy="196088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5080">
              <a:lnSpc>
                <a:spcPts val="2500"/>
              </a:lnSpc>
              <a:spcBef>
                <a:spcPts val="415"/>
              </a:spcBef>
            </a:pPr>
            <a:r>
              <a:rPr sz="2300" dirty="0">
                <a:latin typeface="Carlito"/>
                <a:cs typeface="Carlito"/>
              </a:rPr>
              <a:t>A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person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trusted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at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either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the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two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higher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levels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may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return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5" dirty="0">
                <a:latin typeface="Carlito"/>
                <a:cs typeface="Carlito"/>
              </a:rPr>
              <a:t>to</a:t>
            </a:r>
            <a:r>
              <a:rPr sz="23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&amp;concentrate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on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lower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level.</a:t>
            </a:r>
            <a:endParaRPr sz="2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300" dirty="0">
                <a:latin typeface="Carlito"/>
                <a:cs typeface="Carlito"/>
              </a:rPr>
              <a:t>Compare</a:t>
            </a:r>
            <a:r>
              <a:rPr sz="23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between</a:t>
            </a:r>
            <a:r>
              <a:rPr sz="23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two</a:t>
            </a:r>
            <a:r>
              <a:rPr sz="23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factors:</a:t>
            </a:r>
            <a:endParaRPr sz="2300">
              <a:latin typeface="Carlito"/>
              <a:cs typeface="Carlito"/>
            </a:endParaRPr>
          </a:p>
          <a:p>
            <a:pPr marL="1481455" marR="3215640">
              <a:lnSpc>
                <a:spcPts val="3320"/>
              </a:lnSpc>
              <a:spcBef>
                <a:spcPts val="100"/>
              </a:spcBef>
            </a:pPr>
            <a:r>
              <a:rPr sz="2300" dirty="0">
                <a:latin typeface="Carlito"/>
                <a:cs typeface="Carlito"/>
              </a:rPr>
              <a:t>1.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Firstly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definition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2.Differnce</a:t>
            </a:r>
            <a:r>
              <a:rPr sz="23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between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25" dirty="0">
                <a:latin typeface="Carlito"/>
                <a:cs typeface="Carlito"/>
              </a:rPr>
              <a:t>two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0356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Carlito"/>
                <a:cs typeface="Carlito"/>
              </a:rPr>
              <a:t>The</a:t>
            </a:r>
            <a:r>
              <a:rPr b="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expectancy</a:t>
            </a:r>
            <a:r>
              <a:rPr b="0" spc="-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latin typeface="Carlito"/>
                <a:cs typeface="Carlito"/>
              </a:rPr>
              <a:t>theory</a:t>
            </a:r>
            <a:r>
              <a:rPr b="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latin typeface="Carlito"/>
                <a:cs typeface="Carlito"/>
              </a:rPr>
              <a:t>of</a:t>
            </a:r>
            <a:r>
              <a:rPr b="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Motivation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70535" rIns="0" bIns="0" rtlCol="0">
            <a:spAutoFit/>
          </a:bodyPr>
          <a:lstStyle/>
          <a:p>
            <a:pPr marL="1196340" marR="4473575" indent="-668020">
              <a:lnSpc>
                <a:spcPct val="120000"/>
              </a:lnSpc>
              <a:spcBef>
                <a:spcPts val="95"/>
              </a:spcBef>
            </a:pPr>
            <a:r>
              <a:rPr sz="2300" b="0" i="0" u="none" spc="-30" dirty="0">
                <a:latin typeface="Carlito"/>
                <a:cs typeface="Carlito"/>
              </a:rPr>
              <a:t>1.Vroom</a:t>
            </a:r>
            <a:r>
              <a:rPr sz="2300" b="0" i="0" u="none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Theory(1964):</a:t>
            </a:r>
            <a:r>
              <a:rPr sz="2300" b="0" i="0" u="none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Force=Valence*Expectancy</a:t>
            </a:r>
            <a:endParaRPr sz="2300">
              <a:latin typeface="Carlito"/>
              <a:cs typeface="Carlito"/>
            </a:endParaRPr>
          </a:p>
          <a:p>
            <a:pPr marL="528955">
              <a:lnSpc>
                <a:spcPct val="100000"/>
              </a:lnSpc>
              <a:spcBef>
                <a:spcPts val="555"/>
              </a:spcBef>
            </a:pPr>
            <a:r>
              <a:rPr sz="2300" b="0" i="0" u="none" spc="-10" dirty="0">
                <a:latin typeface="Carlito"/>
                <a:cs typeface="Carlito"/>
              </a:rPr>
              <a:t>Where,</a:t>
            </a:r>
            <a:endParaRPr sz="2300">
              <a:latin typeface="Carlito"/>
              <a:cs typeface="Carlito"/>
            </a:endParaRPr>
          </a:p>
          <a:p>
            <a:pPr marL="795020">
              <a:lnSpc>
                <a:spcPct val="100000"/>
              </a:lnSpc>
              <a:spcBef>
                <a:spcPts val="560"/>
              </a:spcBef>
            </a:pPr>
            <a:r>
              <a:rPr sz="2300" b="0" i="0" u="none" dirty="0">
                <a:latin typeface="Carlito"/>
                <a:cs typeface="Carlito"/>
              </a:rPr>
              <a:t>Force</a:t>
            </a:r>
            <a:r>
              <a:rPr sz="2300" b="0" i="0" u="none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:The</a:t>
            </a:r>
            <a:r>
              <a:rPr sz="2300" b="0" i="0" u="none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strength</a:t>
            </a:r>
            <a:r>
              <a:rPr sz="2300" b="0" i="0" u="none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of</a:t>
            </a:r>
            <a:r>
              <a:rPr sz="2300" b="0" i="0" u="none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a</a:t>
            </a:r>
            <a:r>
              <a:rPr sz="2300" b="0" i="0" u="none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35" dirty="0">
                <a:latin typeface="Carlito"/>
                <a:cs typeface="Carlito"/>
              </a:rPr>
              <a:t>Tperson’s</a:t>
            </a:r>
            <a:r>
              <a:rPr sz="2300" b="0" i="0" u="none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motivation.</a:t>
            </a:r>
            <a:endParaRPr sz="2300">
              <a:latin typeface="Carlito"/>
              <a:cs typeface="Carlito"/>
            </a:endParaRPr>
          </a:p>
          <a:p>
            <a:pPr marL="795020">
              <a:lnSpc>
                <a:spcPct val="100000"/>
              </a:lnSpc>
              <a:spcBef>
                <a:spcPts val="565"/>
              </a:spcBef>
            </a:pPr>
            <a:r>
              <a:rPr sz="2300" b="0" i="0" u="none" spc="-10" dirty="0">
                <a:latin typeface="Carlito"/>
                <a:cs typeface="Carlito"/>
              </a:rPr>
              <a:t>Valence:</a:t>
            </a:r>
            <a:r>
              <a:rPr sz="2300" b="0" i="0" u="none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The</a:t>
            </a:r>
            <a:r>
              <a:rPr sz="2300" b="0" i="0" u="none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strength</a:t>
            </a:r>
            <a:r>
              <a:rPr sz="2300" b="0" i="0" u="none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of</a:t>
            </a:r>
            <a:r>
              <a:rPr sz="2300" b="0" i="0" u="none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an</a:t>
            </a:r>
            <a:r>
              <a:rPr sz="2300" b="0" i="0" u="none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individual’s</a:t>
            </a:r>
            <a:r>
              <a:rPr sz="2300" b="0" i="0" u="none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20" dirty="0">
                <a:latin typeface="Carlito"/>
                <a:cs typeface="Carlito"/>
              </a:rPr>
              <a:t>preferences</a:t>
            </a:r>
            <a:r>
              <a:rPr sz="2300" b="0" i="0" u="none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for</a:t>
            </a:r>
            <a:r>
              <a:rPr sz="2300" b="0" i="0" u="none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an</a:t>
            </a:r>
            <a:r>
              <a:rPr sz="2300" b="0" i="0" u="none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outcome.</a:t>
            </a:r>
            <a:endParaRPr sz="2300">
              <a:latin typeface="Carlito"/>
              <a:cs typeface="Carlito"/>
            </a:endParaRPr>
          </a:p>
          <a:p>
            <a:pPr marL="528955" marR="453390" indent="266700">
              <a:lnSpc>
                <a:spcPts val="2500"/>
              </a:lnSpc>
              <a:spcBef>
                <a:spcPts val="855"/>
              </a:spcBef>
            </a:pPr>
            <a:r>
              <a:rPr sz="2300" b="0" i="0" u="none" dirty="0">
                <a:latin typeface="Carlito"/>
                <a:cs typeface="Carlito"/>
              </a:rPr>
              <a:t>Expectancy</a:t>
            </a:r>
            <a:r>
              <a:rPr sz="2300" b="0" i="0" u="none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:The</a:t>
            </a:r>
            <a:r>
              <a:rPr sz="2300" b="0" i="0" u="none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probability</a:t>
            </a:r>
            <a:r>
              <a:rPr sz="2300" b="0" i="0" u="none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that</a:t>
            </a:r>
            <a:r>
              <a:rPr sz="2300" b="0" i="0" u="none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a</a:t>
            </a:r>
            <a:r>
              <a:rPr sz="2300" b="0" i="0" u="none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particular</a:t>
            </a:r>
            <a:r>
              <a:rPr sz="2300" b="0" i="0" u="none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action</a:t>
            </a:r>
            <a:r>
              <a:rPr sz="2300" b="0" i="0" u="none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will</a:t>
            </a:r>
            <a:r>
              <a:rPr sz="2300" b="0" i="0" u="none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lead</a:t>
            </a:r>
            <a:r>
              <a:rPr sz="2300" b="0" i="0" u="none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to</a:t>
            </a:r>
            <a:r>
              <a:rPr sz="2300" b="0" i="0" u="none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50" dirty="0">
                <a:latin typeface="Carlito"/>
                <a:cs typeface="Carlito"/>
              </a:rPr>
              <a:t>a</a:t>
            </a:r>
            <a:r>
              <a:rPr sz="2300" b="0" i="0" u="none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desired</a:t>
            </a:r>
            <a:r>
              <a:rPr sz="2300" b="0" i="0" u="none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outcome.</a:t>
            </a:r>
            <a:endParaRPr sz="2300">
              <a:latin typeface="Carlito"/>
              <a:cs typeface="Carlito"/>
            </a:endParaRPr>
          </a:p>
          <a:p>
            <a:pPr marL="528955">
              <a:lnSpc>
                <a:spcPct val="100000"/>
              </a:lnSpc>
              <a:spcBef>
                <a:spcPts val="520"/>
              </a:spcBef>
            </a:pPr>
            <a:r>
              <a:rPr sz="2300" b="0" i="0" u="none" dirty="0">
                <a:latin typeface="Carlito"/>
                <a:cs typeface="Carlito"/>
              </a:rPr>
              <a:t>[Force</a:t>
            </a:r>
            <a:r>
              <a:rPr sz="2300" b="0" i="0" u="none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will</a:t>
            </a:r>
            <a:r>
              <a:rPr sz="2300" b="0" i="0" u="none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be</a:t>
            </a:r>
            <a:r>
              <a:rPr sz="2300" b="0" i="0" u="none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zero</a:t>
            </a:r>
            <a:r>
              <a:rPr sz="2300" b="0" i="0" u="none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if</a:t>
            </a:r>
            <a:r>
              <a:rPr sz="2300" b="0" i="0" u="none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either</a:t>
            </a:r>
            <a:r>
              <a:rPr sz="2300" b="0" i="0" u="none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valence</a:t>
            </a:r>
            <a:r>
              <a:rPr sz="2300" b="0" i="0" u="none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or</a:t>
            </a:r>
            <a:r>
              <a:rPr sz="2300" b="0" i="0" u="none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expectancy</a:t>
            </a:r>
            <a:r>
              <a:rPr sz="2300" b="0" i="0" u="none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dirty="0">
                <a:latin typeface="Carlito"/>
                <a:cs typeface="Carlito"/>
              </a:rPr>
              <a:t>is</a:t>
            </a:r>
            <a:r>
              <a:rPr sz="2300" b="0" i="0" u="none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b="0" i="0" u="none" spc="-10" dirty="0">
                <a:latin typeface="Carlito"/>
                <a:cs typeface="Carlito"/>
              </a:rPr>
              <a:t>zero.]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0356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Carlito"/>
                <a:cs typeface="Carlito"/>
              </a:rPr>
              <a:t>The</a:t>
            </a:r>
            <a:r>
              <a:rPr b="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expectancy</a:t>
            </a:r>
            <a:r>
              <a:rPr b="0" spc="-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latin typeface="Carlito"/>
                <a:cs typeface="Carlito"/>
              </a:rPr>
              <a:t>theory</a:t>
            </a:r>
            <a:r>
              <a:rPr b="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latin typeface="Carlito"/>
                <a:cs typeface="Carlito"/>
              </a:rPr>
              <a:t>of</a:t>
            </a:r>
            <a:r>
              <a:rPr b="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latin typeface="Carlito"/>
                <a:cs typeface="Carlito"/>
              </a:rPr>
              <a:t>Motivation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871" y="2464713"/>
            <a:ext cx="8362950" cy="150368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300" spc="-25" dirty="0">
                <a:latin typeface="Carlito"/>
                <a:cs typeface="Carlito"/>
              </a:rPr>
              <a:t>2.The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Porter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&amp;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Lawler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Theory(1968):</a:t>
            </a:r>
            <a:endParaRPr sz="2300">
              <a:latin typeface="Carlito"/>
              <a:cs typeface="Carlito"/>
            </a:endParaRPr>
          </a:p>
          <a:p>
            <a:pPr marL="12700" marR="5080" indent="2471420">
              <a:lnSpc>
                <a:spcPts val="2500"/>
              </a:lnSpc>
              <a:spcBef>
                <a:spcPts val="865"/>
              </a:spcBef>
            </a:pPr>
            <a:r>
              <a:rPr sz="2300" dirty="0">
                <a:latin typeface="Carlito"/>
                <a:cs typeface="Carlito"/>
              </a:rPr>
              <a:t>The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amount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effort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(the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strength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motivation)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depends</a:t>
            </a:r>
            <a:r>
              <a:rPr sz="23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on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value</a:t>
            </a:r>
            <a:r>
              <a:rPr sz="23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rewards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plus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the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amount</a:t>
            </a:r>
            <a:r>
              <a:rPr sz="23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energy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person</a:t>
            </a:r>
            <a:r>
              <a:rPr sz="2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believes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is</a:t>
            </a:r>
            <a:r>
              <a:rPr sz="23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required</a:t>
            </a:r>
            <a:r>
              <a:rPr sz="2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and</a:t>
            </a:r>
            <a:r>
              <a:rPr sz="23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the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probability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of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receiving</a:t>
            </a:r>
            <a:r>
              <a:rPr sz="23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dirty="0">
                <a:latin typeface="Carlito"/>
                <a:cs typeface="Carlito"/>
              </a:rPr>
              <a:t>the</a:t>
            </a:r>
            <a:r>
              <a:rPr sz="23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300" spc="-10" dirty="0">
                <a:latin typeface="Carlito"/>
                <a:cs typeface="Carlito"/>
              </a:rPr>
              <a:t>reward.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0356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Carlito"/>
                <a:cs typeface="Carlito"/>
              </a:rPr>
              <a:t>Continued</a:t>
            </a:r>
            <a:r>
              <a:rPr b="0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50" dirty="0">
                <a:latin typeface="Carlito"/>
                <a:cs typeface="Carlito"/>
              </a:rPr>
              <a:t>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87779" y="3290314"/>
            <a:ext cx="1209040" cy="189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5"/>
              </a:lnSpc>
            </a:pPr>
            <a:r>
              <a:rPr sz="1450" dirty="0">
                <a:latin typeface="Carlito"/>
                <a:cs typeface="Carlito"/>
              </a:rPr>
              <a:t>Value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of</a:t>
            </a:r>
            <a:r>
              <a:rPr sz="14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reward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87324" y="2572512"/>
            <a:ext cx="8685530" cy="3815079"/>
            <a:chOff x="687324" y="2572512"/>
            <a:chExt cx="8685530" cy="3815079"/>
          </a:xfrm>
        </p:grpSpPr>
        <p:sp>
          <p:nvSpPr>
            <p:cNvPr id="5" name="object 5"/>
            <p:cNvSpPr/>
            <p:nvPr/>
          </p:nvSpPr>
          <p:spPr>
            <a:xfrm>
              <a:off x="691895" y="2578608"/>
              <a:ext cx="8676640" cy="3802379"/>
            </a:xfrm>
            <a:custGeom>
              <a:avLst/>
              <a:gdLst/>
              <a:ahLst/>
              <a:cxnLst/>
              <a:rect l="l" t="t" r="r" b="b"/>
              <a:pathLst>
                <a:path w="8676640" h="3802379">
                  <a:moveTo>
                    <a:pt x="8676131" y="3802379"/>
                  </a:moveTo>
                  <a:lnTo>
                    <a:pt x="8676131" y="0"/>
                  </a:lnTo>
                  <a:lnTo>
                    <a:pt x="0" y="0"/>
                  </a:lnTo>
                  <a:lnTo>
                    <a:pt x="0" y="3802379"/>
                  </a:lnTo>
                  <a:lnTo>
                    <a:pt x="8676131" y="38023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7324" y="2572512"/>
              <a:ext cx="8685530" cy="3815079"/>
            </a:xfrm>
            <a:custGeom>
              <a:avLst/>
              <a:gdLst/>
              <a:ahLst/>
              <a:cxnLst/>
              <a:rect l="l" t="t" r="r" b="b"/>
              <a:pathLst>
                <a:path w="8685530" h="3815079">
                  <a:moveTo>
                    <a:pt x="8685276" y="3814572"/>
                  </a:moveTo>
                  <a:lnTo>
                    <a:pt x="8685276" y="0"/>
                  </a:lnTo>
                  <a:lnTo>
                    <a:pt x="0" y="0"/>
                  </a:lnTo>
                  <a:lnTo>
                    <a:pt x="0" y="3814572"/>
                  </a:lnTo>
                  <a:lnTo>
                    <a:pt x="4572" y="3814572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8674608" y="10668"/>
                  </a:lnTo>
                  <a:lnTo>
                    <a:pt x="8674608" y="6096"/>
                  </a:lnTo>
                  <a:lnTo>
                    <a:pt x="8680704" y="10668"/>
                  </a:lnTo>
                  <a:lnTo>
                    <a:pt x="8680704" y="3814572"/>
                  </a:lnTo>
                  <a:lnTo>
                    <a:pt x="8685276" y="3814572"/>
                  </a:lnTo>
                  <a:close/>
                </a:path>
                <a:path w="8685530" h="3815079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8685530" h="3815079">
                  <a:moveTo>
                    <a:pt x="10668" y="3803904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3803904"/>
                  </a:lnTo>
                  <a:lnTo>
                    <a:pt x="10668" y="3803904"/>
                  </a:lnTo>
                  <a:close/>
                </a:path>
                <a:path w="8685530" h="3815079">
                  <a:moveTo>
                    <a:pt x="8680704" y="3803904"/>
                  </a:moveTo>
                  <a:lnTo>
                    <a:pt x="4572" y="3803904"/>
                  </a:lnTo>
                  <a:lnTo>
                    <a:pt x="10668" y="3808476"/>
                  </a:lnTo>
                  <a:lnTo>
                    <a:pt x="10668" y="3814572"/>
                  </a:lnTo>
                  <a:lnTo>
                    <a:pt x="8674608" y="3814572"/>
                  </a:lnTo>
                  <a:lnTo>
                    <a:pt x="8674608" y="3808476"/>
                  </a:lnTo>
                  <a:lnTo>
                    <a:pt x="8680704" y="3803904"/>
                  </a:lnTo>
                  <a:close/>
                </a:path>
                <a:path w="8685530" h="3815079">
                  <a:moveTo>
                    <a:pt x="10668" y="3814572"/>
                  </a:moveTo>
                  <a:lnTo>
                    <a:pt x="10668" y="3808476"/>
                  </a:lnTo>
                  <a:lnTo>
                    <a:pt x="4572" y="3803904"/>
                  </a:lnTo>
                  <a:lnTo>
                    <a:pt x="4572" y="3814572"/>
                  </a:lnTo>
                  <a:lnTo>
                    <a:pt x="10668" y="3814572"/>
                  </a:lnTo>
                  <a:close/>
                </a:path>
                <a:path w="8685530" h="3815079">
                  <a:moveTo>
                    <a:pt x="8680704" y="10668"/>
                  </a:moveTo>
                  <a:lnTo>
                    <a:pt x="8674608" y="6096"/>
                  </a:lnTo>
                  <a:lnTo>
                    <a:pt x="8674608" y="10668"/>
                  </a:lnTo>
                  <a:lnTo>
                    <a:pt x="8680704" y="10668"/>
                  </a:lnTo>
                  <a:close/>
                </a:path>
                <a:path w="8685530" h="3815079">
                  <a:moveTo>
                    <a:pt x="8680704" y="3803904"/>
                  </a:moveTo>
                  <a:lnTo>
                    <a:pt x="8680704" y="10668"/>
                  </a:lnTo>
                  <a:lnTo>
                    <a:pt x="8674608" y="10668"/>
                  </a:lnTo>
                  <a:lnTo>
                    <a:pt x="8674608" y="3803904"/>
                  </a:lnTo>
                  <a:lnTo>
                    <a:pt x="8680704" y="3803904"/>
                  </a:lnTo>
                  <a:close/>
                </a:path>
                <a:path w="8685530" h="3815079">
                  <a:moveTo>
                    <a:pt x="8680704" y="3814572"/>
                  </a:moveTo>
                  <a:lnTo>
                    <a:pt x="8680704" y="3803904"/>
                  </a:lnTo>
                  <a:lnTo>
                    <a:pt x="8674608" y="3808476"/>
                  </a:lnTo>
                  <a:lnTo>
                    <a:pt x="8674608" y="3814572"/>
                  </a:lnTo>
                  <a:lnTo>
                    <a:pt x="8680704" y="3814572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99387" y="2811780"/>
              <a:ext cx="1637030" cy="562610"/>
            </a:xfrm>
            <a:custGeom>
              <a:avLst/>
              <a:gdLst/>
              <a:ahLst/>
              <a:cxnLst/>
              <a:rect l="l" t="t" r="r" b="b"/>
              <a:pathLst>
                <a:path w="1637030" h="562610">
                  <a:moveTo>
                    <a:pt x="1636775" y="562355"/>
                  </a:moveTo>
                  <a:lnTo>
                    <a:pt x="1636775" y="0"/>
                  </a:lnTo>
                  <a:lnTo>
                    <a:pt x="0" y="0"/>
                  </a:lnTo>
                  <a:lnTo>
                    <a:pt x="0" y="562355"/>
                  </a:lnTo>
                  <a:lnTo>
                    <a:pt x="1636775" y="5623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94816" y="2805684"/>
              <a:ext cx="1645920" cy="573405"/>
            </a:xfrm>
            <a:custGeom>
              <a:avLst/>
              <a:gdLst/>
              <a:ahLst/>
              <a:cxnLst/>
              <a:rect l="l" t="t" r="r" b="b"/>
              <a:pathLst>
                <a:path w="1645920" h="573404">
                  <a:moveTo>
                    <a:pt x="1645920" y="573024"/>
                  </a:moveTo>
                  <a:lnTo>
                    <a:pt x="1645920" y="0"/>
                  </a:lnTo>
                  <a:lnTo>
                    <a:pt x="0" y="0"/>
                  </a:lnTo>
                  <a:lnTo>
                    <a:pt x="0" y="573024"/>
                  </a:lnTo>
                  <a:lnTo>
                    <a:pt x="4572" y="573024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635252" y="10668"/>
                  </a:lnTo>
                  <a:lnTo>
                    <a:pt x="1635252" y="6096"/>
                  </a:lnTo>
                  <a:lnTo>
                    <a:pt x="1641348" y="10668"/>
                  </a:lnTo>
                  <a:lnTo>
                    <a:pt x="1641348" y="573024"/>
                  </a:lnTo>
                  <a:lnTo>
                    <a:pt x="1645920" y="573024"/>
                  </a:lnTo>
                  <a:close/>
                </a:path>
                <a:path w="1645920" h="573404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1645920" h="573404">
                  <a:moveTo>
                    <a:pt x="10668" y="562356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562356"/>
                  </a:lnTo>
                  <a:lnTo>
                    <a:pt x="10668" y="562356"/>
                  </a:lnTo>
                  <a:close/>
                </a:path>
                <a:path w="1645920" h="573404">
                  <a:moveTo>
                    <a:pt x="1641348" y="562356"/>
                  </a:moveTo>
                  <a:lnTo>
                    <a:pt x="4572" y="562356"/>
                  </a:lnTo>
                  <a:lnTo>
                    <a:pt x="10668" y="568452"/>
                  </a:lnTo>
                  <a:lnTo>
                    <a:pt x="10668" y="573024"/>
                  </a:lnTo>
                  <a:lnTo>
                    <a:pt x="1635252" y="573024"/>
                  </a:lnTo>
                  <a:lnTo>
                    <a:pt x="1635252" y="568452"/>
                  </a:lnTo>
                  <a:lnTo>
                    <a:pt x="1641348" y="562356"/>
                  </a:lnTo>
                  <a:close/>
                </a:path>
                <a:path w="1645920" h="573404">
                  <a:moveTo>
                    <a:pt x="10668" y="573024"/>
                  </a:moveTo>
                  <a:lnTo>
                    <a:pt x="10668" y="568452"/>
                  </a:lnTo>
                  <a:lnTo>
                    <a:pt x="4572" y="562356"/>
                  </a:lnTo>
                  <a:lnTo>
                    <a:pt x="4572" y="573024"/>
                  </a:lnTo>
                  <a:lnTo>
                    <a:pt x="10668" y="573024"/>
                  </a:lnTo>
                  <a:close/>
                </a:path>
                <a:path w="1645920" h="573404">
                  <a:moveTo>
                    <a:pt x="1641348" y="10668"/>
                  </a:moveTo>
                  <a:lnTo>
                    <a:pt x="1635252" y="6096"/>
                  </a:lnTo>
                  <a:lnTo>
                    <a:pt x="1635252" y="10668"/>
                  </a:lnTo>
                  <a:lnTo>
                    <a:pt x="1641348" y="10668"/>
                  </a:lnTo>
                  <a:close/>
                </a:path>
                <a:path w="1645920" h="573404">
                  <a:moveTo>
                    <a:pt x="1641348" y="562356"/>
                  </a:moveTo>
                  <a:lnTo>
                    <a:pt x="1641348" y="10668"/>
                  </a:lnTo>
                  <a:lnTo>
                    <a:pt x="1635252" y="10668"/>
                  </a:lnTo>
                  <a:lnTo>
                    <a:pt x="1635252" y="562356"/>
                  </a:lnTo>
                  <a:lnTo>
                    <a:pt x="1641348" y="562356"/>
                  </a:lnTo>
                  <a:close/>
                </a:path>
                <a:path w="1645920" h="573404">
                  <a:moveTo>
                    <a:pt x="1641348" y="573024"/>
                  </a:moveTo>
                  <a:lnTo>
                    <a:pt x="1641348" y="562356"/>
                  </a:lnTo>
                  <a:lnTo>
                    <a:pt x="1635252" y="568452"/>
                  </a:lnTo>
                  <a:lnTo>
                    <a:pt x="1635252" y="573024"/>
                  </a:lnTo>
                  <a:lnTo>
                    <a:pt x="1641348" y="573024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400047" y="2953002"/>
            <a:ext cx="123444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Carlito"/>
                <a:cs typeface="Carlito"/>
              </a:rPr>
              <a:t>Value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of</a:t>
            </a:r>
            <a:r>
              <a:rPr sz="145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reward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438144" y="2805684"/>
            <a:ext cx="1233170" cy="573405"/>
            <a:chOff x="3438144" y="2805684"/>
            <a:chExt cx="1233170" cy="573405"/>
          </a:xfrm>
        </p:grpSpPr>
        <p:sp>
          <p:nvSpPr>
            <p:cNvPr id="11" name="object 11"/>
            <p:cNvSpPr/>
            <p:nvPr/>
          </p:nvSpPr>
          <p:spPr>
            <a:xfrm>
              <a:off x="3442715" y="2811780"/>
              <a:ext cx="1222375" cy="562610"/>
            </a:xfrm>
            <a:custGeom>
              <a:avLst/>
              <a:gdLst/>
              <a:ahLst/>
              <a:cxnLst/>
              <a:rect l="l" t="t" r="r" b="b"/>
              <a:pathLst>
                <a:path w="1222375" h="562610">
                  <a:moveTo>
                    <a:pt x="1222247" y="562355"/>
                  </a:moveTo>
                  <a:lnTo>
                    <a:pt x="1222247" y="0"/>
                  </a:lnTo>
                  <a:lnTo>
                    <a:pt x="0" y="0"/>
                  </a:lnTo>
                  <a:lnTo>
                    <a:pt x="0" y="562355"/>
                  </a:lnTo>
                  <a:lnTo>
                    <a:pt x="1222247" y="5623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438144" y="2805684"/>
              <a:ext cx="1233170" cy="573405"/>
            </a:xfrm>
            <a:custGeom>
              <a:avLst/>
              <a:gdLst/>
              <a:ahLst/>
              <a:cxnLst/>
              <a:rect l="l" t="t" r="r" b="b"/>
              <a:pathLst>
                <a:path w="1233170" h="573404">
                  <a:moveTo>
                    <a:pt x="1232916" y="573024"/>
                  </a:moveTo>
                  <a:lnTo>
                    <a:pt x="1232916" y="0"/>
                  </a:lnTo>
                  <a:lnTo>
                    <a:pt x="0" y="0"/>
                  </a:lnTo>
                  <a:lnTo>
                    <a:pt x="0" y="573024"/>
                  </a:lnTo>
                  <a:lnTo>
                    <a:pt x="4572" y="573024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222248" y="10668"/>
                  </a:lnTo>
                  <a:lnTo>
                    <a:pt x="1222248" y="6096"/>
                  </a:lnTo>
                  <a:lnTo>
                    <a:pt x="1226820" y="10668"/>
                  </a:lnTo>
                  <a:lnTo>
                    <a:pt x="1226820" y="573024"/>
                  </a:lnTo>
                  <a:lnTo>
                    <a:pt x="1232916" y="573024"/>
                  </a:lnTo>
                  <a:close/>
                </a:path>
                <a:path w="1233170" h="573404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1233170" h="573404">
                  <a:moveTo>
                    <a:pt x="10668" y="562356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562356"/>
                  </a:lnTo>
                  <a:lnTo>
                    <a:pt x="10668" y="562356"/>
                  </a:lnTo>
                  <a:close/>
                </a:path>
                <a:path w="1233170" h="573404">
                  <a:moveTo>
                    <a:pt x="1226820" y="562356"/>
                  </a:moveTo>
                  <a:lnTo>
                    <a:pt x="4572" y="562356"/>
                  </a:lnTo>
                  <a:lnTo>
                    <a:pt x="10668" y="568452"/>
                  </a:lnTo>
                  <a:lnTo>
                    <a:pt x="10668" y="573024"/>
                  </a:lnTo>
                  <a:lnTo>
                    <a:pt x="1222248" y="573024"/>
                  </a:lnTo>
                  <a:lnTo>
                    <a:pt x="1222248" y="568452"/>
                  </a:lnTo>
                  <a:lnTo>
                    <a:pt x="1226820" y="562356"/>
                  </a:lnTo>
                  <a:close/>
                </a:path>
                <a:path w="1233170" h="573404">
                  <a:moveTo>
                    <a:pt x="10668" y="573024"/>
                  </a:moveTo>
                  <a:lnTo>
                    <a:pt x="10668" y="568452"/>
                  </a:lnTo>
                  <a:lnTo>
                    <a:pt x="4572" y="562356"/>
                  </a:lnTo>
                  <a:lnTo>
                    <a:pt x="4572" y="573024"/>
                  </a:lnTo>
                  <a:lnTo>
                    <a:pt x="10668" y="573024"/>
                  </a:lnTo>
                  <a:close/>
                </a:path>
                <a:path w="1233170" h="573404">
                  <a:moveTo>
                    <a:pt x="1226820" y="10668"/>
                  </a:moveTo>
                  <a:lnTo>
                    <a:pt x="1222248" y="6096"/>
                  </a:lnTo>
                  <a:lnTo>
                    <a:pt x="1222248" y="10668"/>
                  </a:lnTo>
                  <a:lnTo>
                    <a:pt x="1226820" y="10668"/>
                  </a:lnTo>
                  <a:close/>
                </a:path>
                <a:path w="1233170" h="573404">
                  <a:moveTo>
                    <a:pt x="1226820" y="562356"/>
                  </a:moveTo>
                  <a:lnTo>
                    <a:pt x="1226820" y="10668"/>
                  </a:lnTo>
                  <a:lnTo>
                    <a:pt x="1222248" y="10668"/>
                  </a:lnTo>
                  <a:lnTo>
                    <a:pt x="1222248" y="562356"/>
                  </a:lnTo>
                  <a:lnTo>
                    <a:pt x="1226820" y="562356"/>
                  </a:lnTo>
                  <a:close/>
                </a:path>
                <a:path w="1233170" h="573404">
                  <a:moveTo>
                    <a:pt x="1226820" y="573024"/>
                  </a:moveTo>
                  <a:lnTo>
                    <a:pt x="1226820" y="562356"/>
                  </a:lnTo>
                  <a:lnTo>
                    <a:pt x="1222248" y="568452"/>
                  </a:lnTo>
                  <a:lnTo>
                    <a:pt x="1222248" y="573024"/>
                  </a:lnTo>
                  <a:lnTo>
                    <a:pt x="1226820" y="573024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507738" y="2840226"/>
            <a:ext cx="1091565" cy="47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550" marR="5080" indent="-70485">
              <a:lnSpc>
                <a:spcPct val="102000"/>
              </a:lnSpc>
              <a:spcBef>
                <a:spcPts val="100"/>
              </a:spcBef>
            </a:pPr>
            <a:r>
              <a:rPr sz="1450" dirty="0">
                <a:latin typeface="Carlito"/>
                <a:cs typeface="Carlito"/>
              </a:rPr>
              <a:t>Ability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to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do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50" dirty="0">
                <a:latin typeface="Carlito"/>
                <a:cs typeface="Carlito"/>
              </a:rPr>
              <a:t>a</a:t>
            </a:r>
            <a:r>
              <a:rPr sz="14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specific</a:t>
            </a:r>
            <a:r>
              <a:rPr sz="14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0" dirty="0">
                <a:latin typeface="Carlito"/>
                <a:cs typeface="Carlito"/>
              </a:rPr>
              <a:t>task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152388" y="2805684"/>
            <a:ext cx="1609725" cy="573405"/>
            <a:chOff x="6152388" y="2805684"/>
            <a:chExt cx="1609725" cy="573405"/>
          </a:xfrm>
        </p:grpSpPr>
        <p:sp>
          <p:nvSpPr>
            <p:cNvPr id="15" name="object 15"/>
            <p:cNvSpPr/>
            <p:nvPr/>
          </p:nvSpPr>
          <p:spPr>
            <a:xfrm>
              <a:off x="6158483" y="2811780"/>
              <a:ext cx="1598930" cy="562610"/>
            </a:xfrm>
            <a:custGeom>
              <a:avLst/>
              <a:gdLst/>
              <a:ahLst/>
              <a:cxnLst/>
              <a:rect l="l" t="t" r="r" b="b"/>
              <a:pathLst>
                <a:path w="1598929" h="562610">
                  <a:moveTo>
                    <a:pt x="1598675" y="562355"/>
                  </a:moveTo>
                  <a:lnTo>
                    <a:pt x="1598675" y="0"/>
                  </a:lnTo>
                  <a:lnTo>
                    <a:pt x="0" y="0"/>
                  </a:lnTo>
                  <a:lnTo>
                    <a:pt x="0" y="562355"/>
                  </a:lnTo>
                  <a:lnTo>
                    <a:pt x="1598675" y="5623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152388" y="2805684"/>
              <a:ext cx="1609725" cy="573405"/>
            </a:xfrm>
            <a:custGeom>
              <a:avLst/>
              <a:gdLst/>
              <a:ahLst/>
              <a:cxnLst/>
              <a:rect l="l" t="t" r="r" b="b"/>
              <a:pathLst>
                <a:path w="1609725" h="573404">
                  <a:moveTo>
                    <a:pt x="1609344" y="573024"/>
                  </a:moveTo>
                  <a:lnTo>
                    <a:pt x="1609344" y="0"/>
                  </a:lnTo>
                  <a:lnTo>
                    <a:pt x="0" y="0"/>
                  </a:lnTo>
                  <a:lnTo>
                    <a:pt x="0" y="573024"/>
                  </a:lnTo>
                  <a:lnTo>
                    <a:pt x="6096" y="573024"/>
                  </a:lnTo>
                  <a:lnTo>
                    <a:pt x="6096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598676" y="10668"/>
                  </a:lnTo>
                  <a:lnTo>
                    <a:pt x="1598676" y="6096"/>
                  </a:lnTo>
                  <a:lnTo>
                    <a:pt x="1604772" y="10668"/>
                  </a:lnTo>
                  <a:lnTo>
                    <a:pt x="1604772" y="573024"/>
                  </a:lnTo>
                  <a:lnTo>
                    <a:pt x="1609344" y="573024"/>
                  </a:lnTo>
                  <a:close/>
                </a:path>
                <a:path w="1609725" h="573404">
                  <a:moveTo>
                    <a:pt x="10668" y="10668"/>
                  </a:moveTo>
                  <a:lnTo>
                    <a:pt x="10668" y="6096"/>
                  </a:lnTo>
                  <a:lnTo>
                    <a:pt x="6096" y="10668"/>
                  </a:lnTo>
                  <a:lnTo>
                    <a:pt x="10668" y="10668"/>
                  </a:lnTo>
                  <a:close/>
                </a:path>
                <a:path w="1609725" h="573404">
                  <a:moveTo>
                    <a:pt x="10668" y="562356"/>
                  </a:moveTo>
                  <a:lnTo>
                    <a:pt x="10668" y="10668"/>
                  </a:lnTo>
                  <a:lnTo>
                    <a:pt x="6096" y="10668"/>
                  </a:lnTo>
                  <a:lnTo>
                    <a:pt x="6096" y="562356"/>
                  </a:lnTo>
                  <a:lnTo>
                    <a:pt x="10668" y="562356"/>
                  </a:lnTo>
                  <a:close/>
                </a:path>
                <a:path w="1609725" h="573404">
                  <a:moveTo>
                    <a:pt x="1604772" y="562356"/>
                  </a:moveTo>
                  <a:lnTo>
                    <a:pt x="6096" y="562356"/>
                  </a:lnTo>
                  <a:lnTo>
                    <a:pt x="10668" y="568452"/>
                  </a:lnTo>
                  <a:lnTo>
                    <a:pt x="10668" y="573024"/>
                  </a:lnTo>
                  <a:lnTo>
                    <a:pt x="1598676" y="573024"/>
                  </a:lnTo>
                  <a:lnTo>
                    <a:pt x="1598676" y="568452"/>
                  </a:lnTo>
                  <a:lnTo>
                    <a:pt x="1604772" y="562356"/>
                  </a:lnTo>
                  <a:close/>
                </a:path>
                <a:path w="1609725" h="573404">
                  <a:moveTo>
                    <a:pt x="10668" y="573024"/>
                  </a:moveTo>
                  <a:lnTo>
                    <a:pt x="10668" y="568452"/>
                  </a:lnTo>
                  <a:lnTo>
                    <a:pt x="6096" y="562356"/>
                  </a:lnTo>
                  <a:lnTo>
                    <a:pt x="6096" y="573024"/>
                  </a:lnTo>
                  <a:lnTo>
                    <a:pt x="10668" y="573024"/>
                  </a:lnTo>
                  <a:close/>
                </a:path>
                <a:path w="1609725" h="573404">
                  <a:moveTo>
                    <a:pt x="1604772" y="10668"/>
                  </a:moveTo>
                  <a:lnTo>
                    <a:pt x="1598676" y="6096"/>
                  </a:lnTo>
                  <a:lnTo>
                    <a:pt x="1598676" y="10668"/>
                  </a:lnTo>
                  <a:lnTo>
                    <a:pt x="1604772" y="10668"/>
                  </a:lnTo>
                  <a:close/>
                </a:path>
                <a:path w="1609725" h="573404">
                  <a:moveTo>
                    <a:pt x="1604772" y="562356"/>
                  </a:moveTo>
                  <a:lnTo>
                    <a:pt x="1604772" y="10668"/>
                  </a:lnTo>
                  <a:lnTo>
                    <a:pt x="1598676" y="10668"/>
                  </a:lnTo>
                  <a:lnTo>
                    <a:pt x="1598676" y="562356"/>
                  </a:lnTo>
                  <a:lnTo>
                    <a:pt x="1604772" y="562356"/>
                  </a:lnTo>
                  <a:close/>
                </a:path>
                <a:path w="1609725" h="573404">
                  <a:moveTo>
                    <a:pt x="1604772" y="573024"/>
                  </a:moveTo>
                  <a:lnTo>
                    <a:pt x="1604772" y="562356"/>
                  </a:lnTo>
                  <a:lnTo>
                    <a:pt x="1598676" y="568452"/>
                  </a:lnTo>
                  <a:lnTo>
                    <a:pt x="1598676" y="573024"/>
                  </a:lnTo>
                  <a:lnTo>
                    <a:pt x="1604772" y="573024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252461" y="2840226"/>
            <a:ext cx="1408430" cy="47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8135">
              <a:lnSpc>
                <a:spcPct val="102000"/>
              </a:lnSpc>
              <a:spcBef>
                <a:spcPts val="100"/>
              </a:spcBef>
            </a:pPr>
            <a:r>
              <a:rPr sz="1450" spc="-10" dirty="0">
                <a:latin typeface="Carlito"/>
                <a:cs typeface="Carlito"/>
              </a:rPr>
              <a:t>Perceived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equitable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rewards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751064" y="4101084"/>
            <a:ext cx="1115695" cy="516890"/>
            <a:chOff x="7751064" y="4101084"/>
            <a:chExt cx="1115695" cy="516890"/>
          </a:xfrm>
        </p:grpSpPr>
        <p:sp>
          <p:nvSpPr>
            <p:cNvPr id="19" name="object 19"/>
            <p:cNvSpPr/>
            <p:nvPr/>
          </p:nvSpPr>
          <p:spPr>
            <a:xfrm>
              <a:off x="7757159" y="4107179"/>
              <a:ext cx="1104900" cy="504825"/>
            </a:xfrm>
            <a:custGeom>
              <a:avLst/>
              <a:gdLst/>
              <a:ahLst/>
              <a:cxnLst/>
              <a:rect l="l" t="t" r="r" b="b"/>
              <a:pathLst>
                <a:path w="1104900" h="504825">
                  <a:moveTo>
                    <a:pt x="1104899" y="504443"/>
                  </a:moveTo>
                  <a:lnTo>
                    <a:pt x="1104899" y="0"/>
                  </a:lnTo>
                  <a:lnTo>
                    <a:pt x="0" y="0"/>
                  </a:lnTo>
                  <a:lnTo>
                    <a:pt x="0" y="504443"/>
                  </a:lnTo>
                  <a:lnTo>
                    <a:pt x="1104899" y="5044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751064" y="4101084"/>
              <a:ext cx="1115695" cy="516890"/>
            </a:xfrm>
            <a:custGeom>
              <a:avLst/>
              <a:gdLst/>
              <a:ahLst/>
              <a:cxnLst/>
              <a:rect l="l" t="t" r="r" b="b"/>
              <a:pathLst>
                <a:path w="1115695" h="516889">
                  <a:moveTo>
                    <a:pt x="1115568" y="516636"/>
                  </a:moveTo>
                  <a:lnTo>
                    <a:pt x="1115568" y="0"/>
                  </a:lnTo>
                  <a:lnTo>
                    <a:pt x="0" y="0"/>
                  </a:lnTo>
                  <a:lnTo>
                    <a:pt x="0" y="516636"/>
                  </a:lnTo>
                  <a:lnTo>
                    <a:pt x="6096" y="516636"/>
                  </a:lnTo>
                  <a:lnTo>
                    <a:pt x="6096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106424" y="10668"/>
                  </a:lnTo>
                  <a:lnTo>
                    <a:pt x="1106424" y="6096"/>
                  </a:lnTo>
                  <a:lnTo>
                    <a:pt x="1110996" y="10668"/>
                  </a:lnTo>
                  <a:lnTo>
                    <a:pt x="1110996" y="516636"/>
                  </a:lnTo>
                  <a:lnTo>
                    <a:pt x="1115568" y="516636"/>
                  </a:lnTo>
                  <a:close/>
                </a:path>
                <a:path w="1115695" h="516889">
                  <a:moveTo>
                    <a:pt x="10668" y="10668"/>
                  </a:moveTo>
                  <a:lnTo>
                    <a:pt x="10668" y="6096"/>
                  </a:lnTo>
                  <a:lnTo>
                    <a:pt x="6096" y="10668"/>
                  </a:lnTo>
                  <a:lnTo>
                    <a:pt x="10668" y="10668"/>
                  </a:lnTo>
                  <a:close/>
                </a:path>
                <a:path w="1115695" h="516889">
                  <a:moveTo>
                    <a:pt x="10668" y="505968"/>
                  </a:moveTo>
                  <a:lnTo>
                    <a:pt x="10668" y="10668"/>
                  </a:lnTo>
                  <a:lnTo>
                    <a:pt x="6096" y="10668"/>
                  </a:lnTo>
                  <a:lnTo>
                    <a:pt x="6096" y="505968"/>
                  </a:lnTo>
                  <a:lnTo>
                    <a:pt x="10668" y="505968"/>
                  </a:lnTo>
                  <a:close/>
                </a:path>
                <a:path w="1115695" h="516889">
                  <a:moveTo>
                    <a:pt x="1110996" y="505968"/>
                  </a:moveTo>
                  <a:lnTo>
                    <a:pt x="6096" y="505968"/>
                  </a:lnTo>
                  <a:lnTo>
                    <a:pt x="10668" y="510540"/>
                  </a:lnTo>
                  <a:lnTo>
                    <a:pt x="10668" y="516636"/>
                  </a:lnTo>
                  <a:lnTo>
                    <a:pt x="1106424" y="516636"/>
                  </a:lnTo>
                  <a:lnTo>
                    <a:pt x="1106424" y="510540"/>
                  </a:lnTo>
                  <a:lnTo>
                    <a:pt x="1110996" y="505968"/>
                  </a:lnTo>
                  <a:close/>
                </a:path>
                <a:path w="1115695" h="516889">
                  <a:moveTo>
                    <a:pt x="10668" y="516636"/>
                  </a:moveTo>
                  <a:lnTo>
                    <a:pt x="10668" y="510540"/>
                  </a:lnTo>
                  <a:lnTo>
                    <a:pt x="6096" y="505968"/>
                  </a:lnTo>
                  <a:lnTo>
                    <a:pt x="6096" y="516636"/>
                  </a:lnTo>
                  <a:lnTo>
                    <a:pt x="10668" y="516636"/>
                  </a:lnTo>
                  <a:close/>
                </a:path>
                <a:path w="1115695" h="516889">
                  <a:moveTo>
                    <a:pt x="1110996" y="10668"/>
                  </a:moveTo>
                  <a:lnTo>
                    <a:pt x="1106424" y="6096"/>
                  </a:lnTo>
                  <a:lnTo>
                    <a:pt x="1106424" y="10668"/>
                  </a:lnTo>
                  <a:lnTo>
                    <a:pt x="1110996" y="10668"/>
                  </a:lnTo>
                  <a:close/>
                </a:path>
                <a:path w="1115695" h="516889">
                  <a:moveTo>
                    <a:pt x="1110996" y="505968"/>
                  </a:moveTo>
                  <a:lnTo>
                    <a:pt x="1110996" y="10668"/>
                  </a:lnTo>
                  <a:lnTo>
                    <a:pt x="1106424" y="10668"/>
                  </a:lnTo>
                  <a:lnTo>
                    <a:pt x="1106424" y="505968"/>
                  </a:lnTo>
                  <a:lnTo>
                    <a:pt x="1110996" y="505968"/>
                  </a:lnTo>
                  <a:close/>
                </a:path>
                <a:path w="1115695" h="516889">
                  <a:moveTo>
                    <a:pt x="1110996" y="516636"/>
                  </a:moveTo>
                  <a:lnTo>
                    <a:pt x="1110996" y="505968"/>
                  </a:lnTo>
                  <a:lnTo>
                    <a:pt x="1106424" y="510540"/>
                  </a:lnTo>
                  <a:lnTo>
                    <a:pt x="1106424" y="516636"/>
                  </a:lnTo>
                  <a:lnTo>
                    <a:pt x="1110996" y="516636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854184" y="4220970"/>
            <a:ext cx="90995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Satisfaction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6444996" y="3614928"/>
            <a:ext cx="1019810" cy="497205"/>
            <a:chOff x="6444996" y="3614928"/>
            <a:chExt cx="1019810" cy="497205"/>
          </a:xfrm>
        </p:grpSpPr>
        <p:sp>
          <p:nvSpPr>
            <p:cNvPr id="23" name="object 23"/>
            <p:cNvSpPr/>
            <p:nvPr/>
          </p:nvSpPr>
          <p:spPr>
            <a:xfrm>
              <a:off x="6449567" y="3621023"/>
              <a:ext cx="1010919" cy="486409"/>
            </a:xfrm>
            <a:custGeom>
              <a:avLst/>
              <a:gdLst/>
              <a:ahLst/>
              <a:cxnLst/>
              <a:rect l="l" t="t" r="r" b="b"/>
              <a:pathLst>
                <a:path w="1010920" h="486410">
                  <a:moveTo>
                    <a:pt x="1010411" y="486155"/>
                  </a:moveTo>
                  <a:lnTo>
                    <a:pt x="1010411" y="0"/>
                  </a:lnTo>
                  <a:lnTo>
                    <a:pt x="0" y="0"/>
                  </a:lnTo>
                  <a:lnTo>
                    <a:pt x="0" y="486155"/>
                  </a:lnTo>
                  <a:lnTo>
                    <a:pt x="1010411" y="4861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444996" y="3614928"/>
              <a:ext cx="1019810" cy="497205"/>
            </a:xfrm>
            <a:custGeom>
              <a:avLst/>
              <a:gdLst/>
              <a:ahLst/>
              <a:cxnLst/>
              <a:rect l="l" t="t" r="r" b="b"/>
              <a:pathLst>
                <a:path w="1019809" h="497204">
                  <a:moveTo>
                    <a:pt x="1019556" y="496824"/>
                  </a:moveTo>
                  <a:lnTo>
                    <a:pt x="1019556" y="0"/>
                  </a:lnTo>
                  <a:lnTo>
                    <a:pt x="0" y="0"/>
                  </a:lnTo>
                  <a:lnTo>
                    <a:pt x="0" y="496824"/>
                  </a:lnTo>
                  <a:lnTo>
                    <a:pt x="4572" y="496824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008888" y="10668"/>
                  </a:lnTo>
                  <a:lnTo>
                    <a:pt x="1008888" y="6096"/>
                  </a:lnTo>
                  <a:lnTo>
                    <a:pt x="1014984" y="10668"/>
                  </a:lnTo>
                  <a:lnTo>
                    <a:pt x="1014984" y="496824"/>
                  </a:lnTo>
                  <a:lnTo>
                    <a:pt x="1019556" y="496824"/>
                  </a:lnTo>
                  <a:close/>
                </a:path>
                <a:path w="1019809" h="497204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1019809" h="497204">
                  <a:moveTo>
                    <a:pt x="10668" y="486156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486156"/>
                  </a:lnTo>
                  <a:lnTo>
                    <a:pt x="10668" y="486156"/>
                  </a:lnTo>
                  <a:close/>
                </a:path>
                <a:path w="1019809" h="497204">
                  <a:moveTo>
                    <a:pt x="1014984" y="486156"/>
                  </a:moveTo>
                  <a:lnTo>
                    <a:pt x="4572" y="486156"/>
                  </a:lnTo>
                  <a:lnTo>
                    <a:pt x="10668" y="492252"/>
                  </a:lnTo>
                  <a:lnTo>
                    <a:pt x="10668" y="496824"/>
                  </a:lnTo>
                  <a:lnTo>
                    <a:pt x="1008888" y="496824"/>
                  </a:lnTo>
                  <a:lnTo>
                    <a:pt x="1008888" y="492252"/>
                  </a:lnTo>
                  <a:lnTo>
                    <a:pt x="1014984" y="486156"/>
                  </a:lnTo>
                  <a:close/>
                </a:path>
                <a:path w="1019809" h="497204">
                  <a:moveTo>
                    <a:pt x="10668" y="496824"/>
                  </a:moveTo>
                  <a:lnTo>
                    <a:pt x="10668" y="492252"/>
                  </a:lnTo>
                  <a:lnTo>
                    <a:pt x="4572" y="486156"/>
                  </a:lnTo>
                  <a:lnTo>
                    <a:pt x="4572" y="496824"/>
                  </a:lnTo>
                  <a:lnTo>
                    <a:pt x="10668" y="496824"/>
                  </a:lnTo>
                  <a:close/>
                </a:path>
                <a:path w="1019809" h="497204">
                  <a:moveTo>
                    <a:pt x="1014984" y="10668"/>
                  </a:moveTo>
                  <a:lnTo>
                    <a:pt x="1008888" y="6096"/>
                  </a:lnTo>
                  <a:lnTo>
                    <a:pt x="1008888" y="10668"/>
                  </a:lnTo>
                  <a:lnTo>
                    <a:pt x="1014984" y="10668"/>
                  </a:lnTo>
                  <a:close/>
                </a:path>
                <a:path w="1019809" h="497204">
                  <a:moveTo>
                    <a:pt x="1014984" y="486156"/>
                  </a:moveTo>
                  <a:lnTo>
                    <a:pt x="1014984" y="10668"/>
                  </a:lnTo>
                  <a:lnTo>
                    <a:pt x="1008888" y="10668"/>
                  </a:lnTo>
                  <a:lnTo>
                    <a:pt x="1008888" y="486156"/>
                  </a:lnTo>
                  <a:lnTo>
                    <a:pt x="1014984" y="486156"/>
                  </a:lnTo>
                  <a:close/>
                </a:path>
                <a:path w="1019809" h="497204">
                  <a:moveTo>
                    <a:pt x="1014984" y="496824"/>
                  </a:moveTo>
                  <a:lnTo>
                    <a:pt x="1014984" y="486156"/>
                  </a:lnTo>
                  <a:lnTo>
                    <a:pt x="1008888" y="492252"/>
                  </a:lnTo>
                  <a:lnTo>
                    <a:pt x="1008888" y="496824"/>
                  </a:lnTo>
                  <a:lnTo>
                    <a:pt x="1014984" y="496824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6633460" y="3611370"/>
            <a:ext cx="640715" cy="47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02000"/>
              </a:lnSpc>
              <a:spcBef>
                <a:spcPts val="100"/>
              </a:spcBef>
            </a:pPr>
            <a:r>
              <a:rPr sz="1450" spc="-10" dirty="0">
                <a:latin typeface="Carlito"/>
                <a:cs typeface="Carlito"/>
              </a:rPr>
              <a:t>Intrinsic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rewards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444996" y="4660392"/>
            <a:ext cx="1019810" cy="516890"/>
            <a:chOff x="6444996" y="4660392"/>
            <a:chExt cx="1019810" cy="516890"/>
          </a:xfrm>
        </p:grpSpPr>
        <p:sp>
          <p:nvSpPr>
            <p:cNvPr id="27" name="object 27"/>
            <p:cNvSpPr/>
            <p:nvPr/>
          </p:nvSpPr>
          <p:spPr>
            <a:xfrm>
              <a:off x="6449567" y="4666488"/>
              <a:ext cx="1010919" cy="504825"/>
            </a:xfrm>
            <a:custGeom>
              <a:avLst/>
              <a:gdLst/>
              <a:ahLst/>
              <a:cxnLst/>
              <a:rect l="l" t="t" r="r" b="b"/>
              <a:pathLst>
                <a:path w="1010920" h="504825">
                  <a:moveTo>
                    <a:pt x="1010411" y="504443"/>
                  </a:moveTo>
                  <a:lnTo>
                    <a:pt x="1010411" y="0"/>
                  </a:lnTo>
                  <a:lnTo>
                    <a:pt x="0" y="0"/>
                  </a:lnTo>
                  <a:lnTo>
                    <a:pt x="0" y="504443"/>
                  </a:lnTo>
                  <a:lnTo>
                    <a:pt x="1010411" y="5044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444996" y="4660392"/>
              <a:ext cx="1019810" cy="516890"/>
            </a:xfrm>
            <a:custGeom>
              <a:avLst/>
              <a:gdLst/>
              <a:ahLst/>
              <a:cxnLst/>
              <a:rect l="l" t="t" r="r" b="b"/>
              <a:pathLst>
                <a:path w="1019809" h="516889">
                  <a:moveTo>
                    <a:pt x="1019556" y="516636"/>
                  </a:moveTo>
                  <a:lnTo>
                    <a:pt x="1019556" y="0"/>
                  </a:lnTo>
                  <a:lnTo>
                    <a:pt x="0" y="0"/>
                  </a:lnTo>
                  <a:lnTo>
                    <a:pt x="0" y="516636"/>
                  </a:lnTo>
                  <a:lnTo>
                    <a:pt x="4572" y="516636"/>
                  </a:lnTo>
                  <a:lnTo>
                    <a:pt x="4572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008888" y="10668"/>
                  </a:lnTo>
                  <a:lnTo>
                    <a:pt x="1008888" y="6096"/>
                  </a:lnTo>
                  <a:lnTo>
                    <a:pt x="1014984" y="10668"/>
                  </a:lnTo>
                  <a:lnTo>
                    <a:pt x="1014984" y="516636"/>
                  </a:lnTo>
                  <a:lnTo>
                    <a:pt x="1019556" y="516636"/>
                  </a:lnTo>
                  <a:close/>
                </a:path>
                <a:path w="1019809" h="516889">
                  <a:moveTo>
                    <a:pt x="10668" y="10668"/>
                  </a:moveTo>
                  <a:lnTo>
                    <a:pt x="10668" y="6096"/>
                  </a:lnTo>
                  <a:lnTo>
                    <a:pt x="4572" y="10668"/>
                  </a:lnTo>
                  <a:lnTo>
                    <a:pt x="10668" y="10668"/>
                  </a:lnTo>
                  <a:close/>
                </a:path>
                <a:path w="1019809" h="516889">
                  <a:moveTo>
                    <a:pt x="10668" y="505968"/>
                  </a:moveTo>
                  <a:lnTo>
                    <a:pt x="10668" y="10668"/>
                  </a:lnTo>
                  <a:lnTo>
                    <a:pt x="4572" y="10668"/>
                  </a:lnTo>
                  <a:lnTo>
                    <a:pt x="4572" y="505968"/>
                  </a:lnTo>
                  <a:lnTo>
                    <a:pt x="10668" y="505968"/>
                  </a:lnTo>
                  <a:close/>
                </a:path>
                <a:path w="1019809" h="516889">
                  <a:moveTo>
                    <a:pt x="1014984" y="505968"/>
                  </a:moveTo>
                  <a:lnTo>
                    <a:pt x="4572" y="505968"/>
                  </a:lnTo>
                  <a:lnTo>
                    <a:pt x="10668" y="510540"/>
                  </a:lnTo>
                  <a:lnTo>
                    <a:pt x="10668" y="516636"/>
                  </a:lnTo>
                  <a:lnTo>
                    <a:pt x="1008888" y="516636"/>
                  </a:lnTo>
                  <a:lnTo>
                    <a:pt x="1008888" y="510540"/>
                  </a:lnTo>
                  <a:lnTo>
                    <a:pt x="1014984" y="505968"/>
                  </a:lnTo>
                  <a:close/>
                </a:path>
                <a:path w="1019809" h="516889">
                  <a:moveTo>
                    <a:pt x="10668" y="516636"/>
                  </a:moveTo>
                  <a:lnTo>
                    <a:pt x="10668" y="510540"/>
                  </a:lnTo>
                  <a:lnTo>
                    <a:pt x="4572" y="505968"/>
                  </a:lnTo>
                  <a:lnTo>
                    <a:pt x="4572" y="516636"/>
                  </a:lnTo>
                  <a:lnTo>
                    <a:pt x="10668" y="516636"/>
                  </a:lnTo>
                  <a:close/>
                </a:path>
                <a:path w="1019809" h="516889">
                  <a:moveTo>
                    <a:pt x="1014984" y="10668"/>
                  </a:moveTo>
                  <a:lnTo>
                    <a:pt x="1008888" y="6096"/>
                  </a:lnTo>
                  <a:lnTo>
                    <a:pt x="1008888" y="10668"/>
                  </a:lnTo>
                  <a:lnTo>
                    <a:pt x="1014984" y="10668"/>
                  </a:lnTo>
                  <a:close/>
                </a:path>
                <a:path w="1019809" h="516889">
                  <a:moveTo>
                    <a:pt x="1014984" y="505968"/>
                  </a:moveTo>
                  <a:lnTo>
                    <a:pt x="1014984" y="10668"/>
                  </a:lnTo>
                  <a:lnTo>
                    <a:pt x="1008888" y="10668"/>
                  </a:lnTo>
                  <a:lnTo>
                    <a:pt x="1008888" y="505968"/>
                  </a:lnTo>
                  <a:lnTo>
                    <a:pt x="1014984" y="505968"/>
                  </a:lnTo>
                  <a:close/>
                </a:path>
                <a:path w="1019809" h="516889">
                  <a:moveTo>
                    <a:pt x="1014984" y="516636"/>
                  </a:moveTo>
                  <a:lnTo>
                    <a:pt x="1014984" y="505968"/>
                  </a:lnTo>
                  <a:lnTo>
                    <a:pt x="1008888" y="510540"/>
                  </a:lnTo>
                  <a:lnTo>
                    <a:pt x="1008888" y="516636"/>
                  </a:lnTo>
                  <a:lnTo>
                    <a:pt x="1014984" y="516636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619745" y="4665977"/>
            <a:ext cx="669290" cy="47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35" marR="5080" indent="-13970">
              <a:lnSpc>
                <a:spcPct val="102000"/>
              </a:lnSpc>
              <a:spcBef>
                <a:spcPts val="100"/>
              </a:spcBef>
            </a:pPr>
            <a:r>
              <a:rPr sz="1450" spc="-10" dirty="0">
                <a:latin typeface="Carlito"/>
                <a:cs typeface="Carlito"/>
              </a:rPr>
              <a:t>Extrinsic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rewards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4786884" y="4122420"/>
            <a:ext cx="1236345" cy="516890"/>
            <a:chOff x="4786884" y="4122420"/>
            <a:chExt cx="1236345" cy="516890"/>
          </a:xfrm>
        </p:grpSpPr>
        <p:sp>
          <p:nvSpPr>
            <p:cNvPr id="31" name="object 31"/>
            <p:cNvSpPr/>
            <p:nvPr/>
          </p:nvSpPr>
          <p:spPr>
            <a:xfrm>
              <a:off x="4792979" y="4128515"/>
              <a:ext cx="1224280" cy="506095"/>
            </a:xfrm>
            <a:custGeom>
              <a:avLst/>
              <a:gdLst/>
              <a:ahLst/>
              <a:cxnLst/>
              <a:rect l="l" t="t" r="r" b="b"/>
              <a:pathLst>
                <a:path w="1224279" h="506095">
                  <a:moveTo>
                    <a:pt x="1223771" y="505967"/>
                  </a:moveTo>
                  <a:lnTo>
                    <a:pt x="1223771" y="0"/>
                  </a:lnTo>
                  <a:lnTo>
                    <a:pt x="0" y="0"/>
                  </a:lnTo>
                  <a:lnTo>
                    <a:pt x="0" y="505967"/>
                  </a:lnTo>
                  <a:lnTo>
                    <a:pt x="1223771" y="5059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786884" y="4122420"/>
              <a:ext cx="1236345" cy="516890"/>
            </a:xfrm>
            <a:custGeom>
              <a:avLst/>
              <a:gdLst/>
              <a:ahLst/>
              <a:cxnLst/>
              <a:rect l="l" t="t" r="r" b="b"/>
              <a:pathLst>
                <a:path w="1236345" h="516889">
                  <a:moveTo>
                    <a:pt x="1235964" y="516636"/>
                  </a:moveTo>
                  <a:lnTo>
                    <a:pt x="1235964" y="0"/>
                  </a:lnTo>
                  <a:lnTo>
                    <a:pt x="0" y="0"/>
                  </a:lnTo>
                  <a:lnTo>
                    <a:pt x="0" y="516636"/>
                  </a:lnTo>
                  <a:lnTo>
                    <a:pt x="6096" y="516636"/>
                  </a:lnTo>
                  <a:lnTo>
                    <a:pt x="6096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1225296" y="10668"/>
                  </a:lnTo>
                  <a:lnTo>
                    <a:pt x="1225296" y="6096"/>
                  </a:lnTo>
                  <a:lnTo>
                    <a:pt x="1229868" y="10668"/>
                  </a:lnTo>
                  <a:lnTo>
                    <a:pt x="1229868" y="516636"/>
                  </a:lnTo>
                  <a:lnTo>
                    <a:pt x="1235964" y="516636"/>
                  </a:lnTo>
                  <a:close/>
                </a:path>
                <a:path w="1236345" h="516889">
                  <a:moveTo>
                    <a:pt x="10668" y="10668"/>
                  </a:moveTo>
                  <a:lnTo>
                    <a:pt x="10668" y="6096"/>
                  </a:lnTo>
                  <a:lnTo>
                    <a:pt x="6096" y="10668"/>
                  </a:lnTo>
                  <a:lnTo>
                    <a:pt x="10668" y="10668"/>
                  </a:lnTo>
                  <a:close/>
                </a:path>
                <a:path w="1236345" h="516889">
                  <a:moveTo>
                    <a:pt x="10668" y="505968"/>
                  </a:moveTo>
                  <a:lnTo>
                    <a:pt x="10668" y="10668"/>
                  </a:lnTo>
                  <a:lnTo>
                    <a:pt x="6096" y="10668"/>
                  </a:lnTo>
                  <a:lnTo>
                    <a:pt x="6096" y="505968"/>
                  </a:lnTo>
                  <a:lnTo>
                    <a:pt x="10668" y="505968"/>
                  </a:lnTo>
                  <a:close/>
                </a:path>
                <a:path w="1236345" h="516889">
                  <a:moveTo>
                    <a:pt x="1229868" y="505968"/>
                  </a:moveTo>
                  <a:lnTo>
                    <a:pt x="6096" y="505968"/>
                  </a:lnTo>
                  <a:lnTo>
                    <a:pt x="10668" y="512064"/>
                  </a:lnTo>
                  <a:lnTo>
                    <a:pt x="10668" y="516636"/>
                  </a:lnTo>
                  <a:lnTo>
                    <a:pt x="1225296" y="516636"/>
                  </a:lnTo>
                  <a:lnTo>
                    <a:pt x="1225296" y="512064"/>
                  </a:lnTo>
                  <a:lnTo>
                    <a:pt x="1229868" y="505968"/>
                  </a:lnTo>
                  <a:close/>
                </a:path>
                <a:path w="1236345" h="516889">
                  <a:moveTo>
                    <a:pt x="10668" y="516636"/>
                  </a:moveTo>
                  <a:lnTo>
                    <a:pt x="10668" y="512064"/>
                  </a:lnTo>
                  <a:lnTo>
                    <a:pt x="6096" y="505968"/>
                  </a:lnTo>
                  <a:lnTo>
                    <a:pt x="6096" y="516636"/>
                  </a:lnTo>
                  <a:lnTo>
                    <a:pt x="10668" y="516636"/>
                  </a:lnTo>
                  <a:close/>
                </a:path>
                <a:path w="1236345" h="516889">
                  <a:moveTo>
                    <a:pt x="1229868" y="10668"/>
                  </a:moveTo>
                  <a:lnTo>
                    <a:pt x="1225296" y="6096"/>
                  </a:lnTo>
                  <a:lnTo>
                    <a:pt x="1225296" y="10668"/>
                  </a:lnTo>
                  <a:lnTo>
                    <a:pt x="1229868" y="10668"/>
                  </a:lnTo>
                  <a:close/>
                </a:path>
                <a:path w="1236345" h="516889">
                  <a:moveTo>
                    <a:pt x="1229868" y="505968"/>
                  </a:moveTo>
                  <a:lnTo>
                    <a:pt x="1229868" y="10668"/>
                  </a:lnTo>
                  <a:lnTo>
                    <a:pt x="1225296" y="10668"/>
                  </a:lnTo>
                  <a:lnTo>
                    <a:pt x="1225296" y="505968"/>
                  </a:lnTo>
                  <a:lnTo>
                    <a:pt x="1229868" y="505968"/>
                  </a:lnTo>
                  <a:close/>
                </a:path>
                <a:path w="1236345" h="516889">
                  <a:moveTo>
                    <a:pt x="1229868" y="516636"/>
                  </a:moveTo>
                  <a:lnTo>
                    <a:pt x="1229868" y="505968"/>
                  </a:lnTo>
                  <a:lnTo>
                    <a:pt x="1225296" y="512064"/>
                  </a:lnTo>
                  <a:lnTo>
                    <a:pt x="1225296" y="516636"/>
                  </a:lnTo>
                  <a:lnTo>
                    <a:pt x="1229868" y="516636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897625" y="4242306"/>
            <a:ext cx="101155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Performance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3320796" y="4101084"/>
            <a:ext cx="765175" cy="516890"/>
            <a:chOff x="3320796" y="4101084"/>
            <a:chExt cx="765175" cy="516890"/>
          </a:xfrm>
        </p:grpSpPr>
        <p:sp>
          <p:nvSpPr>
            <p:cNvPr id="35" name="object 35"/>
            <p:cNvSpPr/>
            <p:nvPr/>
          </p:nvSpPr>
          <p:spPr>
            <a:xfrm>
              <a:off x="3326891" y="4107179"/>
              <a:ext cx="754380" cy="504825"/>
            </a:xfrm>
            <a:custGeom>
              <a:avLst/>
              <a:gdLst/>
              <a:ahLst/>
              <a:cxnLst/>
              <a:rect l="l" t="t" r="r" b="b"/>
              <a:pathLst>
                <a:path w="754379" h="504825">
                  <a:moveTo>
                    <a:pt x="754379" y="504443"/>
                  </a:moveTo>
                  <a:lnTo>
                    <a:pt x="754379" y="0"/>
                  </a:lnTo>
                  <a:lnTo>
                    <a:pt x="0" y="0"/>
                  </a:lnTo>
                  <a:lnTo>
                    <a:pt x="0" y="504443"/>
                  </a:lnTo>
                  <a:lnTo>
                    <a:pt x="754379" y="5044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320796" y="4101084"/>
              <a:ext cx="765175" cy="516890"/>
            </a:xfrm>
            <a:custGeom>
              <a:avLst/>
              <a:gdLst/>
              <a:ahLst/>
              <a:cxnLst/>
              <a:rect l="l" t="t" r="r" b="b"/>
              <a:pathLst>
                <a:path w="765175" h="516889">
                  <a:moveTo>
                    <a:pt x="765048" y="516636"/>
                  </a:moveTo>
                  <a:lnTo>
                    <a:pt x="765048" y="0"/>
                  </a:lnTo>
                  <a:lnTo>
                    <a:pt x="0" y="0"/>
                  </a:lnTo>
                  <a:lnTo>
                    <a:pt x="0" y="516636"/>
                  </a:lnTo>
                  <a:lnTo>
                    <a:pt x="6096" y="516636"/>
                  </a:lnTo>
                  <a:lnTo>
                    <a:pt x="6096" y="10668"/>
                  </a:lnTo>
                  <a:lnTo>
                    <a:pt x="10668" y="6096"/>
                  </a:lnTo>
                  <a:lnTo>
                    <a:pt x="10668" y="10668"/>
                  </a:lnTo>
                  <a:lnTo>
                    <a:pt x="754380" y="10668"/>
                  </a:lnTo>
                  <a:lnTo>
                    <a:pt x="754380" y="6096"/>
                  </a:lnTo>
                  <a:lnTo>
                    <a:pt x="760476" y="10668"/>
                  </a:lnTo>
                  <a:lnTo>
                    <a:pt x="760476" y="516636"/>
                  </a:lnTo>
                  <a:lnTo>
                    <a:pt x="765048" y="516636"/>
                  </a:lnTo>
                  <a:close/>
                </a:path>
                <a:path w="765175" h="516889">
                  <a:moveTo>
                    <a:pt x="10668" y="10668"/>
                  </a:moveTo>
                  <a:lnTo>
                    <a:pt x="10668" y="6096"/>
                  </a:lnTo>
                  <a:lnTo>
                    <a:pt x="6096" y="10668"/>
                  </a:lnTo>
                  <a:lnTo>
                    <a:pt x="10668" y="10668"/>
                  </a:lnTo>
                  <a:close/>
                </a:path>
                <a:path w="765175" h="516889">
                  <a:moveTo>
                    <a:pt x="10668" y="505968"/>
                  </a:moveTo>
                  <a:lnTo>
                    <a:pt x="10668" y="10668"/>
                  </a:lnTo>
                  <a:lnTo>
                    <a:pt x="6096" y="10668"/>
                  </a:lnTo>
                  <a:lnTo>
                    <a:pt x="6096" y="505968"/>
                  </a:lnTo>
                  <a:lnTo>
                    <a:pt x="10668" y="505968"/>
                  </a:lnTo>
                  <a:close/>
                </a:path>
                <a:path w="765175" h="516889">
                  <a:moveTo>
                    <a:pt x="760476" y="505968"/>
                  </a:moveTo>
                  <a:lnTo>
                    <a:pt x="6096" y="505968"/>
                  </a:lnTo>
                  <a:lnTo>
                    <a:pt x="10668" y="510540"/>
                  </a:lnTo>
                  <a:lnTo>
                    <a:pt x="10668" y="516636"/>
                  </a:lnTo>
                  <a:lnTo>
                    <a:pt x="754380" y="516636"/>
                  </a:lnTo>
                  <a:lnTo>
                    <a:pt x="754380" y="510540"/>
                  </a:lnTo>
                  <a:lnTo>
                    <a:pt x="760476" y="505968"/>
                  </a:lnTo>
                  <a:close/>
                </a:path>
                <a:path w="765175" h="516889">
                  <a:moveTo>
                    <a:pt x="10668" y="516636"/>
                  </a:moveTo>
                  <a:lnTo>
                    <a:pt x="10668" y="510540"/>
                  </a:lnTo>
                  <a:lnTo>
                    <a:pt x="6096" y="505968"/>
                  </a:lnTo>
                  <a:lnTo>
                    <a:pt x="6096" y="516636"/>
                  </a:lnTo>
                  <a:lnTo>
                    <a:pt x="10668" y="516636"/>
                  </a:lnTo>
                  <a:close/>
                </a:path>
                <a:path w="765175" h="516889">
                  <a:moveTo>
                    <a:pt x="760476" y="10668"/>
                  </a:moveTo>
                  <a:lnTo>
                    <a:pt x="754380" y="6096"/>
                  </a:lnTo>
                  <a:lnTo>
                    <a:pt x="754380" y="10668"/>
                  </a:lnTo>
                  <a:lnTo>
                    <a:pt x="760476" y="10668"/>
                  </a:lnTo>
                  <a:close/>
                </a:path>
                <a:path w="765175" h="516889">
                  <a:moveTo>
                    <a:pt x="760476" y="505968"/>
                  </a:moveTo>
                  <a:lnTo>
                    <a:pt x="760476" y="10668"/>
                  </a:lnTo>
                  <a:lnTo>
                    <a:pt x="754380" y="10668"/>
                  </a:lnTo>
                  <a:lnTo>
                    <a:pt x="754380" y="505968"/>
                  </a:lnTo>
                  <a:lnTo>
                    <a:pt x="760476" y="505968"/>
                  </a:lnTo>
                  <a:close/>
                </a:path>
                <a:path w="765175" h="516889">
                  <a:moveTo>
                    <a:pt x="760476" y="516636"/>
                  </a:moveTo>
                  <a:lnTo>
                    <a:pt x="760476" y="505968"/>
                  </a:lnTo>
                  <a:lnTo>
                    <a:pt x="754380" y="510540"/>
                  </a:lnTo>
                  <a:lnTo>
                    <a:pt x="754380" y="516636"/>
                  </a:lnTo>
                  <a:lnTo>
                    <a:pt x="760476" y="516636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3477258" y="4220970"/>
            <a:ext cx="45021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Effort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1194816" y="5384292"/>
            <a:ext cx="1645920" cy="649605"/>
            <a:chOff x="1194816" y="5384292"/>
            <a:chExt cx="1645920" cy="649605"/>
          </a:xfrm>
        </p:grpSpPr>
        <p:sp>
          <p:nvSpPr>
            <p:cNvPr id="39" name="object 39"/>
            <p:cNvSpPr/>
            <p:nvPr/>
          </p:nvSpPr>
          <p:spPr>
            <a:xfrm>
              <a:off x="1199387" y="5388863"/>
              <a:ext cx="1637030" cy="640080"/>
            </a:xfrm>
            <a:custGeom>
              <a:avLst/>
              <a:gdLst/>
              <a:ahLst/>
              <a:cxnLst/>
              <a:rect l="l" t="t" r="r" b="b"/>
              <a:pathLst>
                <a:path w="1637030" h="640079">
                  <a:moveTo>
                    <a:pt x="1636775" y="640079"/>
                  </a:moveTo>
                  <a:lnTo>
                    <a:pt x="1636775" y="0"/>
                  </a:lnTo>
                  <a:lnTo>
                    <a:pt x="0" y="0"/>
                  </a:lnTo>
                  <a:lnTo>
                    <a:pt x="0" y="640079"/>
                  </a:lnTo>
                  <a:lnTo>
                    <a:pt x="1636775" y="6400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194816" y="5384292"/>
              <a:ext cx="1645920" cy="649605"/>
            </a:xfrm>
            <a:custGeom>
              <a:avLst/>
              <a:gdLst/>
              <a:ahLst/>
              <a:cxnLst/>
              <a:rect l="l" t="t" r="r" b="b"/>
              <a:pathLst>
                <a:path w="1645920" h="649604">
                  <a:moveTo>
                    <a:pt x="1645920" y="649224"/>
                  </a:moveTo>
                  <a:lnTo>
                    <a:pt x="1645920" y="0"/>
                  </a:lnTo>
                  <a:lnTo>
                    <a:pt x="0" y="0"/>
                  </a:lnTo>
                  <a:lnTo>
                    <a:pt x="0" y="649224"/>
                  </a:lnTo>
                  <a:lnTo>
                    <a:pt x="4572" y="649224"/>
                  </a:lnTo>
                  <a:lnTo>
                    <a:pt x="4572" y="9144"/>
                  </a:lnTo>
                  <a:lnTo>
                    <a:pt x="10668" y="4572"/>
                  </a:lnTo>
                  <a:lnTo>
                    <a:pt x="10668" y="9144"/>
                  </a:lnTo>
                  <a:lnTo>
                    <a:pt x="1635252" y="9144"/>
                  </a:lnTo>
                  <a:lnTo>
                    <a:pt x="1635252" y="4572"/>
                  </a:lnTo>
                  <a:lnTo>
                    <a:pt x="1641348" y="9144"/>
                  </a:lnTo>
                  <a:lnTo>
                    <a:pt x="1641348" y="649224"/>
                  </a:lnTo>
                  <a:lnTo>
                    <a:pt x="1645920" y="649224"/>
                  </a:lnTo>
                  <a:close/>
                </a:path>
                <a:path w="1645920" h="649604">
                  <a:moveTo>
                    <a:pt x="10668" y="9144"/>
                  </a:moveTo>
                  <a:lnTo>
                    <a:pt x="10668" y="4572"/>
                  </a:lnTo>
                  <a:lnTo>
                    <a:pt x="4572" y="9144"/>
                  </a:lnTo>
                  <a:lnTo>
                    <a:pt x="10668" y="9144"/>
                  </a:lnTo>
                  <a:close/>
                </a:path>
                <a:path w="1645920" h="649604">
                  <a:moveTo>
                    <a:pt x="10668" y="638556"/>
                  </a:moveTo>
                  <a:lnTo>
                    <a:pt x="10668" y="9144"/>
                  </a:lnTo>
                  <a:lnTo>
                    <a:pt x="4572" y="9144"/>
                  </a:lnTo>
                  <a:lnTo>
                    <a:pt x="4572" y="638556"/>
                  </a:lnTo>
                  <a:lnTo>
                    <a:pt x="10668" y="638556"/>
                  </a:lnTo>
                  <a:close/>
                </a:path>
                <a:path w="1645920" h="649604">
                  <a:moveTo>
                    <a:pt x="1641348" y="638556"/>
                  </a:moveTo>
                  <a:lnTo>
                    <a:pt x="4572" y="638556"/>
                  </a:lnTo>
                  <a:lnTo>
                    <a:pt x="10668" y="644652"/>
                  </a:lnTo>
                  <a:lnTo>
                    <a:pt x="10668" y="649224"/>
                  </a:lnTo>
                  <a:lnTo>
                    <a:pt x="1635252" y="649224"/>
                  </a:lnTo>
                  <a:lnTo>
                    <a:pt x="1635252" y="644652"/>
                  </a:lnTo>
                  <a:lnTo>
                    <a:pt x="1641348" y="638556"/>
                  </a:lnTo>
                  <a:close/>
                </a:path>
                <a:path w="1645920" h="649604">
                  <a:moveTo>
                    <a:pt x="10668" y="649224"/>
                  </a:moveTo>
                  <a:lnTo>
                    <a:pt x="10668" y="644652"/>
                  </a:lnTo>
                  <a:lnTo>
                    <a:pt x="4572" y="638556"/>
                  </a:lnTo>
                  <a:lnTo>
                    <a:pt x="4572" y="649224"/>
                  </a:lnTo>
                  <a:lnTo>
                    <a:pt x="10668" y="649224"/>
                  </a:lnTo>
                  <a:close/>
                </a:path>
                <a:path w="1645920" h="649604">
                  <a:moveTo>
                    <a:pt x="1641348" y="9144"/>
                  </a:moveTo>
                  <a:lnTo>
                    <a:pt x="1635252" y="4572"/>
                  </a:lnTo>
                  <a:lnTo>
                    <a:pt x="1635252" y="9144"/>
                  </a:lnTo>
                  <a:lnTo>
                    <a:pt x="1641348" y="9144"/>
                  </a:lnTo>
                  <a:close/>
                </a:path>
                <a:path w="1645920" h="649604">
                  <a:moveTo>
                    <a:pt x="1641348" y="638556"/>
                  </a:moveTo>
                  <a:lnTo>
                    <a:pt x="1641348" y="9144"/>
                  </a:lnTo>
                  <a:lnTo>
                    <a:pt x="1635252" y="9144"/>
                  </a:lnTo>
                  <a:lnTo>
                    <a:pt x="1635252" y="638556"/>
                  </a:lnTo>
                  <a:lnTo>
                    <a:pt x="1641348" y="638556"/>
                  </a:lnTo>
                  <a:close/>
                </a:path>
                <a:path w="1645920" h="649604">
                  <a:moveTo>
                    <a:pt x="1641348" y="649224"/>
                  </a:moveTo>
                  <a:lnTo>
                    <a:pt x="1641348" y="638556"/>
                  </a:lnTo>
                  <a:lnTo>
                    <a:pt x="1635252" y="644652"/>
                  </a:lnTo>
                  <a:lnTo>
                    <a:pt x="1635252" y="649224"/>
                  </a:lnTo>
                  <a:lnTo>
                    <a:pt x="1641348" y="649224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1297939" y="5456933"/>
            <a:ext cx="1437005" cy="47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4295">
              <a:lnSpc>
                <a:spcPct val="102000"/>
              </a:lnSpc>
              <a:spcBef>
                <a:spcPts val="100"/>
              </a:spcBef>
            </a:pPr>
            <a:r>
              <a:rPr sz="1450" dirty="0">
                <a:latin typeface="Carlito"/>
                <a:cs typeface="Carlito"/>
              </a:rPr>
              <a:t>Perceived</a:t>
            </a:r>
            <a:r>
              <a:rPr sz="1450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effort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reward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probability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3671316" y="5384292"/>
            <a:ext cx="1412875" cy="649605"/>
            <a:chOff x="3671316" y="5384292"/>
            <a:chExt cx="1412875" cy="649605"/>
          </a:xfrm>
        </p:grpSpPr>
        <p:sp>
          <p:nvSpPr>
            <p:cNvPr id="43" name="object 43"/>
            <p:cNvSpPr/>
            <p:nvPr/>
          </p:nvSpPr>
          <p:spPr>
            <a:xfrm>
              <a:off x="3677412" y="5388863"/>
              <a:ext cx="1402080" cy="640080"/>
            </a:xfrm>
            <a:custGeom>
              <a:avLst/>
              <a:gdLst/>
              <a:ahLst/>
              <a:cxnLst/>
              <a:rect l="l" t="t" r="r" b="b"/>
              <a:pathLst>
                <a:path w="1402079" h="640079">
                  <a:moveTo>
                    <a:pt x="1402079" y="640079"/>
                  </a:moveTo>
                  <a:lnTo>
                    <a:pt x="1402079" y="0"/>
                  </a:lnTo>
                  <a:lnTo>
                    <a:pt x="0" y="0"/>
                  </a:lnTo>
                  <a:lnTo>
                    <a:pt x="0" y="640079"/>
                  </a:lnTo>
                  <a:lnTo>
                    <a:pt x="1402079" y="6400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671316" y="5384292"/>
              <a:ext cx="1412875" cy="649605"/>
            </a:xfrm>
            <a:custGeom>
              <a:avLst/>
              <a:gdLst/>
              <a:ahLst/>
              <a:cxnLst/>
              <a:rect l="l" t="t" r="r" b="b"/>
              <a:pathLst>
                <a:path w="1412875" h="649604">
                  <a:moveTo>
                    <a:pt x="1412748" y="649224"/>
                  </a:moveTo>
                  <a:lnTo>
                    <a:pt x="1412748" y="0"/>
                  </a:lnTo>
                  <a:lnTo>
                    <a:pt x="0" y="0"/>
                  </a:lnTo>
                  <a:lnTo>
                    <a:pt x="0" y="649224"/>
                  </a:lnTo>
                  <a:lnTo>
                    <a:pt x="6096" y="649224"/>
                  </a:lnTo>
                  <a:lnTo>
                    <a:pt x="6096" y="9144"/>
                  </a:lnTo>
                  <a:lnTo>
                    <a:pt x="10668" y="4572"/>
                  </a:lnTo>
                  <a:lnTo>
                    <a:pt x="10668" y="9144"/>
                  </a:lnTo>
                  <a:lnTo>
                    <a:pt x="1403604" y="9144"/>
                  </a:lnTo>
                  <a:lnTo>
                    <a:pt x="1403604" y="4572"/>
                  </a:lnTo>
                  <a:lnTo>
                    <a:pt x="1408176" y="9144"/>
                  </a:lnTo>
                  <a:lnTo>
                    <a:pt x="1408176" y="649224"/>
                  </a:lnTo>
                  <a:lnTo>
                    <a:pt x="1412748" y="649224"/>
                  </a:lnTo>
                  <a:close/>
                </a:path>
                <a:path w="1412875" h="649604">
                  <a:moveTo>
                    <a:pt x="10668" y="9144"/>
                  </a:moveTo>
                  <a:lnTo>
                    <a:pt x="10668" y="4572"/>
                  </a:lnTo>
                  <a:lnTo>
                    <a:pt x="6096" y="9144"/>
                  </a:lnTo>
                  <a:lnTo>
                    <a:pt x="10668" y="9144"/>
                  </a:lnTo>
                  <a:close/>
                </a:path>
                <a:path w="1412875" h="649604">
                  <a:moveTo>
                    <a:pt x="10668" y="638556"/>
                  </a:moveTo>
                  <a:lnTo>
                    <a:pt x="10668" y="9144"/>
                  </a:lnTo>
                  <a:lnTo>
                    <a:pt x="6096" y="9144"/>
                  </a:lnTo>
                  <a:lnTo>
                    <a:pt x="6096" y="638556"/>
                  </a:lnTo>
                  <a:lnTo>
                    <a:pt x="10668" y="638556"/>
                  </a:lnTo>
                  <a:close/>
                </a:path>
                <a:path w="1412875" h="649604">
                  <a:moveTo>
                    <a:pt x="1408176" y="638556"/>
                  </a:moveTo>
                  <a:lnTo>
                    <a:pt x="6096" y="638556"/>
                  </a:lnTo>
                  <a:lnTo>
                    <a:pt x="10668" y="644652"/>
                  </a:lnTo>
                  <a:lnTo>
                    <a:pt x="10668" y="649224"/>
                  </a:lnTo>
                  <a:lnTo>
                    <a:pt x="1403604" y="649224"/>
                  </a:lnTo>
                  <a:lnTo>
                    <a:pt x="1403604" y="644652"/>
                  </a:lnTo>
                  <a:lnTo>
                    <a:pt x="1408176" y="638556"/>
                  </a:lnTo>
                  <a:close/>
                </a:path>
                <a:path w="1412875" h="649604">
                  <a:moveTo>
                    <a:pt x="10668" y="649224"/>
                  </a:moveTo>
                  <a:lnTo>
                    <a:pt x="10668" y="644652"/>
                  </a:lnTo>
                  <a:lnTo>
                    <a:pt x="6096" y="638556"/>
                  </a:lnTo>
                  <a:lnTo>
                    <a:pt x="6096" y="649224"/>
                  </a:lnTo>
                  <a:lnTo>
                    <a:pt x="10668" y="649224"/>
                  </a:lnTo>
                  <a:close/>
                </a:path>
                <a:path w="1412875" h="649604">
                  <a:moveTo>
                    <a:pt x="1408176" y="9144"/>
                  </a:moveTo>
                  <a:lnTo>
                    <a:pt x="1403604" y="4572"/>
                  </a:lnTo>
                  <a:lnTo>
                    <a:pt x="1403604" y="9144"/>
                  </a:lnTo>
                  <a:lnTo>
                    <a:pt x="1408176" y="9144"/>
                  </a:lnTo>
                  <a:close/>
                </a:path>
                <a:path w="1412875" h="649604">
                  <a:moveTo>
                    <a:pt x="1408176" y="638556"/>
                  </a:moveTo>
                  <a:lnTo>
                    <a:pt x="1408176" y="9144"/>
                  </a:lnTo>
                  <a:lnTo>
                    <a:pt x="1403604" y="9144"/>
                  </a:lnTo>
                  <a:lnTo>
                    <a:pt x="1403604" y="638556"/>
                  </a:lnTo>
                  <a:lnTo>
                    <a:pt x="1408176" y="638556"/>
                  </a:lnTo>
                  <a:close/>
                </a:path>
                <a:path w="1412875" h="649604">
                  <a:moveTo>
                    <a:pt x="1408176" y="649224"/>
                  </a:moveTo>
                  <a:lnTo>
                    <a:pt x="1408176" y="638556"/>
                  </a:lnTo>
                  <a:lnTo>
                    <a:pt x="1403604" y="644652"/>
                  </a:lnTo>
                  <a:lnTo>
                    <a:pt x="1403604" y="649224"/>
                  </a:lnTo>
                  <a:lnTo>
                    <a:pt x="1408176" y="649224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3850638" y="5456933"/>
            <a:ext cx="1054100" cy="47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" marR="5080" indent="-10795">
              <a:lnSpc>
                <a:spcPct val="102000"/>
              </a:lnSpc>
              <a:spcBef>
                <a:spcPts val="100"/>
              </a:spcBef>
            </a:pPr>
            <a:r>
              <a:rPr sz="1450" dirty="0">
                <a:latin typeface="Carlito"/>
                <a:cs typeface="Carlito"/>
              </a:rPr>
              <a:t>Perception</a:t>
            </a:r>
            <a:r>
              <a:rPr sz="14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5" dirty="0">
                <a:latin typeface="Carlito"/>
                <a:cs typeface="Carlito"/>
              </a:rPr>
              <a:t>of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task</a:t>
            </a:r>
            <a:r>
              <a:rPr sz="145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required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2014728" y="3374135"/>
            <a:ext cx="4434840" cy="2001520"/>
          </a:xfrm>
          <a:custGeom>
            <a:avLst/>
            <a:gdLst/>
            <a:ahLst/>
            <a:cxnLst/>
            <a:rect l="l" t="t" r="r" b="b"/>
            <a:pathLst>
              <a:path w="4434840" h="2001520">
                <a:moveTo>
                  <a:pt x="6096" y="0"/>
                </a:moveTo>
                <a:lnTo>
                  <a:pt x="0" y="0"/>
                </a:lnTo>
                <a:lnTo>
                  <a:pt x="0" y="986028"/>
                </a:lnTo>
                <a:lnTo>
                  <a:pt x="6096" y="986028"/>
                </a:lnTo>
                <a:lnTo>
                  <a:pt x="6096" y="0"/>
                </a:lnTo>
                <a:close/>
              </a:path>
              <a:path w="4434840" h="2001520">
                <a:moveTo>
                  <a:pt x="411480" y="1069860"/>
                </a:moveTo>
                <a:lnTo>
                  <a:pt x="381000" y="1007376"/>
                </a:lnTo>
                <a:lnTo>
                  <a:pt x="348996" y="1069860"/>
                </a:lnTo>
                <a:lnTo>
                  <a:pt x="377774" y="1069860"/>
                </a:lnTo>
                <a:lnTo>
                  <a:pt x="362712" y="2001024"/>
                </a:lnTo>
                <a:lnTo>
                  <a:pt x="368808" y="2001024"/>
                </a:lnTo>
                <a:lnTo>
                  <a:pt x="382358" y="1069860"/>
                </a:lnTo>
                <a:lnTo>
                  <a:pt x="382524" y="1069860"/>
                </a:lnTo>
                <a:lnTo>
                  <a:pt x="411480" y="1069860"/>
                </a:lnTo>
                <a:close/>
              </a:path>
              <a:path w="4434840" h="2001520">
                <a:moveTo>
                  <a:pt x="1312164" y="986040"/>
                </a:moveTo>
                <a:lnTo>
                  <a:pt x="1248156" y="954036"/>
                </a:lnTo>
                <a:lnTo>
                  <a:pt x="1248841" y="983094"/>
                </a:lnTo>
                <a:lnTo>
                  <a:pt x="3048" y="996708"/>
                </a:lnTo>
                <a:lnTo>
                  <a:pt x="3048" y="1001280"/>
                </a:lnTo>
                <a:lnTo>
                  <a:pt x="1248981" y="989177"/>
                </a:lnTo>
                <a:lnTo>
                  <a:pt x="1249680" y="1018044"/>
                </a:lnTo>
                <a:lnTo>
                  <a:pt x="1258824" y="1013358"/>
                </a:lnTo>
                <a:lnTo>
                  <a:pt x="1312164" y="986040"/>
                </a:lnTo>
                <a:close/>
              </a:path>
              <a:path w="4434840" h="2001520">
                <a:moveTo>
                  <a:pt x="4434840" y="489216"/>
                </a:moveTo>
                <a:lnTo>
                  <a:pt x="4370832" y="518172"/>
                </a:lnTo>
                <a:lnTo>
                  <a:pt x="4393438" y="536536"/>
                </a:lnTo>
                <a:lnTo>
                  <a:pt x="4008983" y="1003173"/>
                </a:lnTo>
                <a:lnTo>
                  <a:pt x="4005072" y="998232"/>
                </a:lnTo>
                <a:lnTo>
                  <a:pt x="4000500" y="1001280"/>
                </a:lnTo>
                <a:lnTo>
                  <a:pt x="4005427" y="1007491"/>
                </a:lnTo>
                <a:lnTo>
                  <a:pt x="4000500" y="1013472"/>
                </a:lnTo>
                <a:lnTo>
                  <a:pt x="4005072" y="1016520"/>
                </a:lnTo>
                <a:lnTo>
                  <a:pt x="4008907" y="1011872"/>
                </a:lnTo>
                <a:lnTo>
                  <a:pt x="4394365" y="1496974"/>
                </a:lnTo>
                <a:lnTo>
                  <a:pt x="4372356" y="1514868"/>
                </a:lnTo>
                <a:lnTo>
                  <a:pt x="4404360" y="1529689"/>
                </a:lnTo>
                <a:lnTo>
                  <a:pt x="4434840" y="1543824"/>
                </a:lnTo>
                <a:lnTo>
                  <a:pt x="4421124" y="1475244"/>
                </a:lnTo>
                <a:lnTo>
                  <a:pt x="4398429" y="1493672"/>
                </a:lnTo>
                <a:lnTo>
                  <a:pt x="4012463" y="1007554"/>
                </a:lnTo>
                <a:lnTo>
                  <a:pt x="4397680" y="539978"/>
                </a:lnTo>
                <a:lnTo>
                  <a:pt x="4404360" y="545414"/>
                </a:lnTo>
                <a:lnTo>
                  <a:pt x="4419600" y="557796"/>
                </a:lnTo>
                <a:lnTo>
                  <a:pt x="4434840" y="489216"/>
                </a:lnTo>
                <a:close/>
              </a:path>
            </a:pathLst>
          </a:custGeom>
          <a:solidFill>
            <a:srgbClr val="5A9A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943345" y="2823462"/>
            <a:ext cx="920115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Carlito"/>
                <a:cs typeface="Carlito"/>
              </a:rPr>
              <a:t>(knowledge</a:t>
            </a:r>
            <a:endParaRPr sz="1450">
              <a:latin typeface="Carlito"/>
              <a:cs typeface="Carlito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051549" y="3049014"/>
            <a:ext cx="703580" cy="25272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Carlito"/>
                <a:cs typeface="Carlito"/>
              </a:rPr>
              <a:t>and</a:t>
            </a:r>
            <a:r>
              <a:rPr sz="14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skill)</a:t>
            </a:r>
            <a:endParaRPr sz="1450">
              <a:latin typeface="Carlito"/>
              <a:cs typeface="Carlito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1985772" y="2656331"/>
            <a:ext cx="7016750" cy="3568065"/>
            <a:chOff x="1985772" y="2656331"/>
            <a:chExt cx="7016750" cy="3568065"/>
          </a:xfrm>
        </p:grpSpPr>
        <p:sp>
          <p:nvSpPr>
            <p:cNvPr id="50" name="object 50"/>
            <p:cNvSpPr/>
            <p:nvPr/>
          </p:nvSpPr>
          <p:spPr>
            <a:xfrm>
              <a:off x="2017776" y="2656331"/>
              <a:ext cx="6985000" cy="3568065"/>
            </a:xfrm>
            <a:custGeom>
              <a:avLst/>
              <a:gdLst/>
              <a:ahLst/>
              <a:cxnLst/>
              <a:rect l="l" t="t" r="r" b="b"/>
              <a:pathLst>
                <a:path w="6985000" h="3568065">
                  <a:moveTo>
                    <a:pt x="2775204" y="1703844"/>
                  </a:moveTo>
                  <a:lnTo>
                    <a:pt x="2712720" y="1671840"/>
                  </a:lnTo>
                  <a:lnTo>
                    <a:pt x="2712720" y="1700796"/>
                  </a:lnTo>
                  <a:lnTo>
                    <a:pt x="2188387" y="1700796"/>
                  </a:lnTo>
                  <a:lnTo>
                    <a:pt x="2188464" y="1700644"/>
                  </a:lnTo>
                  <a:lnTo>
                    <a:pt x="2217420" y="1639836"/>
                  </a:lnTo>
                  <a:lnTo>
                    <a:pt x="2188387" y="1639836"/>
                  </a:lnTo>
                  <a:lnTo>
                    <a:pt x="2182368" y="713244"/>
                  </a:lnTo>
                  <a:lnTo>
                    <a:pt x="2177796" y="713244"/>
                  </a:lnTo>
                  <a:lnTo>
                    <a:pt x="2183815" y="1639836"/>
                  </a:lnTo>
                  <a:lnTo>
                    <a:pt x="2154936" y="1639836"/>
                  </a:lnTo>
                  <a:lnTo>
                    <a:pt x="2185416" y="1700796"/>
                  </a:lnTo>
                  <a:lnTo>
                    <a:pt x="2063496" y="1700796"/>
                  </a:lnTo>
                  <a:lnTo>
                    <a:pt x="2063496" y="1705368"/>
                  </a:lnTo>
                  <a:lnTo>
                    <a:pt x="2381173" y="1705368"/>
                  </a:lnTo>
                  <a:lnTo>
                    <a:pt x="2348484" y="1764804"/>
                  </a:lnTo>
                  <a:lnTo>
                    <a:pt x="2377236" y="1765477"/>
                  </a:lnTo>
                  <a:lnTo>
                    <a:pt x="2357628" y="2732544"/>
                  </a:lnTo>
                  <a:lnTo>
                    <a:pt x="2363724" y="2732544"/>
                  </a:lnTo>
                  <a:lnTo>
                    <a:pt x="2383332" y="1765630"/>
                  </a:lnTo>
                  <a:lnTo>
                    <a:pt x="2383536" y="1765630"/>
                  </a:lnTo>
                  <a:lnTo>
                    <a:pt x="2412492" y="1766328"/>
                  </a:lnTo>
                  <a:lnTo>
                    <a:pt x="2382748" y="1705368"/>
                  </a:lnTo>
                  <a:lnTo>
                    <a:pt x="2712720" y="1705368"/>
                  </a:lnTo>
                  <a:lnTo>
                    <a:pt x="2712720" y="1734324"/>
                  </a:lnTo>
                  <a:lnTo>
                    <a:pt x="2721864" y="1729854"/>
                  </a:lnTo>
                  <a:lnTo>
                    <a:pt x="2775204" y="1703844"/>
                  </a:lnTo>
                  <a:close/>
                </a:path>
                <a:path w="6985000" h="3568065">
                  <a:moveTo>
                    <a:pt x="3389376" y="1978152"/>
                  </a:moveTo>
                  <a:lnTo>
                    <a:pt x="3384804" y="1978152"/>
                  </a:lnTo>
                  <a:lnTo>
                    <a:pt x="3377196" y="3563112"/>
                  </a:lnTo>
                  <a:lnTo>
                    <a:pt x="0" y="3563112"/>
                  </a:lnTo>
                  <a:lnTo>
                    <a:pt x="0" y="3567684"/>
                  </a:lnTo>
                  <a:lnTo>
                    <a:pt x="3380232" y="3567684"/>
                  </a:lnTo>
                  <a:lnTo>
                    <a:pt x="3380232" y="3566160"/>
                  </a:lnTo>
                  <a:lnTo>
                    <a:pt x="3383280" y="3566160"/>
                  </a:lnTo>
                  <a:lnTo>
                    <a:pt x="3389376" y="1978152"/>
                  </a:lnTo>
                  <a:close/>
                </a:path>
                <a:path w="6985000" h="3568065">
                  <a:moveTo>
                    <a:pt x="4140708" y="435876"/>
                  </a:moveTo>
                  <a:lnTo>
                    <a:pt x="4076700" y="405396"/>
                  </a:lnTo>
                  <a:lnTo>
                    <a:pt x="4076700" y="432828"/>
                  </a:lnTo>
                  <a:lnTo>
                    <a:pt x="3771900" y="432828"/>
                  </a:lnTo>
                  <a:lnTo>
                    <a:pt x="3771900" y="435864"/>
                  </a:lnTo>
                  <a:lnTo>
                    <a:pt x="3768852" y="435864"/>
                  </a:lnTo>
                  <a:lnTo>
                    <a:pt x="3768852" y="1469136"/>
                  </a:lnTo>
                  <a:lnTo>
                    <a:pt x="3773424" y="1469136"/>
                  </a:lnTo>
                  <a:lnTo>
                    <a:pt x="3773424" y="438924"/>
                  </a:lnTo>
                  <a:lnTo>
                    <a:pt x="4076700" y="438924"/>
                  </a:lnTo>
                  <a:lnTo>
                    <a:pt x="4076700" y="467880"/>
                  </a:lnTo>
                  <a:lnTo>
                    <a:pt x="4087368" y="462546"/>
                  </a:lnTo>
                  <a:lnTo>
                    <a:pt x="4140708" y="435876"/>
                  </a:lnTo>
                  <a:close/>
                </a:path>
                <a:path w="6985000" h="3568065">
                  <a:moveTo>
                    <a:pt x="5536692" y="2260092"/>
                  </a:moveTo>
                  <a:lnTo>
                    <a:pt x="5442204" y="2260092"/>
                  </a:lnTo>
                  <a:lnTo>
                    <a:pt x="5442204" y="2264664"/>
                  </a:lnTo>
                  <a:lnTo>
                    <a:pt x="5536692" y="2264664"/>
                  </a:lnTo>
                  <a:lnTo>
                    <a:pt x="5536692" y="2260092"/>
                  </a:lnTo>
                  <a:close/>
                </a:path>
                <a:path w="6985000" h="3568065">
                  <a:moveTo>
                    <a:pt x="5739384" y="1700784"/>
                  </a:moveTo>
                  <a:lnTo>
                    <a:pt x="5733402" y="1700784"/>
                  </a:lnTo>
                  <a:lnTo>
                    <a:pt x="5676900" y="1671840"/>
                  </a:lnTo>
                  <a:lnTo>
                    <a:pt x="5676900" y="1700784"/>
                  </a:lnTo>
                  <a:lnTo>
                    <a:pt x="5661076" y="1700784"/>
                  </a:lnTo>
                  <a:lnTo>
                    <a:pt x="5679948" y="1661172"/>
                  </a:lnTo>
                  <a:lnTo>
                    <a:pt x="5650941" y="1661871"/>
                  </a:lnTo>
                  <a:lnTo>
                    <a:pt x="5646420" y="713244"/>
                  </a:lnTo>
                  <a:lnTo>
                    <a:pt x="5640324" y="713244"/>
                  </a:lnTo>
                  <a:lnTo>
                    <a:pt x="5646356" y="1661985"/>
                  </a:lnTo>
                  <a:lnTo>
                    <a:pt x="5617464" y="1662696"/>
                  </a:lnTo>
                  <a:lnTo>
                    <a:pt x="5636971" y="1700784"/>
                  </a:lnTo>
                  <a:lnTo>
                    <a:pt x="5561076" y="1700784"/>
                  </a:lnTo>
                  <a:lnTo>
                    <a:pt x="5561076" y="1207008"/>
                  </a:lnTo>
                  <a:lnTo>
                    <a:pt x="5558028" y="1207008"/>
                  </a:lnTo>
                  <a:lnTo>
                    <a:pt x="5558028" y="1203960"/>
                  </a:lnTo>
                  <a:lnTo>
                    <a:pt x="5442204" y="1203960"/>
                  </a:lnTo>
                  <a:lnTo>
                    <a:pt x="5442204" y="1210056"/>
                  </a:lnTo>
                  <a:lnTo>
                    <a:pt x="5556504" y="1210056"/>
                  </a:lnTo>
                  <a:lnTo>
                    <a:pt x="5556504" y="1700796"/>
                  </a:lnTo>
                  <a:lnTo>
                    <a:pt x="5547360" y="1700796"/>
                  </a:lnTo>
                  <a:lnTo>
                    <a:pt x="5547360" y="1705368"/>
                  </a:lnTo>
                  <a:lnTo>
                    <a:pt x="5556504" y="1705368"/>
                  </a:lnTo>
                  <a:lnTo>
                    <a:pt x="5556504" y="2261616"/>
                  </a:lnTo>
                  <a:lnTo>
                    <a:pt x="5561076" y="2261616"/>
                  </a:lnTo>
                  <a:lnTo>
                    <a:pt x="5561076" y="1705368"/>
                  </a:lnTo>
                  <a:lnTo>
                    <a:pt x="5639308" y="1705368"/>
                  </a:lnTo>
                  <a:lnTo>
                    <a:pt x="5649468" y="1725180"/>
                  </a:lnTo>
                  <a:lnTo>
                    <a:pt x="5650992" y="1721980"/>
                  </a:lnTo>
                  <a:lnTo>
                    <a:pt x="5658891" y="1705368"/>
                  </a:lnTo>
                  <a:lnTo>
                    <a:pt x="5676900" y="1705368"/>
                  </a:lnTo>
                  <a:lnTo>
                    <a:pt x="5676900" y="1734324"/>
                  </a:lnTo>
                  <a:lnTo>
                    <a:pt x="5687568" y="1729117"/>
                  </a:lnTo>
                  <a:lnTo>
                    <a:pt x="5736285" y="1705356"/>
                  </a:lnTo>
                  <a:lnTo>
                    <a:pt x="5739384" y="1705356"/>
                  </a:lnTo>
                  <a:lnTo>
                    <a:pt x="5739384" y="1703844"/>
                  </a:lnTo>
                  <a:lnTo>
                    <a:pt x="5739384" y="1700784"/>
                  </a:lnTo>
                  <a:close/>
                </a:path>
                <a:path w="6985000" h="3568065">
                  <a:moveTo>
                    <a:pt x="6982968" y="13716"/>
                  </a:moveTo>
                  <a:lnTo>
                    <a:pt x="560832" y="0"/>
                  </a:lnTo>
                  <a:lnTo>
                    <a:pt x="560832" y="3060"/>
                  </a:lnTo>
                  <a:lnTo>
                    <a:pt x="557784" y="3060"/>
                  </a:lnTo>
                  <a:lnTo>
                    <a:pt x="557784" y="92976"/>
                  </a:lnTo>
                  <a:lnTo>
                    <a:pt x="528828" y="92976"/>
                  </a:lnTo>
                  <a:lnTo>
                    <a:pt x="557784" y="149504"/>
                  </a:lnTo>
                  <a:lnTo>
                    <a:pt x="560832" y="155460"/>
                  </a:lnTo>
                  <a:lnTo>
                    <a:pt x="562356" y="152336"/>
                  </a:lnTo>
                  <a:lnTo>
                    <a:pt x="591312" y="92976"/>
                  </a:lnTo>
                  <a:lnTo>
                    <a:pt x="562356" y="92976"/>
                  </a:lnTo>
                  <a:lnTo>
                    <a:pt x="562356" y="4584"/>
                  </a:lnTo>
                  <a:lnTo>
                    <a:pt x="6982968" y="19812"/>
                  </a:lnTo>
                  <a:lnTo>
                    <a:pt x="6982968" y="13716"/>
                  </a:lnTo>
                  <a:close/>
                </a:path>
                <a:path w="6985000" h="3568065">
                  <a:moveTo>
                    <a:pt x="6984492" y="30480"/>
                  </a:moveTo>
                  <a:lnTo>
                    <a:pt x="6979920" y="30480"/>
                  </a:lnTo>
                  <a:lnTo>
                    <a:pt x="6979920" y="1700784"/>
                  </a:lnTo>
                  <a:lnTo>
                    <a:pt x="6844284" y="1700784"/>
                  </a:lnTo>
                  <a:lnTo>
                    <a:pt x="6844284" y="1705356"/>
                  </a:lnTo>
                  <a:lnTo>
                    <a:pt x="6982968" y="1705356"/>
                  </a:lnTo>
                  <a:lnTo>
                    <a:pt x="6982968" y="1703832"/>
                  </a:lnTo>
                  <a:lnTo>
                    <a:pt x="6984492" y="1703832"/>
                  </a:lnTo>
                  <a:lnTo>
                    <a:pt x="6984492" y="30480"/>
                  </a:lnTo>
                  <a:close/>
                </a:path>
              </a:pathLst>
            </a:custGeom>
            <a:solidFill>
              <a:srgbClr val="5A9A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85772" y="6028944"/>
              <a:ext cx="64008" cy="193548"/>
            </a:xfrm>
            <a:prstGeom prst="rect">
              <a:avLst/>
            </a:prstGeom>
          </p:spPr>
        </p:pic>
      </p:grpSp>
      <p:sp>
        <p:nvSpPr>
          <p:cNvPr id="52" name="object 52"/>
          <p:cNvSpPr txBox="1"/>
          <p:nvPr/>
        </p:nvSpPr>
        <p:spPr>
          <a:xfrm>
            <a:off x="5467601" y="5400545"/>
            <a:ext cx="2126615" cy="704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95"/>
              </a:spcBef>
            </a:pPr>
            <a:r>
              <a:rPr sz="1450" dirty="0">
                <a:latin typeface="Carlito"/>
                <a:cs typeface="Carlito"/>
              </a:rPr>
              <a:t>(the</a:t>
            </a:r>
            <a:r>
              <a:rPr sz="14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goal</a:t>
            </a:r>
            <a:r>
              <a:rPr sz="14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required</a:t>
            </a:r>
            <a:r>
              <a:rPr sz="145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activities</a:t>
            </a:r>
            <a:r>
              <a:rPr sz="14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and</a:t>
            </a:r>
            <a:r>
              <a:rPr sz="145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other</a:t>
            </a:r>
            <a:r>
              <a:rPr sz="145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elements</a:t>
            </a:r>
            <a:r>
              <a:rPr sz="145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dirty="0">
                <a:latin typeface="Carlito"/>
                <a:cs typeface="Carlito"/>
              </a:rPr>
              <a:t>of</a:t>
            </a:r>
            <a:r>
              <a:rPr sz="145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25" dirty="0">
                <a:latin typeface="Carlito"/>
                <a:cs typeface="Carlito"/>
              </a:rPr>
              <a:t>the</a:t>
            </a:r>
            <a:r>
              <a:rPr sz="145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50" spc="-10" dirty="0">
                <a:latin typeface="Carlito"/>
                <a:cs typeface="Carlito"/>
              </a:rPr>
              <a:t>task)</a:t>
            </a:r>
            <a:endParaRPr sz="14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2*204"/>
  <p:tag name="TABLE_ENDDRAG_RECT" val="49*288*692*20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41*351"/>
  <p:tag name="TABLE_ENDDRAG_RECT" val="84*163*641*35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24*267"/>
  <p:tag name="TABLE_ENDDRAG_RECT" val="36*173*724*26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87*159"/>
  <p:tag name="TABLE_ENDDRAG_RECT" val="141*325*387*15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510*304"/>
  <p:tag name="TABLE_ENDDRAG_RECT" val="126*127*510*30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6778</Words>
  <Application>Microsoft Office PowerPoint</Application>
  <PresentationFormat>Custom</PresentationFormat>
  <Paragraphs>1612</Paragraphs>
  <Slides>155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155</vt:i4>
      </vt:variant>
    </vt:vector>
  </HeadingPairs>
  <TitlesOfParts>
    <vt:vector size="15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span</vt:lpstr>
      <vt:lpstr>Narrow span of control</vt:lpstr>
      <vt:lpstr>Wide Span of Control</vt:lpstr>
      <vt:lpstr>Conditions that influence the selection of span</vt:lpstr>
      <vt:lpstr>Wide</vt:lpstr>
      <vt:lpstr>PowerPoint Presentation</vt:lpstr>
      <vt:lpstr>PERSONEL MANAGEMENT</vt:lpstr>
      <vt:lpstr>FUNCTIONS OF PERSONEL MANAGEMENT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Management</vt:lpstr>
      <vt:lpstr>Industrial Management</vt:lpstr>
      <vt:lpstr>V. Metal cutting should be communicative</vt:lpstr>
      <vt:lpstr>Development</vt:lpstr>
      <vt:lpstr># Developments Requirements(Management Development)</vt:lpstr>
      <vt:lpstr>PowerPoint Presentation</vt:lpstr>
      <vt:lpstr>PowerPoint Presentation</vt:lpstr>
      <vt:lpstr>Industrial management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INDUSTRIAL MANAGEMENT</vt:lpstr>
      <vt:lpstr>PowerPoint Presentation</vt:lpstr>
      <vt:lpstr>INDUSTRIAL MANAGEMENT</vt:lpstr>
      <vt:lpstr>INDUSTRIAL MANAGEMENT</vt:lpstr>
      <vt:lpstr>INDUSTRIAL MANAGEMENT</vt:lpstr>
      <vt:lpstr>PowerPoint Presentation</vt:lpstr>
      <vt:lpstr>PowerPoint Presentation</vt:lpstr>
      <vt:lpstr>PowerPoint Presentation</vt:lpstr>
      <vt:lpstr>PowerPoint Presentation</vt:lpstr>
      <vt:lpstr>Morale</vt:lpstr>
      <vt:lpstr>PowerPoint Presentation</vt:lpstr>
      <vt:lpstr>PowerPoint Presentation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MANAGEMENT</vt:lpstr>
      <vt:lpstr>PowerPoint Presentation</vt:lpstr>
      <vt:lpstr>The expectancy theory of Motivation</vt:lpstr>
      <vt:lpstr>The expectancy theory of Motivation</vt:lpstr>
      <vt:lpstr>Continued …</vt:lpstr>
      <vt:lpstr>INDUSTRIAL MANAGEMENT</vt:lpstr>
      <vt:lpstr>INDUSTRIAL MANAGEMENT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</vt:lpstr>
      <vt:lpstr>INDUSTRIAL MANAGEMENT</vt:lpstr>
      <vt:lpstr>INDUSTRIAL MANAGEMENT</vt:lpstr>
      <vt:lpstr>INDUSTRIAL MANAGEMENT</vt:lpstr>
      <vt:lpstr>INDUSTRIAL MANAGEMENT</vt:lpstr>
      <vt:lpstr>PowerPoint Presentation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PowerPoint Presentation</vt:lpstr>
      <vt:lpstr>INDUSTRIAL MANAGEMENT</vt:lpstr>
      <vt:lpstr>INDUSTRIAL MANAGEMENT</vt:lpstr>
      <vt:lpstr>INDUSTRIAL MANAGEMENT</vt:lpstr>
      <vt:lpstr>INDUSTRIAL MANAGEMENT</vt:lpstr>
      <vt:lpstr>INDUSTRIAL MANAGEMENT</vt:lpstr>
      <vt:lpstr>INDUSTRIAL MANAGEMENT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INDUSTRIAL MANAGEMENT</dc:title>
  <dc:creator>Mahbub</dc:creator>
  <cp:lastModifiedBy>Sanjana</cp:lastModifiedBy>
  <cp:revision>6</cp:revision>
  <dcterms:created xsi:type="dcterms:W3CDTF">2025-01-14T07:54:00Z</dcterms:created>
  <dcterms:modified xsi:type="dcterms:W3CDTF">2025-01-16T05:09:42Z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2017-09-25T12:00:00Z</vt:filetime>
  </property>
  <property fmtid="{D5CDD505-2E9C-101B-9397-08002B2CF9AE}" pid="3" name="Creator">
    <vt:lpwstr>Bullzip PDF Printer (10.11.0.2338)</vt:lpwstr>
  </property>
  <property fmtid="{D5CDD505-2E9C-101B-9397-08002B2CF9AE}" pid="4" name="LastSaved">
    <vt:filetime>2025-01-14T12:00:00Z</vt:filetime>
  </property>
  <property fmtid="{D5CDD505-2E9C-101B-9397-08002B2CF9AE}" pid="5" name="Producer">
    <vt:lpwstr>3-Heights(TM) PDF Security Shell 4.8.25.2 (http://www.pdf-tools.com)</vt:lpwstr>
  </property>
  <property fmtid="{D5CDD505-2E9C-101B-9397-08002B2CF9AE}" pid="6" name="ICV">
    <vt:lpwstr>023BC930A3234FB2A4237422E7460CCF_12</vt:lpwstr>
  </property>
  <property fmtid="{D5CDD505-2E9C-101B-9397-08002B2CF9AE}" pid="7" name="KSOProductBuildVer">
    <vt:lpwstr>1033-12.2.0.19805</vt:lpwstr>
  </property>
</Properties>
</file>